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9.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drawings/drawing1.xml" ContentType="application/vnd.openxmlformats-officedocument.drawingml.chartshapes+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 id="2147483667" r:id="rId8"/>
  </p:sldMasterIdLst>
  <p:notesMasterIdLst>
    <p:notesMasterId r:id="rId26"/>
  </p:notesMasterIdLst>
  <p:sldIdLst>
    <p:sldId id="257" r:id="rId9"/>
    <p:sldId id="258" r:id="rId10"/>
    <p:sldId id="301" r:id="rId11"/>
    <p:sldId id="332" r:id="rId12"/>
    <p:sldId id="333" r:id="rId13"/>
    <p:sldId id="334" r:id="rId14"/>
    <p:sldId id="352" r:id="rId15"/>
    <p:sldId id="336" r:id="rId16"/>
    <p:sldId id="348" r:id="rId17"/>
    <p:sldId id="349" r:id="rId18"/>
    <p:sldId id="351" r:id="rId19"/>
    <p:sldId id="350" r:id="rId20"/>
    <p:sldId id="354" r:id="rId21"/>
    <p:sldId id="344" r:id="rId22"/>
    <p:sldId id="346" r:id="rId23"/>
    <p:sldId id="347" r:id="rId24"/>
    <p:sldId id="274"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dnais, Sabina" initials="VS" lastIdx="1" clrIdx="0">
    <p:extLst>
      <p:ext uri="{19B8F6BF-5375-455C-9EA6-DF929625EA0E}">
        <p15:presenceInfo xmlns:p15="http://schemas.microsoft.com/office/powerpoint/2012/main" userId="S::55723@icf.com::e0a5976f-0446-4474-aa64-fce0035d69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915E0AE-ABB7-407F-92F5-CBEB878B0AEF}" v="10" dt="2022-08-25T08:40:29.88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67" autoAdjust="0"/>
    <p:restoredTop sz="85317" autoAdjust="0"/>
  </p:normalViewPr>
  <p:slideViewPr>
    <p:cSldViewPr snapToGrid="0">
      <p:cViewPr varScale="1">
        <p:scale>
          <a:sx n="101" d="100"/>
          <a:sy n="101" d="100"/>
        </p:scale>
        <p:origin x="816" y="4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3.xml"/><Relationship Id="rId7"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3.xml"/><Relationship Id="rId24" Type="http://schemas.openxmlformats.org/officeDocument/2006/relationships/slide" Target="slides/slide16.xml"/><Relationship Id="rId32"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Master" Target="slideMasters/slideMaster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B5BDE15D-D11F-4888-9272-AC189A542627}"/>
    <pc:docChg chg="undo custSel modSld">
      <pc:chgData name="McFarland, Annette" userId="e93d1f50-85ab-41a8-a34a-185a53159573" providerId="ADAL" clId="{B5BDE15D-D11F-4888-9272-AC189A542627}" dt="2022-08-21T20:09:50.294" v="292" actId="20577"/>
      <pc:docMkLst>
        <pc:docMk/>
      </pc:docMkLst>
      <pc:sldChg chg="modSp mod">
        <pc:chgData name="McFarland, Annette" userId="e93d1f50-85ab-41a8-a34a-185a53159573" providerId="ADAL" clId="{B5BDE15D-D11F-4888-9272-AC189A542627}" dt="2022-08-20T07:47:54.743" v="12" actId="20577"/>
        <pc:sldMkLst>
          <pc:docMk/>
          <pc:sldMk cId="1289625166" sldId="257"/>
        </pc:sldMkLst>
        <pc:spChg chg="mod">
          <ac:chgData name="McFarland, Annette" userId="e93d1f50-85ab-41a8-a34a-185a53159573" providerId="ADAL" clId="{B5BDE15D-D11F-4888-9272-AC189A542627}" dt="2022-08-20T07:47:54.743" v="12" actId="20577"/>
          <ac:spMkLst>
            <pc:docMk/>
            <pc:sldMk cId="1289625166" sldId="257"/>
            <ac:spMk id="3" creationId="{00000000-0000-0000-0000-000000000000}"/>
          </ac:spMkLst>
        </pc:spChg>
      </pc:sldChg>
      <pc:sldChg chg="addSp delSp modSp mod">
        <pc:chgData name="McFarland, Annette" userId="e93d1f50-85ab-41a8-a34a-185a53159573" providerId="ADAL" clId="{B5BDE15D-D11F-4888-9272-AC189A542627}" dt="2022-08-21T19:36:50.494" v="24" actId="1076"/>
        <pc:sldMkLst>
          <pc:docMk/>
          <pc:sldMk cId="2985193522" sldId="258"/>
        </pc:sldMkLst>
        <pc:spChg chg="mod">
          <ac:chgData name="McFarland, Annette" userId="e93d1f50-85ab-41a8-a34a-185a53159573" providerId="ADAL" clId="{B5BDE15D-D11F-4888-9272-AC189A542627}" dt="2022-08-21T19:36:50.494" v="24" actId="1076"/>
          <ac:spMkLst>
            <pc:docMk/>
            <pc:sldMk cId="2985193522" sldId="258"/>
            <ac:spMk id="5" creationId="{00000000-0000-0000-0000-000000000000}"/>
          </ac:spMkLst>
        </pc:spChg>
        <pc:picChg chg="del">
          <ac:chgData name="McFarland, Annette" userId="e93d1f50-85ab-41a8-a34a-185a53159573" providerId="ADAL" clId="{B5BDE15D-D11F-4888-9272-AC189A542627}" dt="2022-08-21T19:35:17.807" v="13" actId="478"/>
          <ac:picMkLst>
            <pc:docMk/>
            <pc:sldMk cId="2985193522" sldId="258"/>
            <ac:picMk id="4" creationId="{DB3919A0-100A-4376-9137-19693EA3967B}"/>
          </ac:picMkLst>
        </pc:picChg>
        <pc:picChg chg="add mod">
          <ac:chgData name="McFarland, Annette" userId="e93d1f50-85ab-41a8-a34a-185a53159573" providerId="ADAL" clId="{B5BDE15D-D11F-4888-9272-AC189A542627}" dt="2022-08-21T19:36:14.671" v="21" actId="1582"/>
          <ac:picMkLst>
            <pc:docMk/>
            <pc:sldMk cId="2985193522" sldId="258"/>
            <ac:picMk id="6" creationId="{B0C3934C-5E67-D422-BDEA-304FD3AEB9F3}"/>
          </ac:picMkLst>
        </pc:picChg>
      </pc:sldChg>
      <pc:sldChg chg="modSp mod">
        <pc:chgData name="McFarland, Annette" userId="e93d1f50-85ab-41a8-a34a-185a53159573" providerId="ADAL" clId="{B5BDE15D-D11F-4888-9272-AC189A542627}" dt="2022-08-21T20:09:50.294" v="292" actId="20577"/>
        <pc:sldMkLst>
          <pc:docMk/>
          <pc:sldMk cId="519782457" sldId="274"/>
        </pc:sldMkLst>
        <pc:spChg chg="mod">
          <ac:chgData name="McFarland, Annette" userId="e93d1f50-85ab-41a8-a34a-185a53159573" providerId="ADAL" clId="{B5BDE15D-D11F-4888-9272-AC189A542627}" dt="2022-08-21T20:09:50.294" v="292" actId="20577"/>
          <ac:spMkLst>
            <pc:docMk/>
            <pc:sldMk cId="519782457" sldId="274"/>
            <ac:spMk id="3" creationId="{00000000-0000-0000-0000-000000000000}"/>
          </ac:spMkLst>
        </pc:spChg>
      </pc:sldChg>
      <pc:sldChg chg="modSp modNotesTx">
        <pc:chgData name="McFarland, Annette" userId="e93d1f50-85ab-41a8-a34a-185a53159573" providerId="ADAL" clId="{B5BDE15D-D11F-4888-9272-AC189A542627}" dt="2022-08-21T19:39:58.684" v="66" actId="207"/>
        <pc:sldMkLst>
          <pc:docMk/>
          <pc:sldMk cId="1714699089" sldId="332"/>
        </pc:sldMkLst>
        <pc:graphicFrameChg chg="mod">
          <ac:chgData name="McFarland, Annette" userId="e93d1f50-85ab-41a8-a34a-185a53159573" providerId="ADAL" clId="{B5BDE15D-D11F-4888-9272-AC189A542627}" dt="2022-08-21T19:39:58.684" v="66" actId="207"/>
          <ac:graphicFrameMkLst>
            <pc:docMk/>
            <pc:sldMk cId="1714699089" sldId="332"/>
            <ac:graphicFrameMk id="13" creationId="{00000000-0000-0000-0000-000000000000}"/>
          </ac:graphicFrameMkLst>
        </pc:graphicFrameChg>
      </pc:sldChg>
      <pc:sldChg chg="modSp modNotesTx">
        <pc:chgData name="McFarland, Annette" userId="e93d1f50-85ab-41a8-a34a-185a53159573" providerId="ADAL" clId="{B5BDE15D-D11F-4888-9272-AC189A542627}" dt="2022-08-21T19:41:17.212" v="67"/>
        <pc:sldMkLst>
          <pc:docMk/>
          <pc:sldMk cId="2032177991" sldId="333"/>
        </pc:sldMkLst>
        <pc:graphicFrameChg chg="mod">
          <ac:chgData name="McFarland, Annette" userId="e93d1f50-85ab-41a8-a34a-185a53159573" providerId="ADAL" clId="{B5BDE15D-D11F-4888-9272-AC189A542627}" dt="2022-08-21T19:39:04.641" v="60" actId="207"/>
          <ac:graphicFrameMkLst>
            <pc:docMk/>
            <pc:sldMk cId="2032177991" sldId="333"/>
            <ac:graphicFrameMk id="7" creationId="{00000000-0000-0000-0000-000000000000}"/>
          </ac:graphicFrameMkLst>
        </pc:graphicFrameChg>
      </pc:sldChg>
      <pc:sldChg chg="modSp mod modNotesTx">
        <pc:chgData name="McFarland, Annette" userId="e93d1f50-85ab-41a8-a34a-185a53159573" providerId="ADAL" clId="{B5BDE15D-D11F-4888-9272-AC189A542627}" dt="2022-08-21T19:43:27.836" v="77" actId="27918"/>
        <pc:sldMkLst>
          <pc:docMk/>
          <pc:sldMk cId="3270245457" sldId="334"/>
        </pc:sldMkLst>
        <pc:spChg chg="mod">
          <ac:chgData name="McFarland, Annette" userId="e93d1f50-85ab-41a8-a34a-185a53159573" providerId="ADAL" clId="{B5BDE15D-D11F-4888-9272-AC189A542627}" dt="2022-08-21T19:38:58.999" v="59" actId="207"/>
          <ac:spMkLst>
            <pc:docMk/>
            <pc:sldMk cId="3270245457" sldId="334"/>
            <ac:spMk id="10" creationId="{00000000-0000-0000-0000-000000000000}"/>
          </ac:spMkLst>
        </pc:spChg>
        <pc:graphicFrameChg chg="mod">
          <ac:chgData name="McFarland, Annette" userId="e93d1f50-85ab-41a8-a34a-185a53159573" providerId="ADAL" clId="{B5BDE15D-D11F-4888-9272-AC189A542627}" dt="2022-08-21T19:38:54.833" v="58" actId="207"/>
          <ac:graphicFrameMkLst>
            <pc:docMk/>
            <pc:sldMk cId="3270245457" sldId="334"/>
            <ac:graphicFrameMk id="9" creationId="{00000000-0000-0000-0000-000000000000}"/>
          </ac:graphicFrameMkLst>
        </pc:graphicFrameChg>
      </pc:sldChg>
      <pc:sldChg chg="modSp mod modNotesTx">
        <pc:chgData name="McFarland, Annette" userId="e93d1f50-85ab-41a8-a34a-185a53159573" providerId="ADAL" clId="{B5BDE15D-D11F-4888-9272-AC189A542627}" dt="2022-08-21T19:57:20.910" v="212" actId="6549"/>
        <pc:sldMkLst>
          <pc:docMk/>
          <pc:sldMk cId="4234155956" sldId="336"/>
        </pc:sldMkLst>
        <pc:graphicFrameChg chg="mod">
          <ac:chgData name="McFarland, Annette" userId="e93d1f50-85ab-41a8-a34a-185a53159573" providerId="ADAL" clId="{B5BDE15D-D11F-4888-9272-AC189A542627}" dt="2022-08-21T19:56:31.773" v="186" actId="208"/>
          <ac:graphicFrameMkLst>
            <pc:docMk/>
            <pc:sldMk cId="4234155956" sldId="336"/>
            <ac:graphicFrameMk id="8" creationId="{00000000-0000-0000-0000-000000000000}"/>
          </ac:graphicFrameMkLst>
        </pc:graphicFrameChg>
      </pc:sldChg>
      <pc:sldChg chg="modSp modNotesTx">
        <pc:chgData name="McFarland, Annette" userId="e93d1f50-85ab-41a8-a34a-185a53159573" providerId="ADAL" clId="{B5BDE15D-D11F-4888-9272-AC189A542627}" dt="2022-08-21T20:03:34.985" v="247" actId="20577"/>
        <pc:sldMkLst>
          <pc:docMk/>
          <pc:sldMk cId="2227984284" sldId="344"/>
        </pc:sldMkLst>
        <pc:graphicFrameChg chg="mod">
          <ac:chgData name="McFarland, Annette" userId="e93d1f50-85ab-41a8-a34a-185a53159573" providerId="ADAL" clId="{B5BDE15D-D11F-4888-9272-AC189A542627}" dt="2022-08-21T20:02:20.157" v="244" actId="207"/>
          <ac:graphicFrameMkLst>
            <pc:docMk/>
            <pc:sldMk cId="2227984284" sldId="344"/>
            <ac:graphicFrameMk id="7" creationId="{00000000-0000-0000-0000-000000000000}"/>
          </ac:graphicFrameMkLst>
        </pc:graphicFrameChg>
      </pc:sldChg>
      <pc:sldChg chg="modSp modNotesTx">
        <pc:chgData name="McFarland, Annette" userId="e93d1f50-85ab-41a8-a34a-185a53159573" providerId="ADAL" clId="{B5BDE15D-D11F-4888-9272-AC189A542627}" dt="2022-08-21T20:01:52.645" v="242" actId="20577"/>
        <pc:sldMkLst>
          <pc:docMk/>
          <pc:sldMk cId="1551873379" sldId="345"/>
        </pc:sldMkLst>
        <pc:graphicFrameChg chg="mod">
          <ac:chgData name="McFarland, Annette" userId="e93d1f50-85ab-41a8-a34a-185a53159573" providerId="ADAL" clId="{B5BDE15D-D11F-4888-9272-AC189A542627}" dt="2022-08-21T20:01:20.943" v="235" actId="207"/>
          <ac:graphicFrameMkLst>
            <pc:docMk/>
            <pc:sldMk cId="1551873379" sldId="345"/>
            <ac:graphicFrameMk id="8" creationId="{00000000-0000-0000-0000-000000000000}"/>
          </ac:graphicFrameMkLst>
        </pc:graphicFrameChg>
      </pc:sldChg>
      <pc:sldChg chg="modSp modNotesTx">
        <pc:chgData name="McFarland, Annette" userId="e93d1f50-85ab-41a8-a34a-185a53159573" providerId="ADAL" clId="{B5BDE15D-D11F-4888-9272-AC189A542627}" dt="2022-08-21T20:05:38.236" v="269" actId="20577"/>
        <pc:sldMkLst>
          <pc:docMk/>
          <pc:sldMk cId="909796417" sldId="346"/>
        </pc:sldMkLst>
        <pc:graphicFrameChg chg="mod">
          <ac:chgData name="McFarland, Annette" userId="e93d1f50-85ab-41a8-a34a-185a53159573" providerId="ADAL" clId="{B5BDE15D-D11F-4888-9272-AC189A542627}" dt="2022-08-21T20:05:22.363" v="255" actId="207"/>
          <ac:graphicFrameMkLst>
            <pc:docMk/>
            <pc:sldMk cId="909796417" sldId="346"/>
            <ac:graphicFrameMk id="11" creationId="{00000000-0000-0000-0000-000000000000}"/>
          </ac:graphicFrameMkLst>
        </pc:graphicFrameChg>
      </pc:sldChg>
      <pc:sldChg chg="modSp mod modNotesTx">
        <pc:chgData name="McFarland, Annette" userId="e93d1f50-85ab-41a8-a34a-185a53159573" providerId="ADAL" clId="{B5BDE15D-D11F-4888-9272-AC189A542627}" dt="2022-08-21T20:09:28.536" v="288"/>
        <pc:sldMkLst>
          <pc:docMk/>
          <pc:sldMk cId="2609759238" sldId="347"/>
        </pc:sldMkLst>
        <pc:graphicFrameChg chg="mod">
          <ac:chgData name="McFarland, Annette" userId="e93d1f50-85ab-41a8-a34a-185a53159573" providerId="ADAL" clId="{B5BDE15D-D11F-4888-9272-AC189A542627}" dt="2022-08-21T20:09:28.536" v="288"/>
          <ac:graphicFrameMkLst>
            <pc:docMk/>
            <pc:sldMk cId="2609759238" sldId="347"/>
            <ac:graphicFrameMk id="9" creationId="{00000000-0000-0000-0000-000000000000}"/>
          </ac:graphicFrameMkLst>
        </pc:graphicFrameChg>
      </pc:sldChg>
      <pc:sldChg chg="modSp">
        <pc:chgData name="McFarland, Annette" userId="e93d1f50-85ab-41a8-a34a-185a53159573" providerId="ADAL" clId="{B5BDE15D-D11F-4888-9272-AC189A542627}" dt="2022-08-21T19:57:35.784" v="214" actId="207"/>
        <pc:sldMkLst>
          <pc:docMk/>
          <pc:sldMk cId="880391677" sldId="349"/>
        </pc:sldMkLst>
        <pc:graphicFrameChg chg="mod">
          <ac:chgData name="McFarland, Annette" userId="e93d1f50-85ab-41a8-a34a-185a53159573" providerId="ADAL" clId="{B5BDE15D-D11F-4888-9272-AC189A542627}" dt="2022-08-21T19:57:35.784" v="214" actId="207"/>
          <ac:graphicFrameMkLst>
            <pc:docMk/>
            <pc:sldMk cId="880391677" sldId="349"/>
            <ac:graphicFrameMk id="7" creationId="{00000000-0000-0000-0000-000000000000}"/>
          </ac:graphicFrameMkLst>
        </pc:graphicFrameChg>
      </pc:sldChg>
      <pc:sldChg chg="modSp modNotesTx">
        <pc:chgData name="McFarland, Annette" userId="e93d1f50-85ab-41a8-a34a-185a53159573" providerId="ADAL" clId="{B5BDE15D-D11F-4888-9272-AC189A542627}" dt="2022-08-21T20:01:14.183" v="234" actId="20577"/>
        <pc:sldMkLst>
          <pc:docMk/>
          <pc:sldMk cId="3375853527" sldId="350"/>
        </pc:sldMkLst>
        <pc:graphicFrameChg chg="mod">
          <ac:chgData name="McFarland, Annette" userId="e93d1f50-85ab-41a8-a34a-185a53159573" providerId="ADAL" clId="{B5BDE15D-D11F-4888-9272-AC189A542627}" dt="2022-08-21T19:59:28.233" v="218" actId="207"/>
          <ac:graphicFrameMkLst>
            <pc:docMk/>
            <pc:sldMk cId="3375853527" sldId="350"/>
            <ac:graphicFrameMk id="9" creationId="{00000000-0000-0000-0000-000000000000}"/>
          </ac:graphicFrameMkLst>
        </pc:graphicFrameChg>
      </pc:sldChg>
      <pc:sldChg chg="addSp delSp modSp mod">
        <pc:chgData name="McFarland, Annette" userId="e93d1f50-85ab-41a8-a34a-185a53159573" providerId="ADAL" clId="{B5BDE15D-D11F-4888-9272-AC189A542627}" dt="2022-08-21T19:37:02.702" v="27"/>
        <pc:sldMkLst>
          <pc:docMk/>
          <pc:sldMk cId="173833305" sldId="351"/>
        </pc:sldMkLst>
        <pc:spChg chg="add mod">
          <ac:chgData name="McFarland, Annette" userId="e93d1f50-85ab-41a8-a34a-185a53159573" providerId="ADAL" clId="{B5BDE15D-D11F-4888-9272-AC189A542627}" dt="2022-08-21T19:37:02.702" v="27"/>
          <ac:spMkLst>
            <pc:docMk/>
            <pc:sldMk cId="173833305" sldId="351"/>
            <ac:spMk id="2" creationId="{149EF35C-78F6-17F2-959D-8E2860371250}"/>
          </ac:spMkLst>
        </pc:spChg>
        <pc:spChg chg="del">
          <ac:chgData name="McFarland, Annette" userId="e93d1f50-85ab-41a8-a34a-185a53159573" providerId="ADAL" clId="{B5BDE15D-D11F-4888-9272-AC189A542627}" dt="2022-08-21T19:37:01.707" v="26" actId="478"/>
          <ac:spMkLst>
            <pc:docMk/>
            <pc:sldMk cId="173833305" sldId="351"/>
            <ac:spMk id="5" creationId="{00000000-0000-0000-0000-000000000000}"/>
          </ac:spMkLst>
        </pc:spChg>
        <pc:picChg chg="del">
          <ac:chgData name="McFarland, Annette" userId="e93d1f50-85ab-41a8-a34a-185a53159573" providerId="ADAL" clId="{B5BDE15D-D11F-4888-9272-AC189A542627}" dt="2022-08-21T19:37:00.122" v="25" actId="478"/>
          <ac:picMkLst>
            <pc:docMk/>
            <pc:sldMk cId="173833305" sldId="351"/>
            <ac:picMk id="4" creationId="{F76FEC35-7557-4A69-9962-886FC6D1E32A}"/>
          </ac:picMkLst>
        </pc:picChg>
        <pc:picChg chg="add mod">
          <ac:chgData name="McFarland, Annette" userId="e93d1f50-85ab-41a8-a34a-185a53159573" providerId="ADAL" clId="{B5BDE15D-D11F-4888-9272-AC189A542627}" dt="2022-08-21T19:37:02.702" v="27"/>
          <ac:picMkLst>
            <pc:docMk/>
            <pc:sldMk cId="173833305" sldId="351"/>
            <ac:picMk id="6" creationId="{4CD26589-6CED-CC20-9001-078870E93DFC}"/>
          </ac:picMkLst>
        </pc:picChg>
      </pc:sldChg>
      <pc:sldChg chg="addSp delSp modSp mod modNotesTx">
        <pc:chgData name="McFarland, Annette" userId="e93d1f50-85ab-41a8-a34a-185a53159573" providerId="ADAL" clId="{B5BDE15D-D11F-4888-9272-AC189A542627}" dt="2022-08-21T19:55:46.025" v="176" actId="6549"/>
        <pc:sldMkLst>
          <pc:docMk/>
          <pc:sldMk cId="303220505" sldId="352"/>
        </pc:sldMkLst>
        <pc:spChg chg="mod">
          <ac:chgData name="McFarland, Annette" userId="e93d1f50-85ab-41a8-a34a-185a53159573" providerId="ADAL" clId="{B5BDE15D-D11F-4888-9272-AC189A542627}" dt="2022-08-21T19:54:40.260" v="113" actId="14100"/>
          <ac:spMkLst>
            <pc:docMk/>
            <pc:sldMk cId="303220505" sldId="352"/>
            <ac:spMk id="2" creationId="{00000000-0000-0000-0000-000000000000}"/>
          </ac:spMkLst>
        </pc:spChg>
        <pc:spChg chg="mod">
          <ac:chgData name="McFarland, Annette" userId="e93d1f50-85ab-41a8-a34a-185a53159573" providerId="ADAL" clId="{B5BDE15D-D11F-4888-9272-AC189A542627}" dt="2022-08-21T19:54:39.952" v="112" actId="14100"/>
          <ac:spMkLst>
            <pc:docMk/>
            <pc:sldMk cId="303220505" sldId="352"/>
            <ac:spMk id="6" creationId="{00000000-0000-0000-0000-000000000000}"/>
          </ac:spMkLst>
        </pc:spChg>
        <pc:spChg chg="mod">
          <ac:chgData name="McFarland, Annette" userId="e93d1f50-85ab-41a8-a34a-185a53159573" providerId="ADAL" clId="{B5BDE15D-D11F-4888-9272-AC189A542627}" dt="2022-08-21T19:54:42.250" v="117" actId="207"/>
          <ac:spMkLst>
            <pc:docMk/>
            <pc:sldMk cId="303220505" sldId="352"/>
            <ac:spMk id="21" creationId="{CD0B538C-7088-55F9-660E-4CD997AB7C8C}"/>
          </ac:spMkLst>
        </pc:spChg>
        <pc:spChg chg="mod">
          <ac:chgData name="McFarland, Annette" userId="e93d1f50-85ab-41a8-a34a-185a53159573" providerId="ADAL" clId="{B5BDE15D-D11F-4888-9272-AC189A542627}" dt="2022-08-21T19:54:41.298" v="115" actId="207"/>
          <ac:spMkLst>
            <pc:docMk/>
            <pc:sldMk cId="303220505" sldId="352"/>
            <ac:spMk id="28" creationId="{3C25C43F-4AD0-844C-21AE-8FFBA027F0AE}"/>
          </ac:spMkLst>
        </pc:spChg>
        <pc:spChg chg="mod">
          <ac:chgData name="McFarland, Annette" userId="e93d1f50-85ab-41a8-a34a-185a53159573" providerId="ADAL" clId="{B5BDE15D-D11F-4888-9272-AC189A542627}" dt="2022-08-21T19:54:41.784" v="116" actId="207"/>
          <ac:spMkLst>
            <pc:docMk/>
            <pc:sldMk cId="303220505" sldId="352"/>
            <ac:spMk id="29" creationId="{DDBA5C8E-9D64-6AD9-356B-1961C7C48879}"/>
          </ac:spMkLst>
        </pc:spChg>
        <pc:spChg chg="mod">
          <ac:chgData name="McFarland, Annette" userId="e93d1f50-85ab-41a8-a34a-185a53159573" providerId="ADAL" clId="{B5BDE15D-D11F-4888-9272-AC189A542627}" dt="2022-08-21T19:54:48.843" v="120" actId="20577"/>
          <ac:spMkLst>
            <pc:docMk/>
            <pc:sldMk cId="303220505" sldId="352"/>
            <ac:spMk id="35" creationId="{746AD566-DD61-4EBA-BE30-D960A70A0DA9}"/>
          </ac:spMkLst>
        </pc:spChg>
        <pc:spChg chg="mod">
          <ac:chgData name="McFarland, Annette" userId="e93d1f50-85ab-41a8-a34a-185a53159573" providerId="ADAL" clId="{B5BDE15D-D11F-4888-9272-AC189A542627}" dt="2022-08-21T19:54:40.773" v="114" actId="1076"/>
          <ac:spMkLst>
            <pc:docMk/>
            <pc:sldMk cId="303220505" sldId="352"/>
            <ac:spMk id="38" creationId="{D7B4192A-2D4C-908B-10DB-9D6CA1D77746}"/>
          </ac:spMkLst>
        </pc:spChg>
        <pc:spChg chg="mod">
          <ac:chgData name="McFarland, Annette" userId="e93d1f50-85ab-41a8-a34a-185a53159573" providerId="ADAL" clId="{B5BDE15D-D11F-4888-9272-AC189A542627}" dt="2022-08-21T19:54:01.938" v="102" actId="207"/>
          <ac:spMkLst>
            <pc:docMk/>
            <pc:sldMk cId="303220505" sldId="352"/>
            <ac:spMk id="39" creationId="{507CC41C-4782-21DC-6BBB-E34F229EED81}"/>
          </ac:spMkLst>
        </pc:spChg>
        <pc:spChg chg="mod">
          <ac:chgData name="McFarland, Annette" userId="e93d1f50-85ab-41a8-a34a-185a53159573" providerId="ADAL" clId="{B5BDE15D-D11F-4888-9272-AC189A542627}" dt="2022-08-21T19:46:13.829" v="91" actId="20577"/>
          <ac:spMkLst>
            <pc:docMk/>
            <pc:sldMk cId="303220505" sldId="352"/>
            <ac:spMk id="45" creationId="{F90A8E97-52D8-6016-F53B-5616BBB990CA}"/>
          </ac:spMkLst>
        </pc:spChg>
        <pc:spChg chg="mod">
          <ac:chgData name="McFarland, Annette" userId="e93d1f50-85ab-41a8-a34a-185a53159573" providerId="ADAL" clId="{B5BDE15D-D11F-4888-9272-AC189A542627}" dt="2022-08-21T19:47:04.228" v="97" actId="20577"/>
          <ac:spMkLst>
            <pc:docMk/>
            <pc:sldMk cId="303220505" sldId="352"/>
            <ac:spMk id="46" creationId="{5B792709-5636-2505-EA5D-F0BF23C4FB96}"/>
          </ac:spMkLst>
        </pc:spChg>
        <pc:spChg chg="mod">
          <ac:chgData name="McFarland, Annette" userId="e93d1f50-85ab-41a8-a34a-185a53159573" providerId="ADAL" clId="{B5BDE15D-D11F-4888-9272-AC189A542627}" dt="2022-08-21T19:46:03.075" v="87" actId="20577"/>
          <ac:spMkLst>
            <pc:docMk/>
            <pc:sldMk cId="303220505" sldId="352"/>
            <ac:spMk id="48" creationId="{4C20FA9A-A246-F80A-7D99-DAA15FF1896F}"/>
          </ac:spMkLst>
        </pc:spChg>
        <pc:spChg chg="mod">
          <ac:chgData name="McFarland, Annette" userId="e93d1f50-85ab-41a8-a34a-185a53159573" providerId="ADAL" clId="{B5BDE15D-D11F-4888-9272-AC189A542627}" dt="2022-08-21T19:45:47.364" v="85" actId="20577"/>
          <ac:spMkLst>
            <pc:docMk/>
            <pc:sldMk cId="303220505" sldId="352"/>
            <ac:spMk id="51" creationId="{90F052A1-8C2A-2258-2F5A-BE9989E4F438}"/>
          </ac:spMkLst>
        </pc:spChg>
        <pc:spChg chg="mod">
          <ac:chgData name="McFarland, Annette" userId="e93d1f50-85ab-41a8-a34a-185a53159573" providerId="ADAL" clId="{B5BDE15D-D11F-4888-9272-AC189A542627}" dt="2022-08-21T19:45:29.970" v="83" actId="20577"/>
          <ac:spMkLst>
            <pc:docMk/>
            <pc:sldMk cId="303220505" sldId="352"/>
            <ac:spMk id="52" creationId="{E40410DE-3D4A-EDE5-34CE-44189488CF62}"/>
          </ac:spMkLst>
        </pc:spChg>
        <pc:spChg chg="mod">
          <ac:chgData name="McFarland, Annette" userId="e93d1f50-85ab-41a8-a34a-185a53159573" providerId="ADAL" clId="{B5BDE15D-D11F-4888-9272-AC189A542627}" dt="2022-08-21T19:44:58.531" v="79" actId="20577"/>
          <ac:spMkLst>
            <pc:docMk/>
            <pc:sldMk cId="303220505" sldId="352"/>
            <ac:spMk id="53" creationId="{92C958B0-40AF-D2C3-1B9C-7A239E15324B}"/>
          </ac:spMkLst>
        </pc:spChg>
        <pc:cxnChg chg="add del mod">
          <ac:chgData name="McFarland, Annette" userId="e93d1f50-85ab-41a8-a34a-185a53159573" providerId="ADAL" clId="{B5BDE15D-D11F-4888-9272-AC189A542627}" dt="2022-08-21T19:54:39.409" v="110"/>
          <ac:cxnSpMkLst>
            <pc:docMk/>
            <pc:sldMk cId="303220505" sldId="352"/>
            <ac:cxnSpMk id="3" creationId="{EB879724-4B22-130E-237F-6E974D187D88}"/>
          </ac:cxnSpMkLst>
        </pc:cxnChg>
      </pc:sldChg>
    </pc:docChg>
  </pc:docChgLst>
  <pc:docChgLst>
    <pc:chgData name="Vadnais, Sabina" userId="e0a5976f-0446-4474-aa64-fce0035d6983" providerId="ADAL" clId="{D7759F4E-D63E-41D4-A66C-15B52B45C06D}"/>
    <pc:docChg chg="custSel addSld delSld modSld addMainMaster">
      <pc:chgData name="Vadnais, Sabina" userId="e0a5976f-0446-4474-aa64-fce0035d6983" providerId="ADAL" clId="{D7759F4E-D63E-41D4-A66C-15B52B45C06D}" dt="2022-08-17T19:13:15.679" v="426" actId="1076"/>
      <pc:docMkLst>
        <pc:docMk/>
      </pc:docMkLst>
      <pc:sldChg chg="modSp mod">
        <pc:chgData name="Vadnais, Sabina" userId="e0a5976f-0446-4474-aa64-fce0035d6983" providerId="ADAL" clId="{D7759F4E-D63E-41D4-A66C-15B52B45C06D}" dt="2022-08-09T19:23:18.694" v="14" actId="20577"/>
        <pc:sldMkLst>
          <pc:docMk/>
          <pc:sldMk cId="1289625166" sldId="257"/>
        </pc:sldMkLst>
        <pc:spChg chg="mod">
          <ac:chgData name="Vadnais, Sabina" userId="e0a5976f-0446-4474-aa64-fce0035d6983" providerId="ADAL" clId="{D7759F4E-D63E-41D4-A66C-15B52B45C06D}" dt="2022-08-09T19:23:18.694" v="14" actId="20577"/>
          <ac:spMkLst>
            <pc:docMk/>
            <pc:sldMk cId="1289625166" sldId="257"/>
            <ac:spMk id="3" creationId="{00000000-0000-0000-0000-000000000000}"/>
          </ac:spMkLst>
        </pc:spChg>
      </pc:sldChg>
      <pc:sldChg chg="addSp modSp mod">
        <pc:chgData name="Vadnais, Sabina" userId="e0a5976f-0446-4474-aa64-fce0035d6983" providerId="ADAL" clId="{D7759F4E-D63E-41D4-A66C-15B52B45C06D}" dt="2022-08-17T19:07:35.339" v="401" actId="1076"/>
        <pc:sldMkLst>
          <pc:docMk/>
          <pc:sldMk cId="2985193522" sldId="258"/>
        </pc:sldMkLst>
        <pc:spChg chg="mod">
          <ac:chgData name="Vadnais, Sabina" userId="e0a5976f-0446-4474-aa64-fce0035d6983" providerId="ADAL" clId="{D7759F4E-D63E-41D4-A66C-15B52B45C06D}" dt="2022-08-17T19:07:23.700" v="396" actId="20577"/>
          <ac:spMkLst>
            <pc:docMk/>
            <pc:sldMk cId="2985193522" sldId="258"/>
            <ac:spMk id="5" creationId="{00000000-0000-0000-0000-000000000000}"/>
          </ac:spMkLst>
        </pc:spChg>
        <pc:picChg chg="add mod">
          <ac:chgData name="Vadnais, Sabina" userId="e0a5976f-0446-4474-aa64-fce0035d6983" providerId="ADAL" clId="{D7759F4E-D63E-41D4-A66C-15B52B45C06D}" dt="2022-08-17T19:07:35.339" v="401" actId="1076"/>
          <ac:picMkLst>
            <pc:docMk/>
            <pc:sldMk cId="2985193522" sldId="258"/>
            <ac:picMk id="4" creationId="{DB3919A0-100A-4376-9137-19693EA3967B}"/>
          </ac:picMkLst>
        </pc:picChg>
      </pc:sldChg>
      <pc:sldChg chg="modSp mod">
        <pc:chgData name="Vadnais, Sabina" userId="e0a5976f-0446-4474-aa64-fce0035d6983" providerId="ADAL" clId="{D7759F4E-D63E-41D4-A66C-15B52B45C06D}" dt="2022-08-09T20:44:08.375" v="391" actId="20577"/>
        <pc:sldMkLst>
          <pc:docMk/>
          <pc:sldMk cId="519782457" sldId="274"/>
        </pc:sldMkLst>
        <pc:spChg chg="mod">
          <ac:chgData name="Vadnais, Sabina" userId="e0a5976f-0446-4474-aa64-fce0035d6983" providerId="ADAL" clId="{D7759F4E-D63E-41D4-A66C-15B52B45C06D}" dt="2022-08-09T20:44:08.375" v="391" actId="20577"/>
          <ac:spMkLst>
            <pc:docMk/>
            <pc:sldMk cId="519782457" sldId="274"/>
            <ac:spMk id="3" creationId="{00000000-0000-0000-0000-000000000000}"/>
          </ac:spMkLst>
        </pc:spChg>
      </pc:sldChg>
      <pc:sldChg chg="mod">
        <pc:chgData name="Vadnais, Sabina" userId="e0a5976f-0446-4474-aa64-fce0035d6983" providerId="ADAL" clId="{D7759F4E-D63E-41D4-A66C-15B52B45C06D}" dt="2022-08-09T19:24:48.709" v="29" actId="27918"/>
        <pc:sldMkLst>
          <pc:docMk/>
          <pc:sldMk cId="1714699089" sldId="332"/>
        </pc:sldMkLst>
      </pc:sldChg>
      <pc:sldChg chg="mod">
        <pc:chgData name="Vadnais, Sabina" userId="e0a5976f-0446-4474-aa64-fce0035d6983" providerId="ADAL" clId="{D7759F4E-D63E-41D4-A66C-15B52B45C06D}" dt="2022-08-09T19:26:42.151" v="39" actId="27918"/>
        <pc:sldMkLst>
          <pc:docMk/>
          <pc:sldMk cId="2032177991" sldId="333"/>
        </pc:sldMkLst>
      </pc:sldChg>
      <pc:sldChg chg="del">
        <pc:chgData name="Vadnais, Sabina" userId="e0a5976f-0446-4474-aa64-fce0035d6983" providerId="ADAL" clId="{D7759F4E-D63E-41D4-A66C-15B52B45C06D}" dt="2022-08-09T19:27:37.041" v="75" actId="2696"/>
        <pc:sldMkLst>
          <pc:docMk/>
          <pc:sldMk cId="1341003336" sldId="335"/>
        </pc:sldMkLst>
      </pc:sldChg>
      <pc:sldChg chg="mod">
        <pc:chgData name="Vadnais, Sabina" userId="e0a5976f-0446-4474-aa64-fce0035d6983" providerId="ADAL" clId="{D7759F4E-D63E-41D4-A66C-15B52B45C06D}" dt="2022-08-09T19:37:03.837" v="262" actId="27918"/>
        <pc:sldMkLst>
          <pc:docMk/>
          <pc:sldMk cId="4234155956" sldId="336"/>
        </pc:sldMkLst>
      </pc:sldChg>
      <pc:sldChg chg="del">
        <pc:chgData name="Vadnais, Sabina" userId="e0a5976f-0446-4474-aa64-fce0035d6983" providerId="ADAL" clId="{D7759F4E-D63E-41D4-A66C-15B52B45C06D}" dt="2022-08-09T19:37:13.324" v="263" actId="2696"/>
        <pc:sldMkLst>
          <pc:docMk/>
          <pc:sldMk cId="3376683131" sldId="337"/>
        </pc:sldMkLst>
      </pc:sldChg>
      <pc:sldChg chg="mod">
        <pc:chgData name="Vadnais, Sabina" userId="e0a5976f-0446-4474-aa64-fce0035d6983" providerId="ADAL" clId="{D7759F4E-D63E-41D4-A66C-15B52B45C06D}" dt="2022-08-09T20:35:54.234" v="310" actId="27918"/>
        <pc:sldMkLst>
          <pc:docMk/>
          <pc:sldMk cId="2227984284" sldId="344"/>
        </pc:sldMkLst>
      </pc:sldChg>
      <pc:sldChg chg="mod">
        <pc:chgData name="Vadnais, Sabina" userId="e0a5976f-0446-4474-aa64-fce0035d6983" providerId="ADAL" clId="{D7759F4E-D63E-41D4-A66C-15B52B45C06D}" dt="2022-08-09T20:33:47.695" v="304" actId="27918"/>
        <pc:sldMkLst>
          <pc:docMk/>
          <pc:sldMk cId="1551873379" sldId="345"/>
        </pc:sldMkLst>
      </pc:sldChg>
      <pc:sldChg chg="modSp mod">
        <pc:chgData name="Vadnais, Sabina" userId="e0a5976f-0446-4474-aa64-fce0035d6983" providerId="ADAL" clId="{D7759F4E-D63E-41D4-A66C-15B52B45C06D}" dt="2022-08-09T20:40:25.612" v="318" actId="207"/>
        <pc:sldMkLst>
          <pc:docMk/>
          <pc:sldMk cId="909796417" sldId="346"/>
        </pc:sldMkLst>
        <pc:graphicFrameChg chg="mod">
          <ac:chgData name="Vadnais, Sabina" userId="e0a5976f-0446-4474-aa64-fce0035d6983" providerId="ADAL" clId="{D7759F4E-D63E-41D4-A66C-15B52B45C06D}" dt="2022-08-09T20:40:25.612" v="318" actId="207"/>
          <ac:graphicFrameMkLst>
            <pc:docMk/>
            <pc:sldMk cId="909796417" sldId="346"/>
            <ac:graphicFrameMk id="11" creationId="{00000000-0000-0000-0000-000000000000}"/>
          </ac:graphicFrameMkLst>
        </pc:graphicFrameChg>
      </pc:sldChg>
      <pc:sldChg chg="modSp mod">
        <pc:chgData name="Vadnais, Sabina" userId="e0a5976f-0446-4474-aa64-fce0035d6983" providerId="ADAL" clId="{D7759F4E-D63E-41D4-A66C-15B52B45C06D}" dt="2022-08-09T20:41:37.605" v="331" actId="14100"/>
        <pc:sldMkLst>
          <pc:docMk/>
          <pc:sldMk cId="2609759238" sldId="347"/>
        </pc:sldMkLst>
        <pc:graphicFrameChg chg="mod">
          <ac:chgData name="Vadnais, Sabina" userId="e0a5976f-0446-4474-aa64-fce0035d6983" providerId="ADAL" clId="{D7759F4E-D63E-41D4-A66C-15B52B45C06D}" dt="2022-08-09T20:41:37.605" v="331" actId="14100"/>
          <ac:graphicFrameMkLst>
            <pc:docMk/>
            <pc:sldMk cId="2609759238" sldId="347"/>
            <ac:graphicFrameMk id="9" creationId="{00000000-0000-0000-0000-000000000000}"/>
          </ac:graphicFrameMkLst>
        </pc:graphicFrameChg>
      </pc:sldChg>
      <pc:sldChg chg="modSp mod addCm delCm modCm">
        <pc:chgData name="Vadnais, Sabina" userId="e0a5976f-0446-4474-aa64-fce0035d6983" providerId="ADAL" clId="{D7759F4E-D63E-41D4-A66C-15B52B45C06D}" dt="2022-08-09T20:26:37.347" v="288" actId="1592"/>
        <pc:sldMkLst>
          <pc:docMk/>
          <pc:sldMk cId="880391677" sldId="349"/>
        </pc:sldMkLst>
        <pc:graphicFrameChg chg="mod">
          <ac:chgData name="Vadnais, Sabina" userId="e0a5976f-0446-4474-aa64-fce0035d6983" providerId="ADAL" clId="{D7759F4E-D63E-41D4-A66C-15B52B45C06D}" dt="2022-08-09T19:52:01.805" v="281"/>
          <ac:graphicFrameMkLst>
            <pc:docMk/>
            <pc:sldMk cId="880391677" sldId="349"/>
            <ac:graphicFrameMk id="7" creationId="{00000000-0000-0000-0000-000000000000}"/>
          </ac:graphicFrameMkLst>
        </pc:graphicFrameChg>
      </pc:sldChg>
      <pc:sldChg chg="mod">
        <pc:chgData name="Vadnais, Sabina" userId="e0a5976f-0446-4474-aa64-fce0035d6983" providerId="ADAL" clId="{D7759F4E-D63E-41D4-A66C-15B52B45C06D}" dt="2022-08-09T20:32:51.930" v="296" actId="27918"/>
        <pc:sldMkLst>
          <pc:docMk/>
          <pc:sldMk cId="3375853527" sldId="350"/>
        </pc:sldMkLst>
      </pc:sldChg>
      <pc:sldChg chg="addSp modSp mod">
        <pc:chgData name="Vadnais, Sabina" userId="e0a5976f-0446-4474-aa64-fce0035d6983" providerId="ADAL" clId="{D7759F4E-D63E-41D4-A66C-15B52B45C06D}" dt="2022-08-17T19:13:15.679" v="426" actId="1076"/>
        <pc:sldMkLst>
          <pc:docMk/>
          <pc:sldMk cId="173833305" sldId="351"/>
        </pc:sldMkLst>
        <pc:spChg chg="mod">
          <ac:chgData name="Vadnais, Sabina" userId="e0a5976f-0446-4474-aa64-fce0035d6983" providerId="ADAL" clId="{D7759F4E-D63E-41D4-A66C-15B52B45C06D}" dt="2022-08-17T19:12:58.132" v="421" actId="20577"/>
          <ac:spMkLst>
            <pc:docMk/>
            <pc:sldMk cId="173833305" sldId="351"/>
            <ac:spMk id="5" creationId="{00000000-0000-0000-0000-000000000000}"/>
          </ac:spMkLst>
        </pc:spChg>
        <pc:picChg chg="add mod">
          <ac:chgData name="Vadnais, Sabina" userId="e0a5976f-0446-4474-aa64-fce0035d6983" providerId="ADAL" clId="{D7759F4E-D63E-41D4-A66C-15B52B45C06D}" dt="2022-08-17T19:13:15.679" v="426" actId="1076"/>
          <ac:picMkLst>
            <pc:docMk/>
            <pc:sldMk cId="173833305" sldId="351"/>
            <ac:picMk id="4" creationId="{F76FEC35-7557-4A69-9962-886FC6D1E32A}"/>
          </ac:picMkLst>
        </pc:picChg>
      </pc:sldChg>
      <pc:sldChg chg="modSp add mod">
        <pc:chgData name="Vadnais, Sabina" userId="e0a5976f-0446-4474-aa64-fce0035d6983" providerId="ADAL" clId="{D7759F4E-D63E-41D4-A66C-15B52B45C06D}" dt="2022-08-17T19:12:32.895" v="416" actId="207"/>
        <pc:sldMkLst>
          <pc:docMk/>
          <pc:sldMk cId="303220505" sldId="352"/>
        </pc:sldMkLst>
        <pc:spChg chg="mod">
          <ac:chgData name="Vadnais, Sabina" userId="e0a5976f-0446-4474-aa64-fce0035d6983" providerId="ADAL" clId="{D7759F4E-D63E-41D4-A66C-15B52B45C06D}" dt="2022-08-09T19:27:23.867" v="73" actId="1076"/>
          <ac:spMkLst>
            <pc:docMk/>
            <pc:sldMk cId="303220505" sldId="352"/>
            <ac:spMk id="2" creationId="{00000000-0000-0000-0000-000000000000}"/>
          </ac:spMkLst>
        </pc:spChg>
        <pc:spChg chg="mod">
          <ac:chgData name="Vadnais, Sabina" userId="e0a5976f-0446-4474-aa64-fce0035d6983" providerId="ADAL" clId="{D7759F4E-D63E-41D4-A66C-15B52B45C06D}" dt="2022-08-09T19:27:57.410" v="82" actId="20577"/>
          <ac:spMkLst>
            <pc:docMk/>
            <pc:sldMk cId="303220505" sldId="352"/>
            <ac:spMk id="5" creationId="{00000000-0000-0000-0000-000000000000}"/>
          </ac:spMkLst>
        </pc:spChg>
        <pc:spChg chg="mod">
          <ac:chgData name="Vadnais, Sabina" userId="e0a5976f-0446-4474-aa64-fce0035d6983" providerId="ADAL" clId="{D7759F4E-D63E-41D4-A66C-15B52B45C06D}" dt="2022-08-09T19:27:33.295" v="74"/>
          <ac:spMkLst>
            <pc:docMk/>
            <pc:sldMk cId="303220505" sldId="352"/>
            <ac:spMk id="6" creationId="{00000000-0000-0000-0000-000000000000}"/>
          </ac:spMkLst>
        </pc:spChg>
        <pc:spChg chg="mod">
          <ac:chgData name="Vadnais, Sabina" userId="e0a5976f-0446-4474-aa64-fce0035d6983" providerId="ADAL" clId="{D7759F4E-D63E-41D4-A66C-15B52B45C06D}" dt="2022-08-17T19:12:32.895" v="416" actId="207"/>
          <ac:spMkLst>
            <pc:docMk/>
            <pc:sldMk cId="303220505" sldId="352"/>
            <ac:spMk id="8" creationId="{F32DFA66-E3CB-0BCE-4643-D821C6EC5B4E}"/>
          </ac:spMkLst>
        </pc:spChg>
        <pc:spChg chg="mod">
          <ac:chgData name="Vadnais, Sabina" userId="e0a5976f-0446-4474-aa64-fce0035d6983" providerId="ADAL" clId="{D7759F4E-D63E-41D4-A66C-15B52B45C06D}" dt="2022-08-17T19:12:25.620" v="415" actId="207"/>
          <ac:spMkLst>
            <pc:docMk/>
            <pc:sldMk cId="303220505" sldId="352"/>
            <ac:spMk id="9" creationId="{EEAD558C-B264-30A4-D1B1-ECC4C767B70A}"/>
          </ac:spMkLst>
        </pc:spChg>
        <pc:spChg chg="mod">
          <ac:chgData name="Vadnais, Sabina" userId="e0a5976f-0446-4474-aa64-fce0035d6983" providerId="ADAL" clId="{D7759F4E-D63E-41D4-A66C-15B52B45C06D}" dt="2022-08-17T19:12:19.358" v="414" actId="207"/>
          <ac:spMkLst>
            <pc:docMk/>
            <pc:sldMk cId="303220505" sldId="352"/>
            <ac:spMk id="10" creationId="{1A411DF5-7060-34DE-140A-F4D1387EAAF8}"/>
          </ac:spMkLst>
        </pc:spChg>
        <pc:spChg chg="mod">
          <ac:chgData name="Vadnais, Sabina" userId="e0a5976f-0446-4474-aa64-fce0035d6983" providerId="ADAL" clId="{D7759F4E-D63E-41D4-A66C-15B52B45C06D}" dt="2022-08-17T19:11:45.539" v="412" actId="207"/>
          <ac:spMkLst>
            <pc:docMk/>
            <pc:sldMk cId="303220505" sldId="352"/>
            <ac:spMk id="14" creationId="{35B273EC-EF8A-4D39-1256-A214EDBEF5EC}"/>
          </ac:spMkLst>
        </pc:spChg>
        <pc:spChg chg="mod">
          <ac:chgData name="Vadnais, Sabina" userId="e0a5976f-0446-4474-aa64-fce0035d6983" providerId="ADAL" clId="{D7759F4E-D63E-41D4-A66C-15B52B45C06D}" dt="2022-08-17T19:10:52.712" v="408" actId="207"/>
          <ac:spMkLst>
            <pc:docMk/>
            <pc:sldMk cId="303220505" sldId="352"/>
            <ac:spMk id="15" creationId="{55486A85-05A1-9F09-253A-6C3B2CA48601}"/>
          </ac:spMkLst>
        </pc:spChg>
        <pc:spChg chg="mod">
          <ac:chgData name="Vadnais, Sabina" userId="e0a5976f-0446-4474-aa64-fce0035d6983" providerId="ADAL" clId="{D7759F4E-D63E-41D4-A66C-15B52B45C06D}" dt="2022-08-17T19:10:34.392" v="406" actId="207"/>
          <ac:spMkLst>
            <pc:docMk/>
            <pc:sldMk cId="303220505" sldId="352"/>
            <ac:spMk id="16" creationId="{F431FC64-E027-F782-958B-13101C7E572A}"/>
          </ac:spMkLst>
        </pc:spChg>
        <pc:spChg chg="mod">
          <ac:chgData name="Vadnais, Sabina" userId="e0a5976f-0446-4474-aa64-fce0035d6983" providerId="ADAL" clId="{D7759F4E-D63E-41D4-A66C-15B52B45C06D}" dt="2022-08-17T19:11:53.579" v="413" actId="207"/>
          <ac:spMkLst>
            <pc:docMk/>
            <pc:sldMk cId="303220505" sldId="352"/>
            <ac:spMk id="17" creationId="{9B92D4F9-BB0F-389D-41FB-814C198A2BE9}"/>
          </ac:spMkLst>
        </pc:spChg>
        <pc:spChg chg="mod">
          <ac:chgData name="Vadnais, Sabina" userId="e0a5976f-0446-4474-aa64-fce0035d6983" providerId="ADAL" clId="{D7759F4E-D63E-41D4-A66C-15B52B45C06D}" dt="2022-08-17T19:11:28.622" v="410" actId="207"/>
          <ac:spMkLst>
            <pc:docMk/>
            <pc:sldMk cId="303220505" sldId="352"/>
            <ac:spMk id="20" creationId="{B5284EEF-7792-E41B-3F21-528C4F151D5E}"/>
          </ac:spMkLst>
        </pc:spChg>
        <pc:spChg chg="mod">
          <ac:chgData name="Vadnais, Sabina" userId="e0a5976f-0446-4474-aa64-fce0035d6983" providerId="ADAL" clId="{D7759F4E-D63E-41D4-A66C-15B52B45C06D}" dt="2022-08-17T19:10:02.549" v="404" actId="207"/>
          <ac:spMkLst>
            <pc:docMk/>
            <pc:sldMk cId="303220505" sldId="352"/>
            <ac:spMk id="21" creationId="{CD0B538C-7088-55F9-660E-4CD997AB7C8C}"/>
          </ac:spMkLst>
        </pc:spChg>
        <pc:spChg chg="mod">
          <ac:chgData name="Vadnais, Sabina" userId="e0a5976f-0446-4474-aa64-fce0035d6983" providerId="ADAL" clId="{D7759F4E-D63E-41D4-A66C-15B52B45C06D}" dt="2022-08-17T19:11:28.622" v="410" actId="207"/>
          <ac:spMkLst>
            <pc:docMk/>
            <pc:sldMk cId="303220505" sldId="352"/>
            <ac:spMk id="22" creationId="{3992E44D-8145-3D9F-B73E-934C858CDA52}"/>
          </ac:spMkLst>
        </pc:spChg>
        <pc:spChg chg="mod">
          <ac:chgData name="Vadnais, Sabina" userId="e0a5976f-0446-4474-aa64-fce0035d6983" providerId="ADAL" clId="{D7759F4E-D63E-41D4-A66C-15B52B45C06D}" dt="2022-08-17T19:11:28.622" v="410" actId="207"/>
          <ac:spMkLst>
            <pc:docMk/>
            <pc:sldMk cId="303220505" sldId="352"/>
            <ac:spMk id="23" creationId="{50DA4C4F-C5E3-E41F-C17B-48E63AC8B08E}"/>
          </ac:spMkLst>
        </pc:spChg>
        <pc:spChg chg="mod">
          <ac:chgData name="Vadnais, Sabina" userId="e0a5976f-0446-4474-aa64-fce0035d6983" providerId="ADAL" clId="{D7759F4E-D63E-41D4-A66C-15B52B45C06D}" dt="2022-08-17T19:09:45.118" v="402" actId="207"/>
          <ac:spMkLst>
            <pc:docMk/>
            <pc:sldMk cId="303220505" sldId="352"/>
            <ac:spMk id="24" creationId="{9C9B21A5-3722-0523-7442-E41DA8640797}"/>
          </ac:spMkLst>
        </pc:spChg>
        <pc:spChg chg="mod">
          <ac:chgData name="Vadnais, Sabina" userId="e0a5976f-0446-4474-aa64-fce0035d6983" providerId="ADAL" clId="{D7759F4E-D63E-41D4-A66C-15B52B45C06D}" dt="2022-08-17T19:10:10.441" v="405" actId="207"/>
          <ac:spMkLst>
            <pc:docMk/>
            <pc:sldMk cId="303220505" sldId="352"/>
            <ac:spMk id="25" creationId="{4F4D95B0-6F24-59AF-A662-AB1F35BEABA2}"/>
          </ac:spMkLst>
        </pc:spChg>
        <pc:spChg chg="mod">
          <ac:chgData name="Vadnais, Sabina" userId="e0a5976f-0446-4474-aa64-fce0035d6983" providerId="ADAL" clId="{D7759F4E-D63E-41D4-A66C-15B52B45C06D}" dt="2022-08-17T19:10:39.504" v="407" actId="207"/>
          <ac:spMkLst>
            <pc:docMk/>
            <pc:sldMk cId="303220505" sldId="352"/>
            <ac:spMk id="26" creationId="{F339C194-5646-AC38-5B57-D063DF534589}"/>
          </ac:spMkLst>
        </pc:spChg>
        <pc:spChg chg="mod">
          <ac:chgData name="Vadnais, Sabina" userId="e0a5976f-0446-4474-aa64-fce0035d6983" providerId="ADAL" clId="{D7759F4E-D63E-41D4-A66C-15B52B45C06D}" dt="2022-08-17T19:11:01.073" v="409" actId="207"/>
          <ac:spMkLst>
            <pc:docMk/>
            <pc:sldMk cId="303220505" sldId="352"/>
            <ac:spMk id="27" creationId="{D93C08AC-99B2-57FE-C29C-0282E7BE0095}"/>
          </ac:spMkLst>
        </pc:spChg>
        <pc:spChg chg="mod">
          <ac:chgData name="Vadnais, Sabina" userId="e0a5976f-0446-4474-aa64-fce0035d6983" providerId="ADAL" clId="{D7759F4E-D63E-41D4-A66C-15B52B45C06D}" dt="2022-08-17T19:11:38.777" v="411" actId="207"/>
          <ac:spMkLst>
            <pc:docMk/>
            <pc:sldMk cId="303220505" sldId="352"/>
            <ac:spMk id="28" creationId="{3C25C43F-4AD0-844C-21AE-8FFBA027F0AE}"/>
          </ac:spMkLst>
        </pc:spChg>
        <pc:spChg chg="mod">
          <ac:chgData name="Vadnais, Sabina" userId="e0a5976f-0446-4474-aa64-fce0035d6983" providerId="ADAL" clId="{D7759F4E-D63E-41D4-A66C-15B52B45C06D}" dt="2022-08-17T19:09:54.243" v="403" actId="207"/>
          <ac:spMkLst>
            <pc:docMk/>
            <pc:sldMk cId="303220505" sldId="352"/>
            <ac:spMk id="29" creationId="{DDBA5C8E-9D64-6AD9-356B-1961C7C48879}"/>
          </ac:spMkLst>
        </pc:spChg>
        <pc:spChg chg="mod">
          <ac:chgData name="Vadnais, Sabina" userId="e0a5976f-0446-4474-aa64-fce0035d6983" providerId="ADAL" clId="{D7759F4E-D63E-41D4-A66C-15B52B45C06D}" dt="2022-08-09T19:32:57.229" v="195" actId="20577"/>
          <ac:spMkLst>
            <pc:docMk/>
            <pc:sldMk cId="303220505" sldId="352"/>
            <ac:spMk id="31" creationId="{36C11569-D965-D731-0FB9-ACA71EF2CB5F}"/>
          </ac:spMkLst>
        </pc:spChg>
        <pc:spChg chg="mod">
          <ac:chgData name="Vadnais, Sabina" userId="e0a5976f-0446-4474-aa64-fce0035d6983" providerId="ADAL" clId="{D7759F4E-D63E-41D4-A66C-15B52B45C06D}" dt="2022-08-09T19:32:48.790" v="190" actId="20577"/>
          <ac:spMkLst>
            <pc:docMk/>
            <pc:sldMk cId="303220505" sldId="352"/>
            <ac:spMk id="32" creationId="{6F4AFCF8-7FC1-820E-BC20-14E25E072007}"/>
          </ac:spMkLst>
        </pc:spChg>
        <pc:spChg chg="mod">
          <ac:chgData name="Vadnais, Sabina" userId="e0a5976f-0446-4474-aa64-fce0035d6983" providerId="ADAL" clId="{D7759F4E-D63E-41D4-A66C-15B52B45C06D}" dt="2022-08-09T19:34:36.027" v="249" actId="20577"/>
          <ac:spMkLst>
            <pc:docMk/>
            <pc:sldMk cId="303220505" sldId="352"/>
            <ac:spMk id="33" creationId="{4E7088DE-D174-B530-CA0B-D8320E760555}"/>
          </ac:spMkLst>
        </pc:spChg>
        <pc:spChg chg="mod">
          <ac:chgData name="Vadnais, Sabina" userId="e0a5976f-0446-4474-aa64-fce0035d6983" providerId="ADAL" clId="{D7759F4E-D63E-41D4-A66C-15B52B45C06D}" dt="2022-08-09T19:33:20.022" v="209" actId="20577"/>
          <ac:spMkLst>
            <pc:docMk/>
            <pc:sldMk cId="303220505" sldId="352"/>
            <ac:spMk id="34" creationId="{743D06AB-35D7-FD12-FBCB-B9F603861DE7}"/>
          </ac:spMkLst>
        </pc:spChg>
        <pc:spChg chg="mod">
          <ac:chgData name="Vadnais, Sabina" userId="e0a5976f-0446-4474-aa64-fce0035d6983" providerId="ADAL" clId="{D7759F4E-D63E-41D4-A66C-15B52B45C06D}" dt="2022-08-09T19:31:27.608" v="155" actId="20577"/>
          <ac:spMkLst>
            <pc:docMk/>
            <pc:sldMk cId="303220505" sldId="352"/>
            <ac:spMk id="35" creationId="{746AD566-DD61-4EBA-BE30-D960A70A0DA9}"/>
          </ac:spMkLst>
        </pc:spChg>
        <pc:spChg chg="mod">
          <ac:chgData name="Vadnais, Sabina" userId="e0a5976f-0446-4474-aa64-fce0035d6983" providerId="ADAL" clId="{D7759F4E-D63E-41D4-A66C-15B52B45C06D}" dt="2022-08-09T19:33:30.101" v="216" actId="20577"/>
          <ac:spMkLst>
            <pc:docMk/>
            <pc:sldMk cId="303220505" sldId="352"/>
            <ac:spMk id="36" creationId="{2CFD6356-2BD5-9612-2D00-D3D24B9820A8}"/>
          </ac:spMkLst>
        </pc:spChg>
        <pc:spChg chg="mod">
          <ac:chgData name="Vadnais, Sabina" userId="e0a5976f-0446-4474-aa64-fce0035d6983" providerId="ADAL" clId="{D7759F4E-D63E-41D4-A66C-15B52B45C06D}" dt="2022-08-09T19:33:48.258" v="230" actId="20577"/>
          <ac:spMkLst>
            <pc:docMk/>
            <pc:sldMk cId="303220505" sldId="352"/>
            <ac:spMk id="37" creationId="{E92157F3-8D16-436D-1CE3-DE45B2003D1B}"/>
          </ac:spMkLst>
        </pc:spChg>
        <pc:spChg chg="mod">
          <ac:chgData name="Vadnais, Sabina" userId="e0a5976f-0446-4474-aa64-fce0035d6983" providerId="ADAL" clId="{D7759F4E-D63E-41D4-A66C-15B52B45C06D}" dt="2022-08-09T19:34:05.765" v="235" actId="20577"/>
          <ac:spMkLst>
            <pc:docMk/>
            <pc:sldMk cId="303220505" sldId="352"/>
            <ac:spMk id="38" creationId="{D7B4192A-2D4C-908B-10DB-9D6CA1D77746}"/>
          </ac:spMkLst>
        </pc:spChg>
        <pc:spChg chg="mod">
          <ac:chgData name="Vadnais, Sabina" userId="e0a5976f-0446-4474-aa64-fce0035d6983" providerId="ADAL" clId="{D7759F4E-D63E-41D4-A66C-15B52B45C06D}" dt="2022-08-09T19:34:14.944" v="242" actId="20577"/>
          <ac:spMkLst>
            <pc:docMk/>
            <pc:sldMk cId="303220505" sldId="352"/>
            <ac:spMk id="39" creationId="{507CC41C-4782-21DC-6BBB-E34F229EED81}"/>
          </ac:spMkLst>
        </pc:spChg>
        <pc:spChg chg="mod">
          <ac:chgData name="Vadnais, Sabina" userId="e0a5976f-0446-4474-aa64-fce0035d6983" providerId="ADAL" clId="{D7759F4E-D63E-41D4-A66C-15B52B45C06D}" dt="2022-08-09T19:32:18.011" v="176" actId="20577"/>
          <ac:spMkLst>
            <pc:docMk/>
            <pc:sldMk cId="303220505" sldId="352"/>
            <ac:spMk id="40" creationId="{277F7962-D89A-1813-2581-90DC0FAD0147}"/>
          </ac:spMkLst>
        </pc:spChg>
        <pc:spChg chg="mod">
          <ac:chgData name="Vadnais, Sabina" userId="e0a5976f-0446-4474-aa64-fce0035d6983" providerId="ADAL" clId="{D7759F4E-D63E-41D4-A66C-15B52B45C06D}" dt="2022-08-09T19:32:36.011" v="183" actId="20577"/>
          <ac:spMkLst>
            <pc:docMk/>
            <pc:sldMk cId="303220505" sldId="352"/>
            <ac:spMk id="41" creationId="{D2FED8F4-E215-4BBB-2398-A3D062C53D36}"/>
          </ac:spMkLst>
        </pc:spChg>
        <pc:spChg chg="mod">
          <ac:chgData name="Vadnais, Sabina" userId="e0a5976f-0446-4474-aa64-fce0035d6983" providerId="ADAL" clId="{D7759F4E-D63E-41D4-A66C-15B52B45C06D}" dt="2022-08-09T19:32:00.709" v="169" actId="20577"/>
          <ac:spMkLst>
            <pc:docMk/>
            <pc:sldMk cId="303220505" sldId="352"/>
            <ac:spMk id="42" creationId="{F7FF1F53-FDCC-7BA3-A205-6E73A0C75D7F}"/>
          </ac:spMkLst>
        </pc:spChg>
        <pc:spChg chg="mod">
          <ac:chgData name="Vadnais, Sabina" userId="e0a5976f-0446-4474-aa64-fce0035d6983" providerId="ADAL" clId="{D7759F4E-D63E-41D4-A66C-15B52B45C06D}" dt="2022-08-09T19:33:39.103" v="223" actId="20577"/>
          <ac:spMkLst>
            <pc:docMk/>
            <pc:sldMk cId="303220505" sldId="352"/>
            <ac:spMk id="43" creationId="{A2BCA5ED-1EBD-DC89-6FF0-23EE4D04F2FB}"/>
          </ac:spMkLst>
        </pc:spChg>
        <pc:spChg chg="mod">
          <ac:chgData name="Vadnais, Sabina" userId="e0a5976f-0446-4474-aa64-fce0035d6983" providerId="ADAL" clId="{D7759F4E-D63E-41D4-A66C-15B52B45C06D}" dt="2022-08-09T19:28:17.772" v="89" actId="20577"/>
          <ac:spMkLst>
            <pc:docMk/>
            <pc:sldMk cId="303220505" sldId="352"/>
            <ac:spMk id="44" creationId="{C8056A40-4F59-8FD7-A024-D8D9BE6B37D2}"/>
          </ac:spMkLst>
        </pc:spChg>
        <pc:spChg chg="mod">
          <ac:chgData name="Vadnais, Sabina" userId="e0a5976f-0446-4474-aa64-fce0035d6983" providerId="ADAL" clId="{D7759F4E-D63E-41D4-A66C-15B52B45C06D}" dt="2022-08-09T19:30:51.247" v="141" actId="20577"/>
          <ac:spMkLst>
            <pc:docMk/>
            <pc:sldMk cId="303220505" sldId="352"/>
            <ac:spMk id="45" creationId="{F90A8E97-52D8-6016-F53B-5616BBB990CA}"/>
          </ac:spMkLst>
        </pc:spChg>
        <pc:spChg chg="mod">
          <ac:chgData name="Vadnais, Sabina" userId="e0a5976f-0446-4474-aa64-fce0035d6983" providerId="ADAL" clId="{D7759F4E-D63E-41D4-A66C-15B52B45C06D}" dt="2022-08-09T19:31:02.206" v="148" actId="20577"/>
          <ac:spMkLst>
            <pc:docMk/>
            <pc:sldMk cId="303220505" sldId="352"/>
            <ac:spMk id="46" creationId="{5B792709-5636-2505-EA5D-F0BF23C4FB96}"/>
          </ac:spMkLst>
        </pc:spChg>
        <pc:spChg chg="mod">
          <ac:chgData name="Vadnais, Sabina" userId="e0a5976f-0446-4474-aa64-fce0035d6983" providerId="ADAL" clId="{D7759F4E-D63E-41D4-A66C-15B52B45C06D}" dt="2022-08-09T19:31:47.591" v="162" actId="20577"/>
          <ac:spMkLst>
            <pc:docMk/>
            <pc:sldMk cId="303220505" sldId="352"/>
            <ac:spMk id="47" creationId="{79DA45DB-9412-6F00-01F2-F81705829CF1}"/>
          </ac:spMkLst>
        </pc:spChg>
        <pc:spChg chg="mod">
          <ac:chgData name="Vadnais, Sabina" userId="e0a5976f-0446-4474-aa64-fce0035d6983" providerId="ADAL" clId="{D7759F4E-D63E-41D4-A66C-15B52B45C06D}" dt="2022-08-09T19:30:22.246" v="130" actId="20577"/>
          <ac:spMkLst>
            <pc:docMk/>
            <pc:sldMk cId="303220505" sldId="352"/>
            <ac:spMk id="48" creationId="{4C20FA9A-A246-F80A-7D99-DAA15FF1896F}"/>
          </ac:spMkLst>
        </pc:spChg>
        <pc:spChg chg="mod">
          <ac:chgData name="Vadnais, Sabina" userId="e0a5976f-0446-4474-aa64-fce0035d6983" providerId="ADAL" clId="{D7759F4E-D63E-41D4-A66C-15B52B45C06D}" dt="2022-08-09T19:29:40.862" v="109" actId="20577"/>
          <ac:spMkLst>
            <pc:docMk/>
            <pc:sldMk cId="303220505" sldId="352"/>
            <ac:spMk id="49" creationId="{FE550322-FA3F-58F7-9F3D-30F6F2979184}"/>
          </ac:spMkLst>
        </pc:spChg>
        <pc:spChg chg="mod">
          <ac:chgData name="Vadnais, Sabina" userId="e0a5976f-0446-4474-aa64-fce0035d6983" providerId="ADAL" clId="{D7759F4E-D63E-41D4-A66C-15B52B45C06D}" dt="2022-08-09T19:33:07.174" v="202" actId="20577"/>
          <ac:spMkLst>
            <pc:docMk/>
            <pc:sldMk cId="303220505" sldId="352"/>
            <ac:spMk id="50" creationId="{1A16A75F-AA5B-EE24-4EF2-EACF17FBD17F}"/>
          </ac:spMkLst>
        </pc:spChg>
        <pc:spChg chg="mod">
          <ac:chgData name="Vadnais, Sabina" userId="e0a5976f-0446-4474-aa64-fce0035d6983" providerId="ADAL" clId="{D7759F4E-D63E-41D4-A66C-15B52B45C06D}" dt="2022-08-09T19:30:08.272" v="123" actId="20577"/>
          <ac:spMkLst>
            <pc:docMk/>
            <pc:sldMk cId="303220505" sldId="352"/>
            <ac:spMk id="51" creationId="{90F052A1-8C2A-2258-2F5A-BE9989E4F438}"/>
          </ac:spMkLst>
        </pc:spChg>
        <pc:spChg chg="mod">
          <ac:chgData name="Vadnais, Sabina" userId="e0a5976f-0446-4474-aa64-fce0035d6983" providerId="ADAL" clId="{D7759F4E-D63E-41D4-A66C-15B52B45C06D}" dt="2022-08-09T19:29:56.507" v="116" actId="20577"/>
          <ac:spMkLst>
            <pc:docMk/>
            <pc:sldMk cId="303220505" sldId="352"/>
            <ac:spMk id="52" creationId="{E40410DE-3D4A-EDE5-34CE-44189488CF62}"/>
          </ac:spMkLst>
        </pc:spChg>
        <pc:spChg chg="mod">
          <ac:chgData name="Vadnais, Sabina" userId="e0a5976f-0446-4474-aa64-fce0035d6983" providerId="ADAL" clId="{D7759F4E-D63E-41D4-A66C-15B52B45C06D}" dt="2022-08-09T19:29:32.294" v="107" actId="20577"/>
          <ac:spMkLst>
            <pc:docMk/>
            <pc:sldMk cId="303220505" sldId="352"/>
            <ac:spMk id="53" creationId="{92C958B0-40AF-D2C3-1B9C-7A239E15324B}"/>
          </ac:spMkLst>
        </pc:spChg>
      </pc:sldChg>
      <pc:sldMasterChg chg="add addSldLayout">
        <pc:chgData name="Vadnais, Sabina" userId="e0a5976f-0446-4474-aa64-fce0035d6983" providerId="ADAL" clId="{D7759F4E-D63E-41D4-A66C-15B52B45C06D}" dt="2022-08-09T19:26:59.708" v="40" actId="27028"/>
        <pc:sldMasterMkLst>
          <pc:docMk/>
          <pc:sldMasterMk cId="2535715439" sldId="2147483667"/>
        </pc:sldMasterMkLst>
        <pc:sldLayoutChg chg="add">
          <pc:chgData name="Vadnais, Sabina" userId="e0a5976f-0446-4474-aa64-fce0035d6983" providerId="ADAL" clId="{D7759F4E-D63E-41D4-A66C-15B52B45C06D}" dt="2022-08-09T19:26:59.708" v="40" actId="27028"/>
          <pc:sldLayoutMkLst>
            <pc:docMk/>
            <pc:sldMasterMk cId="2535715439" sldId="2147483667"/>
            <pc:sldLayoutMk cId="4119870486" sldId="2147483668"/>
          </pc:sldLayoutMkLst>
        </pc:sldLayoutChg>
      </pc:sldMasterChg>
    </pc:docChg>
  </pc:docChgLst>
  <pc:docChgLst>
    <pc:chgData name="McFarland, Annette" userId="e93d1f50-85ab-41a8-a34a-185a53159573" providerId="ADAL" clId="{9915E0AE-ABB7-407F-92F5-CBEB878B0AEF}"/>
    <pc:docChg chg="custSel addSld delSld modSld">
      <pc:chgData name="McFarland, Annette" userId="e93d1f50-85ab-41a8-a34a-185a53159573" providerId="ADAL" clId="{9915E0AE-ABB7-407F-92F5-CBEB878B0AEF}" dt="2022-08-25T08:52:12.194" v="88" actId="207"/>
      <pc:docMkLst>
        <pc:docMk/>
      </pc:docMkLst>
      <pc:sldChg chg="modSp add mod">
        <pc:chgData name="McFarland, Annette" userId="e93d1f50-85ab-41a8-a34a-185a53159573" providerId="ADAL" clId="{9915E0AE-ABB7-407F-92F5-CBEB878B0AEF}" dt="2022-08-25T08:12:12.343" v="63" actId="27918"/>
        <pc:sldMkLst>
          <pc:docMk/>
          <pc:sldMk cId="880391677" sldId="349"/>
        </pc:sldMkLst>
        <pc:spChg chg="mod">
          <ac:chgData name="McFarland, Annette" userId="e93d1f50-85ab-41a8-a34a-185a53159573" providerId="ADAL" clId="{9915E0AE-ABB7-407F-92F5-CBEB878B0AEF}" dt="2022-08-25T08:11:06.468" v="36" actId="20577"/>
          <ac:spMkLst>
            <pc:docMk/>
            <pc:sldMk cId="880391677" sldId="349"/>
            <ac:spMk id="2" creationId="{00000000-0000-0000-0000-000000000000}"/>
          </ac:spMkLst>
        </pc:spChg>
        <pc:spChg chg="mod">
          <ac:chgData name="McFarland, Annette" userId="e93d1f50-85ab-41a8-a34a-185a53159573" providerId="ADAL" clId="{9915E0AE-ABB7-407F-92F5-CBEB878B0AEF}" dt="2022-08-25T08:11:26.782" v="55" actId="20577"/>
          <ac:spMkLst>
            <pc:docMk/>
            <pc:sldMk cId="880391677" sldId="349"/>
            <ac:spMk id="4" creationId="{00000000-0000-0000-0000-000000000000}"/>
          </ac:spMkLst>
        </pc:spChg>
      </pc:sldChg>
      <pc:sldChg chg="addSp modSp mod">
        <pc:chgData name="McFarland, Annette" userId="e93d1f50-85ab-41a8-a34a-185a53159573" providerId="ADAL" clId="{9915E0AE-ABB7-407F-92F5-CBEB878B0AEF}" dt="2022-08-25T08:52:12.194" v="88" actId="207"/>
        <pc:sldMkLst>
          <pc:docMk/>
          <pc:sldMk cId="303220505" sldId="352"/>
        </pc:sldMkLst>
        <pc:spChg chg="mod">
          <ac:chgData name="McFarland, Annette" userId="e93d1f50-85ab-41a8-a34a-185a53159573" providerId="ADAL" clId="{9915E0AE-ABB7-407F-92F5-CBEB878B0AEF}" dt="2022-08-25T08:52:12.194" v="88" actId="207"/>
          <ac:spMkLst>
            <pc:docMk/>
            <pc:sldMk cId="303220505" sldId="352"/>
            <ac:spMk id="8" creationId="{F32DFA66-E3CB-0BCE-4643-D821C6EC5B4E}"/>
          </ac:spMkLst>
        </pc:spChg>
        <pc:spChg chg="mod">
          <ac:chgData name="McFarland, Annette" userId="e93d1f50-85ab-41a8-a34a-185a53159573" providerId="ADAL" clId="{9915E0AE-ABB7-407F-92F5-CBEB878B0AEF}" dt="2022-08-25T08:51:32.435" v="86" actId="207"/>
          <ac:spMkLst>
            <pc:docMk/>
            <pc:sldMk cId="303220505" sldId="352"/>
            <ac:spMk id="9" creationId="{EEAD558C-B264-30A4-D1B1-ECC4C767B70A}"/>
          </ac:spMkLst>
        </pc:spChg>
        <pc:spChg chg="mod">
          <ac:chgData name="McFarland, Annette" userId="e93d1f50-85ab-41a8-a34a-185a53159573" providerId="ADAL" clId="{9915E0AE-ABB7-407F-92F5-CBEB878B0AEF}" dt="2022-08-25T08:52:07.224" v="87" actId="207"/>
          <ac:spMkLst>
            <pc:docMk/>
            <pc:sldMk cId="303220505" sldId="352"/>
            <ac:spMk id="10" creationId="{1A411DF5-7060-34DE-140A-F4D1387EAAF8}"/>
          </ac:spMkLst>
        </pc:spChg>
        <pc:spChg chg="mod">
          <ac:chgData name="McFarland, Annette" userId="e93d1f50-85ab-41a8-a34a-185a53159573" providerId="ADAL" clId="{9915E0AE-ABB7-407F-92F5-CBEB878B0AEF}" dt="2022-08-25T08:42:35.874" v="85" actId="207"/>
          <ac:spMkLst>
            <pc:docMk/>
            <pc:sldMk cId="303220505" sldId="352"/>
            <ac:spMk id="15" creationId="{55486A85-05A1-9F09-253A-6C3B2CA48601}"/>
          </ac:spMkLst>
        </pc:spChg>
        <pc:spChg chg="mod">
          <ac:chgData name="McFarland, Annette" userId="e93d1f50-85ab-41a8-a34a-185a53159573" providerId="ADAL" clId="{9915E0AE-ABB7-407F-92F5-CBEB878B0AEF}" dt="2022-08-25T08:42:10.335" v="83" actId="1076"/>
          <ac:spMkLst>
            <pc:docMk/>
            <pc:sldMk cId="303220505" sldId="352"/>
            <ac:spMk id="54" creationId="{D9B9A994-6973-6558-528E-22B24459639E}"/>
          </ac:spMkLst>
        </pc:spChg>
        <pc:spChg chg="mod">
          <ac:chgData name="McFarland, Annette" userId="e93d1f50-85ab-41a8-a34a-185a53159573" providerId="ADAL" clId="{9915E0AE-ABB7-407F-92F5-CBEB878B0AEF}" dt="2022-08-25T08:40:29.887" v="65"/>
          <ac:spMkLst>
            <pc:docMk/>
            <pc:sldMk cId="303220505" sldId="352"/>
            <ac:spMk id="55" creationId="{01A56D73-E3D9-4700-4A83-98E4B7715D5A}"/>
          </ac:spMkLst>
        </pc:spChg>
        <pc:spChg chg="mod">
          <ac:chgData name="McFarland, Annette" userId="e93d1f50-85ab-41a8-a34a-185a53159573" providerId="ADAL" clId="{9915E0AE-ABB7-407F-92F5-CBEB878B0AEF}" dt="2022-08-25T08:42:15.982" v="84" actId="1076"/>
          <ac:spMkLst>
            <pc:docMk/>
            <pc:sldMk cId="303220505" sldId="352"/>
            <ac:spMk id="57" creationId="{FDB68547-9B1C-279A-8937-4975418299ED}"/>
          </ac:spMkLst>
        </pc:spChg>
        <pc:spChg chg="mod">
          <ac:chgData name="McFarland, Annette" userId="e93d1f50-85ab-41a8-a34a-185a53159573" providerId="ADAL" clId="{9915E0AE-ABB7-407F-92F5-CBEB878B0AEF}" dt="2022-08-25T08:41:36.637" v="71" actId="20577"/>
          <ac:spMkLst>
            <pc:docMk/>
            <pc:sldMk cId="303220505" sldId="352"/>
            <ac:spMk id="58" creationId="{232B1C05-8BB3-2919-0EB7-1A18CD611527}"/>
          </ac:spMkLst>
        </pc:spChg>
        <pc:spChg chg="mod">
          <ac:chgData name="McFarland, Annette" userId="e93d1f50-85ab-41a8-a34a-185a53159573" providerId="ADAL" clId="{9915E0AE-ABB7-407F-92F5-CBEB878B0AEF}" dt="2022-08-25T08:41:43.695" v="77" actId="20577"/>
          <ac:spMkLst>
            <pc:docMk/>
            <pc:sldMk cId="303220505" sldId="352"/>
            <ac:spMk id="59" creationId="{875936C6-CB67-18BA-17EA-624E2AFD9B1C}"/>
          </ac:spMkLst>
        </pc:spChg>
        <pc:spChg chg="mod">
          <ac:chgData name="McFarland, Annette" userId="e93d1f50-85ab-41a8-a34a-185a53159573" providerId="ADAL" clId="{9915E0AE-ABB7-407F-92F5-CBEB878B0AEF}" dt="2022-08-25T08:41:47.755" v="81" actId="20577"/>
          <ac:spMkLst>
            <pc:docMk/>
            <pc:sldMk cId="303220505" sldId="352"/>
            <ac:spMk id="61" creationId="{08C7C74E-076D-83FB-C1E1-6B79DD209C82}"/>
          </ac:spMkLst>
        </pc:spChg>
        <pc:grpChg chg="add mod">
          <ac:chgData name="McFarland, Annette" userId="e93d1f50-85ab-41a8-a34a-185a53159573" providerId="ADAL" clId="{9915E0AE-ABB7-407F-92F5-CBEB878B0AEF}" dt="2022-08-25T08:40:29.887" v="65"/>
          <ac:grpSpMkLst>
            <pc:docMk/>
            <pc:sldMk cId="303220505" sldId="352"/>
            <ac:grpSpMk id="3" creationId="{3283D051-F70E-AB70-40A9-14A0FDED08D8}"/>
          </ac:grpSpMkLst>
        </pc:grpChg>
      </pc:sldChg>
      <pc:sldChg chg="modSp del mod">
        <pc:chgData name="McFarland, Annette" userId="e93d1f50-85ab-41a8-a34a-185a53159573" providerId="ADAL" clId="{9915E0AE-ABB7-407F-92F5-CBEB878B0AEF}" dt="2022-08-25T08:12:17.552" v="64" actId="47"/>
        <pc:sldMkLst>
          <pc:docMk/>
          <pc:sldMk cId="1313656217" sldId="355"/>
        </pc:sldMkLst>
        <pc:graphicFrameChg chg="mod">
          <ac:chgData name="McFarland, Annette" userId="e93d1f50-85ab-41a8-a34a-185a53159573" providerId="ADAL" clId="{9915E0AE-ABB7-407F-92F5-CBEB878B0AEF}" dt="2022-08-25T08:09:18.748" v="3" actId="339"/>
          <ac:graphicFrameMkLst>
            <pc:docMk/>
            <pc:sldMk cId="1313656217" sldId="355"/>
            <ac:graphicFrameMk id="7" creationId="{00000000-0000-0000-0000-000000000000}"/>
          </ac:graphicFrameMkLst>
        </pc:graphicFrameChg>
      </pc:sldChg>
    </pc:docChg>
  </pc:docChgLst>
  <pc:docChgLst>
    <pc:chgData name="McFarland, Annette" userId="e93d1f50-85ab-41a8-a34a-185a53159573" providerId="ADAL" clId="{4AE380C2-F81A-4C3B-B009-BFD449604A3F}"/>
    <pc:docChg chg="custSel modMainMaster">
      <pc:chgData name="McFarland, Annette" userId="e93d1f50-85ab-41a8-a34a-185a53159573" providerId="ADAL" clId="{4AE380C2-F81A-4C3B-B009-BFD449604A3F}" dt="2022-07-28T15:18:30.490" v="35"/>
      <pc:docMkLst>
        <pc:docMk/>
      </pc:docMkLst>
      <pc:sldMasterChg chg="addSp delSp modSp mod">
        <pc:chgData name="McFarland, Annette" userId="e93d1f50-85ab-41a8-a34a-185a53159573" providerId="ADAL" clId="{4AE380C2-F81A-4C3B-B009-BFD449604A3F}" dt="2022-07-28T15:18:30.490" v="35"/>
        <pc:sldMasterMkLst>
          <pc:docMk/>
          <pc:sldMasterMk cId="3242073853" sldId="2147483660"/>
        </pc:sldMasterMkLst>
        <pc:spChg chg="mod">
          <ac:chgData name="McFarland, Annette" userId="e93d1f50-85ab-41a8-a34a-185a53159573" providerId="ADAL" clId="{4AE380C2-F81A-4C3B-B009-BFD449604A3F}" dt="2022-07-28T15:18:25.996" v="31" actId="16037"/>
          <ac:spMkLst>
            <pc:docMk/>
            <pc:sldMasterMk cId="3242073853" sldId="2147483660"/>
            <ac:spMk id="7" creationId="{00000000-0000-0000-0000-000000000000}"/>
          </ac:spMkLst>
        </pc:spChg>
        <pc:spChg chg="add mod">
          <ac:chgData name="McFarland, Annette" userId="e93d1f50-85ab-41a8-a34a-185a53159573" providerId="ADAL" clId="{4AE380C2-F81A-4C3B-B009-BFD449604A3F}" dt="2022-07-28T15:18:30.490" v="35"/>
          <ac:spMkLst>
            <pc:docMk/>
            <pc:sldMasterMk cId="3242073853" sldId="2147483660"/>
            <ac:spMk id="11" creationId="{4D7B0F0A-4531-03E3-41D4-A705281F02EF}"/>
          </ac:spMkLst>
        </pc:spChg>
        <pc:spChg chg="add mod">
          <ac:chgData name="McFarland, Annette" userId="e93d1f50-85ab-41a8-a34a-185a53159573" providerId="ADAL" clId="{4AE380C2-F81A-4C3B-B009-BFD449604A3F}" dt="2022-07-28T15:18:30.490" v="35"/>
          <ac:spMkLst>
            <pc:docMk/>
            <pc:sldMasterMk cId="3242073853" sldId="2147483660"/>
            <ac:spMk id="12" creationId="{2AE53979-87AF-8F5E-11B7-4DA1D384E45A}"/>
          </ac:spMkLst>
        </pc:spChg>
        <pc:spChg chg="del">
          <ac:chgData name="McFarland, Annette" userId="e93d1f50-85ab-41a8-a34a-185a53159573" providerId="ADAL" clId="{4AE380C2-F81A-4C3B-B009-BFD449604A3F}" dt="2022-07-28T15:18:28.618" v="33" actId="478"/>
          <ac:spMkLst>
            <pc:docMk/>
            <pc:sldMasterMk cId="3242073853" sldId="2147483660"/>
            <ac:spMk id="13" creationId="{00000000-0000-0000-0000-000000000000}"/>
          </ac:spMkLst>
        </pc:spChg>
        <pc:spChg chg="del">
          <ac:chgData name="McFarland, Annette" userId="e93d1f50-85ab-41a8-a34a-185a53159573" providerId="ADAL" clId="{4AE380C2-F81A-4C3B-B009-BFD449604A3F}" dt="2022-07-28T15:18:29.699" v="34" actId="478"/>
          <ac:spMkLst>
            <pc:docMk/>
            <pc:sldMasterMk cId="3242073853" sldId="2147483660"/>
            <ac:spMk id="14" creationId="{00000000-0000-0000-0000-000000000000}"/>
          </ac:spMkLst>
        </pc:spChg>
        <pc:picChg chg="del">
          <ac:chgData name="McFarland, Annette" userId="e93d1f50-85ab-41a8-a34a-185a53159573" providerId="ADAL" clId="{4AE380C2-F81A-4C3B-B009-BFD449604A3F}" dt="2022-07-28T15:18:27.227" v="32" actId="478"/>
          <ac:picMkLst>
            <pc:docMk/>
            <pc:sldMasterMk cId="3242073853" sldId="2147483660"/>
            <ac:picMk id="8" creationId="{00000000-0000-0000-0000-000000000000}"/>
          </ac:picMkLst>
        </pc:picChg>
        <pc:picChg chg="add mod">
          <ac:chgData name="McFarland, Annette" userId="e93d1f50-85ab-41a8-a34a-185a53159573" providerId="ADAL" clId="{4AE380C2-F81A-4C3B-B009-BFD449604A3F}" dt="2022-07-28T15:18:30.490" v="35"/>
          <ac:picMkLst>
            <pc:docMk/>
            <pc:sldMasterMk cId="3242073853" sldId="2147483660"/>
            <ac:picMk id="9" creationId="{DDE6B425-982B-9D92-68B6-3EBE96520C4F}"/>
          </ac:picMkLst>
        </pc:pic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5" Type="http://schemas.openxmlformats.org/officeDocument/2006/relationships/chartUserShapes" Target="../drawings/drawing1.xml"/><Relationship Id="rId4" Type="http://schemas.openxmlformats.org/officeDocument/2006/relationships/package" Target="../embeddings/Microsoft_Excel_Worksheet9.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932918837874964E-2"/>
          <c:w val="0.96616035172886816"/>
          <c:h val="0.83311993457542177"/>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3FEF-4F82-BEE2-2CCA40A9449A}"/>
              </c:ext>
            </c:extLst>
          </c:dPt>
          <c:dPt>
            <c:idx val="1"/>
            <c:invertIfNegative val="0"/>
            <c:bubble3D val="0"/>
            <c:spPr>
              <a:solidFill>
                <a:srgbClr val="ED662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FEF-4F82-BEE2-2CCA40A9449A}"/>
              </c:ext>
            </c:extLst>
          </c:dPt>
          <c:dPt>
            <c:idx val="2"/>
            <c:invertIfNegative val="0"/>
            <c:bubble3D val="0"/>
            <c:spPr>
              <a:solidFill>
                <a:srgbClr val="ED662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3FEF-4F82-BEE2-2CCA40A9449A}"/>
              </c:ext>
            </c:extLst>
          </c:dPt>
          <c:dPt>
            <c:idx val="3"/>
            <c:invertIfNegative val="0"/>
            <c:bubble3D val="0"/>
            <c:spPr>
              <a:solidFill>
                <a:srgbClr val="ED662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3FEF-4F82-BEE2-2CCA40A9449A}"/>
              </c:ext>
            </c:extLst>
          </c:dPt>
          <c:dPt>
            <c:idx val="4"/>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3FEF-4F82-BEE2-2CCA40A9449A}"/>
              </c:ext>
            </c:extLst>
          </c:dPt>
          <c:dPt>
            <c:idx val="5"/>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3FEF-4F82-BEE2-2CCA40A9449A}"/>
              </c:ext>
            </c:extLst>
          </c:dPt>
          <c:dPt>
            <c:idx val="6"/>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D-3FEF-4F82-BEE2-2CCA40A9449A}"/>
              </c:ext>
            </c:extLst>
          </c:dPt>
          <c:dPt>
            <c:idx val="7"/>
            <c:invertIfNegative val="0"/>
            <c:bubble3D val="0"/>
            <c:spPr>
              <a:solidFill>
                <a:srgbClr val="C198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F-3FEF-4F82-BEE2-2CCA40A9449A}"/>
              </c:ext>
            </c:extLst>
          </c:dPt>
          <c:dPt>
            <c:idx val="8"/>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1-3FEF-4F82-BEE2-2CCA40A9449A}"/>
              </c:ext>
            </c:extLst>
          </c:dPt>
          <c:dPt>
            <c:idx val="9"/>
            <c:invertIfNegative val="0"/>
            <c:bubble3D val="0"/>
            <c:spPr>
              <a:solidFill>
                <a:srgbClr val="E7524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3-3FEF-4F82-BEE2-2CCA40A9449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BCG</c:v>
                </c:pt>
                <c:pt idx="1">
                  <c:v>1</c:v>
                </c:pt>
                <c:pt idx="2">
                  <c:v>2</c:v>
                </c:pt>
                <c:pt idx="3">
                  <c:v>3</c:v>
                </c:pt>
                <c:pt idx="4">
                  <c:v>1</c:v>
                </c:pt>
                <c:pt idx="5">
                  <c:v>2</c:v>
                </c:pt>
                <c:pt idx="6">
                  <c:v>3</c:v>
                </c:pt>
                <c:pt idx="7">
                  <c:v>Rougeole</c:v>
                </c:pt>
                <c:pt idx="8">
                  <c:v>Tous les vaccins de base</c:v>
                </c:pt>
                <c:pt idx="9">
                  <c:v>Aucun vaccin</c:v>
                </c:pt>
              </c:strCache>
            </c:strRef>
          </c:cat>
          <c:val>
            <c:numRef>
              <c:f>Sheet1!$B$2:$B$11</c:f>
              <c:numCache>
                <c:formatCode>General</c:formatCode>
                <c:ptCount val="10"/>
                <c:pt idx="0">
                  <c:v>78</c:v>
                </c:pt>
                <c:pt idx="1">
                  <c:v>78</c:v>
                </c:pt>
                <c:pt idx="2">
                  <c:v>75</c:v>
                </c:pt>
                <c:pt idx="3">
                  <c:v>68</c:v>
                </c:pt>
                <c:pt idx="4">
                  <c:v>77</c:v>
                </c:pt>
                <c:pt idx="5">
                  <c:v>71</c:v>
                </c:pt>
                <c:pt idx="6">
                  <c:v>58</c:v>
                </c:pt>
                <c:pt idx="7">
                  <c:v>64</c:v>
                </c:pt>
                <c:pt idx="8">
                  <c:v>49</c:v>
                </c:pt>
                <c:pt idx="9">
                  <c:v>18</c:v>
                </c:pt>
              </c:numCache>
            </c:numRef>
          </c:val>
          <c:extLst>
            <c:ext xmlns:c16="http://schemas.microsoft.com/office/drawing/2014/chart" uri="{C3380CC4-5D6E-409C-BE32-E72D297353CC}">
              <c16:uniqueId val="{00000014-3FEF-4F82-BEE2-2CCA40A9449A}"/>
            </c:ext>
          </c:extLst>
        </c:ser>
        <c:dLbls>
          <c:dLblPos val="outEnd"/>
          <c:showLegendKey val="0"/>
          <c:showVal val="1"/>
          <c:showCatName val="0"/>
          <c:showSerName val="0"/>
          <c:showPercent val="0"/>
          <c:showBubbleSize val="0"/>
        </c:dLbls>
        <c:gapWidth val="100"/>
        <c:axId val="198484816"/>
        <c:axId val="198485360"/>
      </c:barChart>
      <c:catAx>
        <c:axId val="1984848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8485360"/>
        <c:crosses val="autoZero"/>
        <c:auto val="1"/>
        <c:lblAlgn val="ctr"/>
        <c:lblOffset val="100"/>
        <c:noMultiLvlLbl val="0"/>
      </c:catAx>
      <c:valAx>
        <c:axId val="198485360"/>
        <c:scaling>
          <c:orientation val="minMax"/>
          <c:max val="100"/>
        </c:scaling>
        <c:delete val="1"/>
        <c:axPos val="l"/>
        <c:numFmt formatCode="General" sourceLinked="1"/>
        <c:majorTickMark val="out"/>
        <c:minorTickMark val="none"/>
        <c:tickLblPos val="nextTo"/>
        <c:crossAx val="198484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604878">
                <a:lumMod val="50000"/>
              </a:srgbClr>
            </a:solidFill>
            <a:ln>
              <a:noFill/>
            </a:ln>
            <a:scene3d>
              <a:camera prst="orthographicFront"/>
              <a:lightRig rig="threePt" dir="t">
                <a:rot lat="0" lon="0" rev="1200000"/>
              </a:lightRig>
            </a:scene3d>
            <a:sp3d>
              <a:bevelT w="63500" h="25400"/>
            </a:sp3d>
          </c:spPr>
          <c:dPt>
            <c:idx val="0"/>
            <c:bubble3D val="0"/>
            <c:spPr>
              <a:solidFill>
                <a:srgbClr val="41AD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E4D-47D3-96DD-CF8FF0CA477E}"/>
              </c:ext>
            </c:extLst>
          </c:dPt>
          <c:dPt>
            <c:idx val="1"/>
            <c:bubble3D val="0"/>
            <c:spPr>
              <a:solidFill>
                <a:srgbClr val="0BB8B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E4D-47D3-96DD-CF8FF0CA477E}"/>
              </c:ext>
            </c:extLst>
          </c:dPt>
          <c:dPt>
            <c:idx val="2"/>
            <c:bubble3D val="0"/>
            <c:spPr>
              <a:solidFill>
                <a:srgbClr val="FFBA0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0E4D-47D3-96DD-CF8FF0CA477E}"/>
              </c:ext>
            </c:extLst>
          </c:dPt>
          <c:dPt>
            <c:idx val="3"/>
            <c:bubble3D val="0"/>
            <c:spPr>
              <a:solidFill>
                <a:srgbClr val="E7524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0E4D-47D3-96DD-CF8FF0CA477E}"/>
              </c:ext>
            </c:extLst>
          </c:dPt>
          <c:dPt>
            <c:idx val="4"/>
            <c:bubble3D val="0"/>
            <c:spPr>
              <a:solidFill>
                <a:srgbClr val="ED662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0E4D-47D3-96DD-CF8FF0CA477E}"/>
              </c:ext>
            </c:extLst>
          </c:dPt>
          <c:dPt>
            <c:idx val="5"/>
            <c:bubble3D val="0"/>
            <c:spPr>
              <a:solidFill>
                <a:srgbClr val="604878">
                  <a:lumMod val="50000"/>
                </a:srgb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0E4D-47D3-96DD-CF8FF0CA477E}"/>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1-0E4D-47D3-96DD-CF8FF0CA477E}"/>
                </c:ext>
              </c:extLst>
            </c:dLbl>
            <c:dLbl>
              <c:idx val="2"/>
              <c:delete val="1"/>
              <c:extLst>
                <c:ext xmlns:c15="http://schemas.microsoft.com/office/drawing/2012/chart" uri="{CE6537A1-D6FC-4f65-9D91-7224C49458BB}"/>
                <c:ext xmlns:c16="http://schemas.microsoft.com/office/drawing/2014/chart" uri="{C3380CC4-5D6E-409C-BE32-E72D297353CC}">
                  <c16:uniqueId val="{00000005-0E4D-47D3-96DD-CF8FF0CA477E}"/>
                </c:ext>
              </c:extLst>
            </c:dLbl>
            <c:dLbl>
              <c:idx val="3"/>
              <c:layout>
                <c:manualLayout>
                  <c:x val="-3.8512378163784805E-2"/>
                  <c:y val="0.14655701939183208"/>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0E4D-47D3-96DD-CF8FF0CA477E}"/>
                </c:ext>
              </c:extLst>
            </c:dLbl>
            <c:dLbl>
              <c:idx val="4"/>
              <c:layout>
                <c:manualLayout>
                  <c:x val="-4.6511692319867043E-2"/>
                  <c:y val="-2.3352196514433814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611892797319933"/>
                      <c:h val="0.19455715724596856"/>
                    </c:manualLayout>
                  </c15:layout>
                </c:ext>
                <c:ext xmlns:c16="http://schemas.microsoft.com/office/drawing/2014/chart" uri="{C3380CC4-5D6E-409C-BE32-E72D297353CC}">
                  <c16:uniqueId val="{00000009-0E4D-47D3-96DD-CF8FF0CA477E}"/>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Davantage</c:v>
                </c:pt>
                <c:pt idx="1">
                  <c:v>Même que d'habitude</c:v>
                </c:pt>
                <c:pt idx="2">
                  <c:v>Un peu moins</c:v>
                </c:pt>
                <c:pt idx="3">
                  <c:v>Beaucoup moins</c:v>
                </c:pt>
                <c:pt idx="4">
                  <c:v>Aucune/ne mange pas encore</c:v>
                </c:pt>
              </c:strCache>
            </c:strRef>
          </c:cat>
          <c:val>
            <c:numRef>
              <c:f>Sheet1!$B$2:$B$6</c:f>
              <c:numCache>
                <c:formatCode>General</c:formatCode>
                <c:ptCount val="5"/>
                <c:pt idx="0">
                  <c:v>6</c:v>
                </c:pt>
                <c:pt idx="1">
                  <c:v>30</c:v>
                </c:pt>
                <c:pt idx="2">
                  <c:v>44</c:v>
                </c:pt>
                <c:pt idx="3">
                  <c:v>9</c:v>
                </c:pt>
                <c:pt idx="4">
                  <c:v>11</c:v>
                </c:pt>
              </c:numCache>
            </c:numRef>
          </c:val>
          <c:extLst>
            <c:ext xmlns:c16="http://schemas.microsoft.com/office/drawing/2014/chart" uri="{C3380CC4-5D6E-409C-BE32-E72D297353CC}">
              <c16:uniqueId val="{0000000C-0E4D-47D3-96DD-CF8FF0CA477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8407455083833989"/>
        </c:manualLayout>
      </c:layout>
      <c:barChart>
        <c:barDir val="col"/>
        <c:grouping val="clustered"/>
        <c:varyColors val="0"/>
        <c:ser>
          <c:idx val="0"/>
          <c:order val="0"/>
          <c:tx>
            <c:strRef>
              <c:f>Sheet1!$B$1</c:f>
              <c:strCache>
                <c:ptCount val="1"/>
                <c:pt idx="0">
                  <c:v>Series 1</c:v>
                </c:pt>
              </c:strCache>
            </c:strRef>
          </c:tx>
          <c:spPr>
            <a:solidFill>
              <a:srgbClr val="0BB8B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756-48C5-AE13-DF3EEC4D8802}"/>
              </c:ext>
            </c:extLst>
          </c:dPt>
          <c:dPt>
            <c:idx val="2"/>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756-48C5-AE13-DF3EEC4D880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Aucun</c:v>
                </c:pt>
                <c:pt idx="1">
                  <c:v>Primaire</c:v>
                </c:pt>
                <c:pt idx="2">
                  <c:v>Secondaire 1</c:v>
                </c:pt>
                <c:pt idx="3">
                  <c:v>Secondaire 2</c:v>
                </c:pt>
                <c:pt idx="4">
                  <c:v>Supérieur</c:v>
                </c:pt>
              </c:strCache>
            </c:strRef>
          </c:cat>
          <c:val>
            <c:numRef>
              <c:f>Sheet1!$B$2:$B$6</c:f>
              <c:numCache>
                <c:formatCode>General</c:formatCode>
                <c:ptCount val="5"/>
                <c:pt idx="0">
                  <c:v>29</c:v>
                </c:pt>
                <c:pt idx="1">
                  <c:v>48</c:v>
                </c:pt>
                <c:pt idx="2">
                  <c:v>58</c:v>
                </c:pt>
                <c:pt idx="3">
                  <c:v>66</c:v>
                </c:pt>
                <c:pt idx="4">
                  <c:v>77</c:v>
                </c:pt>
              </c:numCache>
            </c:numRef>
          </c:val>
          <c:extLst>
            <c:ext xmlns:c16="http://schemas.microsoft.com/office/drawing/2014/chart" uri="{C3380CC4-5D6E-409C-BE32-E72D297353CC}">
              <c16:uniqueId val="{00000004-5756-48C5-AE13-DF3EEC4D8802}"/>
            </c:ext>
          </c:extLst>
        </c:ser>
        <c:dLbls>
          <c:dLblPos val="outEnd"/>
          <c:showLegendKey val="0"/>
          <c:showVal val="1"/>
          <c:showCatName val="0"/>
          <c:showSerName val="0"/>
          <c:showPercent val="0"/>
          <c:showBubbleSize val="0"/>
        </c:dLbls>
        <c:gapWidth val="100"/>
        <c:axId val="198471760"/>
        <c:axId val="198472304"/>
      </c:barChart>
      <c:catAx>
        <c:axId val="198471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8472304"/>
        <c:crosses val="autoZero"/>
        <c:auto val="1"/>
        <c:lblAlgn val="ctr"/>
        <c:lblOffset val="100"/>
        <c:noMultiLvlLbl val="0"/>
      </c:catAx>
      <c:valAx>
        <c:axId val="198472304"/>
        <c:scaling>
          <c:orientation val="minMax"/>
          <c:max val="100"/>
        </c:scaling>
        <c:delete val="1"/>
        <c:axPos val="l"/>
        <c:numFmt formatCode="General" sourceLinked="1"/>
        <c:majorTickMark val="out"/>
        <c:minorTickMark val="none"/>
        <c:tickLblPos val="nextTo"/>
        <c:crossAx val="198471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2634858880228021E-2"/>
          <c:w val="0.96616035172886816"/>
          <c:h val="0.82101425033524378"/>
        </c:manualLayout>
      </c:layout>
      <c:barChart>
        <c:barDir val="col"/>
        <c:grouping val="clustered"/>
        <c:varyColors val="0"/>
        <c:ser>
          <c:idx val="0"/>
          <c:order val="0"/>
          <c:tx>
            <c:strRef>
              <c:f>Sheet1!$B$1</c:f>
              <c:strCache>
                <c:ptCount val="1"/>
                <c:pt idx="0">
                  <c:v>Series 1</c:v>
                </c:pt>
              </c:strCache>
            </c:strRef>
          </c:tx>
          <c:spPr>
            <a:solidFill>
              <a:srgbClr val="C1985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C198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1F6-484C-9C56-E64947DD4458}"/>
              </c:ext>
            </c:extLst>
          </c:dPt>
          <c:dPt>
            <c:idx val="2"/>
            <c:invertIfNegative val="0"/>
            <c:bubble3D val="0"/>
            <c:spPr>
              <a:solidFill>
                <a:srgbClr val="C198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1F6-484C-9C56-E64947DD445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General</c:formatCode>
                <c:ptCount val="5"/>
                <c:pt idx="0">
                  <c:v>31</c:v>
                </c:pt>
                <c:pt idx="1">
                  <c:v>45</c:v>
                </c:pt>
                <c:pt idx="2">
                  <c:v>54</c:v>
                </c:pt>
                <c:pt idx="3">
                  <c:v>60</c:v>
                </c:pt>
                <c:pt idx="4">
                  <c:v>64</c:v>
                </c:pt>
              </c:numCache>
            </c:numRef>
          </c:val>
          <c:extLst>
            <c:ext xmlns:c16="http://schemas.microsoft.com/office/drawing/2014/chart" uri="{C3380CC4-5D6E-409C-BE32-E72D297353CC}">
              <c16:uniqueId val="{00000004-C1F6-484C-9C56-E64947DD4458}"/>
            </c:ext>
          </c:extLst>
        </c:ser>
        <c:dLbls>
          <c:dLblPos val="outEnd"/>
          <c:showLegendKey val="0"/>
          <c:showVal val="1"/>
          <c:showCatName val="0"/>
          <c:showSerName val="0"/>
          <c:showPercent val="0"/>
          <c:showBubbleSize val="0"/>
        </c:dLbls>
        <c:gapWidth val="100"/>
        <c:axId val="198474480"/>
        <c:axId val="198475024"/>
      </c:barChart>
      <c:catAx>
        <c:axId val="198474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8475024"/>
        <c:crosses val="autoZero"/>
        <c:auto val="1"/>
        <c:lblAlgn val="ctr"/>
        <c:lblOffset val="100"/>
        <c:noMultiLvlLbl val="0"/>
      </c:catAx>
      <c:valAx>
        <c:axId val="198475024"/>
        <c:scaling>
          <c:orientation val="minMax"/>
          <c:max val="100"/>
        </c:scaling>
        <c:delete val="1"/>
        <c:axPos val="l"/>
        <c:numFmt formatCode="General" sourceLinked="1"/>
        <c:majorTickMark val="out"/>
        <c:minorTickMark val="none"/>
        <c:tickLblPos val="nextTo"/>
        <c:crossAx val="198474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86003218158794237"/>
        </c:manualLayout>
      </c:layout>
      <c:lineChart>
        <c:grouping val="standard"/>
        <c:varyColors val="0"/>
        <c:ser>
          <c:idx val="0"/>
          <c:order val="0"/>
          <c:tx>
            <c:strRef>
              <c:f>Sheet1!$B$1</c:f>
              <c:strCache>
                <c:ptCount val="1"/>
                <c:pt idx="0">
                  <c:v>Series 1</c:v>
                </c:pt>
              </c:strCache>
            </c:strRef>
          </c:tx>
          <c:spPr>
            <a:ln w="63500" cap="rnd">
              <a:solidFill>
                <a:srgbClr val="41AD49"/>
              </a:solidFill>
              <a:round/>
            </a:ln>
            <a:effectLst/>
          </c:spPr>
          <c:marker>
            <c:symbol val="circle"/>
            <c:size val="5"/>
            <c:spPr>
              <a:solidFill>
                <a:srgbClr val="41AD49"/>
              </a:solidFill>
              <a:ln w="63500" cap="rnd">
                <a:solidFill>
                  <a:srgbClr val="41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EDSMD-I
1992</c:v>
                </c:pt>
                <c:pt idx="1">
                  <c:v>EDSMD-II
1997</c:v>
                </c:pt>
                <c:pt idx="2">
                  <c:v>EDSMD-III
2003-04</c:v>
                </c:pt>
                <c:pt idx="3">
                  <c:v>EDSMD-IV
2008-09</c:v>
                </c:pt>
                <c:pt idx="4">
                  <c:v>EDMSD-V
2021</c:v>
                </c:pt>
              </c:strCache>
            </c:strRef>
          </c:cat>
          <c:val>
            <c:numRef>
              <c:f>Sheet1!$B$2:$B$6</c:f>
              <c:numCache>
                <c:formatCode>General</c:formatCode>
                <c:ptCount val="5"/>
                <c:pt idx="0">
                  <c:v>43</c:v>
                </c:pt>
                <c:pt idx="1">
                  <c:v>36</c:v>
                </c:pt>
                <c:pt idx="2">
                  <c:v>53</c:v>
                </c:pt>
                <c:pt idx="3">
                  <c:v>62</c:v>
                </c:pt>
                <c:pt idx="4">
                  <c:v>49</c:v>
                </c:pt>
              </c:numCache>
            </c:numRef>
          </c:val>
          <c:smooth val="0"/>
          <c:extLst>
            <c:ext xmlns:c16="http://schemas.microsoft.com/office/drawing/2014/chart" uri="{C3380CC4-5D6E-409C-BE32-E72D297353CC}">
              <c16:uniqueId val="{00000000-EE2A-4BDE-9F47-A816D76F8D17}"/>
            </c:ext>
          </c:extLst>
        </c:ser>
        <c:dLbls>
          <c:dLblPos val="t"/>
          <c:showLegendKey val="0"/>
          <c:showVal val="1"/>
          <c:showCatName val="0"/>
          <c:showSerName val="0"/>
          <c:showPercent val="0"/>
          <c:showBubbleSize val="0"/>
        </c:dLbls>
        <c:marker val="1"/>
        <c:smooth val="0"/>
        <c:axId val="198477744"/>
        <c:axId val="198478832"/>
      </c:lineChart>
      <c:catAx>
        <c:axId val="1984777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198478832"/>
        <c:crosses val="autoZero"/>
        <c:auto val="1"/>
        <c:lblAlgn val="ctr"/>
        <c:lblOffset val="100"/>
        <c:noMultiLvlLbl val="0"/>
      </c:catAx>
      <c:valAx>
        <c:axId val="198478832"/>
        <c:scaling>
          <c:orientation val="minMax"/>
          <c:max val="100"/>
        </c:scaling>
        <c:delete val="1"/>
        <c:axPos val="l"/>
        <c:numFmt formatCode="General" sourceLinked="1"/>
        <c:majorTickMark val="out"/>
        <c:minorTickMark val="none"/>
        <c:tickLblPos val="nextTo"/>
        <c:crossAx val="1984777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9806529625151154E-2"/>
          <c:w val="0.96616035172886816"/>
          <c:h val="0.82865360995534565"/>
        </c:manualLayout>
      </c:layout>
      <c:barChart>
        <c:barDir val="col"/>
        <c:grouping val="clustered"/>
        <c:varyColors val="0"/>
        <c:ser>
          <c:idx val="0"/>
          <c:order val="0"/>
          <c:tx>
            <c:strRef>
              <c:f>Sheet1!$B$1</c:f>
              <c:strCache>
                <c:ptCount val="1"/>
                <c:pt idx="0">
                  <c:v>Age 12-23 months</c:v>
                </c:pt>
              </c:strCache>
            </c:strRef>
          </c:tx>
          <c:spPr>
            <a:solidFill>
              <a:srgbClr val="0BB8B6"/>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0405-4304-A52B-2AAADD2A7995}"/>
              </c:ext>
            </c:extLst>
          </c:dPt>
          <c:dPt>
            <c:idx val="2"/>
            <c:invertIfNegative val="0"/>
            <c:bubble3D val="0"/>
            <c:extLst>
              <c:ext xmlns:c16="http://schemas.microsoft.com/office/drawing/2014/chart" uri="{C3380CC4-5D6E-409C-BE32-E72D297353CC}">
                <c16:uniqueId val="{00000001-0405-4304-A52B-2AAADD2A799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Tous les vaccins appropriés pour l'âge</c:v>
                </c:pt>
                <c:pt idx="1">
                  <c:v>Aucun vaccin</c:v>
                </c:pt>
              </c:strCache>
            </c:strRef>
          </c:cat>
          <c:val>
            <c:numRef>
              <c:f>Sheet1!$B$2:$B$3</c:f>
              <c:numCache>
                <c:formatCode>General</c:formatCode>
                <c:ptCount val="2"/>
                <c:pt idx="0">
                  <c:v>38</c:v>
                </c:pt>
                <c:pt idx="1">
                  <c:v>18</c:v>
                </c:pt>
              </c:numCache>
            </c:numRef>
          </c:val>
          <c:extLst>
            <c:ext xmlns:c16="http://schemas.microsoft.com/office/drawing/2014/chart" uri="{C3380CC4-5D6E-409C-BE32-E72D297353CC}">
              <c16:uniqueId val="{00000002-0405-4304-A52B-2AAADD2A7995}"/>
            </c:ext>
          </c:extLst>
        </c:ser>
        <c:dLbls>
          <c:dLblPos val="outEnd"/>
          <c:showLegendKey val="0"/>
          <c:showVal val="1"/>
          <c:showCatName val="0"/>
          <c:showSerName val="0"/>
          <c:showPercent val="0"/>
          <c:showBubbleSize val="0"/>
        </c:dLbls>
        <c:gapWidth val="200"/>
        <c:axId val="482445744"/>
        <c:axId val="482252184"/>
      </c:barChart>
      <c:catAx>
        <c:axId val="4824457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2252184"/>
        <c:crosses val="autoZero"/>
        <c:auto val="1"/>
        <c:lblAlgn val="ctr"/>
        <c:lblOffset val="100"/>
        <c:noMultiLvlLbl val="0"/>
      </c:catAx>
      <c:valAx>
        <c:axId val="482252184"/>
        <c:scaling>
          <c:orientation val="minMax"/>
          <c:max val="100"/>
        </c:scaling>
        <c:delete val="1"/>
        <c:axPos val="l"/>
        <c:numFmt formatCode="General" sourceLinked="1"/>
        <c:majorTickMark val="out"/>
        <c:minorTickMark val="none"/>
        <c:tickLblPos val="nextTo"/>
        <c:crossAx val="4824457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678970888650618E-4"/>
          <c:w val="0.96616035172886816"/>
          <c:h val="0.80101114964591924"/>
        </c:manualLayout>
      </c:layout>
      <c:barChart>
        <c:barDir val="col"/>
        <c:grouping val="clustered"/>
        <c:varyColors val="0"/>
        <c:ser>
          <c:idx val="0"/>
          <c:order val="0"/>
          <c:tx>
            <c:strRef>
              <c:f>Sheet1!$B$1</c:f>
              <c:strCache>
                <c:ptCount val="1"/>
                <c:pt idx="0">
                  <c:v>Series 1</c:v>
                </c:pt>
              </c:strCache>
            </c:strRef>
          </c:tx>
          <c:spPr>
            <a:solidFill>
              <a:srgbClr val="0BB8B6"/>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338A-4656-8F63-1026251DFA6D}"/>
              </c:ext>
            </c:extLst>
          </c:dPt>
          <c:dPt>
            <c:idx val="2"/>
            <c:invertIfNegative val="0"/>
            <c:bubble3D val="0"/>
            <c:extLst>
              <c:ext xmlns:c16="http://schemas.microsoft.com/office/drawing/2014/chart" uri="{C3380CC4-5D6E-409C-BE32-E72D297353CC}">
                <c16:uniqueId val="{00000001-338A-4656-8F63-1026251DFA6D}"/>
              </c:ext>
            </c:extLst>
          </c:dPt>
          <c:dPt>
            <c:idx val="4"/>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38A-4656-8F63-1026251DFA6D}"/>
              </c:ext>
            </c:extLst>
          </c:dPt>
          <c:dPt>
            <c:idx val="5"/>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338A-4656-8F63-1026251DFA6D}"/>
              </c:ext>
            </c:extLst>
          </c:dPt>
          <c:dPt>
            <c:idx val="6"/>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338A-4656-8F63-1026251DFA6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Infection Respiratoire Aiguë (IRA)</c:v>
                </c:pt>
                <c:pt idx="1">
                  <c:v>Fièvre</c:v>
                </c:pt>
                <c:pt idx="2">
                  <c:v>Diarrhée</c:v>
                </c:pt>
                <c:pt idx="4">
                  <c:v>Infection Respiratoire Aiguë (IRA)</c:v>
                </c:pt>
                <c:pt idx="5">
                  <c:v>Fièvre</c:v>
                </c:pt>
                <c:pt idx="6">
                  <c:v>Diarrhée</c:v>
                </c:pt>
              </c:strCache>
            </c:strRef>
          </c:cat>
          <c:val>
            <c:numRef>
              <c:f>Sheet1!$B$2:$B$8</c:f>
              <c:numCache>
                <c:formatCode>General</c:formatCode>
                <c:ptCount val="7"/>
                <c:pt idx="0">
                  <c:v>2</c:v>
                </c:pt>
                <c:pt idx="1">
                  <c:v>12</c:v>
                </c:pt>
                <c:pt idx="2">
                  <c:v>9</c:v>
                </c:pt>
                <c:pt idx="4">
                  <c:v>54</c:v>
                </c:pt>
                <c:pt idx="5">
                  <c:v>45</c:v>
                </c:pt>
                <c:pt idx="6">
                  <c:v>41</c:v>
                </c:pt>
              </c:numCache>
            </c:numRef>
          </c:val>
          <c:extLst>
            <c:ext xmlns:c16="http://schemas.microsoft.com/office/drawing/2014/chart" uri="{C3380CC4-5D6E-409C-BE32-E72D297353CC}">
              <c16:uniqueId val="{00000008-338A-4656-8F63-1026251DFA6D}"/>
            </c:ext>
          </c:extLst>
        </c:ser>
        <c:dLbls>
          <c:dLblPos val="outEnd"/>
          <c:showLegendKey val="0"/>
          <c:showVal val="1"/>
          <c:showCatName val="0"/>
          <c:showSerName val="0"/>
          <c:showPercent val="0"/>
          <c:showBubbleSize val="0"/>
        </c:dLbls>
        <c:gapWidth val="100"/>
        <c:axId val="415493776"/>
        <c:axId val="415497040"/>
      </c:barChart>
      <c:catAx>
        <c:axId val="4154937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15497040"/>
        <c:crosses val="autoZero"/>
        <c:auto val="1"/>
        <c:lblAlgn val="ctr"/>
        <c:lblOffset val="100"/>
        <c:noMultiLvlLbl val="0"/>
      </c:catAx>
      <c:valAx>
        <c:axId val="415497040"/>
        <c:scaling>
          <c:orientation val="minMax"/>
          <c:max val="100"/>
        </c:scaling>
        <c:delete val="1"/>
        <c:axPos val="l"/>
        <c:numFmt formatCode="General" sourceLinked="1"/>
        <c:majorTickMark val="out"/>
        <c:minorTickMark val="none"/>
        <c:tickLblPos val="nextTo"/>
        <c:crossAx val="415493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0414722267576796"/>
          <c:y val="0"/>
          <c:w val="0.79134308159049238"/>
          <c:h val="1"/>
        </c:manualLayout>
      </c:layout>
      <c:barChart>
        <c:barDir val="bar"/>
        <c:grouping val="clustered"/>
        <c:varyColors val="0"/>
        <c:ser>
          <c:idx val="0"/>
          <c:order val="0"/>
          <c:tx>
            <c:strRef>
              <c:f>Sheet1!$B$1</c:f>
              <c:strCache>
                <c:ptCount val="1"/>
                <c:pt idx="0">
                  <c:v>Series 1</c:v>
                </c:pt>
              </c:strCache>
            </c:strRef>
          </c:tx>
          <c:spPr>
            <a:solidFill>
              <a:srgbClr val="0BB8B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48-59 mois</c:v>
                </c:pt>
                <c:pt idx="1">
                  <c:v>36-47 mois</c:v>
                </c:pt>
                <c:pt idx="2">
                  <c:v>24-35 mois</c:v>
                </c:pt>
                <c:pt idx="3">
                  <c:v>12-23 mois</c:v>
                </c:pt>
                <c:pt idx="4">
                  <c:v>6-11 mois</c:v>
                </c:pt>
                <c:pt idx="5">
                  <c:v>&lt;6 mois</c:v>
                </c:pt>
              </c:strCache>
            </c:strRef>
          </c:cat>
          <c:val>
            <c:numRef>
              <c:f>Sheet1!$B$2:$B$7</c:f>
              <c:numCache>
                <c:formatCode>General</c:formatCode>
                <c:ptCount val="6"/>
                <c:pt idx="0">
                  <c:v>3</c:v>
                </c:pt>
                <c:pt idx="1">
                  <c:v>6</c:v>
                </c:pt>
                <c:pt idx="2">
                  <c:v>9</c:v>
                </c:pt>
                <c:pt idx="3">
                  <c:v>15</c:v>
                </c:pt>
                <c:pt idx="4">
                  <c:v>17</c:v>
                </c:pt>
                <c:pt idx="5">
                  <c:v>8</c:v>
                </c:pt>
              </c:numCache>
            </c:numRef>
          </c:val>
          <c:extLst>
            <c:ext xmlns:c16="http://schemas.microsoft.com/office/drawing/2014/chart" uri="{C3380CC4-5D6E-409C-BE32-E72D297353CC}">
              <c16:uniqueId val="{00000000-1525-4B29-9C8F-4118889C930F}"/>
            </c:ext>
          </c:extLst>
        </c:ser>
        <c:dLbls>
          <c:showLegendKey val="0"/>
          <c:showVal val="0"/>
          <c:showCatName val="0"/>
          <c:showSerName val="0"/>
          <c:showPercent val="0"/>
          <c:showBubbleSize val="0"/>
        </c:dLbls>
        <c:gapWidth val="100"/>
        <c:axId val="415487792"/>
        <c:axId val="415489968"/>
      </c:barChart>
      <c:catAx>
        <c:axId val="41548779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5489968"/>
        <c:crosses val="autoZero"/>
        <c:auto val="1"/>
        <c:lblAlgn val="ctr"/>
        <c:lblOffset val="100"/>
        <c:noMultiLvlLbl val="0"/>
      </c:catAx>
      <c:valAx>
        <c:axId val="415489968"/>
        <c:scaling>
          <c:orientation val="minMax"/>
          <c:max val="100"/>
        </c:scaling>
        <c:delete val="1"/>
        <c:axPos val="b"/>
        <c:numFmt formatCode="General" sourceLinked="1"/>
        <c:majorTickMark val="none"/>
        <c:minorTickMark val="none"/>
        <c:tickLblPos val="nextTo"/>
        <c:crossAx val="415487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714631197097946E-2"/>
          <c:w val="0.96616035172886816"/>
          <c:h val="0.74159194127336259"/>
        </c:manualLayout>
      </c:layout>
      <c:barChart>
        <c:barDir val="col"/>
        <c:grouping val="clustered"/>
        <c:varyColors val="0"/>
        <c:ser>
          <c:idx val="0"/>
          <c:order val="0"/>
          <c:tx>
            <c:strRef>
              <c:f>Sheet1!$B$1</c:f>
              <c:strCache>
                <c:ptCount val="1"/>
                <c:pt idx="0">
                  <c:v>Series 1</c:v>
                </c:pt>
              </c:strCache>
            </c:strRef>
          </c:tx>
          <c:spPr>
            <a:solidFill>
              <a:srgbClr val="0BB8B6"/>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5893-4E52-96D7-F6F51CCE972A}"/>
              </c:ext>
            </c:extLst>
          </c:dPt>
          <c:dPt>
            <c:idx val="3"/>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5893-4E52-96D7-F6F51CCE972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Sels de Réhydratation par voie Orale (SRO)      et zinc</c:v>
                </c:pt>
                <c:pt idx="1">
                  <c:v>Thérapie de Réhydratation par voie Orale (TRO)</c:v>
                </c:pt>
                <c:pt idx="2">
                  <c:v>Poursuite de l'alimentation et TRO</c:v>
                </c:pt>
                <c:pt idx="3">
                  <c:v>Aucun traitement</c:v>
                </c:pt>
              </c:strCache>
            </c:strRef>
          </c:cat>
          <c:val>
            <c:numRef>
              <c:f>Sheet1!$B$2:$B$5</c:f>
              <c:numCache>
                <c:formatCode>General</c:formatCode>
                <c:ptCount val="4"/>
                <c:pt idx="0">
                  <c:v>6</c:v>
                </c:pt>
                <c:pt idx="1">
                  <c:v>50</c:v>
                </c:pt>
                <c:pt idx="2">
                  <c:v>42</c:v>
                </c:pt>
                <c:pt idx="3">
                  <c:v>20</c:v>
                </c:pt>
              </c:numCache>
            </c:numRef>
          </c:val>
          <c:extLst>
            <c:ext xmlns:c16="http://schemas.microsoft.com/office/drawing/2014/chart" uri="{C3380CC4-5D6E-409C-BE32-E72D297353CC}">
              <c16:uniqueId val="{00000004-5893-4E52-96D7-F6F51CCE972A}"/>
            </c:ext>
          </c:extLst>
        </c:ser>
        <c:dLbls>
          <c:dLblPos val="outEnd"/>
          <c:showLegendKey val="0"/>
          <c:showVal val="1"/>
          <c:showCatName val="0"/>
          <c:showSerName val="0"/>
          <c:showPercent val="0"/>
          <c:showBubbleSize val="0"/>
        </c:dLbls>
        <c:gapWidth val="100"/>
        <c:axId val="415491056"/>
        <c:axId val="415491600"/>
      </c:barChart>
      <c:catAx>
        <c:axId val="4154910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5491600"/>
        <c:crosses val="autoZero"/>
        <c:auto val="1"/>
        <c:lblAlgn val="ctr"/>
        <c:lblOffset val="100"/>
        <c:noMultiLvlLbl val="0"/>
      </c:catAx>
      <c:valAx>
        <c:axId val="415491600"/>
        <c:scaling>
          <c:orientation val="minMax"/>
          <c:max val="100"/>
        </c:scaling>
        <c:delete val="1"/>
        <c:axPos val="l"/>
        <c:numFmt formatCode="General" sourceLinked="1"/>
        <c:majorTickMark val="out"/>
        <c:minorTickMark val="none"/>
        <c:tickLblPos val="nextTo"/>
        <c:crossAx val="4154910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41AD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DE41-4FF7-8C5D-A43E2E0D3671}"/>
              </c:ext>
            </c:extLst>
          </c:dPt>
          <c:dPt>
            <c:idx val="1"/>
            <c:bubble3D val="0"/>
            <c:spPr>
              <a:solidFill>
                <a:srgbClr val="0BB8B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DE41-4FF7-8C5D-A43E2E0D3671}"/>
              </c:ext>
            </c:extLst>
          </c:dPt>
          <c:dPt>
            <c:idx val="2"/>
            <c:bubble3D val="0"/>
            <c:spPr>
              <a:solidFill>
                <a:srgbClr val="FFBA0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DE41-4FF7-8C5D-A43E2E0D3671}"/>
              </c:ext>
            </c:extLst>
          </c:dPt>
          <c:dPt>
            <c:idx val="3"/>
            <c:bubble3D val="0"/>
            <c:spPr>
              <a:solidFill>
                <a:srgbClr val="E7524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DE41-4FF7-8C5D-A43E2E0D3671}"/>
              </c:ext>
            </c:extLst>
          </c:dPt>
          <c:dPt>
            <c:idx val="4"/>
            <c:bubble3D val="0"/>
            <c:spPr>
              <a:solidFill>
                <a:srgbClr val="ED662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DE41-4FF7-8C5D-A43E2E0D3671}"/>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DE41-4FF7-8C5D-A43E2E0D3671}"/>
              </c:ext>
            </c:extLst>
          </c:dPt>
          <c:dLbls>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DE41-4FF7-8C5D-A43E2E0D3671}"/>
                </c:ext>
              </c:extLst>
            </c:dLbl>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DE41-4FF7-8C5D-A43E2E0D3671}"/>
                </c:ext>
              </c:extLst>
            </c:dLbl>
            <c:dLbl>
              <c:idx val="4"/>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DE41-4FF7-8C5D-A43E2E0D367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Davantage</c:v>
                </c:pt>
                <c:pt idx="1">
                  <c:v>Même que d'habitude</c:v>
                </c:pt>
                <c:pt idx="2">
                  <c:v>Un peu moins</c:v>
                </c:pt>
                <c:pt idx="3">
                  <c:v>Beaucoup moins</c:v>
                </c:pt>
                <c:pt idx="4">
                  <c:v>Aucune</c:v>
                </c:pt>
              </c:strCache>
            </c:strRef>
          </c:cat>
          <c:val>
            <c:numRef>
              <c:f>Sheet1!$B$2:$B$6</c:f>
              <c:numCache>
                <c:formatCode>General</c:formatCode>
                <c:ptCount val="5"/>
                <c:pt idx="0">
                  <c:v>30</c:v>
                </c:pt>
                <c:pt idx="1">
                  <c:v>23</c:v>
                </c:pt>
                <c:pt idx="2">
                  <c:v>21</c:v>
                </c:pt>
                <c:pt idx="3">
                  <c:v>23</c:v>
                </c:pt>
                <c:pt idx="4">
                  <c:v>3</c:v>
                </c:pt>
              </c:numCache>
            </c:numRef>
          </c:val>
          <c:extLst>
            <c:ext xmlns:c16="http://schemas.microsoft.com/office/drawing/2014/chart" uri="{C3380CC4-5D6E-409C-BE32-E72D297353CC}">
              <c16:uniqueId val="{0000000C-DE41-4FF7-8C5D-A43E2E0D367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0.27042</cdr:x>
      <cdr:y>0.68261</cdr:y>
    </cdr:from>
    <cdr:to>
      <cdr:x>0.49083</cdr:x>
      <cdr:y>0.87664</cdr:y>
    </cdr:to>
    <cdr:sp macro="" textlink="">
      <cdr:nvSpPr>
        <cdr:cNvPr id="2" name="TextBox 1">
          <a:extLst xmlns:a="http://schemas.openxmlformats.org/drawingml/2006/main">
            <a:ext uri="{FF2B5EF4-FFF2-40B4-BE49-F238E27FC236}">
              <a16:creationId xmlns:a16="http://schemas.microsoft.com/office/drawing/2014/main" id="{A2A2CB55-D2BF-9AE4-8C49-E1FD388AD3A8}"/>
            </a:ext>
          </a:extLst>
        </cdr:cNvPr>
        <cdr:cNvSpPr txBox="1"/>
      </cdr:nvSpPr>
      <cdr:spPr>
        <a:xfrm xmlns:a="http://schemas.openxmlformats.org/drawingml/2006/main">
          <a:off x="2050306" y="3248317"/>
          <a:ext cx="1671144" cy="92333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dirty="0"/>
            <a:t>Un </a:t>
          </a:r>
          <a:r>
            <a:rPr lang="en-US" sz="1800" b="1" dirty="0" err="1"/>
            <a:t>peu</a:t>
          </a:r>
          <a:r>
            <a:rPr lang="en-US" sz="1800" b="1" dirty="0"/>
            <a:t> </a:t>
          </a:r>
          <a:r>
            <a:rPr lang="en-US" sz="1800" b="1" dirty="0" err="1"/>
            <a:t>moins</a:t>
          </a:r>
          <a:endParaRPr lang="en-US" sz="1800" b="1" dirty="0"/>
        </a:p>
        <a:p xmlns:a="http://schemas.openxmlformats.org/drawingml/2006/main">
          <a:pPr algn="ctr"/>
          <a:r>
            <a:rPr lang="en-US" sz="1800" b="1" dirty="0"/>
            <a:t>45%</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8/25/2022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(i) vaccin du BCG contre la tuberculose, (ii) Vaccin Antirougeoleux (VAR), (iii) 03 doses de vaccin Pentavalent (</a:t>
            </a:r>
            <a:r>
              <a:rPr lang="fr-FR" sz="1200" b="0" i="0" u="none" strike="noStrike" kern="1200" baseline="0" dirty="0" err="1">
                <a:solidFill>
                  <a:schemeClr val="tx1"/>
                </a:solidFill>
                <a:latin typeface="+mn-lt"/>
                <a:ea typeface="+mn-ea"/>
                <a:cs typeface="+mn-cs"/>
              </a:rPr>
              <a:t>DTCoq</a:t>
            </a:r>
            <a:r>
              <a:rPr lang="fr-FR" sz="1200" b="0" i="0" u="none" strike="noStrike" kern="1200" baseline="0" dirty="0">
                <a:solidFill>
                  <a:schemeClr val="tx1"/>
                </a:solidFill>
                <a:latin typeface="+mn-lt"/>
                <a:ea typeface="+mn-ea"/>
                <a:cs typeface="+mn-cs"/>
              </a:rPr>
              <a:t>-HepB-</a:t>
            </a:r>
            <a:r>
              <a:rPr lang="fr-FR" sz="1200" b="0" i="0" u="none" strike="noStrike" kern="1200" baseline="0" dirty="0" err="1">
                <a:solidFill>
                  <a:schemeClr val="tx1"/>
                </a:solidFill>
                <a:latin typeface="+mn-lt"/>
                <a:ea typeface="+mn-ea"/>
                <a:cs typeface="+mn-cs"/>
              </a:rPr>
              <a:t>Hib</a:t>
            </a:r>
            <a:r>
              <a:rPr lang="fr-FR" sz="1200" b="0" i="0" u="none" strike="noStrike" kern="1200" baseline="0" dirty="0">
                <a:solidFill>
                  <a:schemeClr val="tx1"/>
                </a:solidFill>
                <a:latin typeface="+mn-lt"/>
                <a:ea typeface="+mn-ea"/>
                <a:cs typeface="+mn-cs"/>
              </a:rPr>
              <a:t>) contre la diphtérie, le tétanos, la coqueluche, l’hépatite B et l’</a:t>
            </a:r>
            <a:r>
              <a:rPr lang="fr-FR" sz="1200" b="0" i="0" u="none" strike="noStrike" kern="1200" baseline="0" dirty="0" err="1">
                <a:solidFill>
                  <a:schemeClr val="tx1"/>
                </a:solidFill>
                <a:latin typeface="+mn-lt"/>
                <a:ea typeface="+mn-ea"/>
                <a:cs typeface="+mn-cs"/>
              </a:rPr>
              <a:t>Haemophilus</a:t>
            </a:r>
            <a:r>
              <a:rPr lang="fr-FR" sz="1200" b="0" i="0" u="none" strike="noStrike" kern="1200" baseline="0" dirty="0">
                <a:solidFill>
                  <a:schemeClr val="tx1"/>
                </a:solidFill>
                <a:latin typeface="+mn-lt"/>
                <a:ea typeface="+mn-ea"/>
                <a:cs typeface="+mn-cs"/>
              </a:rPr>
              <a:t> </a:t>
            </a:r>
            <a:r>
              <a:rPr lang="fr-FR" sz="1200" b="0" i="0" u="none" strike="noStrike" kern="1200" baseline="0" dirty="0" err="1">
                <a:solidFill>
                  <a:schemeClr val="tx1"/>
                </a:solidFill>
                <a:latin typeface="+mn-lt"/>
                <a:ea typeface="+mn-ea"/>
                <a:cs typeface="+mn-cs"/>
              </a:rPr>
              <a:t>influenzae</a:t>
            </a:r>
            <a:r>
              <a:rPr lang="fr-FR" sz="1200" b="0" i="0" u="none" strike="noStrike" kern="1200" baseline="0" dirty="0">
                <a:solidFill>
                  <a:schemeClr val="tx1"/>
                </a:solidFill>
                <a:latin typeface="+mn-lt"/>
                <a:ea typeface="+mn-ea"/>
                <a:cs typeface="+mn-cs"/>
              </a:rPr>
              <a:t> type b, (iv) 03 doses de vaccin oral contre la poliomyélite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2841624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La </a:t>
            </a:r>
            <a:r>
              <a:rPr lang="en-US" dirty="0" err="1"/>
              <a:t>prévalence</a:t>
            </a:r>
            <a:r>
              <a:rPr lang="en-US" dirty="0"/>
              <a:t> de la</a:t>
            </a:r>
            <a:r>
              <a:rPr lang="en-US" baseline="0" dirty="0"/>
              <a:t> </a:t>
            </a:r>
            <a:r>
              <a:rPr lang="en-US" baseline="0" dirty="0" err="1"/>
              <a:t>diarrhée</a:t>
            </a:r>
            <a:r>
              <a:rPr lang="en-US" baseline="0" dirty="0"/>
              <a:t> </a:t>
            </a:r>
            <a:r>
              <a:rPr lang="en-US" baseline="0" dirty="0" err="1"/>
              <a:t>est</a:t>
            </a:r>
            <a:r>
              <a:rPr lang="en-US" baseline="0" dirty="0"/>
              <a:t> la plus </a:t>
            </a:r>
            <a:r>
              <a:rPr lang="en-US" baseline="0" dirty="0" err="1"/>
              <a:t>élevée</a:t>
            </a:r>
            <a:r>
              <a:rPr lang="en-US" baseline="0" dirty="0"/>
              <a:t> </a:t>
            </a:r>
            <a:r>
              <a:rPr lang="en-US" baseline="0" dirty="0" err="1"/>
              <a:t>parmi</a:t>
            </a:r>
            <a:r>
              <a:rPr lang="en-US" baseline="0" dirty="0"/>
              <a:t> les enfants de 6-11 </a:t>
            </a:r>
            <a:r>
              <a:rPr lang="en-US" baseline="0" dirty="0" err="1"/>
              <a:t>mois</a:t>
            </a:r>
            <a:r>
              <a:rPr lang="en-US" baseline="0" dirty="0"/>
              <a:t> (17 %). </a:t>
            </a:r>
            <a:r>
              <a:rPr lang="en-US" baseline="0" dirty="0" err="1"/>
              <a:t>Puis</a:t>
            </a:r>
            <a:r>
              <a:rPr lang="en-US" baseline="0" dirty="0"/>
              <a:t> </a:t>
            </a:r>
            <a:r>
              <a:rPr lang="en-US" baseline="0" dirty="0" err="1"/>
              <a:t>elle</a:t>
            </a:r>
            <a:r>
              <a:rPr lang="en-US" baseline="0" dirty="0"/>
              <a:t> </a:t>
            </a:r>
            <a:r>
              <a:rPr lang="en-US" baseline="0" dirty="0" err="1"/>
              <a:t>diminue</a:t>
            </a:r>
            <a:r>
              <a:rPr lang="en-US" baseline="0" dirty="0"/>
              <a:t> avec </a:t>
            </a:r>
            <a:r>
              <a:rPr lang="en-US" baseline="0" dirty="0" err="1"/>
              <a:t>l’âge</a:t>
            </a:r>
            <a:r>
              <a:rPr lang="en-US" baseline="0" dirty="0"/>
              <a:t> pour </a:t>
            </a:r>
            <a:r>
              <a:rPr lang="en-US" baseline="0" dirty="0" err="1"/>
              <a:t>atteindre</a:t>
            </a:r>
            <a:r>
              <a:rPr lang="en-US" baseline="0" dirty="0"/>
              <a:t> 3% chez les </a:t>
            </a:r>
            <a:r>
              <a:rPr lang="en-US" baseline="0" dirty="0" err="1"/>
              <a:t>enfants</a:t>
            </a:r>
            <a:r>
              <a:rPr lang="en-US" baseline="0" dirty="0"/>
              <a:t> de 48-59 </a:t>
            </a:r>
            <a:r>
              <a:rPr lang="en-US" baseline="0" dirty="0" err="1"/>
              <a:t>mois</a:t>
            </a:r>
            <a:r>
              <a:rPr lang="en-US" baseline="0" dirty="0"/>
              <a:t>.</a:t>
            </a:r>
            <a:endParaRPr lang="en-US"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21653966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42</a:t>
            </a:r>
            <a:r>
              <a:rPr lang="en-US" baseline="0" dirty="0"/>
              <a:t>% </a:t>
            </a:r>
            <a:r>
              <a:rPr lang="en-US" baseline="0" dirty="0" err="1"/>
              <a:t>d’enfants</a:t>
            </a:r>
            <a:r>
              <a:rPr lang="en-US" baseline="0" dirty="0"/>
              <a:t> de </a:t>
            </a:r>
            <a:r>
              <a:rPr lang="en-US" baseline="0" dirty="0" err="1"/>
              <a:t>moins</a:t>
            </a:r>
            <a:r>
              <a:rPr lang="en-US" baseline="0" dirty="0"/>
              <a:t> de 5 </a:t>
            </a:r>
            <a:r>
              <a:rPr lang="en-US" baseline="0" dirty="0" err="1"/>
              <a:t>ans</a:t>
            </a:r>
            <a:r>
              <a:rPr lang="en-US" baseline="0" dirty="0"/>
              <a:t> </a:t>
            </a:r>
            <a:r>
              <a:rPr lang="en-US" baseline="0" dirty="0" err="1"/>
              <a:t>ayant</a:t>
            </a:r>
            <a:r>
              <a:rPr lang="en-US" baseline="0" dirty="0"/>
              <a:t> </a:t>
            </a:r>
            <a:r>
              <a:rPr lang="en-US" baseline="0" dirty="0" err="1"/>
              <a:t>eu</a:t>
            </a:r>
            <a:r>
              <a:rPr lang="en-US" baseline="0" dirty="0"/>
              <a:t> la </a:t>
            </a:r>
            <a:r>
              <a:rPr lang="en-US" baseline="0" dirty="0" err="1"/>
              <a:t>diarrhée</a:t>
            </a:r>
            <a:r>
              <a:rPr lang="en-US" baseline="0" dirty="0"/>
              <a:t> au </a:t>
            </a:r>
            <a:r>
              <a:rPr lang="en-US" baseline="0" dirty="0" err="1"/>
              <a:t>cours</a:t>
            </a:r>
            <a:r>
              <a:rPr lang="en-US" baseline="0" dirty="0"/>
              <a:t> des 2 </a:t>
            </a:r>
            <a:r>
              <a:rPr lang="en-US" baseline="0" dirty="0" err="1"/>
              <a:t>semaines</a:t>
            </a:r>
            <a:r>
              <a:rPr lang="en-US" baseline="0" dirty="0"/>
              <a:t> </a:t>
            </a:r>
            <a:r>
              <a:rPr lang="en-US" baseline="0" dirty="0" err="1"/>
              <a:t>précédant</a:t>
            </a:r>
            <a:r>
              <a:rPr lang="en-US" baseline="0" dirty="0"/>
              <a:t> </a:t>
            </a:r>
            <a:r>
              <a:rPr lang="en-US" baseline="0" dirty="0" err="1"/>
              <a:t>l’interview</a:t>
            </a:r>
            <a:r>
              <a:rPr lang="en-US" baseline="0" dirty="0"/>
              <a:t> </a:t>
            </a:r>
            <a:r>
              <a:rPr lang="en-US" baseline="0" dirty="0" err="1"/>
              <a:t>ont</a:t>
            </a:r>
            <a:r>
              <a:rPr lang="en-US" baseline="0" dirty="0"/>
              <a:t> </a:t>
            </a:r>
            <a:r>
              <a:rPr lang="en-US" baseline="0" dirty="0" err="1"/>
              <a:t>reçu</a:t>
            </a:r>
            <a:r>
              <a:rPr lang="en-US" baseline="0" dirty="0"/>
              <a:t> la </a:t>
            </a:r>
            <a:r>
              <a:rPr lang="en-US" baseline="0" dirty="0" err="1"/>
              <a:t>thérapie</a:t>
            </a:r>
            <a:r>
              <a:rPr lang="en-US" baseline="0" dirty="0"/>
              <a:t> de </a:t>
            </a:r>
            <a:r>
              <a:rPr lang="en-US" baseline="0" dirty="0" err="1"/>
              <a:t>réhydratation</a:t>
            </a:r>
            <a:r>
              <a:rPr lang="en-US" baseline="0" dirty="0"/>
              <a:t> par </a:t>
            </a:r>
            <a:r>
              <a:rPr lang="en-US" baseline="0" dirty="0" err="1"/>
              <a:t>voie</a:t>
            </a:r>
            <a:r>
              <a:rPr lang="en-US" baseline="0" dirty="0"/>
              <a:t> </a:t>
            </a:r>
            <a:r>
              <a:rPr lang="en-US" baseline="0" dirty="0" err="1"/>
              <a:t>orale</a:t>
            </a:r>
            <a:r>
              <a:rPr lang="en-US" baseline="0" dirty="0"/>
              <a:t> (TRO) et </a:t>
            </a:r>
            <a:r>
              <a:rPr lang="en-US" baseline="0" dirty="0" err="1"/>
              <a:t>ont</a:t>
            </a:r>
            <a:r>
              <a:rPr lang="en-US" baseline="0" dirty="0"/>
              <a:t> </a:t>
            </a:r>
            <a:r>
              <a:rPr lang="en-US" baseline="0" dirty="0" err="1"/>
              <a:t>continué</a:t>
            </a:r>
            <a:r>
              <a:rPr lang="en-US" baseline="0" dirty="0"/>
              <a:t> </a:t>
            </a:r>
            <a:r>
              <a:rPr lang="en-US" baseline="0" dirty="0" err="1"/>
              <a:t>l’alimentation</a:t>
            </a:r>
            <a:r>
              <a:rPr lang="en-US" baseline="0" dirty="0"/>
              <a:t>. </a:t>
            </a:r>
            <a:endParaRPr lang="en-US" dirty="0"/>
          </a:p>
          <a:p>
            <a:r>
              <a:rPr lang="en-US" dirty="0"/>
              <a:t>NB: </a:t>
            </a:r>
            <a:r>
              <a:rPr lang="fr-FR" sz="1200" b="0" i="0" u="none" strike="noStrike" kern="1200" baseline="0" dirty="0">
                <a:solidFill>
                  <a:schemeClr val="tx1"/>
                </a:solidFill>
                <a:latin typeface="+mn-lt"/>
                <a:ea typeface="+mn-ea"/>
                <a:cs typeface="+mn-cs"/>
              </a:rPr>
              <a:t>Par poursuite de l’alimentation, on entend ici les enfants à qui on a donné davantage de nourriture que d’habitude, la même quantité ou un peu moins que d’habitude pendant les épisodes diarrhéique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7064669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Il est recommandé, pendant les épisodes diarrhéiques, de donner davantage de liquides à l’enfant et de ne pas réduire les rations alimentaires.</a:t>
            </a:r>
            <a:endParaRPr lang="fr-FR"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a:t>3 </a:t>
            </a:r>
            <a:r>
              <a:rPr lang="fr-FR" baseline="0" noProof="0" dirty="0"/>
              <a:t>enfants diarrhéiques sur 10 ont reçu davantage de liquides pendant la diarrhée. </a:t>
            </a:r>
            <a:endParaRPr lang="fr-FR"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492417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a:t>44 % d</a:t>
            </a:r>
            <a:r>
              <a:rPr lang="fr-FR" baseline="0" noProof="0" dirty="0"/>
              <a:t>’enfants diarrhéiques ont reçu un peu moins de nourriture pendant la diarrhée. </a:t>
            </a:r>
            <a:endParaRPr lang="fr-FR" noProof="0"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16</a:t>
            </a:fld>
            <a:endParaRPr lang="en-US" dirty="0"/>
          </a:p>
        </p:txBody>
      </p:sp>
    </p:spTree>
    <p:extLst>
      <p:ext uri="{BB962C8B-B14F-4D97-AF65-F5344CB8AC3E}">
        <p14:creationId xmlns:p14="http://schemas.microsoft.com/office/powerpoint/2010/main" val="8351388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49 %</a:t>
            </a:r>
            <a:r>
              <a:rPr lang="en-US" baseline="0" dirty="0"/>
              <a:t> </a:t>
            </a:r>
            <a:r>
              <a:rPr lang="en-US" baseline="0" dirty="0" err="1"/>
              <a:t>d’enfants</a:t>
            </a:r>
            <a:r>
              <a:rPr lang="en-US" baseline="0" dirty="0"/>
              <a:t> de 12-23 </a:t>
            </a:r>
            <a:r>
              <a:rPr lang="en-US" baseline="0" dirty="0" err="1"/>
              <a:t>mois</a:t>
            </a:r>
            <a:r>
              <a:rPr lang="en-US" baseline="0" dirty="0"/>
              <a:t> </a:t>
            </a:r>
            <a:r>
              <a:rPr lang="en-US" baseline="0" dirty="0" err="1"/>
              <a:t>ont</a:t>
            </a:r>
            <a:r>
              <a:rPr lang="en-US" baseline="0" dirty="0"/>
              <a:t> </a:t>
            </a:r>
            <a:r>
              <a:rPr lang="en-US" baseline="0" dirty="0" err="1"/>
              <a:t>reçu</a:t>
            </a:r>
            <a:r>
              <a:rPr lang="en-US" baseline="0" dirty="0"/>
              <a:t> </a:t>
            </a:r>
            <a:r>
              <a:rPr lang="en-US" baseline="0" dirty="0" err="1"/>
              <a:t>tous</a:t>
            </a:r>
            <a:r>
              <a:rPr lang="en-US" baseline="0" dirty="0"/>
              <a:t> les 8 </a:t>
            </a:r>
            <a:r>
              <a:rPr lang="en-US" baseline="0" dirty="0" err="1"/>
              <a:t>vaccins</a:t>
            </a:r>
            <a:r>
              <a:rPr lang="en-US" baseline="0" dirty="0"/>
              <a:t> de base. Par </a:t>
            </a:r>
            <a:r>
              <a:rPr lang="en-US" baseline="0" dirty="0" err="1"/>
              <a:t>contre</a:t>
            </a:r>
            <a:r>
              <a:rPr lang="en-US" baseline="0" dirty="0"/>
              <a:t>, 18 % </a:t>
            </a:r>
            <a:r>
              <a:rPr lang="en-US" baseline="0" dirty="0" err="1"/>
              <a:t>n’a</a:t>
            </a:r>
            <a:r>
              <a:rPr lang="en-US" baseline="0" dirty="0"/>
              <a:t> </a:t>
            </a:r>
            <a:r>
              <a:rPr lang="en-US" baseline="0" dirty="0" err="1"/>
              <a:t>reçu</a:t>
            </a:r>
            <a:r>
              <a:rPr lang="en-US" baseline="0" dirty="0"/>
              <a:t> </a:t>
            </a:r>
            <a:r>
              <a:rPr lang="en-US" baseline="0" dirty="0" err="1"/>
              <a:t>aucun</a:t>
            </a:r>
            <a:r>
              <a:rPr lang="en-US" baseline="0" dirty="0"/>
              <a:t> </a:t>
            </a:r>
            <a:r>
              <a:rPr lang="en-US" baseline="0" dirty="0" err="1"/>
              <a:t>vaccin</a:t>
            </a:r>
            <a:r>
              <a:rPr lang="en-US" baseline="0" dirty="0"/>
              <a:t>. </a:t>
            </a:r>
            <a:r>
              <a:rPr lang="fr-FR" sz="1200" b="0" i="0" u="none" strike="noStrike" kern="1200" baseline="0" dirty="0">
                <a:solidFill>
                  <a:schemeClr val="tx1"/>
                </a:solidFill>
                <a:latin typeface="+mn-lt"/>
                <a:ea typeface="+mn-ea"/>
                <a:cs typeface="+mn-cs"/>
              </a:rPr>
              <a:t>Selon les antigènes, on note que la déperdition entre les doses multiples n’est pas négligeable. Pour le DTC-HepB-</a:t>
            </a:r>
            <a:r>
              <a:rPr lang="fr-FR" sz="1200" b="0" i="0" u="none" strike="noStrike" kern="1200" baseline="0" dirty="0" err="1">
                <a:solidFill>
                  <a:schemeClr val="tx1"/>
                </a:solidFill>
                <a:latin typeface="+mn-lt"/>
                <a:ea typeface="+mn-ea"/>
                <a:cs typeface="+mn-cs"/>
              </a:rPr>
              <a:t>Hib</a:t>
            </a:r>
            <a:r>
              <a:rPr lang="fr-FR" sz="1200" b="0" i="0" u="none" strike="noStrike" kern="1200" baseline="0" dirty="0">
                <a:solidFill>
                  <a:schemeClr val="tx1"/>
                </a:solidFill>
                <a:latin typeface="+mn-lt"/>
                <a:ea typeface="+mn-ea"/>
                <a:cs typeface="+mn-cs"/>
              </a:rPr>
              <a:t>, le pourcentage d’enfants de 12–23 mois ayant reçu la première dose s’établit à 78 % contre 68 % pour ceux qui ont reçu la troisième dose. Pour la polio, ce pourcentage passe de 77% à 58%.</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3712021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La couverture</a:t>
            </a:r>
            <a:r>
              <a:rPr lang="en-US" baseline="0" dirty="0"/>
              <a:t> </a:t>
            </a:r>
            <a:r>
              <a:rPr lang="en-US" baseline="0" dirty="0" err="1"/>
              <a:t>vaccinale</a:t>
            </a:r>
            <a:r>
              <a:rPr lang="en-US" baseline="0" dirty="0"/>
              <a:t> de base </a:t>
            </a:r>
            <a:r>
              <a:rPr lang="en-US" baseline="0" dirty="0" err="1"/>
              <a:t>augmente</a:t>
            </a:r>
            <a:r>
              <a:rPr lang="en-US" baseline="0" dirty="0"/>
              <a:t> avec le </a:t>
            </a:r>
            <a:r>
              <a:rPr lang="en-US" baseline="0" dirty="0" err="1"/>
              <a:t>niveau</a:t>
            </a:r>
            <a:r>
              <a:rPr lang="en-US" baseline="0" dirty="0"/>
              <a:t> </a:t>
            </a:r>
            <a:r>
              <a:rPr lang="en-US" baseline="0" dirty="0" err="1"/>
              <a:t>d’instruction</a:t>
            </a:r>
            <a:r>
              <a:rPr lang="en-US" baseline="0" dirty="0"/>
              <a:t> de la </a:t>
            </a:r>
            <a:r>
              <a:rPr lang="en-US" baseline="0" dirty="0" err="1"/>
              <a:t>mère</a:t>
            </a:r>
            <a:r>
              <a:rPr lang="en-US" baseline="0" dirty="0"/>
              <a:t> passant de 29% chez les </a:t>
            </a:r>
            <a:r>
              <a:rPr lang="en-US" baseline="0" dirty="0" err="1"/>
              <a:t>enfants</a:t>
            </a:r>
            <a:r>
              <a:rPr lang="en-US" baseline="0" dirty="0"/>
              <a:t> </a:t>
            </a:r>
            <a:r>
              <a:rPr lang="en-US" baseline="0" dirty="0" err="1"/>
              <a:t>dont</a:t>
            </a:r>
            <a:r>
              <a:rPr lang="en-US" baseline="0" dirty="0"/>
              <a:t> la </a:t>
            </a:r>
            <a:r>
              <a:rPr lang="en-US" baseline="0" dirty="0" err="1"/>
              <a:t>mère</a:t>
            </a:r>
            <a:r>
              <a:rPr lang="en-US" baseline="0" dirty="0"/>
              <a:t> </a:t>
            </a:r>
            <a:r>
              <a:rPr lang="en-US" baseline="0" dirty="0" err="1"/>
              <a:t>n’a</a:t>
            </a:r>
            <a:r>
              <a:rPr lang="en-US" baseline="0" dirty="0"/>
              <a:t> </a:t>
            </a:r>
            <a:r>
              <a:rPr lang="en-US" baseline="0" dirty="0" err="1"/>
              <a:t>aucun</a:t>
            </a:r>
            <a:r>
              <a:rPr lang="en-US" baseline="0" dirty="0"/>
              <a:t> </a:t>
            </a:r>
            <a:r>
              <a:rPr lang="en-US" baseline="0" dirty="0" err="1"/>
              <a:t>niveau</a:t>
            </a:r>
            <a:r>
              <a:rPr lang="en-US" baseline="0" dirty="0"/>
              <a:t> </a:t>
            </a:r>
            <a:r>
              <a:rPr lang="en-US" baseline="0" dirty="0" err="1"/>
              <a:t>d’instruction</a:t>
            </a:r>
            <a:r>
              <a:rPr lang="en-US" baseline="0" dirty="0"/>
              <a:t> à 77% chez </a:t>
            </a:r>
            <a:r>
              <a:rPr lang="en-US" baseline="0" dirty="0" err="1"/>
              <a:t>ceux</a:t>
            </a:r>
            <a:r>
              <a:rPr lang="en-US" baseline="0" dirty="0"/>
              <a:t> </a:t>
            </a:r>
            <a:r>
              <a:rPr lang="en-US" baseline="0" dirty="0" err="1"/>
              <a:t>dont</a:t>
            </a:r>
            <a:r>
              <a:rPr lang="en-US" baseline="0" dirty="0"/>
              <a:t> la </a:t>
            </a:r>
            <a:r>
              <a:rPr lang="en-US" baseline="0" dirty="0" err="1"/>
              <a:t>mère</a:t>
            </a:r>
            <a:r>
              <a:rPr lang="en-US" baseline="0" dirty="0"/>
              <a:t> a le </a:t>
            </a:r>
            <a:r>
              <a:rPr lang="en-US" baseline="0" dirty="0" err="1"/>
              <a:t>niveau</a:t>
            </a:r>
            <a:r>
              <a:rPr lang="en-US" baseline="0" dirty="0"/>
              <a:t> </a:t>
            </a:r>
            <a:r>
              <a:rPr lang="en-US" baseline="0" dirty="0" err="1"/>
              <a:t>d’instruction</a:t>
            </a:r>
            <a:r>
              <a:rPr lang="en-US" baseline="0" dirty="0"/>
              <a:t> </a:t>
            </a:r>
            <a:r>
              <a:rPr lang="en-US" baseline="0" dirty="0" err="1"/>
              <a:t>supérieur</a:t>
            </a:r>
            <a:r>
              <a:rPr lang="en-US" baseline="0" dirty="0"/>
              <a:t>.</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3513312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Le niveau de vie des ménages semble avoir également une influence sur la vaccination des enfants. On relève une différence de 33 points de pourcentage entre la couverture vaccinale de base chez les enfants du quintile de bien-être économique le plus bas et celle des enfants du quintile le plus élevé, c’est-à-dire de 31%  64%</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16216631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Une disparité régionale d’observe également concernant la couverture vaccinale de base. Elle est relativement la plus élevée dans les régions d’</a:t>
            </a:r>
            <a:r>
              <a:rPr lang="fr-FR" sz="1200" b="0" i="0" u="none" strike="noStrike" kern="1200" baseline="0" dirty="0" err="1">
                <a:solidFill>
                  <a:schemeClr val="tx1"/>
                </a:solidFill>
                <a:latin typeface="+mn-lt"/>
                <a:ea typeface="+mn-ea"/>
                <a:cs typeface="+mn-cs"/>
              </a:rPr>
              <a:t>Itasy</a:t>
            </a:r>
            <a:r>
              <a:rPr lang="fr-FR" sz="1200" b="0" i="0" u="none" strike="noStrike" kern="1200" baseline="0" dirty="0">
                <a:solidFill>
                  <a:schemeClr val="tx1"/>
                </a:solidFill>
                <a:latin typeface="+mn-lt"/>
                <a:ea typeface="+mn-ea"/>
                <a:cs typeface="+mn-cs"/>
              </a:rPr>
              <a:t> (82%), d’</a:t>
            </a:r>
            <a:r>
              <a:rPr lang="fr-FR" sz="1200" b="0" i="0" u="none" strike="noStrike" kern="1200" baseline="0" dirty="0" err="1">
                <a:solidFill>
                  <a:schemeClr val="tx1"/>
                </a:solidFill>
                <a:latin typeface="+mn-lt"/>
                <a:ea typeface="+mn-ea"/>
                <a:cs typeface="+mn-cs"/>
              </a:rPr>
              <a:t>Analamanga</a:t>
            </a:r>
            <a:r>
              <a:rPr lang="fr-FR" sz="1200" b="0" i="0" u="none" strike="noStrike" kern="1200" baseline="0" dirty="0">
                <a:solidFill>
                  <a:schemeClr val="tx1"/>
                </a:solidFill>
                <a:latin typeface="+mn-lt"/>
                <a:ea typeface="+mn-ea"/>
                <a:cs typeface="+mn-cs"/>
              </a:rPr>
              <a:t> (73%) et de </a:t>
            </a:r>
            <a:r>
              <a:rPr lang="fr-FR" sz="1200" b="0" i="0" u="none" strike="noStrike" kern="1200" baseline="0" dirty="0" err="1">
                <a:solidFill>
                  <a:schemeClr val="tx1"/>
                </a:solidFill>
                <a:latin typeface="+mn-lt"/>
                <a:ea typeface="+mn-ea"/>
                <a:cs typeface="+mn-cs"/>
              </a:rPr>
              <a:t>Vakinakaratra</a:t>
            </a:r>
            <a:r>
              <a:rPr lang="fr-FR" sz="1200" b="0" i="0" u="none" strike="noStrike" kern="1200" baseline="0" dirty="0">
                <a:solidFill>
                  <a:schemeClr val="tx1"/>
                </a:solidFill>
                <a:latin typeface="+mn-lt"/>
                <a:ea typeface="+mn-ea"/>
                <a:cs typeface="+mn-cs"/>
              </a:rPr>
              <a:t> (71%). Les régions de Sava et d’</a:t>
            </a:r>
            <a:r>
              <a:rPr lang="fr-FR" sz="1200" b="0" i="0" u="none" strike="noStrike" kern="1200" baseline="0" dirty="0" err="1">
                <a:solidFill>
                  <a:schemeClr val="tx1"/>
                </a:solidFill>
                <a:latin typeface="+mn-lt"/>
                <a:ea typeface="+mn-ea"/>
                <a:cs typeface="+mn-cs"/>
              </a:rPr>
              <a:t>Atsimo</a:t>
            </a:r>
            <a:r>
              <a:rPr lang="fr-FR" sz="1200" b="0" i="0" u="none" strike="noStrike" kern="1200" baseline="0" dirty="0">
                <a:solidFill>
                  <a:schemeClr val="tx1"/>
                </a:solidFill>
                <a:latin typeface="+mn-lt"/>
                <a:ea typeface="+mn-ea"/>
                <a:cs typeface="+mn-cs"/>
              </a:rPr>
              <a:t> </a:t>
            </a:r>
            <a:r>
              <a:rPr lang="fr-FR" sz="1200" b="0" i="0" u="none" strike="noStrike" kern="1200" baseline="0" dirty="0" err="1">
                <a:solidFill>
                  <a:schemeClr val="tx1"/>
                </a:solidFill>
                <a:latin typeface="+mn-lt"/>
                <a:ea typeface="+mn-ea"/>
                <a:cs typeface="+mn-cs"/>
              </a:rPr>
              <a:t>Andrefana</a:t>
            </a:r>
            <a:r>
              <a:rPr lang="fr-FR" sz="1200" b="0" i="0" u="none" strike="noStrike" kern="1200" baseline="0" dirty="0">
                <a:solidFill>
                  <a:schemeClr val="tx1"/>
                </a:solidFill>
                <a:latin typeface="+mn-lt"/>
                <a:ea typeface="+mn-ea"/>
                <a:cs typeface="+mn-cs"/>
              </a:rPr>
              <a:t> enregistrent la couverture la plus basse, respectivement de 25% et 26%. </a:t>
            </a:r>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23576657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La couverture vaccinale de base a baissé, passant de 62 % en 2008-09 à 49 % en 2021. </a:t>
            </a:r>
            <a:endParaRPr lang="en-US"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8</a:t>
            </a:fld>
            <a:endParaRPr lang="en-US" dirty="0"/>
          </a:p>
        </p:txBody>
      </p:sp>
    </p:spTree>
    <p:extLst>
      <p:ext uri="{BB962C8B-B14F-4D97-AF65-F5344CB8AC3E}">
        <p14:creationId xmlns:p14="http://schemas.microsoft.com/office/powerpoint/2010/main" val="3561753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tx2"/>
              </a:solidFill>
            </a:endParaRPr>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9295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39982863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a:t>
            </a:r>
            <a:r>
              <a:rPr lang="en-US" baseline="0" dirty="0"/>
              <a:t> % des </a:t>
            </a:r>
            <a:r>
              <a:rPr lang="en-US" baseline="0" dirty="0" err="1"/>
              <a:t>enfants</a:t>
            </a:r>
            <a:r>
              <a:rPr lang="en-US" baseline="0" dirty="0"/>
              <a:t> de </a:t>
            </a:r>
            <a:r>
              <a:rPr lang="en-US" baseline="0" dirty="0" err="1"/>
              <a:t>moins</a:t>
            </a:r>
            <a:r>
              <a:rPr lang="en-US" baseline="0" dirty="0"/>
              <a:t> de 5 </a:t>
            </a:r>
            <a:r>
              <a:rPr lang="en-US" baseline="0" dirty="0" err="1"/>
              <a:t>ans</a:t>
            </a:r>
            <a:r>
              <a:rPr lang="en-US" baseline="0" dirty="0"/>
              <a:t> </a:t>
            </a:r>
            <a:r>
              <a:rPr lang="en-US" baseline="0" dirty="0" err="1"/>
              <a:t>ont</a:t>
            </a:r>
            <a:r>
              <a:rPr lang="en-US" baseline="0" dirty="0"/>
              <a:t> </a:t>
            </a:r>
            <a:r>
              <a:rPr lang="en-US" baseline="0" dirty="0" err="1"/>
              <a:t>eu</a:t>
            </a:r>
            <a:r>
              <a:rPr lang="en-US" baseline="0" dirty="0"/>
              <a:t> des </a:t>
            </a:r>
            <a:r>
              <a:rPr lang="en-US" baseline="0" dirty="0" err="1"/>
              <a:t>symptômes</a:t>
            </a:r>
            <a:r>
              <a:rPr lang="en-US" baseline="0" dirty="0"/>
              <a:t> </a:t>
            </a:r>
            <a:r>
              <a:rPr lang="en-US" baseline="0" dirty="0" err="1"/>
              <a:t>d’IRA</a:t>
            </a:r>
            <a:r>
              <a:rPr lang="en-US" baseline="0" dirty="0"/>
              <a:t> dans les 2 </a:t>
            </a:r>
            <a:r>
              <a:rPr lang="en-US" baseline="0" dirty="0" err="1"/>
              <a:t>semaines</a:t>
            </a:r>
            <a:r>
              <a:rPr lang="en-US" baseline="0" dirty="0"/>
              <a:t> </a:t>
            </a:r>
            <a:r>
              <a:rPr lang="en-US" baseline="0" dirty="0" err="1"/>
              <a:t>précédant</a:t>
            </a:r>
            <a:r>
              <a:rPr lang="en-US" baseline="0" dirty="0"/>
              <a:t> </a:t>
            </a:r>
            <a:r>
              <a:rPr lang="en-US" baseline="0" dirty="0" err="1"/>
              <a:t>l’interview</a:t>
            </a:r>
            <a:r>
              <a:rPr lang="en-US" baseline="0" dirty="0"/>
              <a:t>.  Des </a:t>
            </a:r>
            <a:r>
              <a:rPr lang="en-US" baseline="0" dirty="0" err="1"/>
              <a:t>conseils</a:t>
            </a:r>
            <a:r>
              <a:rPr lang="en-US" baseline="0" dirty="0"/>
              <a:t> </a:t>
            </a:r>
            <a:r>
              <a:rPr lang="en-US" baseline="0" dirty="0" err="1"/>
              <a:t>ou</a:t>
            </a:r>
            <a:r>
              <a:rPr lang="en-US" baseline="0" dirty="0"/>
              <a:t> un </a:t>
            </a:r>
            <a:r>
              <a:rPr lang="en-US" baseline="0" dirty="0" err="1"/>
              <a:t>traitement</a:t>
            </a:r>
            <a:r>
              <a:rPr lang="en-US" baseline="0" dirty="0"/>
              <a:t> </a:t>
            </a:r>
            <a:r>
              <a:rPr lang="en-US" baseline="0" dirty="0" err="1"/>
              <a:t>ont</a:t>
            </a:r>
            <a:r>
              <a:rPr lang="en-US" baseline="0" dirty="0"/>
              <a:t> </a:t>
            </a:r>
            <a:r>
              <a:rPr lang="en-US" baseline="0" dirty="0" err="1"/>
              <a:t>été</a:t>
            </a:r>
            <a:r>
              <a:rPr lang="en-US" baseline="0" dirty="0"/>
              <a:t> </a:t>
            </a:r>
            <a:r>
              <a:rPr lang="en-US" baseline="0" dirty="0" err="1"/>
              <a:t>recherchés</a:t>
            </a:r>
            <a:r>
              <a:rPr lang="en-US" baseline="0" dirty="0"/>
              <a:t> pour 54 % </a:t>
            </a:r>
            <a:r>
              <a:rPr lang="en-US" baseline="0" dirty="0" err="1"/>
              <a:t>parmi</a:t>
            </a:r>
            <a:r>
              <a:rPr lang="en-US" baseline="0" dirty="0"/>
              <a:t> </a:t>
            </a:r>
            <a:r>
              <a:rPr lang="en-US" baseline="0" dirty="0" err="1"/>
              <a:t>eux</a:t>
            </a:r>
            <a:r>
              <a:rPr lang="en-US"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12 </a:t>
            </a:r>
            <a:r>
              <a:rPr lang="en-US" baseline="0" dirty="0"/>
              <a:t>% des </a:t>
            </a:r>
            <a:r>
              <a:rPr lang="en-US" baseline="0" dirty="0" err="1"/>
              <a:t>enfants</a:t>
            </a:r>
            <a:r>
              <a:rPr lang="en-US" baseline="0" dirty="0"/>
              <a:t> de </a:t>
            </a:r>
            <a:r>
              <a:rPr lang="en-US" baseline="0" dirty="0" err="1"/>
              <a:t>moins</a:t>
            </a:r>
            <a:r>
              <a:rPr lang="en-US" baseline="0" dirty="0"/>
              <a:t> de 5 </a:t>
            </a:r>
            <a:r>
              <a:rPr lang="en-US" baseline="0" dirty="0" err="1"/>
              <a:t>ans</a:t>
            </a:r>
            <a:r>
              <a:rPr lang="en-US" baseline="0" dirty="0"/>
              <a:t> </a:t>
            </a:r>
            <a:r>
              <a:rPr lang="en-US" baseline="0" dirty="0" err="1"/>
              <a:t>ont</a:t>
            </a:r>
            <a:r>
              <a:rPr lang="en-US" baseline="0" dirty="0"/>
              <a:t> </a:t>
            </a:r>
            <a:r>
              <a:rPr lang="en-US" baseline="0" dirty="0" err="1"/>
              <a:t>eu</a:t>
            </a:r>
            <a:r>
              <a:rPr lang="en-US" baseline="0" dirty="0"/>
              <a:t> de la </a:t>
            </a:r>
            <a:r>
              <a:rPr lang="en-US" baseline="0" dirty="0" err="1"/>
              <a:t>fièvre</a:t>
            </a:r>
            <a:r>
              <a:rPr lang="en-US" baseline="0" dirty="0"/>
              <a:t> dans les 2 </a:t>
            </a:r>
            <a:r>
              <a:rPr lang="en-US" baseline="0" dirty="0" err="1"/>
              <a:t>semaines</a:t>
            </a:r>
            <a:r>
              <a:rPr lang="en-US" baseline="0" dirty="0"/>
              <a:t> </a:t>
            </a:r>
            <a:r>
              <a:rPr lang="en-US" baseline="0" dirty="0" err="1"/>
              <a:t>précédant</a:t>
            </a:r>
            <a:r>
              <a:rPr lang="en-US" baseline="0" dirty="0"/>
              <a:t> </a:t>
            </a:r>
            <a:r>
              <a:rPr lang="en-US" baseline="0" dirty="0" err="1"/>
              <a:t>l’interview</a:t>
            </a:r>
            <a:r>
              <a:rPr lang="en-US" baseline="0" dirty="0"/>
              <a:t>. Des </a:t>
            </a:r>
            <a:r>
              <a:rPr lang="en-US" baseline="0" dirty="0" err="1"/>
              <a:t>conseils</a:t>
            </a:r>
            <a:r>
              <a:rPr lang="en-US" baseline="0" dirty="0"/>
              <a:t> </a:t>
            </a:r>
            <a:r>
              <a:rPr lang="en-US" baseline="0" dirty="0" err="1"/>
              <a:t>ou</a:t>
            </a:r>
            <a:r>
              <a:rPr lang="en-US" baseline="0" dirty="0"/>
              <a:t> un </a:t>
            </a:r>
            <a:r>
              <a:rPr lang="en-US" baseline="0" dirty="0" err="1"/>
              <a:t>traitementont</a:t>
            </a:r>
            <a:r>
              <a:rPr lang="en-US" baseline="0" dirty="0"/>
              <a:t> </a:t>
            </a:r>
            <a:r>
              <a:rPr lang="en-US" baseline="0" dirty="0" err="1"/>
              <a:t>été</a:t>
            </a:r>
            <a:r>
              <a:rPr lang="en-US" baseline="0" dirty="0"/>
              <a:t> </a:t>
            </a:r>
            <a:r>
              <a:rPr lang="en-US" baseline="0" dirty="0" err="1"/>
              <a:t>recherchés</a:t>
            </a:r>
            <a:r>
              <a:rPr lang="en-US" baseline="0" dirty="0"/>
              <a:t> pour 45 % </a:t>
            </a:r>
            <a:r>
              <a:rPr lang="en-US" baseline="0" dirty="0" err="1"/>
              <a:t>parmi</a:t>
            </a:r>
            <a:r>
              <a:rPr lang="en-US" baseline="0" dirty="0"/>
              <a:t> </a:t>
            </a:r>
            <a:r>
              <a:rPr lang="en-US" baseline="0" dirty="0" err="1"/>
              <a:t>eux</a:t>
            </a:r>
            <a:r>
              <a:rPr lang="en-US" baseline="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9 </a:t>
            </a:r>
            <a:r>
              <a:rPr lang="en-US" baseline="0" dirty="0"/>
              <a:t>% des </a:t>
            </a:r>
            <a:r>
              <a:rPr lang="en-US" baseline="0" dirty="0" err="1"/>
              <a:t>enfants</a:t>
            </a:r>
            <a:r>
              <a:rPr lang="en-US" baseline="0" dirty="0"/>
              <a:t> de </a:t>
            </a:r>
            <a:r>
              <a:rPr lang="en-US" baseline="0" dirty="0" err="1"/>
              <a:t>moins</a:t>
            </a:r>
            <a:r>
              <a:rPr lang="en-US" baseline="0" dirty="0"/>
              <a:t> de 5 </a:t>
            </a:r>
            <a:r>
              <a:rPr lang="en-US" baseline="0" dirty="0" err="1"/>
              <a:t>ans</a:t>
            </a:r>
            <a:r>
              <a:rPr lang="en-US" baseline="0" dirty="0"/>
              <a:t> </a:t>
            </a:r>
            <a:r>
              <a:rPr lang="en-US" baseline="0" dirty="0" err="1"/>
              <a:t>ont</a:t>
            </a:r>
            <a:r>
              <a:rPr lang="en-US" baseline="0" dirty="0"/>
              <a:t> </a:t>
            </a:r>
            <a:r>
              <a:rPr lang="en-US" baseline="0" dirty="0" err="1"/>
              <a:t>eu</a:t>
            </a:r>
            <a:r>
              <a:rPr lang="en-US" baseline="0" dirty="0"/>
              <a:t> de la </a:t>
            </a:r>
            <a:r>
              <a:rPr lang="en-US" baseline="0" dirty="0" err="1"/>
              <a:t>diarrhée</a:t>
            </a:r>
            <a:r>
              <a:rPr lang="en-US" baseline="0" dirty="0"/>
              <a:t> dans les 2 </a:t>
            </a:r>
            <a:r>
              <a:rPr lang="en-US" baseline="0" dirty="0" err="1"/>
              <a:t>semaines</a:t>
            </a:r>
            <a:r>
              <a:rPr lang="en-US" baseline="0" dirty="0"/>
              <a:t> </a:t>
            </a:r>
            <a:r>
              <a:rPr lang="en-US" baseline="0" dirty="0" err="1"/>
              <a:t>précédant</a:t>
            </a:r>
            <a:r>
              <a:rPr lang="en-US" baseline="0" dirty="0"/>
              <a:t> </a:t>
            </a:r>
            <a:r>
              <a:rPr lang="en-US" baseline="0" dirty="0" err="1"/>
              <a:t>l’interview</a:t>
            </a:r>
            <a:r>
              <a:rPr lang="en-US" baseline="0" dirty="0"/>
              <a:t>. Des </a:t>
            </a:r>
            <a:r>
              <a:rPr lang="en-US" baseline="0" dirty="0" err="1"/>
              <a:t>conseils</a:t>
            </a:r>
            <a:r>
              <a:rPr lang="en-US" baseline="0" dirty="0"/>
              <a:t> </a:t>
            </a:r>
            <a:r>
              <a:rPr lang="en-US" baseline="0" dirty="0" err="1"/>
              <a:t>ou</a:t>
            </a:r>
            <a:r>
              <a:rPr lang="en-US" baseline="0" dirty="0"/>
              <a:t> un </a:t>
            </a:r>
            <a:r>
              <a:rPr lang="en-US" baseline="0" dirty="0" err="1"/>
              <a:t>traitementont</a:t>
            </a:r>
            <a:r>
              <a:rPr lang="en-US" baseline="0" dirty="0"/>
              <a:t> </a:t>
            </a:r>
            <a:r>
              <a:rPr lang="en-US" baseline="0" dirty="0" err="1"/>
              <a:t>été</a:t>
            </a:r>
            <a:r>
              <a:rPr lang="en-US" baseline="0" dirty="0"/>
              <a:t> </a:t>
            </a:r>
            <a:r>
              <a:rPr lang="en-US" baseline="0" dirty="0" err="1"/>
              <a:t>recherchés</a:t>
            </a:r>
            <a:r>
              <a:rPr lang="en-US" baseline="0" dirty="0"/>
              <a:t> pour 41 % </a:t>
            </a:r>
            <a:r>
              <a:rPr lang="en-US" baseline="0" dirty="0" err="1"/>
              <a:t>parmi</a:t>
            </a:r>
            <a:r>
              <a:rPr lang="en-US" baseline="0" dirty="0"/>
              <a:t> </a:t>
            </a:r>
            <a:r>
              <a:rPr lang="en-US" baseline="0" dirty="0" err="1"/>
              <a:t>eux</a:t>
            </a:r>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3606355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fr-FR" noProof="0" dirty="0"/>
              <a:t>Click to </a:t>
            </a:r>
            <a:r>
              <a:rPr lang="fr-FR" noProof="0" dirty="0" err="1"/>
              <a:t>edit</a:t>
            </a:r>
            <a:r>
              <a:rPr lang="fr-FR" noProof="0" dirty="0"/>
              <a:t> Master </a:t>
            </a:r>
            <a:br>
              <a:rPr lang="fr-FR" noProof="0" dirty="0"/>
            </a:br>
            <a:r>
              <a:rPr lang="fr-FR" noProof="0" dirty="0" err="1"/>
              <a:t>title</a:t>
            </a:r>
            <a:r>
              <a:rPr lang="fr-FR" noProof="0" dirty="0"/>
              <a:t> style</a:t>
            </a:r>
          </a:p>
        </p:txBody>
      </p:sp>
      <p:sp>
        <p:nvSpPr>
          <p:cNvPr id="3" name="Content Placeholder 2"/>
          <p:cNvSpPr>
            <a:spLocks noGrp="1"/>
          </p:cNvSpPr>
          <p:nvPr>
            <p:ph idx="1"/>
          </p:nvPr>
        </p:nvSpPr>
        <p:spPr>
          <a:xfrm>
            <a:off x="461639" y="1606858"/>
            <a:ext cx="8256233" cy="5251142"/>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normAutofit/>
          </a:bodyPr>
          <a:lstStyle>
            <a:lvl1pPr algn="ctr">
              <a:defRPr sz="4000">
                <a:latin typeface="+mn-lt"/>
              </a:defRPr>
            </a:lvl1p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Content Placeholder 2"/>
          <p:cNvSpPr>
            <a:spLocks noGrp="1"/>
          </p:cNvSpPr>
          <p:nvPr>
            <p:ph idx="1"/>
          </p:nvPr>
        </p:nvSpPr>
        <p:spPr>
          <a:xfrm>
            <a:off x="461639" y="1606858"/>
            <a:ext cx="8256233" cy="5251142"/>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41198704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t>Enquête Démographique et de Santé</a:t>
            </a:r>
            <a:r>
              <a:rPr lang="fr-FR" sz="4400" baseline="0" noProof="0" dirty="0"/>
              <a:t> à Madagascar (EDSMD-V) 2021</a:t>
            </a:r>
            <a:endParaRPr lang="fr-FR" sz="4400" noProof="0" dirty="0"/>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descr="A colorful insect on a branch&#10;&#10;Description automatically generated with medium confidence">
            <a:extLst>
              <a:ext uri="{FF2B5EF4-FFF2-40B4-BE49-F238E27FC236}">
                <a16:creationId xmlns:a16="http://schemas.microsoft.com/office/drawing/2014/main" id="{DDE6B425-982B-9D92-68B6-3EBE96520C4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506110"/>
            <a:ext cx="9144000" cy="3676479"/>
          </a:xfrm>
          <a:prstGeom prst="rect">
            <a:avLst/>
          </a:prstGeom>
        </p:spPr>
      </p:pic>
      <p:sp>
        <p:nvSpPr>
          <p:cNvPr id="11" name="Rectangle 10">
            <a:extLst>
              <a:ext uri="{FF2B5EF4-FFF2-40B4-BE49-F238E27FC236}">
                <a16:creationId xmlns:a16="http://schemas.microsoft.com/office/drawing/2014/main" id="{4D7B0F0A-4531-03E3-41D4-A705281F02EF}"/>
              </a:ext>
            </a:extLst>
          </p:cNvPr>
          <p:cNvSpPr/>
          <p:nvPr userDrawn="1"/>
        </p:nvSpPr>
        <p:spPr>
          <a:xfrm>
            <a:off x="-2" y="1414670"/>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AE53979-87AF-8F5E-11B7-4DA1D384E45A}"/>
              </a:ext>
            </a:extLst>
          </p:cNvPr>
          <p:cNvSpPr/>
          <p:nvPr userDrawn="1"/>
        </p:nvSpPr>
        <p:spPr>
          <a:xfrm>
            <a:off x="-2" y="5127105"/>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br>
              <a:rPr lang="fr-FR" noProof="0" dirty="0"/>
            </a:br>
            <a:r>
              <a:rPr lang="fr-FR" noProof="0" dirty="0" err="1"/>
              <a:t>title</a:t>
            </a:r>
            <a:r>
              <a:rPr lang="fr-FR" noProof="0" dirty="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Thirdlevel</a:t>
            </a:r>
            <a:endParaRPr lang="fr-FR" noProof="0" dirty="0"/>
          </a:p>
          <a:p>
            <a:pPr lvl="3"/>
            <a:r>
              <a:rPr lang="fr-FR" noProof="0" dirty="0" err="1"/>
              <a:t>Fourthlevel</a:t>
            </a:r>
            <a:endParaRPr lang="fr-FR" noProof="0" dirty="0"/>
          </a:p>
          <a:p>
            <a:pPr lvl="4"/>
            <a:r>
              <a:rPr lang="fr-FR" noProof="0" dirty="0" err="1"/>
              <a:t>Fifthlevel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8"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fr-FR" sz="4400" b="1" dirty="0">
                <a:solidFill>
                  <a:schemeClr val="bg1"/>
                </a:solidFill>
              </a:rPr>
              <a:t>Santé de l’enfant</a:t>
            </a:r>
          </a:p>
        </p:txBody>
      </p:sp>
      <p:sp>
        <p:nvSpPr>
          <p:cNvPr id="3" name="TextBox 2"/>
          <p:cNvSpPr txBox="1"/>
          <p:nvPr/>
        </p:nvSpPr>
        <p:spPr>
          <a:xfrm>
            <a:off x="6374166" y="1566097"/>
            <a:ext cx="2769834" cy="707886"/>
          </a:xfrm>
          <a:prstGeom prst="rect">
            <a:avLst/>
          </a:prstGeom>
          <a:noFill/>
        </p:spPr>
        <p:txBody>
          <a:bodyPr wrap="square" rtlCol="0">
            <a:spAutoFit/>
          </a:bodyPr>
          <a:lstStyle/>
          <a:p>
            <a:pPr algn="r"/>
            <a:r>
              <a:rPr lang="fr-FR" sz="2000" i="1" dirty="0">
                <a:solidFill>
                  <a:schemeClr val="bg1"/>
                </a:solidFill>
              </a:rPr>
              <a:t>Suivez-nous sur Twitter!  </a:t>
            </a:r>
          </a:p>
          <a:p>
            <a:pPr algn="r"/>
            <a:r>
              <a:rPr lang="fr-FR" sz="2000" i="1">
                <a:solidFill>
                  <a:schemeClr val="bg1"/>
                </a:solidFill>
              </a:rPr>
              <a:t>#MadagascarEDS</a:t>
            </a:r>
            <a:endParaRPr lang="fr-FR"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Vaccins appropriés pour l’âge</a:t>
            </a:r>
            <a:endParaRPr lang="fr-FR"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41255257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41525"/>
            <a:ext cx="9144000" cy="369332"/>
          </a:xfrm>
          <a:prstGeom prst="rect">
            <a:avLst/>
          </a:prstGeom>
          <a:noFill/>
        </p:spPr>
        <p:txBody>
          <a:bodyPr wrap="square" rtlCol="0">
            <a:spAutoFit/>
          </a:bodyPr>
          <a:lstStyle/>
          <a:p>
            <a:pPr algn="ctr"/>
            <a:r>
              <a:rPr lang="fr-FR" i="1" dirty="0"/>
              <a:t>Pourcentage d’enfants de 12-23 mois ayant reçu :</a:t>
            </a:r>
          </a:p>
        </p:txBody>
      </p:sp>
    </p:spTree>
    <p:extLst>
      <p:ext uri="{BB962C8B-B14F-4D97-AF65-F5344CB8AC3E}">
        <p14:creationId xmlns:p14="http://schemas.microsoft.com/office/powerpoint/2010/main" val="8803916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604593" cy="3287963"/>
          </a:xfrm>
        </p:spPr>
        <p:txBody>
          <a:bodyPr>
            <a:normAutofit/>
          </a:bodyPr>
          <a:lstStyle/>
          <a:p>
            <a:r>
              <a:rPr lang="fr-FR" sz="3600" noProof="0" dirty="0"/>
              <a:t>Couverture vaccinale</a:t>
            </a:r>
          </a:p>
          <a:p>
            <a:r>
              <a:rPr lang="fr-FR" sz="3600" b="1" noProof="0" dirty="0">
                <a:solidFill>
                  <a:srgbClr val="00B050"/>
                </a:solidFill>
              </a:rPr>
              <a:t>Maladies des enfants</a:t>
            </a:r>
          </a:p>
        </p:txBody>
      </p:sp>
      <p:sp>
        <p:nvSpPr>
          <p:cNvPr id="2" name="TextBox 1">
            <a:extLst>
              <a:ext uri="{FF2B5EF4-FFF2-40B4-BE49-F238E27FC236}">
                <a16:creationId xmlns:a16="http://schemas.microsoft.com/office/drawing/2014/main" id="{149EF35C-78F6-17F2-959D-8E2860371250}"/>
              </a:ext>
            </a:extLst>
          </p:cNvPr>
          <p:cNvSpPr txBox="1"/>
          <p:nvPr/>
        </p:nvSpPr>
        <p:spPr>
          <a:xfrm>
            <a:off x="4604593" y="5344509"/>
            <a:ext cx="4572000" cy="276999"/>
          </a:xfrm>
          <a:prstGeom prst="rect">
            <a:avLst/>
          </a:prstGeom>
          <a:noFill/>
        </p:spPr>
        <p:txBody>
          <a:bodyPr wrap="square" rtlCol="0">
            <a:spAutoFit/>
          </a:bodyPr>
          <a:lstStyle/>
          <a:p>
            <a:pPr algn="ctr"/>
            <a:r>
              <a:rPr lang="fr-FR" sz="1200" dirty="0"/>
              <a:t>© UNICEF/UN0312870/</a:t>
            </a:r>
            <a:r>
              <a:rPr lang="fr-FR" sz="1200" dirty="0" err="1"/>
              <a:t>Ralaivita</a:t>
            </a:r>
            <a:r>
              <a:rPr lang="fr-FR" sz="1200" dirty="0"/>
              <a:t> 2019</a:t>
            </a:r>
          </a:p>
        </p:txBody>
      </p:sp>
      <p:pic>
        <p:nvPicPr>
          <p:cNvPr id="6" name="Picture 5" descr="A person holding a baby&#10;&#10;Description automatically generated">
            <a:extLst>
              <a:ext uri="{FF2B5EF4-FFF2-40B4-BE49-F238E27FC236}">
                <a16:creationId xmlns:a16="http://schemas.microsoft.com/office/drawing/2014/main" id="{4CD26589-6CED-CC20-9001-078870E93DF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85360" y="1128810"/>
            <a:ext cx="2810466" cy="4215699"/>
          </a:xfrm>
          <a:prstGeom prst="rect">
            <a:avLst/>
          </a:prstGeom>
          <a:ln w="12700">
            <a:solidFill>
              <a:schemeClr val="tx1"/>
            </a:solidFill>
          </a:ln>
        </p:spPr>
      </p:pic>
    </p:spTree>
    <p:extLst>
      <p:ext uri="{BB962C8B-B14F-4D97-AF65-F5344CB8AC3E}">
        <p14:creationId xmlns:p14="http://schemas.microsoft.com/office/powerpoint/2010/main" val="1738333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Prévalence et traitement des maladies des enfants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34260821"/>
              </p:ext>
            </p:extLst>
          </p:nvPr>
        </p:nvGraphicFramePr>
        <p:xfrm>
          <a:off x="1" y="2317228"/>
          <a:ext cx="9144000" cy="454077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584791" y="1152273"/>
            <a:ext cx="3072809" cy="1200329"/>
          </a:xfrm>
          <a:prstGeom prst="rect">
            <a:avLst/>
          </a:prstGeom>
          <a:noFill/>
        </p:spPr>
        <p:txBody>
          <a:bodyPr wrap="square" rtlCol="0">
            <a:spAutoFit/>
          </a:bodyPr>
          <a:lstStyle/>
          <a:p>
            <a:pPr algn="ctr"/>
            <a:r>
              <a:rPr lang="fr-FR" i="1" dirty="0"/>
              <a:t>Pourcentage d’enfants de moins de 5 ans avec des symptômes au cours des 2 semaines précédant l’interview</a:t>
            </a:r>
          </a:p>
        </p:txBody>
      </p:sp>
      <p:sp>
        <p:nvSpPr>
          <p:cNvPr id="6" name="TextBox 5"/>
          <p:cNvSpPr txBox="1"/>
          <p:nvPr/>
        </p:nvSpPr>
        <p:spPr>
          <a:xfrm>
            <a:off x="5493487" y="1152273"/>
            <a:ext cx="3143696" cy="1200329"/>
          </a:xfrm>
          <a:prstGeom prst="rect">
            <a:avLst/>
          </a:prstGeom>
          <a:noFill/>
        </p:spPr>
        <p:txBody>
          <a:bodyPr wrap="square" rtlCol="0">
            <a:spAutoFit/>
          </a:bodyPr>
          <a:lstStyle/>
          <a:p>
            <a:pPr algn="ctr"/>
            <a:r>
              <a:rPr lang="fr-FR" i="1" dirty="0"/>
              <a:t>Parmi les enfants de moins de 5 ans et malades, pourcentage pour lesquels des conseils ou un traitement ont </a:t>
            </a:r>
            <a:r>
              <a:rPr lang="fr-FR" i="1"/>
              <a:t>été recherchés </a:t>
            </a:r>
            <a:endParaRPr lang="fr-FR" i="1" dirty="0"/>
          </a:p>
        </p:txBody>
      </p:sp>
      <p:cxnSp>
        <p:nvCxnSpPr>
          <p:cNvPr id="4" name="Straight Connector 3"/>
          <p:cNvCxnSpPr/>
          <p:nvPr/>
        </p:nvCxnSpPr>
        <p:spPr>
          <a:xfrm>
            <a:off x="574158" y="2317228"/>
            <a:ext cx="3083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493486" y="2320103"/>
            <a:ext cx="308344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758535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Prévalence de la diarrhée selon l’âge</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646331"/>
          </a:xfrm>
          <a:prstGeom prst="rect">
            <a:avLst/>
          </a:prstGeom>
          <a:noFill/>
        </p:spPr>
        <p:txBody>
          <a:bodyPr wrap="square" rtlCol="0">
            <a:spAutoFit/>
          </a:bodyPr>
          <a:lstStyle/>
          <a:p>
            <a:pPr algn="ctr"/>
            <a:r>
              <a:rPr lang="fr-FR" i="1" dirty="0"/>
              <a:t>Pourcentage d’enfants de moins de 5 ans ayant eu de la diarrhée </a:t>
            </a:r>
          </a:p>
          <a:p>
            <a:pPr algn="ctr"/>
            <a:r>
              <a:rPr lang="fr-FR" i="1" dirty="0"/>
              <a:t>au cours des 2 semaines précédant l’interview </a:t>
            </a:r>
          </a:p>
        </p:txBody>
      </p:sp>
    </p:spTree>
    <p:extLst>
      <p:ext uri="{BB962C8B-B14F-4D97-AF65-F5344CB8AC3E}">
        <p14:creationId xmlns:p14="http://schemas.microsoft.com/office/powerpoint/2010/main" val="18313040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Traitement de la diarrhée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563461111"/>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646331"/>
          </a:xfrm>
          <a:prstGeom prst="rect">
            <a:avLst/>
          </a:prstGeom>
          <a:noFill/>
        </p:spPr>
        <p:txBody>
          <a:bodyPr wrap="square" rtlCol="0">
            <a:spAutoFit/>
          </a:bodyPr>
          <a:lstStyle/>
          <a:p>
            <a:pPr algn="ctr"/>
            <a:r>
              <a:rPr lang="fr-FR" i="1" dirty="0"/>
              <a:t>Pourcentage d’enfants de moins de 5 ans ayant eu de la diarrhée </a:t>
            </a:r>
          </a:p>
          <a:p>
            <a:pPr algn="ctr"/>
            <a:r>
              <a:rPr lang="fr-FR" i="1" dirty="0"/>
              <a:t>au cours des 2 semaines précédant l’interview </a:t>
            </a:r>
          </a:p>
        </p:txBody>
      </p:sp>
    </p:spTree>
    <p:extLst>
      <p:ext uri="{BB962C8B-B14F-4D97-AF65-F5344CB8AC3E}">
        <p14:creationId xmlns:p14="http://schemas.microsoft.com/office/powerpoint/2010/main" val="2227984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Pratiques alimentaires durant la diarrhée :</a:t>
            </a:r>
            <a:br>
              <a:rPr lang="fr-FR" noProof="0" dirty="0"/>
            </a:br>
            <a:r>
              <a:rPr lang="fr-FR" noProof="0" dirty="0"/>
              <a:t>Liquides Données</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2163582370"/>
              </p:ext>
            </p:extLst>
          </p:nvPr>
        </p:nvGraphicFramePr>
        <p:xfrm>
          <a:off x="800100" y="1943100"/>
          <a:ext cx="7556500" cy="491490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69769"/>
            <a:ext cx="9144000" cy="923330"/>
          </a:xfrm>
          <a:prstGeom prst="rect">
            <a:avLst/>
          </a:prstGeom>
          <a:noFill/>
        </p:spPr>
        <p:txBody>
          <a:bodyPr wrap="square" rtlCol="0">
            <a:spAutoFit/>
          </a:bodyPr>
          <a:lstStyle/>
          <a:p>
            <a:pPr algn="ctr"/>
            <a:r>
              <a:rPr lang="fr-FR" i="1" dirty="0"/>
              <a:t>Répartition (en %) des enfants de moins de 5 ans ayant eu de la diarrhée </a:t>
            </a:r>
          </a:p>
          <a:p>
            <a:pPr algn="ctr"/>
            <a:r>
              <a:rPr lang="fr-FR" i="1" dirty="0"/>
              <a:t>au cours des 2 semaines précédant l’interview </a:t>
            </a:r>
          </a:p>
          <a:p>
            <a:pPr algn="ctr"/>
            <a:r>
              <a:rPr lang="fr-FR" i="1" dirty="0"/>
              <a:t>par quantité de liquides donnée par rapport aux quantités habituelles</a:t>
            </a:r>
          </a:p>
        </p:txBody>
      </p:sp>
    </p:spTree>
    <p:extLst>
      <p:ext uri="{BB962C8B-B14F-4D97-AF65-F5344CB8AC3E}">
        <p14:creationId xmlns:p14="http://schemas.microsoft.com/office/powerpoint/2010/main" val="9097964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2702210859"/>
              </p:ext>
            </p:extLst>
          </p:nvPr>
        </p:nvGraphicFramePr>
        <p:xfrm>
          <a:off x="800100" y="2099346"/>
          <a:ext cx="7581900" cy="4758653"/>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1"/>
          <p:cNvSpPr txBox="1">
            <a:spLocks/>
          </p:cNvSpPr>
          <p:nvPr/>
        </p:nvSpPr>
        <p:spPr>
          <a:xfrm>
            <a:off x="0" y="18948"/>
            <a:ext cx="9144000" cy="1231900"/>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a:lstStyle>
          <a:p>
            <a:r>
              <a:rPr lang="fr-FR" dirty="0"/>
              <a:t>Pratiques alimentaires durant la diarrhée :</a:t>
            </a:r>
            <a:br>
              <a:rPr lang="fr-FR" dirty="0"/>
            </a:br>
            <a:r>
              <a:rPr lang="fr-FR" dirty="0"/>
              <a:t>Nourriture Donnée</a:t>
            </a:r>
          </a:p>
        </p:txBody>
      </p:sp>
      <p:sp>
        <p:nvSpPr>
          <p:cNvPr id="7" name="TextBox 6"/>
          <p:cNvSpPr txBox="1"/>
          <p:nvPr/>
        </p:nvSpPr>
        <p:spPr>
          <a:xfrm>
            <a:off x="0" y="1176017"/>
            <a:ext cx="9144000" cy="923330"/>
          </a:xfrm>
          <a:prstGeom prst="rect">
            <a:avLst/>
          </a:prstGeom>
          <a:noFill/>
        </p:spPr>
        <p:txBody>
          <a:bodyPr wrap="square" rtlCol="0">
            <a:spAutoFit/>
          </a:bodyPr>
          <a:lstStyle/>
          <a:p>
            <a:pPr algn="ctr"/>
            <a:r>
              <a:rPr lang="fr-FR" i="1" dirty="0"/>
              <a:t>Répartition (en %) des enfants de moins de 5 ans ayant eu de la diarrhée </a:t>
            </a:r>
          </a:p>
          <a:p>
            <a:pPr algn="ctr"/>
            <a:r>
              <a:rPr lang="fr-FR" i="1" dirty="0"/>
              <a:t>au cours des 2 semaines précédant l’interview </a:t>
            </a:r>
          </a:p>
          <a:p>
            <a:pPr algn="ctr"/>
            <a:r>
              <a:rPr lang="fr-FR" i="1" dirty="0"/>
              <a:t>par quantité de nourriture donnée par rapport aux quantités habituelles</a:t>
            </a:r>
          </a:p>
        </p:txBody>
      </p:sp>
    </p:spTree>
    <p:extLst>
      <p:ext uri="{BB962C8B-B14F-4D97-AF65-F5344CB8AC3E}">
        <p14:creationId xmlns:p14="http://schemas.microsoft.com/office/powerpoint/2010/main" val="26097592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Résultats Clés</a:t>
            </a:r>
          </a:p>
        </p:txBody>
      </p:sp>
      <p:sp>
        <p:nvSpPr>
          <p:cNvPr id="3" name="Content Placeholder 2"/>
          <p:cNvSpPr>
            <a:spLocks noGrp="1"/>
          </p:cNvSpPr>
          <p:nvPr>
            <p:ph idx="1"/>
          </p:nvPr>
        </p:nvSpPr>
        <p:spPr>
          <a:xfrm>
            <a:off x="443885" y="1463166"/>
            <a:ext cx="8454309" cy="5252266"/>
          </a:xfrm>
        </p:spPr>
        <p:txBody>
          <a:bodyPr>
            <a:noAutofit/>
          </a:bodyPr>
          <a:lstStyle/>
          <a:p>
            <a:pPr>
              <a:spcBef>
                <a:spcPts val="0"/>
              </a:spcBef>
              <a:spcAft>
                <a:spcPts val="1800"/>
              </a:spcAft>
              <a:buClr>
                <a:schemeClr val="tx1"/>
              </a:buClr>
            </a:pPr>
            <a:r>
              <a:rPr lang="fr-FR" b="1" noProof="0" dirty="0">
                <a:solidFill>
                  <a:schemeClr val="accent5"/>
                </a:solidFill>
              </a:rPr>
              <a:t>49 % </a:t>
            </a:r>
            <a:r>
              <a:rPr lang="fr-FR" noProof="0" dirty="0"/>
              <a:t>des enfants de 12-23 mois ont reçu </a:t>
            </a:r>
            <a:r>
              <a:rPr lang="fr-FR" b="1" noProof="0" dirty="0">
                <a:solidFill>
                  <a:schemeClr val="accent5"/>
                </a:solidFill>
              </a:rPr>
              <a:t>tous les vaccins de base</a:t>
            </a:r>
            <a:r>
              <a:rPr lang="fr-FR" noProof="0" dirty="0"/>
              <a:t>.</a:t>
            </a:r>
          </a:p>
          <a:p>
            <a:pPr>
              <a:spcBef>
                <a:spcPts val="0"/>
              </a:spcBef>
              <a:spcAft>
                <a:spcPts val="1800"/>
              </a:spcAft>
              <a:buClr>
                <a:schemeClr val="tx1"/>
              </a:buClr>
            </a:pPr>
            <a:r>
              <a:rPr lang="fr-FR" b="1" dirty="0">
                <a:solidFill>
                  <a:srgbClr val="00B050"/>
                </a:solidFill>
              </a:rPr>
              <a:t>18% </a:t>
            </a:r>
            <a:r>
              <a:rPr lang="fr-FR" dirty="0"/>
              <a:t>des enfants de 12-23 mois n’ont reçu aucun antigène</a:t>
            </a:r>
            <a:endParaRPr lang="fr-FR" noProof="0" dirty="0"/>
          </a:p>
          <a:p>
            <a:pPr>
              <a:spcBef>
                <a:spcPts val="0"/>
              </a:spcBef>
              <a:spcAft>
                <a:spcPts val="1800"/>
              </a:spcAft>
              <a:buClr>
                <a:schemeClr val="tx1"/>
              </a:buClr>
            </a:pPr>
            <a:r>
              <a:rPr lang="fr-FR" dirty="0"/>
              <a:t>Parmi les enfants avec </a:t>
            </a:r>
            <a:r>
              <a:rPr lang="fr-FR" b="1" dirty="0">
                <a:solidFill>
                  <a:schemeClr val="accent5"/>
                </a:solidFill>
              </a:rPr>
              <a:t>IRA</a:t>
            </a:r>
            <a:r>
              <a:rPr lang="fr-FR" dirty="0"/>
              <a:t>, des </a:t>
            </a:r>
            <a:r>
              <a:rPr lang="fr-FR" b="1" dirty="0">
                <a:solidFill>
                  <a:schemeClr val="accent5"/>
                </a:solidFill>
              </a:rPr>
              <a:t>conseils ou un traitement </a:t>
            </a:r>
            <a:r>
              <a:rPr lang="fr-FR" dirty="0"/>
              <a:t>ont été recherchés pour </a:t>
            </a:r>
            <a:r>
              <a:rPr lang="fr-FR" b="1" dirty="0">
                <a:solidFill>
                  <a:schemeClr val="accent5"/>
                </a:solidFill>
              </a:rPr>
              <a:t>54</a:t>
            </a:r>
            <a:r>
              <a:rPr lang="fr-FR" b="1" noProof="0" dirty="0">
                <a:solidFill>
                  <a:schemeClr val="accent5"/>
                </a:solidFill>
              </a:rPr>
              <a:t> %</a:t>
            </a:r>
            <a:r>
              <a:rPr lang="fr-FR" noProof="0" dirty="0"/>
              <a:t>. </a:t>
            </a:r>
            <a:r>
              <a:rPr lang="fr-FR" dirty="0"/>
              <a:t>Parmi les enfants avec </a:t>
            </a:r>
            <a:r>
              <a:rPr lang="fr-FR" b="1" dirty="0">
                <a:solidFill>
                  <a:schemeClr val="accent5"/>
                </a:solidFill>
              </a:rPr>
              <a:t>diarrhée</a:t>
            </a:r>
            <a:r>
              <a:rPr lang="fr-FR" dirty="0"/>
              <a:t>, ils ont </a:t>
            </a:r>
            <a:r>
              <a:rPr lang="fr-FR"/>
              <a:t>été recherchés </a:t>
            </a:r>
            <a:r>
              <a:rPr lang="fr-FR" dirty="0"/>
              <a:t>pour </a:t>
            </a:r>
            <a:r>
              <a:rPr lang="fr-FR" b="1" dirty="0">
                <a:solidFill>
                  <a:schemeClr val="accent5"/>
                </a:solidFill>
              </a:rPr>
              <a:t>41 %</a:t>
            </a:r>
            <a:r>
              <a:rPr lang="fr-FR" dirty="0"/>
              <a:t>.</a:t>
            </a:r>
          </a:p>
          <a:p>
            <a:pPr>
              <a:spcBef>
                <a:spcPts val="0"/>
              </a:spcBef>
              <a:spcAft>
                <a:spcPts val="1800"/>
              </a:spcAft>
              <a:buClr>
                <a:schemeClr val="tx1"/>
              </a:buClr>
            </a:pPr>
            <a:r>
              <a:rPr lang="fr-FR" b="1" dirty="0">
                <a:solidFill>
                  <a:schemeClr val="accent5"/>
                </a:solidFill>
              </a:rPr>
              <a:t>50</a:t>
            </a:r>
            <a:r>
              <a:rPr lang="fr-FR" b="1" noProof="0" dirty="0">
                <a:solidFill>
                  <a:schemeClr val="accent5"/>
                </a:solidFill>
              </a:rPr>
              <a:t> % </a:t>
            </a:r>
            <a:r>
              <a:rPr lang="fr-FR" noProof="0" dirty="0"/>
              <a:t>des enfants avec la diarrhée reçoivent de la </a:t>
            </a:r>
            <a:r>
              <a:rPr lang="fr-FR" b="1" noProof="0" dirty="0">
                <a:solidFill>
                  <a:schemeClr val="accent5"/>
                </a:solidFill>
              </a:rPr>
              <a:t>TRO</a:t>
            </a:r>
            <a:r>
              <a:rPr lang="fr-FR" noProof="0" dirty="0"/>
              <a:t>.</a:t>
            </a:r>
          </a:p>
        </p:txBody>
      </p:sp>
    </p:spTree>
    <p:extLst>
      <p:ext uri="{BB962C8B-B14F-4D97-AF65-F5344CB8AC3E}">
        <p14:creationId xmlns:p14="http://schemas.microsoft.com/office/powerpoint/2010/main" val="519782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r>
              <a:rPr lang="fr-FR" sz="3600" b="1" noProof="0" dirty="0">
                <a:solidFill>
                  <a:schemeClr val="accent5"/>
                </a:solidFill>
              </a:rPr>
              <a:t>Couverture vaccinale</a:t>
            </a:r>
          </a:p>
          <a:p>
            <a:r>
              <a:rPr lang="fr-FR" sz="3600" noProof="0" dirty="0"/>
              <a:t>Maladies des enfants</a:t>
            </a:r>
          </a:p>
        </p:txBody>
      </p:sp>
      <p:sp>
        <p:nvSpPr>
          <p:cNvPr id="5" name="TextBox 4"/>
          <p:cNvSpPr txBox="1"/>
          <p:nvPr/>
        </p:nvSpPr>
        <p:spPr>
          <a:xfrm>
            <a:off x="4257741" y="5344509"/>
            <a:ext cx="4572000" cy="276999"/>
          </a:xfrm>
          <a:prstGeom prst="rect">
            <a:avLst/>
          </a:prstGeom>
          <a:noFill/>
        </p:spPr>
        <p:txBody>
          <a:bodyPr wrap="square" rtlCol="0">
            <a:spAutoFit/>
          </a:bodyPr>
          <a:lstStyle/>
          <a:p>
            <a:pPr algn="ctr"/>
            <a:r>
              <a:rPr lang="fr-FR" sz="1200" dirty="0"/>
              <a:t>© UNICEF/UN0312870/</a:t>
            </a:r>
            <a:r>
              <a:rPr lang="fr-FR" sz="1200" dirty="0" err="1"/>
              <a:t>Ralaivita</a:t>
            </a:r>
            <a:r>
              <a:rPr lang="fr-FR" sz="1200" dirty="0"/>
              <a:t> 2019</a:t>
            </a:r>
          </a:p>
        </p:txBody>
      </p:sp>
      <p:pic>
        <p:nvPicPr>
          <p:cNvPr id="6" name="Picture 5" descr="A person holding a baby&#10;&#10;Description automatically generated">
            <a:extLst>
              <a:ext uri="{FF2B5EF4-FFF2-40B4-BE49-F238E27FC236}">
                <a16:creationId xmlns:a16="http://schemas.microsoft.com/office/drawing/2014/main" id="{B0C3934C-5E67-D422-BDEA-304FD3AEB9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38508" y="1128810"/>
            <a:ext cx="2810466" cy="4215699"/>
          </a:xfrm>
          <a:prstGeom prst="rect">
            <a:avLst/>
          </a:prstGeom>
          <a:ln w="12700">
            <a:solidFill>
              <a:schemeClr val="tx1"/>
            </a:solidFill>
          </a:ln>
        </p:spPr>
      </p:pic>
    </p:spTree>
    <p:extLst>
      <p:ext uri="{BB962C8B-B14F-4D97-AF65-F5344CB8AC3E}">
        <p14:creationId xmlns:p14="http://schemas.microsoft.com/office/powerpoint/2010/main" val="2985193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Vaccinations infantiles de base</a:t>
            </a:r>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fr-FR" sz="3200" dirty="0"/>
              <a:t>Les </a:t>
            </a:r>
            <a:r>
              <a:rPr lang="fr-FR" sz="3200" b="1" noProof="0" dirty="0">
                <a:solidFill>
                  <a:schemeClr val="accent5"/>
                </a:solidFill>
              </a:rPr>
              <a:t>vaccinations de base </a:t>
            </a:r>
            <a:r>
              <a:rPr lang="fr-FR" sz="3200" dirty="0"/>
              <a:t>pour les enfants de 12-23 mois comprennent </a:t>
            </a:r>
            <a:r>
              <a:rPr lang="fr-FR" sz="3200" noProof="0" dirty="0"/>
              <a:t>:</a:t>
            </a:r>
          </a:p>
          <a:p>
            <a:pPr lvl="1">
              <a:spcBef>
                <a:spcPts val="0"/>
              </a:spcBef>
              <a:spcAft>
                <a:spcPts val="1800"/>
              </a:spcAft>
              <a:buClr>
                <a:schemeClr val="tx1"/>
              </a:buClr>
            </a:pPr>
            <a:r>
              <a:rPr lang="fr-FR" sz="3200" noProof="0" dirty="0"/>
              <a:t>BCG</a:t>
            </a:r>
          </a:p>
          <a:p>
            <a:pPr lvl="1">
              <a:spcBef>
                <a:spcPts val="0"/>
              </a:spcBef>
              <a:spcAft>
                <a:spcPts val="1800"/>
              </a:spcAft>
              <a:buClr>
                <a:schemeClr val="tx1"/>
              </a:buClr>
            </a:pPr>
            <a:r>
              <a:rPr lang="fr-FR" sz="3200" noProof="0" dirty="0"/>
              <a:t>Vaccin Antirougeoleux (VAR 1)</a:t>
            </a:r>
          </a:p>
          <a:p>
            <a:pPr lvl="1">
              <a:spcBef>
                <a:spcPts val="0"/>
              </a:spcBef>
              <a:spcAft>
                <a:spcPts val="1800"/>
              </a:spcAft>
              <a:buClr>
                <a:schemeClr val="tx1"/>
              </a:buClr>
            </a:pPr>
            <a:r>
              <a:rPr lang="fr-FR" sz="3200" noProof="0" dirty="0"/>
              <a:t>3 doses de Pentavalent (DTC-</a:t>
            </a:r>
            <a:r>
              <a:rPr lang="fr-FR" sz="3200" noProof="0" dirty="0" err="1"/>
              <a:t>HepB</a:t>
            </a:r>
            <a:r>
              <a:rPr lang="fr-FR" sz="3200" noProof="0" dirty="0"/>
              <a:t>-</a:t>
            </a:r>
            <a:r>
              <a:rPr lang="fr-FR" sz="3200" noProof="0" dirty="0" err="1"/>
              <a:t>Hib</a:t>
            </a:r>
            <a:r>
              <a:rPr lang="fr-FR" sz="3200" noProof="0" dirty="0"/>
              <a:t>)</a:t>
            </a:r>
          </a:p>
          <a:p>
            <a:pPr lvl="1">
              <a:spcBef>
                <a:spcPts val="0"/>
              </a:spcBef>
              <a:spcAft>
                <a:spcPts val="1800"/>
              </a:spcAft>
              <a:buClr>
                <a:schemeClr val="tx1"/>
              </a:buClr>
            </a:pPr>
            <a:r>
              <a:rPr lang="fr-FR" sz="3200" noProof="0" dirty="0"/>
              <a:t>3 doses de Polio (non compris le Polio 0)</a:t>
            </a:r>
          </a:p>
        </p:txBody>
      </p:sp>
    </p:spTree>
    <p:extLst>
      <p:ext uri="{BB962C8B-B14F-4D97-AF65-F5344CB8AC3E}">
        <p14:creationId xmlns:p14="http://schemas.microsoft.com/office/powerpoint/2010/main" val="6598353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Vaccinations infantiles de base</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67277607"/>
              </p:ext>
            </p:extLst>
          </p:nvPr>
        </p:nvGraphicFramePr>
        <p:xfrm>
          <a:off x="0" y="1606550"/>
          <a:ext cx="9143999" cy="47688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81405"/>
            <a:ext cx="9144000" cy="369332"/>
          </a:xfrm>
          <a:prstGeom prst="rect">
            <a:avLst/>
          </a:prstGeom>
          <a:noFill/>
        </p:spPr>
        <p:txBody>
          <a:bodyPr wrap="square" rtlCol="0">
            <a:spAutoFit/>
          </a:bodyPr>
          <a:lstStyle/>
          <a:p>
            <a:pPr algn="ctr"/>
            <a:r>
              <a:rPr lang="fr-FR" i="1" dirty="0"/>
              <a:t>Pourcentage d’enfants de 12-23 mois qui ont reçu :</a:t>
            </a:r>
          </a:p>
        </p:txBody>
      </p:sp>
      <p:sp>
        <p:nvSpPr>
          <p:cNvPr id="14" name="TextBox 13"/>
          <p:cNvSpPr txBox="1"/>
          <p:nvPr/>
        </p:nvSpPr>
        <p:spPr>
          <a:xfrm>
            <a:off x="1257300" y="6489700"/>
            <a:ext cx="2070100" cy="369332"/>
          </a:xfrm>
          <a:prstGeom prst="rect">
            <a:avLst/>
          </a:prstGeom>
          <a:noFill/>
        </p:spPr>
        <p:txBody>
          <a:bodyPr wrap="square" rtlCol="0">
            <a:spAutoFit/>
          </a:bodyPr>
          <a:lstStyle/>
          <a:p>
            <a:pPr algn="ctr"/>
            <a:r>
              <a:rPr lang="en-US" dirty="0"/>
              <a:t>DTC-</a:t>
            </a:r>
            <a:r>
              <a:rPr lang="en-US" dirty="0" err="1"/>
              <a:t>HepB</a:t>
            </a:r>
            <a:r>
              <a:rPr lang="en-US" dirty="0"/>
              <a:t>-Hib</a:t>
            </a:r>
          </a:p>
        </p:txBody>
      </p:sp>
      <p:sp>
        <p:nvSpPr>
          <p:cNvPr id="15" name="TextBox 14"/>
          <p:cNvSpPr txBox="1"/>
          <p:nvPr/>
        </p:nvSpPr>
        <p:spPr>
          <a:xfrm>
            <a:off x="3987800" y="6488668"/>
            <a:ext cx="2070100" cy="369332"/>
          </a:xfrm>
          <a:prstGeom prst="rect">
            <a:avLst/>
          </a:prstGeom>
          <a:noFill/>
        </p:spPr>
        <p:txBody>
          <a:bodyPr wrap="square" rtlCol="0">
            <a:spAutoFit/>
          </a:bodyPr>
          <a:lstStyle/>
          <a:p>
            <a:pPr algn="ctr"/>
            <a:r>
              <a:rPr lang="en-US" dirty="0"/>
              <a:t>Polio</a:t>
            </a:r>
          </a:p>
        </p:txBody>
      </p:sp>
      <p:cxnSp>
        <p:nvCxnSpPr>
          <p:cNvPr id="17" name="Straight Connector 16"/>
          <p:cNvCxnSpPr/>
          <p:nvPr/>
        </p:nvCxnSpPr>
        <p:spPr>
          <a:xfrm>
            <a:off x="12573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848100" y="6488668"/>
            <a:ext cx="2209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4699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Couverture vaccinale de base selon le niveau d’instruction de la mère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75881354"/>
              </p:ext>
            </p:extLst>
          </p:nvPr>
        </p:nvGraphicFramePr>
        <p:xfrm>
          <a:off x="461963" y="1765738"/>
          <a:ext cx="8256587" cy="5092262"/>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244600"/>
            <a:ext cx="9144000" cy="369332"/>
          </a:xfrm>
          <a:prstGeom prst="rect">
            <a:avLst/>
          </a:prstGeom>
          <a:noFill/>
        </p:spPr>
        <p:txBody>
          <a:bodyPr wrap="square" rtlCol="0">
            <a:spAutoFit/>
          </a:bodyPr>
          <a:lstStyle/>
          <a:p>
            <a:pPr algn="ctr"/>
            <a:r>
              <a:rPr lang="fr-FR" i="1" dirty="0"/>
              <a:t>Pourcentage d’enfants de 12-23 mois ayant reçu tous les vaccins de base</a:t>
            </a:r>
          </a:p>
        </p:txBody>
      </p:sp>
    </p:spTree>
    <p:extLst>
      <p:ext uri="{BB962C8B-B14F-4D97-AF65-F5344CB8AC3E}">
        <p14:creationId xmlns:p14="http://schemas.microsoft.com/office/powerpoint/2010/main" val="20321779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Couverture vaccinale de base </a:t>
            </a:r>
            <a:br>
              <a:rPr lang="fr-FR" dirty="0"/>
            </a:br>
            <a:r>
              <a:rPr lang="fr-FR" noProof="0" dirty="0"/>
              <a:t>selon le bien-être économique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798846351"/>
              </p:ext>
            </p:extLst>
          </p:nvPr>
        </p:nvGraphicFramePr>
        <p:xfrm>
          <a:off x="461963" y="1606550"/>
          <a:ext cx="8256587" cy="4600383"/>
        </p:xfrm>
        <a:graphic>
          <a:graphicData uri="http://schemas.openxmlformats.org/drawingml/2006/chart">
            <c:chart xmlns:c="http://schemas.openxmlformats.org/drawingml/2006/chart" xmlns:r="http://schemas.openxmlformats.org/officeDocument/2006/relationships" r:id="rId3"/>
          </a:graphicData>
        </a:graphic>
      </p:graphicFrame>
      <p:sp>
        <p:nvSpPr>
          <p:cNvPr id="10" name="Right Arrow 9"/>
          <p:cNvSpPr/>
          <p:nvPr/>
        </p:nvSpPr>
        <p:spPr>
          <a:xfrm>
            <a:off x="1872343" y="6422571"/>
            <a:ext cx="5497286" cy="293915"/>
          </a:xfrm>
          <a:prstGeom prst="rightArrow">
            <a:avLst/>
          </a:prstGeom>
          <a:solidFill>
            <a:schemeClr val="accent6"/>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61963" y="6206933"/>
            <a:ext cx="1415143" cy="646331"/>
          </a:xfrm>
          <a:prstGeom prst="rect">
            <a:avLst/>
          </a:prstGeom>
          <a:noFill/>
        </p:spPr>
        <p:txBody>
          <a:bodyPr wrap="square" rtlCol="0">
            <a:spAutoFit/>
          </a:bodyPr>
          <a:lstStyle/>
          <a:p>
            <a:pPr algn="ctr"/>
            <a:r>
              <a:rPr lang="en-US" dirty="0"/>
              <a:t>Le plus pauvre</a:t>
            </a:r>
          </a:p>
        </p:txBody>
      </p:sp>
      <p:sp>
        <p:nvSpPr>
          <p:cNvPr id="12" name="TextBox 11"/>
          <p:cNvSpPr txBox="1"/>
          <p:nvPr/>
        </p:nvSpPr>
        <p:spPr>
          <a:xfrm>
            <a:off x="7369629" y="6345432"/>
            <a:ext cx="1415143" cy="369332"/>
          </a:xfrm>
          <a:prstGeom prst="rect">
            <a:avLst/>
          </a:prstGeom>
          <a:noFill/>
        </p:spPr>
        <p:txBody>
          <a:bodyPr wrap="square" rtlCol="0">
            <a:spAutoFit/>
          </a:bodyPr>
          <a:lstStyle/>
          <a:p>
            <a:pPr algn="ctr"/>
            <a:r>
              <a:rPr lang="en-US" dirty="0"/>
              <a:t>Le plus riche</a:t>
            </a:r>
          </a:p>
        </p:txBody>
      </p:sp>
      <p:sp>
        <p:nvSpPr>
          <p:cNvPr id="8" name="TextBox 7"/>
          <p:cNvSpPr txBox="1"/>
          <p:nvPr/>
        </p:nvSpPr>
        <p:spPr>
          <a:xfrm>
            <a:off x="0" y="1231533"/>
            <a:ext cx="9144000" cy="369332"/>
          </a:xfrm>
          <a:prstGeom prst="rect">
            <a:avLst/>
          </a:prstGeom>
          <a:noFill/>
        </p:spPr>
        <p:txBody>
          <a:bodyPr wrap="square" rtlCol="0">
            <a:spAutoFit/>
          </a:bodyPr>
          <a:lstStyle/>
          <a:p>
            <a:pPr algn="ctr"/>
            <a:r>
              <a:rPr lang="fr-FR" i="1" dirty="0"/>
              <a:t>Pourcentage d’enfants de 12-23 mois ayant reçu tous les vaccins de base</a:t>
            </a:r>
          </a:p>
        </p:txBody>
      </p:sp>
    </p:spTree>
    <p:extLst>
      <p:ext uri="{BB962C8B-B14F-4D97-AF65-F5344CB8AC3E}">
        <p14:creationId xmlns:p14="http://schemas.microsoft.com/office/powerpoint/2010/main" val="32702454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412" y="26064"/>
            <a:ext cx="5354717" cy="906461"/>
          </a:xfrm>
        </p:spPr>
        <p:txBody>
          <a:bodyPr>
            <a:normAutofit fontScale="90000"/>
          </a:bodyPr>
          <a:lstStyle/>
          <a:p>
            <a:r>
              <a:rPr lang="fr-FR" dirty="0"/>
              <a:t>Couverture vaccinale de base</a:t>
            </a:r>
            <a:r>
              <a:rPr lang="fr-FR" noProof="0" dirty="0"/>
              <a:t> selon la région</a:t>
            </a:r>
          </a:p>
        </p:txBody>
      </p:sp>
      <p:sp>
        <p:nvSpPr>
          <p:cNvPr id="5" name="TextBox 4"/>
          <p:cNvSpPr txBox="1"/>
          <p:nvPr/>
        </p:nvSpPr>
        <p:spPr>
          <a:xfrm>
            <a:off x="6577970" y="99806"/>
            <a:ext cx="2391828" cy="1077218"/>
          </a:xfrm>
          <a:prstGeom prst="rect">
            <a:avLst/>
          </a:prstGeom>
          <a:noFill/>
        </p:spPr>
        <p:txBody>
          <a:bodyPr wrap="square" rtlCol="0">
            <a:spAutoFit/>
          </a:bodyPr>
          <a:lstStyle/>
          <a:p>
            <a:pPr algn="ctr"/>
            <a:r>
              <a:rPr lang="en-US" sz="3200" b="1" dirty="0"/>
              <a:t>Madagascar</a:t>
            </a:r>
          </a:p>
          <a:p>
            <a:pPr algn="ctr"/>
            <a:r>
              <a:rPr lang="en-US" sz="3200" b="1" dirty="0"/>
              <a:t>49 %</a:t>
            </a:r>
          </a:p>
        </p:txBody>
      </p:sp>
      <p:sp>
        <p:nvSpPr>
          <p:cNvPr id="6" name="TextBox 5"/>
          <p:cNvSpPr txBox="1"/>
          <p:nvPr/>
        </p:nvSpPr>
        <p:spPr>
          <a:xfrm>
            <a:off x="96933" y="957330"/>
            <a:ext cx="5104175" cy="646331"/>
          </a:xfrm>
          <a:prstGeom prst="rect">
            <a:avLst/>
          </a:prstGeom>
          <a:noFill/>
        </p:spPr>
        <p:txBody>
          <a:bodyPr wrap="square" rtlCol="0">
            <a:spAutoFit/>
          </a:bodyPr>
          <a:lstStyle/>
          <a:p>
            <a:pPr algn="ctr"/>
            <a:r>
              <a:rPr lang="fr-FR" i="1" dirty="0"/>
              <a:t>Pourcentage d’enfants de 12-23 mois ayant reçu tous les vaccins de base</a:t>
            </a:r>
          </a:p>
        </p:txBody>
      </p:sp>
      <p:grpSp>
        <p:nvGrpSpPr>
          <p:cNvPr id="7" name="Group 6">
            <a:extLst>
              <a:ext uri="{FF2B5EF4-FFF2-40B4-BE49-F238E27FC236}">
                <a16:creationId xmlns:a16="http://schemas.microsoft.com/office/drawing/2014/main" id="{152BC46E-0516-E4E4-FB9F-F09B18E0E7C8}"/>
              </a:ext>
            </a:extLst>
          </p:cNvPr>
          <p:cNvGrpSpPr>
            <a:grpSpLocks noChangeAspect="1"/>
          </p:cNvGrpSpPr>
          <p:nvPr/>
        </p:nvGrpSpPr>
        <p:grpSpPr bwMode="auto">
          <a:xfrm>
            <a:off x="2978691" y="-4920"/>
            <a:ext cx="3576321" cy="6680730"/>
            <a:chOff x="2179" y="851"/>
            <a:chExt cx="1402" cy="2619"/>
          </a:xfrm>
          <a:solidFill>
            <a:schemeClr val="accent5"/>
          </a:solidFill>
        </p:grpSpPr>
        <p:sp>
          <p:nvSpPr>
            <p:cNvPr id="8" name="Freeform 5">
              <a:extLst>
                <a:ext uri="{FF2B5EF4-FFF2-40B4-BE49-F238E27FC236}">
                  <a16:creationId xmlns:a16="http://schemas.microsoft.com/office/drawing/2014/main" id="{F32DFA66-E3CB-0BCE-4643-D821C6EC5B4E}"/>
                </a:ext>
              </a:extLst>
            </p:cNvPr>
            <p:cNvSpPr>
              <a:spLocks/>
            </p:cNvSpPr>
            <p:nvPr/>
          </p:nvSpPr>
          <p:spPr bwMode="auto">
            <a:xfrm>
              <a:off x="2815" y="1955"/>
              <a:ext cx="296" cy="355"/>
            </a:xfrm>
            <a:custGeom>
              <a:avLst/>
              <a:gdLst>
                <a:gd name="T0" fmla="*/ 221 w 296"/>
                <a:gd name="T1" fmla="*/ 272 h 355"/>
                <a:gd name="T2" fmla="*/ 234 w 296"/>
                <a:gd name="T3" fmla="*/ 263 h 355"/>
                <a:gd name="T4" fmla="*/ 226 w 296"/>
                <a:gd name="T5" fmla="*/ 247 h 355"/>
                <a:gd name="T6" fmla="*/ 224 w 296"/>
                <a:gd name="T7" fmla="*/ 224 h 355"/>
                <a:gd name="T8" fmla="*/ 228 w 296"/>
                <a:gd name="T9" fmla="*/ 207 h 355"/>
                <a:gd name="T10" fmla="*/ 211 w 296"/>
                <a:gd name="T11" fmla="*/ 192 h 355"/>
                <a:gd name="T12" fmla="*/ 201 w 296"/>
                <a:gd name="T13" fmla="*/ 201 h 355"/>
                <a:gd name="T14" fmla="*/ 190 w 296"/>
                <a:gd name="T15" fmla="*/ 219 h 355"/>
                <a:gd name="T16" fmla="*/ 174 w 296"/>
                <a:gd name="T17" fmla="*/ 232 h 355"/>
                <a:gd name="T18" fmla="*/ 159 w 296"/>
                <a:gd name="T19" fmla="*/ 219 h 355"/>
                <a:gd name="T20" fmla="*/ 153 w 296"/>
                <a:gd name="T21" fmla="*/ 207 h 355"/>
                <a:gd name="T22" fmla="*/ 128 w 296"/>
                <a:gd name="T23" fmla="*/ 201 h 355"/>
                <a:gd name="T24" fmla="*/ 113 w 296"/>
                <a:gd name="T25" fmla="*/ 192 h 355"/>
                <a:gd name="T26" fmla="*/ 100 w 296"/>
                <a:gd name="T27" fmla="*/ 172 h 355"/>
                <a:gd name="T28" fmla="*/ 84 w 296"/>
                <a:gd name="T29" fmla="*/ 151 h 355"/>
                <a:gd name="T30" fmla="*/ 65 w 296"/>
                <a:gd name="T31" fmla="*/ 142 h 355"/>
                <a:gd name="T32" fmla="*/ 50 w 296"/>
                <a:gd name="T33" fmla="*/ 130 h 355"/>
                <a:gd name="T34" fmla="*/ 40 w 296"/>
                <a:gd name="T35" fmla="*/ 111 h 355"/>
                <a:gd name="T36" fmla="*/ 30 w 296"/>
                <a:gd name="T37" fmla="*/ 88 h 355"/>
                <a:gd name="T38" fmla="*/ 25 w 296"/>
                <a:gd name="T39" fmla="*/ 61 h 355"/>
                <a:gd name="T40" fmla="*/ 13 w 296"/>
                <a:gd name="T41" fmla="*/ 40 h 355"/>
                <a:gd name="T42" fmla="*/ 2 w 296"/>
                <a:gd name="T43" fmla="*/ 21 h 355"/>
                <a:gd name="T44" fmla="*/ 5 w 296"/>
                <a:gd name="T45" fmla="*/ 9 h 355"/>
                <a:gd name="T46" fmla="*/ 27 w 296"/>
                <a:gd name="T47" fmla="*/ 7 h 355"/>
                <a:gd name="T48" fmla="*/ 53 w 296"/>
                <a:gd name="T49" fmla="*/ 0 h 355"/>
                <a:gd name="T50" fmla="*/ 59 w 296"/>
                <a:gd name="T51" fmla="*/ 25 h 355"/>
                <a:gd name="T52" fmla="*/ 80 w 296"/>
                <a:gd name="T53" fmla="*/ 23 h 355"/>
                <a:gd name="T54" fmla="*/ 98 w 296"/>
                <a:gd name="T55" fmla="*/ 23 h 355"/>
                <a:gd name="T56" fmla="*/ 109 w 296"/>
                <a:gd name="T57" fmla="*/ 21 h 355"/>
                <a:gd name="T58" fmla="*/ 128 w 296"/>
                <a:gd name="T59" fmla="*/ 11 h 355"/>
                <a:gd name="T60" fmla="*/ 150 w 296"/>
                <a:gd name="T61" fmla="*/ 7 h 355"/>
                <a:gd name="T62" fmla="*/ 163 w 296"/>
                <a:gd name="T63" fmla="*/ 19 h 355"/>
                <a:gd name="T64" fmla="*/ 178 w 296"/>
                <a:gd name="T65" fmla="*/ 34 h 355"/>
                <a:gd name="T66" fmla="*/ 199 w 296"/>
                <a:gd name="T67" fmla="*/ 32 h 355"/>
                <a:gd name="T68" fmla="*/ 219 w 296"/>
                <a:gd name="T69" fmla="*/ 27 h 355"/>
                <a:gd name="T70" fmla="*/ 234 w 296"/>
                <a:gd name="T71" fmla="*/ 9 h 355"/>
                <a:gd name="T72" fmla="*/ 255 w 296"/>
                <a:gd name="T73" fmla="*/ 7 h 355"/>
                <a:gd name="T74" fmla="*/ 267 w 296"/>
                <a:gd name="T75" fmla="*/ 25 h 355"/>
                <a:gd name="T76" fmla="*/ 271 w 296"/>
                <a:gd name="T77" fmla="*/ 44 h 355"/>
                <a:gd name="T78" fmla="*/ 282 w 296"/>
                <a:gd name="T79" fmla="*/ 67 h 355"/>
                <a:gd name="T80" fmla="*/ 286 w 296"/>
                <a:gd name="T81" fmla="*/ 82 h 355"/>
                <a:gd name="T82" fmla="*/ 288 w 296"/>
                <a:gd name="T83" fmla="*/ 107 h 355"/>
                <a:gd name="T84" fmla="*/ 294 w 296"/>
                <a:gd name="T85" fmla="*/ 130 h 355"/>
                <a:gd name="T86" fmla="*/ 288 w 296"/>
                <a:gd name="T87" fmla="*/ 151 h 355"/>
                <a:gd name="T88" fmla="*/ 284 w 296"/>
                <a:gd name="T89" fmla="*/ 169 h 355"/>
                <a:gd name="T90" fmla="*/ 276 w 296"/>
                <a:gd name="T91" fmla="*/ 188 h 355"/>
                <a:gd name="T92" fmla="*/ 274 w 296"/>
                <a:gd name="T93" fmla="*/ 211 h 355"/>
                <a:gd name="T94" fmla="*/ 276 w 296"/>
                <a:gd name="T95" fmla="*/ 234 h 355"/>
                <a:gd name="T96" fmla="*/ 274 w 296"/>
                <a:gd name="T97" fmla="*/ 257 h 355"/>
                <a:gd name="T98" fmla="*/ 272 w 296"/>
                <a:gd name="T99" fmla="*/ 276 h 355"/>
                <a:gd name="T100" fmla="*/ 278 w 296"/>
                <a:gd name="T101" fmla="*/ 290 h 355"/>
                <a:gd name="T102" fmla="*/ 276 w 296"/>
                <a:gd name="T103" fmla="*/ 309 h 355"/>
                <a:gd name="T104" fmla="*/ 269 w 296"/>
                <a:gd name="T105" fmla="*/ 328 h 355"/>
                <a:gd name="T106" fmla="*/ 269 w 296"/>
                <a:gd name="T107" fmla="*/ 345 h 355"/>
                <a:gd name="T108" fmla="*/ 257 w 296"/>
                <a:gd name="T109" fmla="*/ 355 h 355"/>
                <a:gd name="T110" fmla="*/ 247 w 296"/>
                <a:gd name="T111" fmla="*/ 340 h 355"/>
                <a:gd name="T112" fmla="*/ 234 w 296"/>
                <a:gd name="T113" fmla="*/ 332 h 355"/>
                <a:gd name="T114" fmla="*/ 215 w 296"/>
                <a:gd name="T115" fmla="*/ 326 h 355"/>
                <a:gd name="T116" fmla="*/ 203 w 296"/>
                <a:gd name="T117" fmla="*/ 313 h 355"/>
                <a:gd name="T118" fmla="*/ 199 w 296"/>
                <a:gd name="T119" fmla="*/ 292 h 355"/>
                <a:gd name="T120" fmla="*/ 203 w 296"/>
                <a:gd name="T121" fmla="*/ 27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6" h="355">
                  <a:moveTo>
                    <a:pt x="205" y="272"/>
                  </a:moveTo>
                  <a:lnTo>
                    <a:pt x="205" y="270"/>
                  </a:lnTo>
                  <a:lnTo>
                    <a:pt x="207" y="270"/>
                  </a:lnTo>
                  <a:lnTo>
                    <a:pt x="207" y="272"/>
                  </a:lnTo>
                  <a:lnTo>
                    <a:pt x="209" y="272"/>
                  </a:lnTo>
                  <a:lnTo>
                    <a:pt x="209" y="270"/>
                  </a:lnTo>
                  <a:lnTo>
                    <a:pt x="209" y="272"/>
                  </a:lnTo>
                  <a:lnTo>
                    <a:pt x="211" y="272"/>
                  </a:lnTo>
                  <a:lnTo>
                    <a:pt x="213" y="272"/>
                  </a:lnTo>
                  <a:lnTo>
                    <a:pt x="213" y="274"/>
                  </a:lnTo>
                  <a:lnTo>
                    <a:pt x="215" y="274"/>
                  </a:lnTo>
                  <a:lnTo>
                    <a:pt x="215" y="272"/>
                  </a:lnTo>
                  <a:lnTo>
                    <a:pt x="215" y="274"/>
                  </a:lnTo>
                  <a:lnTo>
                    <a:pt x="217" y="274"/>
                  </a:lnTo>
                  <a:lnTo>
                    <a:pt x="217" y="272"/>
                  </a:lnTo>
                  <a:lnTo>
                    <a:pt x="219" y="272"/>
                  </a:lnTo>
                  <a:lnTo>
                    <a:pt x="221" y="272"/>
                  </a:lnTo>
                  <a:lnTo>
                    <a:pt x="223" y="272"/>
                  </a:lnTo>
                  <a:lnTo>
                    <a:pt x="223" y="270"/>
                  </a:lnTo>
                  <a:lnTo>
                    <a:pt x="224" y="270"/>
                  </a:lnTo>
                  <a:lnTo>
                    <a:pt x="224" y="272"/>
                  </a:lnTo>
                  <a:lnTo>
                    <a:pt x="224" y="274"/>
                  </a:lnTo>
                  <a:lnTo>
                    <a:pt x="226" y="274"/>
                  </a:lnTo>
                  <a:lnTo>
                    <a:pt x="228" y="274"/>
                  </a:lnTo>
                  <a:lnTo>
                    <a:pt x="228" y="276"/>
                  </a:lnTo>
                  <a:lnTo>
                    <a:pt x="230" y="274"/>
                  </a:lnTo>
                  <a:lnTo>
                    <a:pt x="230" y="272"/>
                  </a:lnTo>
                  <a:lnTo>
                    <a:pt x="232" y="272"/>
                  </a:lnTo>
                  <a:lnTo>
                    <a:pt x="232" y="270"/>
                  </a:lnTo>
                  <a:lnTo>
                    <a:pt x="232" y="268"/>
                  </a:lnTo>
                  <a:lnTo>
                    <a:pt x="232" y="267"/>
                  </a:lnTo>
                  <a:lnTo>
                    <a:pt x="232" y="265"/>
                  </a:lnTo>
                  <a:lnTo>
                    <a:pt x="234" y="265"/>
                  </a:lnTo>
                  <a:lnTo>
                    <a:pt x="234" y="263"/>
                  </a:lnTo>
                  <a:lnTo>
                    <a:pt x="236" y="263"/>
                  </a:lnTo>
                  <a:lnTo>
                    <a:pt x="238" y="263"/>
                  </a:lnTo>
                  <a:lnTo>
                    <a:pt x="240" y="261"/>
                  </a:lnTo>
                  <a:lnTo>
                    <a:pt x="240" y="259"/>
                  </a:lnTo>
                  <a:lnTo>
                    <a:pt x="240" y="257"/>
                  </a:lnTo>
                  <a:lnTo>
                    <a:pt x="238" y="255"/>
                  </a:lnTo>
                  <a:lnTo>
                    <a:pt x="238" y="253"/>
                  </a:lnTo>
                  <a:lnTo>
                    <a:pt x="238" y="251"/>
                  </a:lnTo>
                  <a:lnTo>
                    <a:pt x="236" y="251"/>
                  </a:lnTo>
                  <a:lnTo>
                    <a:pt x="234" y="251"/>
                  </a:lnTo>
                  <a:lnTo>
                    <a:pt x="234" y="249"/>
                  </a:lnTo>
                  <a:lnTo>
                    <a:pt x="232" y="251"/>
                  </a:lnTo>
                  <a:lnTo>
                    <a:pt x="230" y="251"/>
                  </a:lnTo>
                  <a:lnTo>
                    <a:pt x="230" y="249"/>
                  </a:lnTo>
                  <a:lnTo>
                    <a:pt x="228" y="249"/>
                  </a:lnTo>
                  <a:lnTo>
                    <a:pt x="226" y="249"/>
                  </a:lnTo>
                  <a:lnTo>
                    <a:pt x="226" y="247"/>
                  </a:lnTo>
                  <a:lnTo>
                    <a:pt x="228" y="247"/>
                  </a:lnTo>
                  <a:lnTo>
                    <a:pt x="228" y="245"/>
                  </a:lnTo>
                  <a:lnTo>
                    <a:pt x="228" y="244"/>
                  </a:lnTo>
                  <a:lnTo>
                    <a:pt x="226" y="244"/>
                  </a:lnTo>
                  <a:lnTo>
                    <a:pt x="226" y="242"/>
                  </a:lnTo>
                  <a:lnTo>
                    <a:pt x="226" y="240"/>
                  </a:lnTo>
                  <a:lnTo>
                    <a:pt x="226" y="238"/>
                  </a:lnTo>
                  <a:lnTo>
                    <a:pt x="226" y="236"/>
                  </a:lnTo>
                  <a:lnTo>
                    <a:pt x="226" y="234"/>
                  </a:lnTo>
                  <a:lnTo>
                    <a:pt x="226" y="232"/>
                  </a:lnTo>
                  <a:lnTo>
                    <a:pt x="226" y="230"/>
                  </a:lnTo>
                  <a:lnTo>
                    <a:pt x="226" y="228"/>
                  </a:lnTo>
                  <a:lnTo>
                    <a:pt x="226" y="226"/>
                  </a:lnTo>
                  <a:lnTo>
                    <a:pt x="226" y="224"/>
                  </a:lnTo>
                  <a:lnTo>
                    <a:pt x="226" y="226"/>
                  </a:lnTo>
                  <a:lnTo>
                    <a:pt x="224" y="226"/>
                  </a:lnTo>
                  <a:lnTo>
                    <a:pt x="224" y="224"/>
                  </a:lnTo>
                  <a:lnTo>
                    <a:pt x="224" y="222"/>
                  </a:lnTo>
                  <a:lnTo>
                    <a:pt x="226" y="222"/>
                  </a:lnTo>
                  <a:lnTo>
                    <a:pt x="224" y="222"/>
                  </a:lnTo>
                  <a:lnTo>
                    <a:pt x="224" y="220"/>
                  </a:lnTo>
                  <a:lnTo>
                    <a:pt x="224" y="219"/>
                  </a:lnTo>
                  <a:lnTo>
                    <a:pt x="226" y="219"/>
                  </a:lnTo>
                  <a:lnTo>
                    <a:pt x="226" y="217"/>
                  </a:lnTo>
                  <a:lnTo>
                    <a:pt x="224" y="217"/>
                  </a:lnTo>
                  <a:lnTo>
                    <a:pt x="224" y="215"/>
                  </a:lnTo>
                  <a:lnTo>
                    <a:pt x="226" y="215"/>
                  </a:lnTo>
                  <a:lnTo>
                    <a:pt x="226" y="213"/>
                  </a:lnTo>
                  <a:lnTo>
                    <a:pt x="226" y="211"/>
                  </a:lnTo>
                  <a:lnTo>
                    <a:pt x="228" y="211"/>
                  </a:lnTo>
                  <a:lnTo>
                    <a:pt x="230" y="211"/>
                  </a:lnTo>
                  <a:lnTo>
                    <a:pt x="230" y="209"/>
                  </a:lnTo>
                  <a:lnTo>
                    <a:pt x="228" y="209"/>
                  </a:lnTo>
                  <a:lnTo>
                    <a:pt x="228" y="207"/>
                  </a:lnTo>
                  <a:lnTo>
                    <a:pt x="226" y="205"/>
                  </a:lnTo>
                  <a:lnTo>
                    <a:pt x="226" y="203"/>
                  </a:lnTo>
                  <a:lnTo>
                    <a:pt x="226" y="201"/>
                  </a:lnTo>
                  <a:lnTo>
                    <a:pt x="224" y="201"/>
                  </a:lnTo>
                  <a:lnTo>
                    <a:pt x="224" y="199"/>
                  </a:lnTo>
                  <a:lnTo>
                    <a:pt x="223" y="199"/>
                  </a:lnTo>
                  <a:lnTo>
                    <a:pt x="223" y="197"/>
                  </a:lnTo>
                  <a:lnTo>
                    <a:pt x="221" y="197"/>
                  </a:lnTo>
                  <a:lnTo>
                    <a:pt x="221" y="196"/>
                  </a:lnTo>
                  <a:lnTo>
                    <a:pt x="221" y="194"/>
                  </a:lnTo>
                  <a:lnTo>
                    <a:pt x="221" y="192"/>
                  </a:lnTo>
                  <a:lnTo>
                    <a:pt x="219" y="192"/>
                  </a:lnTo>
                  <a:lnTo>
                    <a:pt x="217" y="192"/>
                  </a:lnTo>
                  <a:lnTo>
                    <a:pt x="215" y="194"/>
                  </a:lnTo>
                  <a:lnTo>
                    <a:pt x="213" y="194"/>
                  </a:lnTo>
                  <a:lnTo>
                    <a:pt x="211" y="194"/>
                  </a:lnTo>
                  <a:lnTo>
                    <a:pt x="211" y="192"/>
                  </a:lnTo>
                  <a:lnTo>
                    <a:pt x="211" y="190"/>
                  </a:lnTo>
                  <a:lnTo>
                    <a:pt x="211" y="188"/>
                  </a:lnTo>
                  <a:lnTo>
                    <a:pt x="211" y="186"/>
                  </a:lnTo>
                  <a:lnTo>
                    <a:pt x="209" y="186"/>
                  </a:lnTo>
                  <a:lnTo>
                    <a:pt x="207" y="186"/>
                  </a:lnTo>
                  <a:lnTo>
                    <a:pt x="207" y="188"/>
                  </a:lnTo>
                  <a:lnTo>
                    <a:pt x="205" y="188"/>
                  </a:lnTo>
                  <a:lnTo>
                    <a:pt x="205" y="190"/>
                  </a:lnTo>
                  <a:lnTo>
                    <a:pt x="203" y="192"/>
                  </a:lnTo>
                  <a:lnTo>
                    <a:pt x="203" y="194"/>
                  </a:lnTo>
                  <a:lnTo>
                    <a:pt x="203" y="196"/>
                  </a:lnTo>
                  <a:lnTo>
                    <a:pt x="201" y="196"/>
                  </a:lnTo>
                  <a:lnTo>
                    <a:pt x="201" y="197"/>
                  </a:lnTo>
                  <a:lnTo>
                    <a:pt x="199" y="197"/>
                  </a:lnTo>
                  <a:lnTo>
                    <a:pt x="201" y="197"/>
                  </a:lnTo>
                  <a:lnTo>
                    <a:pt x="201" y="199"/>
                  </a:lnTo>
                  <a:lnTo>
                    <a:pt x="201" y="201"/>
                  </a:lnTo>
                  <a:lnTo>
                    <a:pt x="199" y="201"/>
                  </a:lnTo>
                  <a:lnTo>
                    <a:pt x="199" y="203"/>
                  </a:lnTo>
                  <a:lnTo>
                    <a:pt x="198" y="203"/>
                  </a:lnTo>
                  <a:lnTo>
                    <a:pt x="196" y="205"/>
                  </a:lnTo>
                  <a:lnTo>
                    <a:pt x="198" y="207"/>
                  </a:lnTo>
                  <a:lnTo>
                    <a:pt x="198" y="209"/>
                  </a:lnTo>
                  <a:lnTo>
                    <a:pt x="198" y="211"/>
                  </a:lnTo>
                  <a:lnTo>
                    <a:pt x="196" y="211"/>
                  </a:lnTo>
                  <a:lnTo>
                    <a:pt x="196" y="213"/>
                  </a:lnTo>
                  <a:lnTo>
                    <a:pt x="196" y="215"/>
                  </a:lnTo>
                  <a:lnTo>
                    <a:pt x="196" y="217"/>
                  </a:lnTo>
                  <a:lnTo>
                    <a:pt x="194" y="217"/>
                  </a:lnTo>
                  <a:lnTo>
                    <a:pt x="192" y="217"/>
                  </a:lnTo>
                  <a:lnTo>
                    <a:pt x="190" y="217"/>
                  </a:lnTo>
                  <a:lnTo>
                    <a:pt x="188" y="217"/>
                  </a:lnTo>
                  <a:lnTo>
                    <a:pt x="188" y="219"/>
                  </a:lnTo>
                  <a:lnTo>
                    <a:pt x="190" y="219"/>
                  </a:lnTo>
                  <a:lnTo>
                    <a:pt x="188" y="219"/>
                  </a:lnTo>
                  <a:lnTo>
                    <a:pt x="188" y="220"/>
                  </a:lnTo>
                  <a:lnTo>
                    <a:pt x="186" y="220"/>
                  </a:lnTo>
                  <a:lnTo>
                    <a:pt x="186" y="222"/>
                  </a:lnTo>
                  <a:lnTo>
                    <a:pt x="188" y="222"/>
                  </a:lnTo>
                  <a:lnTo>
                    <a:pt x="188" y="224"/>
                  </a:lnTo>
                  <a:lnTo>
                    <a:pt x="186" y="224"/>
                  </a:lnTo>
                  <a:lnTo>
                    <a:pt x="184" y="224"/>
                  </a:lnTo>
                  <a:lnTo>
                    <a:pt x="182" y="224"/>
                  </a:lnTo>
                  <a:lnTo>
                    <a:pt x="182" y="226"/>
                  </a:lnTo>
                  <a:lnTo>
                    <a:pt x="180" y="226"/>
                  </a:lnTo>
                  <a:lnTo>
                    <a:pt x="178" y="226"/>
                  </a:lnTo>
                  <a:lnTo>
                    <a:pt x="176" y="226"/>
                  </a:lnTo>
                  <a:lnTo>
                    <a:pt x="176" y="228"/>
                  </a:lnTo>
                  <a:lnTo>
                    <a:pt x="176" y="230"/>
                  </a:lnTo>
                  <a:lnTo>
                    <a:pt x="176" y="232"/>
                  </a:lnTo>
                  <a:lnTo>
                    <a:pt x="174" y="232"/>
                  </a:lnTo>
                  <a:lnTo>
                    <a:pt x="173" y="232"/>
                  </a:lnTo>
                  <a:lnTo>
                    <a:pt x="173" y="230"/>
                  </a:lnTo>
                  <a:lnTo>
                    <a:pt x="171" y="230"/>
                  </a:lnTo>
                  <a:lnTo>
                    <a:pt x="171" y="232"/>
                  </a:lnTo>
                  <a:lnTo>
                    <a:pt x="169" y="232"/>
                  </a:lnTo>
                  <a:lnTo>
                    <a:pt x="169" y="230"/>
                  </a:lnTo>
                  <a:lnTo>
                    <a:pt x="167" y="230"/>
                  </a:lnTo>
                  <a:lnTo>
                    <a:pt x="165" y="230"/>
                  </a:lnTo>
                  <a:lnTo>
                    <a:pt x="163" y="230"/>
                  </a:lnTo>
                  <a:lnTo>
                    <a:pt x="163" y="228"/>
                  </a:lnTo>
                  <a:lnTo>
                    <a:pt x="161" y="228"/>
                  </a:lnTo>
                  <a:lnTo>
                    <a:pt x="161" y="226"/>
                  </a:lnTo>
                  <a:lnTo>
                    <a:pt x="159" y="226"/>
                  </a:lnTo>
                  <a:lnTo>
                    <a:pt x="159" y="224"/>
                  </a:lnTo>
                  <a:lnTo>
                    <a:pt x="159" y="222"/>
                  </a:lnTo>
                  <a:lnTo>
                    <a:pt x="159" y="220"/>
                  </a:lnTo>
                  <a:lnTo>
                    <a:pt x="159" y="219"/>
                  </a:lnTo>
                  <a:lnTo>
                    <a:pt x="161" y="219"/>
                  </a:lnTo>
                  <a:lnTo>
                    <a:pt x="161" y="220"/>
                  </a:lnTo>
                  <a:lnTo>
                    <a:pt x="163" y="220"/>
                  </a:lnTo>
                  <a:lnTo>
                    <a:pt x="163" y="219"/>
                  </a:lnTo>
                  <a:lnTo>
                    <a:pt x="163" y="217"/>
                  </a:lnTo>
                  <a:lnTo>
                    <a:pt x="163" y="215"/>
                  </a:lnTo>
                  <a:lnTo>
                    <a:pt x="161" y="215"/>
                  </a:lnTo>
                  <a:lnTo>
                    <a:pt x="159" y="215"/>
                  </a:lnTo>
                  <a:lnTo>
                    <a:pt x="159" y="213"/>
                  </a:lnTo>
                  <a:lnTo>
                    <a:pt x="157" y="213"/>
                  </a:lnTo>
                  <a:lnTo>
                    <a:pt x="157" y="211"/>
                  </a:lnTo>
                  <a:lnTo>
                    <a:pt x="157" y="209"/>
                  </a:lnTo>
                  <a:lnTo>
                    <a:pt x="157" y="207"/>
                  </a:lnTo>
                  <a:lnTo>
                    <a:pt x="157" y="209"/>
                  </a:lnTo>
                  <a:lnTo>
                    <a:pt x="157" y="207"/>
                  </a:lnTo>
                  <a:lnTo>
                    <a:pt x="155" y="207"/>
                  </a:lnTo>
                  <a:lnTo>
                    <a:pt x="153" y="207"/>
                  </a:lnTo>
                  <a:lnTo>
                    <a:pt x="151" y="207"/>
                  </a:lnTo>
                  <a:lnTo>
                    <a:pt x="150" y="207"/>
                  </a:lnTo>
                  <a:lnTo>
                    <a:pt x="148" y="207"/>
                  </a:lnTo>
                  <a:lnTo>
                    <a:pt x="148" y="205"/>
                  </a:lnTo>
                  <a:lnTo>
                    <a:pt x="146" y="205"/>
                  </a:lnTo>
                  <a:lnTo>
                    <a:pt x="144" y="203"/>
                  </a:lnTo>
                  <a:lnTo>
                    <a:pt x="142" y="203"/>
                  </a:lnTo>
                  <a:lnTo>
                    <a:pt x="140" y="203"/>
                  </a:lnTo>
                  <a:lnTo>
                    <a:pt x="138" y="203"/>
                  </a:lnTo>
                  <a:lnTo>
                    <a:pt x="136" y="203"/>
                  </a:lnTo>
                  <a:lnTo>
                    <a:pt x="134" y="203"/>
                  </a:lnTo>
                  <a:lnTo>
                    <a:pt x="132" y="203"/>
                  </a:lnTo>
                  <a:lnTo>
                    <a:pt x="132" y="201"/>
                  </a:lnTo>
                  <a:lnTo>
                    <a:pt x="130" y="201"/>
                  </a:lnTo>
                  <a:lnTo>
                    <a:pt x="128" y="201"/>
                  </a:lnTo>
                  <a:lnTo>
                    <a:pt x="130" y="201"/>
                  </a:lnTo>
                  <a:lnTo>
                    <a:pt x="128" y="201"/>
                  </a:lnTo>
                  <a:lnTo>
                    <a:pt x="128" y="199"/>
                  </a:lnTo>
                  <a:lnTo>
                    <a:pt x="128" y="201"/>
                  </a:lnTo>
                  <a:lnTo>
                    <a:pt x="126" y="201"/>
                  </a:lnTo>
                  <a:lnTo>
                    <a:pt x="125" y="201"/>
                  </a:lnTo>
                  <a:lnTo>
                    <a:pt x="123" y="201"/>
                  </a:lnTo>
                  <a:lnTo>
                    <a:pt x="123" y="199"/>
                  </a:lnTo>
                  <a:lnTo>
                    <a:pt x="125" y="199"/>
                  </a:lnTo>
                  <a:lnTo>
                    <a:pt x="123" y="199"/>
                  </a:lnTo>
                  <a:lnTo>
                    <a:pt x="123" y="197"/>
                  </a:lnTo>
                  <a:lnTo>
                    <a:pt x="123" y="196"/>
                  </a:lnTo>
                  <a:lnTo>
                    <a:pt x="121" y="196"/>
                  </a:lnTo>
                  <a:lnTo>
                    <a:pt x="119" y="196"/>
                  </a:lnTo>
                  <a:lnTo>
                    <a:pt x="117" y="196"/>
                  </a:lnTo>
                  <a:lnTo>
                    <a:pt x="117" y="194"/>
                  </a:lnTo>
                  <a:lnTo>
                    <a:pt x="115" y="194"/>
                  </a:lnTo>
                  <a:lnTo>
                    <a:pt x="115" y="192"/>
                  </a:lnTo>
                  <a:lnTo>
                    <a:pt x="113" y="192"/>
                  </a:lnTo>
                  <a:lnTo>
                    <a:pt x="111" y="192"/>
                  </a:lnTo>
                  <a:lnTo>
                    <a:pt x="111" y="190"/>
                  </a:lnTo>
                  <a:lnTo>
                    <a:pt x="109" y="188"/>
                  </a:lnTo>
                  <a:lnTo>
                    <a:pt x="107" y="188"/>
                  </a:lnTo>
                  <a:lnTo>
                    <a:pt x="105" y="188"/>
                  </a:lnTo>
                  <a:lnTo>
                    <a:pt x="105" y="186"/>
                  </a:lnTo>
                  <a:lnTo>
                    <a:pt x="105" y="184"/>
                  </a:lnTo>
                  <a:lnTo>
                    <a:pt x="103" y="184"/>
                  </a:lnTo>
                  <a:lnTo>
                    <a:pt x="105" y="184"/>
                  </a:lnTo>
                  <a:lnTo>
                    <a:pt x="103" y="182"/>
                  </a:lnTo>
                  <a:lnTo>
                    <a:pt x="103" y="180"/>
                  </a:lnTo>
                  <a:lnTo>
                    <a:pt x="103" y="178"/>
                  </a:lnTo>
                  <a:lnTo>
                    <a:pt x="103" y="176"/>
                  </a:lnTo>
                  <a:lnTo>
                    <a:pt x="101" y="176"/>
                  </a:lnTo>
                  <a:lnTo>
                    <a:pt x="101" y="174"/>
                  </a:lnTo>
                  <a:lnTo>
                    <a:pt x="101" y="172"/>
                  </a:lnTo>
                  <a:lnTo>
                    <a:pt x="100" y="172"/>
                  </a:lnTo>
                  <a:lnTo>
                    <a:pt x="100" y="171"/>
                  </a:lnTo>
                  <a:lnTo>
                    <a:pt x="98" y="171"/>
                  </a:lnTo>
                  <a:lnTo>
                    <a:pt x="96" y="171"/>
                  </a:lnTo>
                  <a:lnTo>
                    <a:pt x="96" y="169"/>
                  </a:lnTo>
                  <a:lnTo>
                    <a:pt x="94" y="167"/>
                  </a:lnTo>
                  <a:lnTo>
                    <a:pt x="92" y="167"/>
                  </a:lnTo>
                  <a:lnTo>
                    <a:pt x="92" y="165"/>
                  </a:lnTo>
                  <a:lnTo>
                    <a:pt x="92" y="163"/>
                  </a:lnTo>
                  <a:lnTo>
                    <a:pt x="92" y="161"/>
                  </a:lnTo>
                  <a:lnTo>
                    <a:pt x="90" y="161"/>
                  </a:lnTo>
                  <a:lnTo>
                    <a:pt x="90" y="159"/>
                  </a:lnTo>
                  <a:lnTo>
                    <a:pt x="90" y="157"/>
                  </a:lnTo>
                  <a:lnTo>
                    <a:pt x="88" y="155"/>
                  </a:lnTo>
                  <a:lnTo>
                    <a:pt x="88" y="153"/>
                  </a:lnTo>
                  <a:lnTo>
                    <a:pt x="88" y="151"/>
                  </a:lnTo>
                  <a:lnTo>
                    <a:pt x="86" y="151"/>
                  </a:lnTo>
                  <a:lnTo>
                    <a:pt x="84" y="151"/>
                  </a:lnTo>
                  <a:lnTo>
                    <a:pt x="82" y="149"/>
                  </a:lnTo>
                  <a:lnTo>
                    <a:pt x="82" y="148"/>
                  </a:lnTo>
                  <a:lnTo>
                    <a:pt x="82" y="146"/>
                  </a:lnTo>
                  <a:lnTo>
                    <a:pt x="80" y="146"/>
                  </a:lnTo>
                  <a:lnTo>
                    <a:pt x="80" y="148"/>
                  </a:lnTo>
                  <a:lnTo>
                    <a:pt x="78" y="148"/>
                  </a:lnTo>
                  <a:lnTo>
                    <a:pt x="77" y="148"/>
                  </a:lnTo>
                  <a:lnTo>
                    <a:pt x="77" y="146"/>
                  </a:lnTo>
                  <a:lnTo>
                    <a:pt x="75" y="146"/>
                  </a:lnTo>
                  <a:lnTo>
                    <a:pt x="75" y="144"/>
                  </a:lnTo>
                  <a:lnTo>
                    <a:pt x="73" y="144"/>
                  </a:lnTo>
                  <a:lnTo>
                    <a:pt x="71" y="144"/>
                  </a:lnTo>
                  <a:lnTo>
                    <a:pt x="69" y="142"/>
                  </a:lnTo>
                  <a:lnTo>
                    <a:pt x="69" y="144"/>
                  </a:lnTo>
                  <a:lnTo>
                    <a:pt x="67" y="144"/>
                  </a:lnTo>
                  <a:lnTo>
                    <a:pt x="67" y="142"/>
                  </a:lnTo>
                  <a:lnTo>
                    <a:pt x="65" y="142"/>
                  </a:lnTo>
                  <a:lnTo>
                    <a:pt x="63" y="142"/>
                  </a:lnTo>
                  <a:lnTo>
                    <a:pt x="63" y="140"/>
                  </a:lnTo>
                  <a:lnTo>
                    <a:pt x="63" y="142"/>
                  </a:lnTo>
                  <a:lnTo>
                    <a:pt x="61" y="144"/>
                  </a:lnTo>
                  <a:lnTo>
                    <a:pt x="59" y="142"/>
                  </a:lnTo>
                  <a:lnTo>
                    <a:pt x="59" y="140"/>
                  </a:lnTo>
                  <a:lnTo>
                    <a:pt x="57" y="138"/>
                  </a:lnTo>
                  <a:lnTo>
                    <a:pt x="59" y="138"/>
                  </a:lnTo>
                  <a:lnTo>
                    <a:pt x="59" y="136"/>
                  </a:lnTo>
                  <a:lnTo>
                    <a:pt x="57" y="136"/>
                  </a:lnTo>
                  <a:lnTo>
                    <a:pt x="57" y="134"/>
                  </a:lnTo>
                  <a:lnTo>
                    <a:pt x="55" y="134"/>
                  </a:lnTo>
                  <a:lnTo>
                    <a:pt x="53" y="134"/>
                  </a:lnTo>
                  <a:lnTo>
                    <a:pt x="53" y="132"/>
                  </a:lnTo>
                  <a:lnTo>
                    <a:pt x="52" y="132"/>
                  </a:lnTo>
                  <a:lnTo>
                    <a:pt x="50" y="132"/>
                  </a:lnTo>
                  <a:lnTo>
                    <a:pt x="50" y="130"/>
                  </a:lnTo>
                  <a:lnTo>
                    <a:pt x="48" y="130"/>
                  </a:lnTo>
                  <a:lnTo>
                    <a:pt x="50" y="130"/>
                  </a:lnTo>
                  <a:lnTo>
                    <a:pt x="50" y="128"/>
                  </a:lnTo>
                  <a:lnTo>
                    <a:pt x="50" y="126"/>
                  </a:lnTo>
                  <a:lnTo>
                    <a:pt x="50" y="124"/>
                  </a:lnTo>
                  <a:lnTo>
                    <a:pt x="48" y="124"/>
                  </a:lnTo>
                  <a:lnTo>
                    <a:pt x="48" y="123"/>
                  </a:lnTo>
                  <a:lnTo>
                    <a:pt x="48" y="121"/>
                  </a:lnTo>
                  <a:lnTo>
                    <a:pt x="46" y="121"/>
                  </a:lnTo>
                  <a:lnTo>
                    <a:pt x="46" y="119"/>
                  </a:lnTo>
                  <a:lnTo>
                    <a:pt x="44" y="119"/>
                  </a:lnTo>
                  <a:lnTo>
                    <a:pt x="44" y="117"/>
                  </a:lnTo>
                  <a:lnTo>
                    <a:pt x="42" y="117"/>
                  </a:lnTo>
                  <a:lnTo>
                    <a:pt x="42" y="115"/>
                  </a:lnTo>
                  <a:lnTo>
                    <a:pt x="40" y="115"/>
                  </a:lnTo>
                  <a:lnTo>
                    <a:pt x="40" y="113"/>
                  </a:lnTo>
                  <a:lnTo>
                    <a:pt x="40" y="111"/>
                  </a:lnTo>
                  <a:lnTo>
                    <a:pt x="38" y="111"/>
                  </a:lnTo>
                  <a:lnTo>
                    <a:pt x="38" y="109"/>
                  </a:lnTo>
                  <a:lnTo>
                    <a:pt x="36" y="109"/>
                  </a:lnTo>
                  <a:lnTo>
                    <a:pt x="36" y="107"/>
                  </a:lnTo>
                  <a:lnTo>
                    <a:pt x="36" y="105"/>
                  </a:lnTo>
                  <a:lnTo>
                    <a:pt x="36" y="103"/>
                  </a:lnTo>
                  <a:lnTo>
                    <a:pt x="34" y="103"/>
                  </a:lnTo>
                  <a:lnTo>
                    <a:pt x="34" y="101"/>
                  </a:lnTo>
                  <a:lnTo>
                    <a:pt x="34" y="100"/>
                  </a:lnTo>
                  <a:lnTo>
                    <a:pt x="32" y="100"/>
                  </a:lnTo>
                  <a:lnTo>
                    <a:pt x="32" y="98"/>
                  </a:lnTo>
                  <a:lnTo>
                    <a:pt x="30" y="98"/>
                  </a:lnTo>
                  <a:lnTo>
                    <a:pt x="30" y="96"/>
                  </a:lnTo>
                  <a:lnTo>
                    <a:pt x="30" y="94"/>
                  </a:lnTo>
                  <a:lnTo>
                    <a:pt x="30" y="92"/>
                  </a:lnTo>
                  <a:lnTo>
                    <a:pt x="30" y="90"/>
                  </a:lnTo>
                  <a:lnTo>
                    <a:pt x="30" y="88"/>
                  </a:lnTo>
                  <a:lnTo>
                    <a:pt x="28" y="88"/>
                  </a:lnTo>
                  <a:lnTo>
                    <a:pt x="28" y="86"/>
                  </a:lnTo>
                  <a:lnTo>
                    <a:pt x="28" y="84"/>
                  </a:lnTo>
                  <a:lnTo>
                    <a:pt x="28" y="82"/>
                  </a:lnTo>
                  <a:lnTo>
                    <a:pt x="28" y="80"/>
                  </a:lnTo>
                  <a:lnTo>
                    <a:pt x="28" y="78"/>
                  </a:lnTo>
                  <a:lnTo>
                    <a:pt x="28" y="76"/>
                  </a:lnTo>
                  <a:lnTo>
                    <a:pt x="28" y="75"/>
                  </a:lnTo>
                  <a:lnTo>
                    <a:pt x="27" y="75"/>
                  </a:lnTo>
                  <a:lnTo>
                    <a:pt x="27" y="73"/>
                  </a:lnTo>
                  <a:lnTo>
                    <a:pt x="27" y="71"/>
                  </a:lnTo>
                  <a:lnTo>
                    <a:pt x="27" y="69"/>
                  </a:lnTo>
                  <a:lnTo>
                    <a:pt x="27" y="67"/>
                  </a:lnTo>
                  <a:lnTo>
                    <a:pt x="27" y="65"/>
                  </a:lnTo>
                  <a:lnTo>
                    <a:pt x="25" y="65"/>
                  </a:lnTo>
                  <a:lnTo>
                    <a:pt x="25" y="63"/>
                  </a:lnTo>
                  <a:lnTo>
                    <a:pt x="25" y="61"/>
                  </a:lnTo>
                  <a:lnTo>
                    <a:pt x="23" y="61"/>
                  </a:lnTo>
                  <a:lnTo>
                    <a:pt x="23" y="59"/>
                  </a:lnTo>
                  <a:lnTo>
                    <a:pt x="23" y="57"/>
                  </a:lnTo>
                  <a:lnTo>
                    <a:pt x="23" y="55"/>
                  </a:lnTo>
                  <a:lnTo>
                    <a:pt x="21" y="55"/>
                  </a:lnTo>
                  <a:lnTo>
                    <a:pt x="21" y="53"/>
                  </a:lnTo>
                  <a:lnTo>
                    <a:pt x="21" y="52"/>
                  </a:lnTo>
                  <a:lnTo>
                    <a:pt x="21" y="50"/>
                  </a:lnTo>
                  <a:lnTo>
                    <a:pt x="19" y="50"/>
                  </a:lnTo>
                  <a:lnTo>
                    <a:pt x="19" y="48"/>
                  </a:lnTo>
                  <a:lnTo>
                    <a:pt x="17" y="48"/>
                  </a:lnTo>
                  <a:lnTo>
                    <a:pt x="17" y="46"/>
                  </a:lnTo>
                  <a:lnTo>
                    <a:pt x="17" y="44"/>
                  </a:lnTo>
                  <a:lnTo>
                    <a:pt x="15" y="44"/>
                  </a:lnTo>
                  <a:lnTo>
                    <a:pt x="15" y="42"/>
                  </a:lnTo>
                  <a:lnTo>
                    <a:pt x="13" y="42"/>
                  </a:lnTo>
                  <a:lnTo>
                    <a:pt x="13" y="40"/>
                  </a:lnTo>
                  <a:lnTo>
                    <a:pt x="13" y="38"/>
                  </a:lnTo>
                  <a:lnTo>
                    <a:pt x="11" y="36"/>
                  </a:lnTo>
                  <a:lnTo>
                    <a:pt x="11" y="34"/>
                  </a:lnTo>
                  <a:lnTo>
                    <a:pt x="9" y="34"/>
                  </a:lnTo>
                  <a:lnTo>
                    <a:pt x="9" y="32"/>
                  </a:lnTo>
                  <a:lnTo>
                    <a:pt x="9" y="30"/>
                  </a:lnTo>
                  <a:lnTo>
                    <a:pt x="9" y="28"/>
                  </a:lnTo>
                  <a:lnTo>
                    <a:pt x="7" y="28"/>
                  </a:lnTo>
                  <a:lnTo>
                    <a:pt x="7" y="27"/>
                  </a:lnTo>
                  <a:lnTo>
                    <a:pt x="7" y="25"/>
                  </a:lnTo>
                  <a:lnTo>
                    <a:pt x="5" y="25"/>
                  </a:lnTo>
                  <a:lnTo>
                    <a:pt x="5" y="23"/>
                  </a:lnTo>
                  <a:lnTo>
                    <a:pt x="3" y="23"/>
                  </a:lnTo>
                  <a:lnTo>
                    <a:pt x="2" y="23"/>
                  </a:lnTo>
                  <a:lnTo>
                    <a:pt x="0" y="23"/>
                  </a:lnTo>
                  <a:lnTo>
                    <a:pt x="0" y="21"/>
                  </a:lnTo>
                  <a:lnTo>
                    <a:pt x="2" y="21"/>
                  </a:lnTo>
                  <a:lnTo>
                    <a:pt x="2" y="19"/>
                  </a:lnTo>
                  <a:lnTo>
                    <a:pt x="0" y="19"/>
                  </a:lnTo>
                  <a:lnTo>
                    <a:pt x="0" y="17"/>
                  </a:lnTo>
                  <a:lnTo>
                    <a:pt x="2" y="17"/>
                  </a:lnTo>
                  <a:lnTo>
                    <a:pt x="0" y="17"/>
                  </a:lnTo>
                  <a:lnTo>
                    <a:pt x="0" y="15"/>
                  </a:lnTo>
                  <a:lnTo>
                    <a:pt x="2" y="15"/>
                  </a:lnTo>
                  <a:lnTo>
                    <a:pt x="2" y="13"/>
                  </a:lnTo>
                  <a:lnTo>
                    <a:pt x="2" y="15"/>
                  </a:lnTo>
                  <a:lnTo>
                    <a:pt x="3" y="15"/>
                  </a:lnTo>
                  <a:lnTo>
                    <a:pt x="3" y="13"/>
                  </a:lnTo>
                  <a:lnTo>
                    <a:pt x="2" y="11"/>
                  </a:lnTo>
                  <a:lnTo>
                    <a:pt x="2" y="9"/>
                  </a:lnTo>
                  <a:lnTo>
                    <a:pt x="3" y="9"/>
                  </a:lnTo>
                  <a:lnTo>
                    <a:pt x="3" y="11"/>
                  </a:lnTo>
                  <a:lnTo>
                    <a:pt x="3" y="9"/>
                  </a:lnTo>
                  <a:lnTo>
                    <a:pt x="5" y="9"/>
                  </a:lnTo>
                  <a:lnTo>
                    <a:pt x="5" y="7"/>
                  </a:lnTo>
                  <a:lnTo>
                    <a:pt x="5" y="5"/>
                  </a:lnTo>
                  <a:lnTo>
                    <a:pt x="7" y="4"/>
                  </a:lnTo>
                  <a:lnTo>
                    <a:pt x="9" y="4"/>
                  </a:lnTo>
                  <a:lnTo>
                    <a:pt x="9" y="5"/>
                  </a:lnTo>
                  <a:lnTo>
                    <a:pt x="9" y="7"/>
                  </a:lnTo>
                  <a:lnTo>
                    <a:pt x="11" y="7"/>
                  </a:lnTo>
                  <a:lnTo>
                    <a:pt x="13" y="7"/>
                  </a:lnTo>
                  <a:lnTo>
                    <a:pt x="15" y="7"/>
                  </a:lnTo>
                  <a:lnTo>
                    <a:pt x="17" y="7"/>
                  </a:lnTo>
                  <a:lnTo>
                    <a:pt x="19" y="7"/>
                  </a:lnTo>
                  <a:lnTo>
                    <a:pt x="21" y="7"/>
                  </a:lnTo>
                  <a:lnTo>
                    <a:pt x="23" y="7"/>
                  </a:lnTo>
                  <a:lnTo>
                    <a:pt x="25" y="7"/>
                  </a:lnTo>
                  <a:lnTo>
                    <a:pt x="25" y="9"/>
                  </a:lnTo>
                  <a:lnTo>
                    <a:pt x="27" y="9"/>
                  </a:lnTo>
                  <a:lnTo>
                    <a:pt x="27" y="7"/>
                  </a:lnTo>
                  <a:lnTo>
                    <a:pt x="28" y="7"/>
                  </a:lnTo>
                  <a:lnTo>
                    <a:pt x="30" y="5"/>
                  </a:lnTo>
                  <a:lnTo>
                    <a:pt x="32" y="5"/>
                  </a:lnTo>
                  <a:lnTo>
                    <a:pt x="34" y="5"/>
                  </a:lnTo>
                  <a:lnTo>
                    <a:pt x="34" y="4"/>
                  </a:lnTo>
                  <a:lnTo>
                    <a:pt x="36" y="4"/>
                  </a:lnTo>
                  <a:lnTo>
                    <a:pt x="38" y="4"/>
                  </a:lnTo>
                  <a:lnTo>
                    <a:pt x="40" y="4"/>
                  </a:lnTo>
                  <a:lnTo>
                    <a:pt x="42" y="2"/>
                  </a:lnTo>
                  <a:lnTo>
                    <a:pt x="44" y="2"/>
                  </a:lnTo>
                  <a:lnTo>
                    <a:pt x="44" y="0"/>
                  </a:lnTo>
                  <a:lnTo>
                    <a:pt x="46" y="0"/>
                  </a:lnTo>
                  <a:lnTo>
                    <a:pt x="48" y="2"/>
                  </a:lnTo>
                  <a:lnTo>
                    <a:pt x="50" y="2"/>
                  </a:lnTo>
                  <a:lnTo>
                    <a:pt x="50" y="0"/>
                  </a:lnTo>
                  <a:lnTo>
                    <a:pt x="52" y="0"/>
                  </a:lnTo>
                  <a:lnTo>
                    <a:pt x="53" y="0"/>
                  </a:lnTo>
                  <a:lnTo>
                    <a:pt x="53" y="2"/>
                  </a:lnTo>
                  <a:lnTo>
                    <a:pt x="55" y="2"/>
                  </a:lnTo>
                  <a:lnTo>
                    <a:pt x="55" y="4"/>
                  </a:lnTo>
                  <a:lnTo>
                    <a:pt x="57" y="4"/>
                  </a:lnTo>
                  <a:lnTo>
                    <a:pt x="57" y="5"/>
                  </a:lnTo>
                  <a:lnTo>
                    <a:pt x="57" y="7"/>
                  </a:lnTo>
                  <a:lnTo>
                    <a:pt x="59" y="9"/>
                  </a:lnTo>
                  <a:lnTo>
                    <a:pt x="59" y="11"/>
                  </a:lnTo>
                  <a:lnTo>
                    <a:pt x="57" y="11"/>
                  </a:lnTo>
                  <a:lnTo>
                    <a:pt x="57" y="13"/>
                  </a:lnTo>
                  <a:lnTo>
                    <a:pt x="57" y="15"/>
                  </a:lnTo>
                  <a:lnTo>
                    <a:pt x="57" y="17"/>
                  </a:lnTo>
                  <a:lnTo>
                    <a:pt x="57" y="19"/>
                  </a:lnTo>
                  <a:lnTo>
                    <a:pt x="57" y="21"/>
                  </a:lnTo>
                  <a:lnTo>
                    <a:pt x="57" y="23"/>
                  </a:lnTo>
                  <a:lnTo>
                    <a:pt x="57" y="25"/>
                  </a:lnTo>
                  <a:lnTo>
                    <a:pt x="59" y="25"/>
                  </a:lnTo>
                  <a:lnTo>
                    <a:pt x="59" y="27"/>
                  </a:lnTo>
                  <a:lnTo>
                    <a:pt x="61" y="27"/>
                  </a:lnTo>
                  <a:lnTo>
                    <a:pt x="61" y="25"/>
                  </a:lnTo>
                  <a:lnTo>
                    <a:pt x="63" y="25"/>
                  </a:lnTo>
                  <a:lnTo>
                    <a:pt x="63" y="23"/>
                  </a:lnTo>
                  <a:lnTo>
                    <a:pt x="65" y="23"/>
                  </a:lnTo>
                  <a:lnTo>
                    <a:pt x="67" y="23"/>
                  </a:lnTo>
                  <a:lnTo>
                    <a:pt x="67" y="21"/>
                  </a:lnTo>
                  <a:lnTo>
                    <a:pt x="69" y="21"/>
                  </a:lnTo>
                  <a:lnTo>
                    <a:pt x="71" y="21"/>
                  </a:lnTo>
                  <a:lnTo>
                    <a:pt x="73" y="21"/>
                  </a:lnTo>
                  <a:lnTo>
                    <a:pt x="75" y="21"/>
                  </a:lnTo>
                  <a:lnTo>
                    <a:pt x="75" y="23"/>
                  </a:lnTo>
                  <a:lnTo>
                    <a:pt x="77" y="23"/>
                  </a:lnTo>
                  <a:lnTo>
                    <a:pt x="78" y="23"/>
                  </a:lnTo>
                  <a:lnTo>
                    <a:pt x="78" y="25"/>
                  </a:lnTo>
                  <a:lnTo>
                    <a:pt x="80" y="23"/>
                  </a:lnTo>
                  <a:lnTo>
                    <a:pt x="80" y="25"/>
                  </a:lnTo>
                  <a:lnTo>
                    <a:pt x="82" y="25"/>
                  </a:lnTo>
                  <a:lnTo>
                    <a:pt x="84" y="25"/>
                  </a:lnTo>
                  <a:lnTo>
                    <a:pt x="86" y="25"/>
                  </a:lnTo>
                  <a:lnTo>
                    <a:pt x="86" y="23"/>
                  </a:lnTo>
                  <a:lnTo>
                    <a:pt x="86" y="25"/>
                  </a:lnTo>
                  <a:lnTo>
                    <a:pt x="88" y="25"/>
                  </a:lnTo>
                  <a:lnTo>
                    <a:pt x="88" y="23"/>
                  </a:lnTo>
                  <a:lnTo>
                    <a:pt x="90" y="23"/>
                  </a:lnTo>
                  <a:lnTo>
                    <a:pt x="90" y="25"/>
                  </a:lnTo>
                  <a:lnTo>
                    <a:pt x="92" y="25"/>
                  </a:lnTo>
                  <a:lnTo>
                    <a:pt x="94" y="25"/>
                  </a:lnTo>
                  <a:lnTo>
                    <a:pt x="94" y="23"/>
                  </a:lnTo>
                  <a:lnTo>
                    <a:pt x="94" y="21"/>
                  </a:lnTo>
                  <a:lnTo>
                    <a:pt x="96" y="21"/>
                  </a:lnTo>
                  <a:lnTo>
                    <a:pt x="96" y="23"/>
                  </a:lnTo>
                  <a:lnTo>
                    <a:pt x="98" y="23"/>
                  </a:lnTo>
                  <a:lnTo>
                    <a:pt x="98" y="25"/>
                  </a:lnTo>
                  <a:lnTo>
                    <a:pt x="100" y="25"/>
                  </a:lnTo>
                  <a:lnTo>
                    <a:pt x="100" y="27"/>
                  </a:lnTo>
                  <a:lnTo>
                    <a:pt x="101" y="27"/>
                  </a:lnTo>
                  <a:lnTo>
                    <a:pt x="101" y="28"/>
                  </a:lnTo>
                  <a:lnTo>
                    <a:pt x="101" y="30"/>
                  </a:lnTo>
                  <a:lnTo>
                    <a:pt x="103" y="30"/>
                  </a:lnTo>
                  <a:lnTo>
                    <a:pt x="103" y="32"/>
                  </a:lnTo>
                  <a:lnTo>
                    <a:pt x="105" y="32"/>
                  </a:lnTo>
                  <a:lnTo>
                    <a:pt x="107" y="32"/>
                  </a:lnTo>
                  <a:lnTo>
                    <a:pt x="107" y="30"/>
                  </a:lnTo>
                  <a:lnTo>
                    <a:pt x="105" y="28"/>
                  </a:lnTo>
                  <a:lnTo>
                    <a:pt x="105" y="27"/>
                  </a:lnTo>
                  <a:lnTo>
                    <a:pt x="107" y="27"/>
                  </a:lnTo>
                  <a:lnTo>
                    <a:pt x="107" y="25"/>
                  </a:lnTo>
                  <a:lnTo>
                    <a:pt x="107" y="23"/>
                  </a:lnTo>
                  <a:lnTo>
                    <a:pt x="109" y="21"/>
                  </a:lnTo>
                  <a:lnTo>
                    <a:pt x="111" y="21"/>
                  </a:lnTo>
                  <a:lnTo>
                    <a:pt x="111" y="19"/>
                  </a:lnTo>
                  <a:lnTo>
                    <a:pt x="113" y="19"/>
                  </a:lnTo>
                  <a:lnTo>
                    <a:pt x="113" y="17"/>
                  </a:lnTo>
                  <a:lnTo>
                    <a:pt x="115" y="17"/>
                  </a:lnTo>
                  <a:lnTo>
                    <a:pt x="115" y="15"/>
                  </a:lnTo>
                  <a:lnTo>
                    <a:pt x="117" y="15"/>
                  </a:lnTo>
                  <a:lnTo>
                    <a:pt x="119" y="15"/>
                  </a:lnTo>
                  <a:lnTo>
                    <a:pt x="121" y="15"/>
                  </a:lnTo>
                  <a:lnTo>
                    <a:pt x="123" y="15"/>
                  </a:lnTo>
                  <a:lnTo>
                    <a:pt x="123" y="17"/>
                  </a:lnTo>
                  <a:lnTo>
                    <a:pt x="125" y="17"/>
                  </a:lnTo>
                  <a:lnTo>
                    <a:pt x="125" y="15"/>
                  </a:lnTo>
                  <a:lnTo>
                    <a:pt x="126" y="15"/>
                  </a:lnTo>
                  <a:lnTo>
                    <a:pt x="128" y="15"/>
                  </a:lnTo>
                  <a:lnTo>
                    <a:pt x="128" y="13"/>
                  </a:lnTo>
                  <a:lnTo>
                    <a:pt x="128" y="11"/>
                  </a:lnTo>
                  <a:lnTo>
                    <a:pt x="130" y="11"/>
                  </a:lnTo>
                  <a:lnTo>
                    <a:pt x="130" y="9"/>
                  </a:lnTo>
                  <a:lnTo>
                    <a:pt x="132" y="9"/>
                  </a:lnTo>
                  <a:lnTo>
                    <a:pt x="134" y="9"/>
                  </a:lnTo>
                  <a:lnTo>
                    <a:pt x="134" y="11"/>
                  </a:lnTo>
                  <a:lnTo>
                    <a:pt x="136" y="11"/>
                  </a:lnTo>
                  <a:lnTo>
                    <a:pt x="138" y="11"/>
                  </a:lnTo>
                  <a:lnTo>
                    <a:pt x="140" y="11"/>
                  </a:lnTo>
                  <a:lnTo>
                    <a:pt x="140" y="9"/>
                  </a:lnTo>
                  <a:lnTo>
                    <a:pt x="142" y="9"/>
                  </a:lnTo>
                  <a:lnTo>
                    <a:pt x="144" y="9"/>
                  </a:lnTo>
                  <a:lnTo>
                    <a:pt x="144" y="7"/>
                  </a:lnTo>
                  <a:lnTo>
                    <a:pt x="144" y="9"/>
                  </a:lnTo>
                  <a:lnTo>
                    <a:pt x="146" y="9"/>
                  </a:lnTo>
                  <a:lnTo>
                    <a:pt x="146" y="7"/>
                  </a:lnTo>
                  <a:lnTo>
                    <a:pt x="148" y="7"/>
                  </a:lnTo>
                  <a:lnTo>
                    <a:pt x="150" y="7"/>
                  </a:lnTo>
                  <a:lnTo>
                    <a:pt x="150" y="9"/>
                  </a:lnTo>
                  <a:lnTo>
                    <a:pt x="151" y="9"/>
                  </a:lnTo>
                  <a:lnTo>
                    <a:pt x="153" y="9"/>
                  </a:lnTo>
                  <a:lnTo>
                    <a:pt x="155" y="9"/>
                  </a:lnTo>
                  <a:lnTo>
                    <a:pt x="155" y="11"/>
                  </a:lnTo>
                  <a:lnTo>
                    <a:pt x="157" y="11"/>
                  </a:lnTo>
                  <a:lnTo>
                    <a:pt x="157" y="13"/>
                  </a:lnTo>
                  <a:lnTo>
                    <a:pt x="159" y="13"/>
                  </a:lnTo>
                  <a:lnTo>
                    <a:pt x="161" y="13"/>
                  </a:lnTo>
                  <a:lnTo>
                    <a:pt x="161" y="15"/>
                  </a:lnTo>
                  <a:lnTo>
                    <a:pt x="161" y="13"/>
                  </a:lnTo>
                  <a:lnTo>
                    <a:pt x="163" y="13"/>
                  </a:lnTo>
                  <a:lnTo>
                    <a:pt x="161" y="13"/>
                  </a:lnTo>
                  <a:lnTo>
                    <a:pt x="163" y="13"/>
                  </a:lnTo>
                  <a:lnTo>
                    <a:pt x="163" y="15"/>
                  </a:lnTo>
                  <a:lnTo>
                    <a:pt x="163" y="17"/>
                  </a:lnTo>
                  <a:lnTo>
                    <a:pt x="163" y="19"/>
                  </a:lnTo>
                  <a:lnTo>
                    <a:pt x="163" y="21"/>
                  </a:lnTo>
                  <a:lnTo>
                    <a:pt x="163" y="23"/>
                  </a:lnTo>
                  <a:lnTo>
                    <a:pt x="163" y="25"/>
                  </a:lnTo>
                  <a:lnTo>
                    <a:pt x="165" y="25"/>
                  </a:lnTo>
                  <a:lnTo>
                    <a:pt x="165" y="27"/>
                  </a:lnTo>
                  <a:lnTo>
                    <a:pt x="167" y="27"/>
                  </a:lnTo>
                  <a:lnTo>
                    <a:pt x="167" y="28"/>
                  </a:lnTo>
                  <a:lnTo>
                    <a:pt x="169" y="28"/>
                  </a:lnTo>
                  <a:lnTo>
                    <a:pt x="169" y="30"/>
                  </a:lnTo>
                  <a:lnTo>
                    <a:pt x="171" y="30"/>
                  </a:lnTo>
                  <a:lnTo>
                    <a:pt x="171" y="32"/>
                  </a:lnTo>
                  <a:lnTo>
                    <a:pt x="173" y="32"/>
                  </a:lnTo>
                  <a:lnTo>
                    <a:pt x="174" y="32"/>
                  </a:lnTo>
                  <a:lnTo>
                    <a:pt x="176" y="32"/>
                  </a:lnTo>
                  <a:lnTo>
                    <a:pt x="176" y="34"/>
                  </a:lnTo>
                  <a:lnTo>
                    <a:pt x="178" y="32"/>
                  </a:lnTo>
                  <a:lnTo>
                    <a:pt x="178" y="34"/>
                  </a:lnTo>
                  <a:lnTo>
                    <a:pt x="178" y="36"/>
                  </a:lnTo>
                  <a:lnTo>
                    <a:pt x="180" y="36"/>
                  </a:lnTo>
                  <a:lnTo>
                    <a:pt x="182" y="38"/>
                  </a:lnTo>
                  <a:lnTo>
                    <a:pt x="184" y="38"/>
                  </a:lnTo>
                  <a:lnTo>
                    <a:pt x="186" y="38"/>
                  </a:lnTo>
                  <a:lnTo>
                    <a:pt x="188" y="38"/>
                  </a:lnTo>
                  <a:lnTo>
                    <a:pt x="190" y="38"/>
                  </a:lnTo>
                  <a:lnTo>
                    <a:pt x="190" y="36"/>
                  </a:lnTo>
                  <a:lnTo>
                    <a:pt x="192" y="36"/>
                  </a:lnTo>
                  <a:lnTo>
                    <a:pt x="192" y="34"/>
                  </a:lnTo>
                  <a:lnTo>
                    <a:pt x="194" y="34"/>
                  </a:lnTo>
                  <a:lnTo>
                    <a:pt x="196" y="34"/>
                  </a:lnTo>
                  <a:lnTo>
                    <a:pt x="196" y="32"/>
                  </a:lnTo>
                  <a:lnTo>
                    <a:pt x="198" y="32"/>
                  </a:lnTo>
                  <a:lnTo>
                    <a:pt x="198" y="34"/>
                  </a:lnTo>
                  <a:lnTo>
                    <a:pt x="199" y="34"/>
                  </a:lnTo>
                  <a:lnTo>
                    <a:pt x="199" y="32"/>
                  </a:lnTo>
                  <a:lnTo>
                    <a:pt x="199" y="34"/>
                  </a:lnTo>
                  <a:lnTo>
                    <a:pt x="201" y="34"/>
                  </a:lnTo>
                  <a:lnTo>
                    <a:pt x="201" y="32"/>
                  </a:lnTo>
                  <a:lnTo>
                    <a:pt x="203" y="32"/>
                  </a:lnTo>
                  <a:lnTo>
                    <a:pt x="205" y="32"/>
                  </a:lnTo>
                  <a:lnTo>
                    <a:pt x="205" y="34"/>
                  </a:lnTo>
                  <a:lnTo>
                    <a:pt x="207" y="34"/>
                  </a:lnTo>
                  <a:lnTo>
                    <a:pt x="207" y="32"/>
                  </a:lnTo>
                  <a:lnTo>
                    <a:pt x="209" y="32"/>
                  </a:lnTo>
                  <a:lnTo>
                    <a:pt x="211" y="32"/>
                  </a:lnTo>
                  <a:lnTo>
                    <a:pt x="213" y="32"/>
                  </a:lnTo>
                  <a:lnTo>
                    <a:pt x="213" y="30"/>
                  </a:lnTo>
                  <a:lnTo>
                    <a:pt x="215" y="30"/>
                  </a:lnTo>
                  <a:lnTo>
                    <a:pt x="215" y="28"/>
                  </a:lnTo>
                  <a:lnTo>
                    <a:pt x="217" y="28"/>
                  </a:lnTo>
                  <a:lnTo>
                    <a:pt x="219" y="28"/>
                  </a:lnTo>
                  <a:lnTo>
                    <a:pt x="219" y="27"/>
                  </a:lnTo>
                  <a:lnTo>
                    <a:pt x="219" y="25"/>
                  </a:lnTo>
                  <a:lnTo>
                    <a:pt x="221" y="25"/>
                  </a:lnTo>
                  <a:lnTo>
                    <a:pt x="221" y="23"/>
                  </a:lnTo>
                  <a:lnTo>
                    <a:pt x="223" y="23"/>
                  </a:lnTo>
                  <a:lnTo>
                    <a:pt x="224" y="23"/>
                  </a:lnTo>
                  <a:lnTo>
                    <a:pt x="224" y="21"/>
                  </a:lnTo>
                  <a:lnTo>
                    <a:pt x="224" y="19"/>
                  </a:lnTo>
                  <a:lnTo>
                    <a:pt x="226" y="19"/>
                  </a:lnTo>
                  <a:lnTo>
                    <a:pt x="226" y="17"/>
                  </a:lnTo>
                  <a:lnTo>
                    <a:pt x="226" y="15"/>
                  </a:lnTo>
                  <a:lnTo>
                    <a:pt x="228" y="15"/>
                  </a:lnTo>
                  <a:lnTo>
                    <a:pt x="228" y="13"/>
                  </a:lnTo>
                  <a:lnTo>
                    <a:pt x="230" y="13"/>
                  </a:lnTo>
                  <a:lnTo>
                    <a:pt x="230" y="11"/>
                  </a:lnTo>
                  <a:lnTo>
                    <a:pt x="232" y="11"/>
                  </a:lnTo>
                  <a:lnTo>
                    <a:pt x="232" y="9"/>
                  </a:lnTo>
                  <a:lnTo>
                    <a:pt x="234" y="9"/>
                  </a:lnTo>
                  <a:lnTo>
                    <a:pt x="234" y="11"/>
                  </a:lnTo>
                  <a:lnTo>
                    <a:pt x="236" y="11"/>
                  </a:lnTo>
                  <a:lnTo>
                    <a:pt x="238" y="11"/>
                  </a:lnTo>
                  <a:lnTo>
                    <a:pt x="238" y="13"/>
                  </a:lnTo>
                  <a:lnTo>
                    <a:pt x="240" y="13"/>
                  </a:lnTo>
                  <a:lnTo>
                    <a:pt x="242" y="13"/>
                  </a:lnTo>
                  <a:lnTo>
                    <a:pt x="244" y="13"/>
                  </a:lnTo>
                  <a:lnTo>
                    <a:pt x="246" y="11"/>
                  </a:lnTo>
                  <a:lnTo>
                    <a:pt x="246" y="9"/>
                  </a:lnTo>
                  <a:lnTo>
                    <a:pt x="247" y="9"/>
                  </a:lnTo>
                  <a:lnTo>
                    <a:pt x="247" y="7"/>
                  </a:lnTo>
                  <a:lnTo>
                    <a:pt x="249" y="7"/>
                  </a:lnTo>
                  <a:lnTo>
                    <a:pt x="249" y="9"/>
                  </a:lnTo>
                  <a:lnTo>
                    <a:pt x="251" y="9"/>
                  </a:lnTo>
                  <a:lnTo>
                    <a:pt x="253" y="9"/>
                  </a:lnTo>
                  <a:lnTo>
                    <a:pt x="255" y="9"/>
                  </a:lnTo>
                  <a:lnTo>
                    <a:pt x="255" y="7"/>
                  </a:lnTo>
                  <a:lnTo>
                    <a:pt x="257" y="7"/>
                  </a:lnTo>
                  <a:lnTo>
                    <a:pt x="257" y="9"/>
                  </a:lnTo>
                  <a:lnTo>
                    <a:pt x="259" y="9"/>
                  </a:lnTo>
                  <a:lnTo>
                    <a:pt x="259" y="11"/>
                  </a:lnTo>
                  <a:lnTo>
                    <a:pt x="261" y="11"/>
                  </a:lnTo>
                  <a:lnTo>
                    <a:pt x="263" y="11"/>
                  </a:lnTo>
                  <a:lnTo>
                    <a:pt x="263" y="13"/>
                  </a:lnTo>
                  <a:lnTo>
                    <a:pt x="263" y="15"/>
                  </a:lnTo>
                  <a:lnTo>
                    <a:pt x="265" y="15"/>
                  </a:lnTo>
                  <a:lnTo>
                    <a:pt x="267" y="15"/>
                  </a:lnTo>
                  <a:lnTo>
                    <a:pt x="267" y="17"/>
                  </a:lnTo>
                  <a:lnTo>
                    <a:pt x="269" y="17"/>
                  </a:lnTo>
                  <a:lnTo>
                    <a:pt x="269" y="19"/>
                  </a:lnTo>
                  <a:lnTo>
                    <a:pt x="269" y="21"/>
                  </a:lnTo>
                  <a:lnTo>
                    <a:pt x="269" y="23"/>
                  </a:lnTo>
                  <a:lnTo>
                    <a:pt x="267" y="23"/>
                  </a:lnTo>
                  <a:lnTo>
                    <a:pt x="267" y="25"/>
                  </a:lnTo>
                  <a:lnTo>
                    <a:pt x="269" y="25"/>
                  </a:lnTo>
                  <a:lnTo>
                    <a:pt x="269" y="27"/>
                  </a:lnTo>
                  <a:lnTo>
                    <a:pt x="269" y="28"/>
                  </a:lnTo>
                  <a:lnTo>
                    <a:pt x="271" y="28"/>
                  </a:lnTo>
                  <a:lnTo>
                    <a:pt x="272" y="28"/>
                  </a:lnTo>
                  <a:lnTo>
                    <a:pt x="272" y="30"/>
                  </a:lnTo>
                  <a:lnTo>
                    <a:pt x="272" y="32"/>
                  </a:lnTo>
                  <a:lnTo>
                    <a:pt x="274" y="32"/>
                  </a:lnTo>
                  <a:lnTo>
                    <a:pt x="276" y="32"/>
                  </a:lnTo>
                  <a:lnTo>
                    <a:pt x="276" y="34"/>
                  </a:lnTo>
                  <a:lnTo>
                    <a:pt x="276" y="36"/>
                  </a:lnTo>
                  <a:lnTo>
                    <a:pt x="276" y="38"/>
                  </a:lnTo>
                  <a:lnTo>
                    <a:pt x="276" y="40"/>
                  </a:lnTo>
                  <a:lnTo>
                    <a:pt x="274" y="40"/>
                  </a:lnTo>
                  <a:lnTo>
                    <a:pt x="274" y="42"/>
                  </a:lnTo>
                  <a:lnTo>
                    <a:pt x="272" y="42"/>
                  </a:lnTo>
                  <a:lnTo>
                    <a:pt x="271" y="44"/>
                  </a:lnTo>
                  <a:lnTo>
                    <a:pt x="271" y="46"/>
                  </a:lnTo>
                  <a:lnTo>
                    <a:pt x="271" y="48"/>
                  </a:lnTo>
                  <a:lnTo>
                    <a:pt x="272" y="48"/>
                  </a:lnTo>
                  <a:lnTo>
                    <a:pt x="272" y="50"/>
                  </a:lnTo>
                  <a:lnTo>
                    <a:pt x="272" y="52"/>
                  </a:lnTo>
                  <a:lnTo>
                    <a:pt x="274" y="52"/>
                  </a:lnTo>
                  <a:lnTo>
                    <a:pt x="276" y="53"/>
                  </a:lnTo>
                  <a:lnTo>
                    <a:pt x="276" y="55"/>
                  </a:lnTo>
                  <a:lnTo>
                    <a:pt x="276" y="57"/>
                  </a:lnTo>
                  <a:lnTo>
                    <a:pt x="278" y="57"/>
                  </a:lnTo>
                  <a:lnTo>
                    <a:pt x="278" y="59"/>
                  </a:lnTo>
                  <a:lnTo>
                    <a:pt x="280" y="59"/>
                  </a:lnTo>
                  <a:lnTo>
                    <a:pt x="280" y="61"/>
                  </a:lnTo>
                  <a:lnTo>
                    <a:pt x="282" y="61"/>
                  </a:lnTo>
                  <a:lnTo>
                    <a:pt x="282" y="63"/>
                  </a:lnTo>
                  <a:lnTo>
                    <a:pt x="282" y="65"/>
                  </a:lnTo>
                  <a:lnTo>
                    <a:pt x="282" y="67"/>
                  </a:lnTo>
                  <a:lnTo>
                    <a:pt x="284" y="67"/>
                  </a:lnTo>
                  <a:lnTo>
                    <a:pt x="286" y="65"/>
                  </a:lnTo>
                  <a:lnTo>
                    <a:pt x="288" y="65"/>
                  </a:lnTo>
                  <a:lnTo>
                    <a:pt x="290" y="65"/>
                  </a:lnTo>
                  <a:lnTo>
                    <a:pt x="290" y="67"/>
                  </a:lnTo>
                  <a:lnTo>
                    <a:pt x="288" y="67"/>
                  </a:lnTo>
                  <a:lnTo>
                    <a:pt x="288" y="69"/>
                  </a:lnTo>
                  <a:lnTo>
                    <a:pt x="290" y="69"/>
                  </a:lnTo>
                  <a:lnTo>
                    <a:pt x="288" y="69"/>
                  </a:lnTo>
                  <a:lnTo>
                    <a:pt x="288" y="71"/>
                  </a:lnTo>
                  <a:lnTo>
                    <a:pt x="288" y="73"/>
                  </a:lnTo>
                  <a:lnTo>
                    <a:pt x="288" y="75"/>
                  </a:lnTo>
                  <a:lnTo>
                    <a:pt x="288" y="76"/>
                  </a:lnTo>
                  <a:lnTo>
                    <a:pt x="288" y="78"/>
                  </a:lnTo>
                  <a:lnTo>
                    <a:pt x="286" y="78"/>
                  </a:lnTo>
                  <a:lnTo>
                    <a:pt x="286" y="80"/>
                  </a:lnTo>
                  <a:lnTo>
                    <a:pt x="286" y="82"/>
                  </a:lnTo>
                  <a:lnTo>
                    <a:pt x="286" y="84"/>
                  </a:lnTo>
                  <a:lnTo>
                    <a:pt x="286" y="86"/>
                  </a:lnTo>
                  <a:lnTo>
                    <a:pt x="286" y="88"/>
                  </a:lnTo>
                  <a:lnTo>
                    <a:pt x="288" y="88"/>
                  </a:lnTo>
                  <a:lnTo>
                    <a:pt x="290" y="90"/>
                  </a:lnTo>
                  <a:lnTo>
                    <a:pt x="290" y="92"/>
                  </a:lnTo>
                  <a:lnTo>
                    <a:pt x="290" y="94"/>
                  </a:lnTo>
                  <a:lnTo>
                    <a:pt x="290" y="96"/>
                  </a:lnTo>
                  <a:lnTo>
                    <a:pt x="290" y="98"/>
                  </a:lnTo>
                  <a:lnTo>
                    <a:pt x="290" y="100"/>
                  </a:lnTo>
                  <a:lnTo>
                    <a:pt x="288" y="100"/>
                  </a:lnTo>
                  <a:lnTo>
                    <a:pt x="288" y="101"/>
                  </a:lnTo>
                  <a:lnTo>
                    <a:pt x="288" y="103"/>
                  </a:lnTo>
                  <a:lnTo>
                    <a:pt x="290" y="103"/>
                  </a:lnTo>
                  <a:lnTo>
                    <a:pt x="290" y="105"/>
                  </a:lnTo>
                  <a:lnTo>
                    <a:pt x="288" y="105"/>
                  </a:lnTo>
                  <a:lnTo>
                    <a:pt x="288" y="107"/>
                  </a:lnTo>
                  <a:lnTo>
                    <a:pt x="288" y="109"/>
                  </a:lnTo>
                  <a:lnTo>
                    <a:pt x="290" y="109"/>
                  </a:lnTo>
                  <a:lnTo>
                    <a:pt x="292" y="109"/>
                  </a:lnTo>
                  <a:lnTo>
                    <a:pt x="292" y="111"/>
                  </a:lnTo>
                  <a:lnTo>
                    <a:pt x="292" y="113"/>
                  </a:lnTo>
                  <a:lnTo>
                    <a:pt x="292" y="115"/>
                  </a:lnTo>
                  <a:lnTo>
                    <a:pt x="292" y="117"/>
                  </a:lnTo>
                  <a:lnTo>
                    <a:pt x="292" y="119"/>
                  </a:lnTo>
                  <a:lnTo>
                    <a:pt x="292" y="121"/>
                  </a:lnTo>
                  <a:lnTo>
                    <a:pt x="292" y="123"/>
                  </a:lnTo>
                  <a:lnTo>
                    <a:pt x="294" y="123"/>
                  </a:lnTo>
                  <a:lnTo>
                    <a:pt x="294" y="124"/>
                  </a:lnTo>
                  <a:lnTo>
                    <a:pt x="296" y="124"/>
                  </a:lnTo>
                  <a:lnTo>
                    <a:pt x="296" y="126"/>
                  </a:lnTo>
                  <a:lnTo>
                    <a:pt x="296" y="128"/>
                  </a:lnTo>
                  <a:lnTo>
                    <a:pt x="296" y="130"/>
                  </a:lnTo>
                  <a:lnTo>
                    <a:pt x="294" y="130"/>
                  </a:lnTo>
                  <a:lnTo>
                    <a:pt x="294" y="132"/>
                  </a:lnTo>
                  <a:lnTo>
                    <a:pt x="292" y="132"/>
                  </a:lnTo>
                  <a:lnTo>
                    <a:pt x="290" y="132"/>
                  </a:lnTo>
                  <a:lnTo>
                    <a:pt x="288" y="132"/>
                  </a:lnTo>
                  <a:lnTo>
                    <a:pt x="288" y="134"/>
                  </a:lnTo>
                  <a:lnTo>
                    <a:pt x="290" y="134"/>
                  </a:lnTo>
                  <a:lnTo>
                    <a:pt x="290" y="136"/>
                  </a:lnTo>
                  <a:lnTo>
                    <a:pt x="288" y="136"/>
                  </a:lnTo>
                  <a:lnTo>
                    <a:pt x="288" y="138"/>
                  </a:lnTo>
                  <a:lnTo>
                    <a:pt x="286" y="140"/>
                  </a:lnTo>
                  <a:lnTo>
                    <a:pt x="286" y="142"/>
                  </a:lnTo>
                  <a:lnTo>
                    <a:pt x="286" y="144"/>
                  </a:lnTo>
                  <a:lnTo>
                    <a:pt x="288" y="144"/>
                  </a:lnTo>
                  <a:lnTo>
                    <a:pt x="288" y="146"/>
                  </a:lnTo>
                  <a:lnTo>
                    <a:pt x="288" y="148"/>
                  </a:lnTo>
                  <a:lnTo>
                    <a:pt x="288" y="149"/>
                  </a:lnTo>
                  <a:lnTo>
                    <a:pt x="288" y="151"/>
                  </a:lnTo>
                  <a:lnTo>
                    <a:pt x="286" y="151"/>
                  </a:lnTo>
                  <a:lnTo>
                    <a:pt x="284" y="151"/>
                  </a:lnTo>
                  <a:lnTo>
                    <a:pt x="284" y="153"/>
                  </a:lnTo>
                  <a:lnTo>
                    <a:pt x="284" y="155"/>
                  </a:lnTo>
                  <a:lnTo>
                    <a:pt x="286" y="155"/>
                  </a:lnTo>
                  <a:lnTo>
                    <a:pt x="286" y="157"/>
                  </a:lnTo>
                  <a:lnTo>
                    <a:pt x="284" y="157"/>
                  </a:lnTo>
                  <a:lnTo>
                    <a:pt x="286" y="157"/>
                  </a:lnTo>
                  <a:lnTo>
                    <a:pt x="286" y="159"/>
                  </a:lnTo>
                  <a:lnTo>
                    <a:pt x="284" y="159"/>
                  </a:lnTo>
                  <a:lnTo>
                    <a:pt x="286" y="159"/>
                  </a:lnTo>
                  <a:lnTo>
                    <a:pt x="286" y="161"/>
                  </a:lnTo>
                  <a:lnTo>
                    <a:pt x="286" y="163"/>
                  </a:lnTo>
                  <a:lnTo>
                    <a:pt x="286" y="165"/>
                  </a:lnTo>
                  <a:lnTo>
                    <a:pt x="284" y="165"/>
                  </a:lnTo>
                  <a:lnTo>
                    <a:pt x="284" y="167"/>
                  </a:lnTo>
                  <a:lnTo>
                    <a:pt x="284" y="169"/>
                  </a:lnTo>
                  <a:lnTo>
                    <a:pt x="286" y="169"/>
                  </a:lnTo>
                  <a:lnTo>
                    <a:pt x="284" y="169"/>
                  </a:lnTo>
                  <a:lnTo>
                    <a:pt x="284" y="171"/>
                  </a:lnTo>
                  <a:lnTo>
                    <a:pt x="282" y="171"/>
                  </a:lnTo>
                  <a:lnTo>
                    <a:pt x="282" y="172"/>
                  </a:lnTo>
                  <a:lnTo>
                    <a:pt x="282" y="174"/>
                  </a:lnTo>
                  <a:lnTo>
                    <a:pt x="282" y="176"/>
                  </a:lnTo>
                  <a:lnTo>
                    <a:pt x="282" y="174"/>
                  </a:lnTo>
                  <a:lnTo>
                    <a:pt x="280" y="174"/>
                  </a:lnTo>
                  <a:lnTo>
                    <a:pt x="280" y="176"/>
                  </a:lnTo>
                  <a:lnTo>
                    <a:pt x="278" y="176"/>
                  </a:lnTo>
                  <a:lnTo>
                    <a:pt x="276" y="178"/>
                  </a:lnTo>
                  <a:lnTo>
                    <a:pt x="276" y="180"/>
                  </a:lnTo>
                  <a:lnTo>
                    <a:pt x="274" y="182"/>
                  </a:lnTo>
                  <a:lnTo>
                    <a:pt x="276" y="184"/>
                  </a:lnTo>
                  <a:lnTo>
                    <a:pt x="276" y="186"/>
                  </a:lnTo>
                  <a:lnTo>
                    <a:pt x="276" y="188"/>
                  </a:lnTo>
                  <a:lnTo>
                    <a:pt x="276" y="190"/>
                  </a:lnTo>
                  <a:lnTo>
                    <a:pt x="278" y="190"/>
                  </a:lnTo>
                  <a:lnTo>
                    <a:pt x="276" y="190"/>
                  </a:lnTo>
                  <a:lnTo>
                    <a:pt x="276" y="192"/>
                  </a:lnTo>
                  <a:lnTo>
                    <a:pt x="276" y="194"/>
                  </a:lnTo>
                  <a:lnTo>
                    <a:pt x="276" y="196"/>
                  </a:lnTo>
                  <a:lnTo>
                    <a:pt x="276" y="197"/>
                  </a:lnTo>
                  <a:lnTo>
                    <a:pt x="276" y="199"/>
                  </a:lnTo>
                  <a:lnTo>
                    <a:pt x="274" y="199"/>
                  </a:lnTo>
                  <a:lnTo>
                    <a:pt x="274" y="201"/>
                  </a:lnTo>
                  <a:lnTo>
                    <a:pt x="274" y="203"/>
                  </a:lnTo>
                  <a:lnTo>
                    <a:pt x="274" y="205"/>
                  </a:lnTo>
                  <a:lnTo>
                    <a:pt x="274" y="207"/>
                  </a:lnTo>
                  <a:lnTo>
                    <a:pt x="276" y="207"/>
                  </a:lnTo>
                  <a:lnTo>
                    <a:pt x="276" y="209"/>
                  </a:lnTo>
                  <a:lnTo>
                    <a:pt x="274" y="209"/>
                  </a:lnTo>
                  <a:lnTo>
                    <a:pt x="274" y="211"/>
                  </a:lnTo>
                  <a:lnTo>
                    <a:pt x="274" y="213"/>
                  </a:lnTo>
                  <a:lnTo>
                    <a:pt x="274" y="215"/>
                  </a:lnTo>
                  <a:lnTo>
                    <a:pt x="276" y="215"/>
                  </a:lnTo>
                  <a:lnTo>
                    <a:pt x="276" y="217"/>
                  </a:lnTo>
                  <a:lnTo>
                    <a:pt x="276" y="219"/>
                  </a:lnTo>
                  <a:lnTo>
                    <a:pt x="278" y="219"/>
                  </a:lnTo>
                  <a:lnTo>
                    <a:pt x="278" y="220"/>
                  </a:lnTo>
                  <a:lnTo>
                    <a:pt x="278" y="222"/>
                  </a:lnTo>
                  <a:lnTo>
                    <a:pt x="278" y="224"/>
                  </a:lnTo>
                  <a:lnTo>
                    <a:pt x="278" y="226"/>
                  </a:lnTo>
                  <a:lnTo>
                    <a:pt x="278" y="228"/>
                  </a:lnTo>
                  <a:lnTo>
                    <a:pt x="278" y="230"/>
                  </a:lnTo>
                  <a:lnTo>
                    <a:pt x="276" y="230"/>
                  </a:lnTo>
                  <a:lnTo>
                    <a:pt x="276" y="232"/>
                  </a:lnTo>
                  <a:lnTo>
                    <a:pt x="278" y="232"/>
                  </a:lnTo>
                  <a:lnTo>
                    <a:pt x="276" y="232"/>
                  </a:lnTo>
                  <a:lnTo>
                    <a:pt x="276" y="234"/>
                  </a:lnTo>
                  <a:lnTo>
                    <a:pt x="276" y="236"/>
                  </a:lnTo>
                  <a:lnTo>
                    <a:pt x="276" y="238"/>
                  </a:lnTo>
                  <a:lnTo>
                    <a:pt x="276" y="240"/>
                  </a:lnTo>
                  <a:lnTo>
                    <a:pt x="276" y="242"/>
                  </a:lnTo>
                  <a:lnTo>
                    <a:pt x="276" y="244"/>
                  </a:lnTo>
                  <a:lnTo>
                    <a:pt x="278" y="244"/>
                  </a:lnTo>
                  <a:lnTo>
                    <a:pt x="276" y="244"/>
                  </a:lnTo>
                  <a:lnTo>
                    <a:pt x="276" y="245"/>
                  </a:lnTo>
                  <a:lnTo>
                    <a:pt x="276" y="247"/>
                  </a:lnTo>
                  <a:lnTo>
                    <a:pt x="274" y="247"/>
                  </a:lnTo>
                  <a:lnTo>
                    <a:pt x="274" y="249"/>
                  </a:lnTo>
                  <a:lnTo>
                    <a:pt x="274" y="251"/>
                  </a:lnTo>
                  <a:lnTo>
                    <a:pt x="274" y="253"/>
                  </a:lnTo>
                  <a:lnTo>
                    <a:pt x="274" y="255"/>
                  </a:lnTo>
                  <a:lnTo>
                    <a:pt x="272" y="255"/>
                  </a:lnTo>
                  <a:lnTo>
                    <a:pt x="274" y="255"/>
                  </a:lnTo>
                  <a:lnTo>
                    <a:pt x="274" y="257"/>
                  </a:lnTo>
                  <a:lnTo>
                    <a:pt x="272" y="257"/>
                  </a:lnTo>
                  <a:lnTo>
                    <a:pt x="272" y="259"/>
                  </a:lnTo>
                  <a:lnTo>
                    <a:pt x="272" y="261"/>
                  </a:lnTo>
                  <a:lnTo>
                    <a:pt x="271" y="261"/>
                  </a:lnTo>
                  <a:lnTo>
                    <a:pt x="272" y="261"/>
                  </a:lnTo>
                  <a:lnTo>
                    <a:pt x="271" y="261"/>
                  </a:lnTo>
                  <a:lnTo>
                    <a:pt x="271" y="263"/>
                  </a:lnTo>
                  <a:lnTo>
                    <a:pt x="269" y="263"/>
                  </a:lnTo>
                  <a:lnTo>
                    <a:pt x="269" y="265"/>
                  </a:lnTo>
                  <a:lnTo>
                    <a:pt x="269" y="267"/>
                  </a:lnTo>
                  <a:lnTo>
                    <a:pt x="269" y="268"/>
                  </a:lnTo>
                  <a:lnTo>
                    <a:pt x="269" y="270"/>
                  </a:lnTo>
                  <a:lnTo>
                    <a:pt x="271" y="270"/>
                  </a:lnTo>
                  <a:lnTo>
                    <a:pt x="271" y="272"/>
                  </a:lnTo>
                  <a:lnTo>
                    <a:pt x="271" y="274"/>
                  </a:lnTo>
                  <a:lnTo>
                    <a:pt x="272" y="274"/>
                  </a:lnTo>
                  <a:lnTo>
                    <a:pt x="272" y="276"/>
                  </a:lnTo>
                  <a:lnTo>
                    <a:pt x="274" y="276"/>
                  </a:lnTo>
                  <a:lnTo>
                    <a:pt x="274" y="278"/>
                  </a:lnTo>
                  <a:lnTo>
                    <a:pt x="272" y="278"/>
                  </a:lnTo>
                  <a:lnTo>
                    <a:pt x="272" y="280"/>
                  </a:lnTo>
                  <a:lnTo>
                    <a:pt x="271" y="280"/>
                  </a:lnTo>
                  <a:lnTo>
                    <a:pt x="269" y="280"/>
                  </a:lnTo>
                  <a:lnTo>
                    <a:pt x="271" y="282"/>
                  </a:lnTo>
                  <a:lnTo>
                    <a:pt x="271" y="284"/>
                  </a:lnTo>
                  <a:lnTo>
                    <a:pt x="269" y="284"/>
                  </a:lnTo>
                  <a:lnTo>
                    <a:pt x="269" y="286"/>
                  </a:lnTo>
                  <a:lnTo>
                    <a:pt x="269" y="288"/>
                  </a:lnTo>
                  <a:lnTo>
                    <a:pt x="271" y="288"/>
                  </a:lnTo>
                  <a:lnTo>
                    <a:pt x="272" y="288"/>
                  </a:lnTo>
                  <a:lnTo>
                    <a:pt x="274" y="288"/>
                  </a:lnTo>
                  <a:lnTo>
                    <a:pt x="276" y="288"/>
                  </a:lnTo>
                  <a:lnTo>
                    <a:pt x="276" y="290"/>
                  </a:lnTo>
                  <a:lnTo>
                    <a:pt x="278" y="290"/>
                  </a:lnTo>
                  <a:lnTo>
                    <a:pt x="280" y="290"/>
                  </a:lnTo>
                  <a:lnTo>
                    <a:pt x="280" y="292"/>
                  </a:lnTo>
                  <a:lnTo>
                    <a:pt x="278" y="292"/>
                  </a:lnTo>
                  <a:lnTo>
                    <a:pt x="278" y="293"/>
                  </a:lnTo>
                  <a:lnTo>
                    <a:pt x="278" y="295"/>
                  </a:lnTo>
                  <a:lnTo>
                    <a:pt x="280" y="295"/>
                  </a:lnTo>
                  <a:lnTo>
                    <a:pt x="280" y="297"/>
                  </a:lnTo>
                  <a:lnTo>
                    <a:pt x="278" y="297"/>
                  </a:lnTo>
                  <a:lnTo>
                    <a:pt x="278" y="299"/>
                  </a:lnTo>
                  <a:lnTo>
                    <a:pt x="276" y="299"/>
                  </a:lnTo>
                  <a:lnTo>
                    <a:pt x="276" y="301"/>
                  </a:lnTo>
                  <a:lnTo>
                    <a:pt x="276" y="303"/>
                  </a:lnTo>
                  <a:lnTo>
                    <a:pt x="276" y="305"/>
                  </a:lnTo>
                  <a:lnTo>
                    <a:pt x="276" y="307"/>
                  </a:lnTo>
                  <a:lnTo>
                    <a:pt x="278" y="307"/>
                  </a:lnTo>
                  <a:lnTo>
                    <a:pt x="278" y="309"/>
                  </a:lnTo>
                  <a:lnTo>
                    <a:pt x="276" y="309"/>
                  </a:lnTo>
                  <a:lnTo>
                    <a:pt x="276" y="311"/>
                  </a:lnTo>
                  <a:lnTo>
                    <a:pt x="278" y="313"/>
                  </a:lnTo>
                  <a:lnTo>
                    <a:pt x="276" y="313"/>
                  </a:lnTo>
                  <a:lnTo>
                    <a:pt x="276" y="315"/>
                  </a:lnTo>
                  <a:lnTo>
                    <a:pt x="278" y="315"/>
                  </a:lnTo>
                  <a:lnTo>
                    <a:pt x="278" y="316"/>
                  </a:lnTo>
                  <a:lnTo>
                    <a:pt x="278" y="318"/>
                  </a:lnTo>
                  <a:lnTo>
                    <a:pt x="276" y="318"/>
                  </a:lnTo>
                  <a:lnTo>
                    <a:pt x="276" y="320"/>
                  </a:lnTo>
                  <a:lnTo>
                    <a:pt x="276" y="322"/>
                  </a:lnTo>
                  <a:lnTo>
                    <a:pt x="274" y="322"/>
                  </a:lnTo>
                  <a:lnTo>
                    <a:pt x="272" y="322"/>
                  </a:lnTo>
                  <a:lnTo>
                    <a:pt x="272" y="324"/>
                  </a:lnTo>
                  <a:lnTo>
                    <a:pt x="271" y="324"/>
                  </a:lnTo>
                  <a:lnTo>
                    <a:pt x="271" y="326"/>
                  </a:lnTo>
                  <a:lnTo>
                    <a:pt x="269" y="326"/>
                  </a:lnTo>
                  <a:lnTo>
                    <a:pt x="269" y="328"/>
                  </a:lnTo>
                  <a:lnTo>
                    <a:pt x="269" y="330"/>
                  </a:lnTo>
                  <a:lnTo>
                    <a:pt x="267" y="330"/>
                  </a:lnTo>
                  <a:lnTo>
                    <a:pt x="267" y="332"/>
                  </a:lnTo>
                  <a:lnTo>
                    <a:pt x="265" y="332"/>
                  </a:lnTo>
                  <a:lnTo>
                    <a:pt x="265" y="334"/>
                  </a:lnTo>
                  <a:lnTo>
                    <a:pt x="267" y="334"/>
                  </a:lnTo>
                  <a:lnTo>
                    <a:pt x="267" y="336"/>
                  </a:lnTo>
                  <a:lnTo>
                    <a:pt x="265" y="336"/>
                  </a:lnTo>
                  <a:lnTo>
                    <a:pt x="265" y="338"/>
                  </a:lnTo>
                  <a:lnTo>
                    <a:pt x="267" y="338"/>
                  </a:lnTo>
                  <a:lnTo>
                    <a:pt x="267" y="340"/>
                  </a:lnTo>
                  <a:lnTo>
                    <a:pt x="267" y="341"/>
                  </a:lnTo>
                  <a:lnTo>
                    <a:pt x="269" y="341"/>
                  </a:lnTo>
                  <a:lnTo>
                    <a:pt x="269" y="343"/>
                  </a:lnTo>
                  <a:lnTo>
                    <a:pt x="271" y="343"/>
                  </a:lnTo>
                  <a:lnTo>
                    <a:pt x="271" y="345"/>
                  </a:lnTo>
                  <a:lnTo>
                    <a:pt x="269" y="345"/>
                  </a:lnTo>
                  <a:lnTo>
                    <a:pt x="269" y="347"/>
                  </a:lnTo>
                  <a:lnTo>
                    <a:pt x="267" y="347"/>
                  </a:lnTo>
                  <a:lnTo>
                    <a:pt x="267" y="349"/>
                  </a:lnTo>
                  <a:lnTo>
                    <a:pt x="265" y="349"/>
                  </a:lnTo>
                  <a:lnTo>
                    <a:pt x="265" y="347"/>
                  </a:lnTo>
                  <a:lnTo>
                    <a:pt x="263" y="347"/>
                  </a:lnTo>
                  <a:lnTo>
                    <a:pt x="263" y="349"/>
                  </a:lnTo>
                  <a:lnTo>
                    <a:pt x="261" y="349"/>
                  </a:lnTo>
                  <a:lnTo>
                    <a:pt x="261" y="351"/>
                  </a:lnTo>
                  <a:lnTo>
                    <a:pt x="261" y="353"/>
                  </a:lnTo>
                  <a:lnTo>
                    <a:pt x="261" y="355"/>
                  </a:lnTo>
                  <a:lnTo>
                    <a:pt x="261" y="353"/>
                  </a:lnTo>
                  <a:lnTo>
                    <a:pt x="259" y="353"/>
                  </a:lnTo>
                  <a:lnTo>
                    <a:pt x="259" y="355"/>
                  </a:lnTo>
                  <a:lnTo>
                    <a:pt x="259" y="353"/>
                  </a:lnTo>
                  <a:lnTo>
                    <a:pt x="257" y="353"/>
                  </a:lnTo>
                  <a:lnTo>
                    <a:pt x="257" y="355"/>
                  </a:lnTo>
                  <a:lnTo>
                    <a:pt x="257" y="353"/>
                  </a:lnTo>
                  <a:lnTo>
                    <a:pt x="255" y="353"/>
                  </a:lnTo>
                  <a:lnTo>
                    <a:pt x="255" y="351"/>
                  </a:lnTo>
                  <a:lnTo>
                    <a:pt x="253" y="351"/>
                  </a:lnTo>
                  <a:lnTo>
                    <a:pt x="253" y="349"/>
                  </a:lnTo>
                  <a:lnTo>
                    <a:pt x="255" y="349"/>
                  </a:lnTo>
                  <a:lnTo>
                    <a:pt x="253" y="349"/>
                  </a:lnTo>
                  <a:lnTo>
                    <a:pt x="253" y="347"/>
                  </a:lnTo>
                  <a:lnTo>
                    <a:pt x="251" y="347"/>
                  </a:lnTo>
                  <a:lnTo>
                    <a:pt x="251" y="345"/>
                  </a:lnTo>
                  <a:lnTo>
                    <a:pt x="249" y="345"/>
                  </a:lnTo>
                  <a:lnTo>
                    <a:pt x="247" y="345"/>
                  </a:lnTo>
                  <a:lnTo>
                    <a:pt x="247" y="343"/>
                  </a:lnTo>
                  <a:lnTo>
                    <a:pt x="247" y="341"/>
                  </a:lnTo>
                  <a:lnTo>
                    <a:pt x="246" y="341"/>
                  </a:lnTo>
                  <a:lnTo>
                    <a:pt x="246" y="340"/>
                  </a:lnTo>
                  <a:lnTo>
                    <a:pt x="247" y="340"/>
                  </a:lnTo>
                  <a:lnTo>
                    <a:pt x="247" y="338"/>
                  </a:lnTo>
                  <a:lnTo>
                    <a:pt x="246" y="338"/>
                  </a:lnTo>
                  <a:lnTo>
                    <a:pt x="246" y="336"/>
                  </a:lnTo>
                  <a:lnTo>
                    <a:pt x="244" y="336"/>
                  </a:lnTo>
                  <a:lnTo>
                    <a:pt x="244" y="338"/>
                  </a:lnTo>
                  <a:lnTo>
                    <a:pt x="246" y="338"/>
                  </a:lnTo>
                  <a:lnTo>
                    <a:pt x="246" y="340"/>
                  </a:lnTo>
                  <a:lnTo>
                    <a:pt x="244" y="340"/>
                  </a:lnTo>
                  <a:lnTo>
                    <a:pt x="242" y="340"/>
                  </a:lnTo>
                  <a:lnTo>
                    <a:pt x="242" y="338"/>
                  </a:lnTo>
                  <a:lnTo>
                    <a:pt x="240" y="338"/>
                  </a:lnTo>
                  <a:lnTo>
                    <a:pt x="240" y="336"/>
                  </a:lnTo>
                  <a:lnTo>
                    <a:pt x="240" y="334"/>
                  </a:lnTo>
                  <a:lnTo>
                    <a:pt x="238" y="334"/>
                  </a:lnTo>
                  <a:lnTo>
                    <a:pt x="238" y="332"/>
                  </a:lnTo>
                  <a:lnTo>
                    <a:pt x="236" y="332"/>
                  </a:lnTo>
                  <a:lnTo>
                    <a:pt x="234" y="332"/>
                  </a:lnTo>
                  <a:lnTo>
                    <a:pt x="232" y="332"/>
                  </a:lnTo>
                  <a:lnTo>
                    <a:pt x="232" y="330"/>
                  </a:lnTo>
                  <a:lnTo>
                    <a:pt x="232" y="328"/>
                  </a:lnTo>
                  <a:lnTo>
                    <a:pt x="230" y="328"/>
                  </a:lnTo>
                  <a:lnTo>
                    <a:pt x="230" y="330"/>
                  </a:lnTo>
                  <a:lnTo>
                    <a:pt x="228" y="330"/>
                  </a:lnTo>
                  <a:lnTo>
                    <a:pt x="228" y="328"/>
                  </a:lnTo>
                  <a:lnTo>
                    <a:pt x="226" y="328"/>
                  </a:lnTo>
                  <a:lnTo>
                    <a:pt x="224" y="328"/>
                  </a:lnTo>
                  <a:lnTo>
                    <a:pt x="224" y="330"/>
                  </a:lnTo>
                  <a:lnTo>
                    <a:pt x="224" y="328"/>
                  </a:lnTo>
                  <a:lnTo>
                    <a:pt x="223" y="328"/>
                  </a:lnTo>
                  <a:lnTo>
                    <a:pt x="221" y="328"/>
                  </a:lnTo>
                  <a:lnTo>
                    <a:pt x="219" y="328"/>
                  </a:lnTo>
                  <a:lnTo>
                    <a:pt x="217" y="328"/>
                  </a:lnTo>
                  <a:lnTo>
                    <a:pt x="217" y="326"/>
                  </a:lnTo>
                  <a:lnTo>
                    <a:pt x="215" y="326"/>
                  </a:lnTo>
                  <a:lnTo>
                    <a:pt x="215" y="324"/>
                  </a:lnTo>
                  <a:lnTo>
                    <a:pt x="213" y="324"/>
                  </a:lnTo>
                  <a:lnTo>
                    <a:pt x="213" y="322"/>
                  </a:lnTo>
                  <a:lnTo>
                    <a:pt x="213" y="320"/>
                  </a:lnTo>
                  <a:lnTo>
                    <a:pt x="211" y="320"/>
                  </a:lnTo>
                  <a:lnTo>
                    <a:pt x="211" y="322"/>
                  </a:lnTo>
                  <a:lnTo>
                    <a:pt x="211" y="324"/>
                  </a:lnTo>
                  <a:lnTo>
                    <a:pt x="209" y="324"/>
                  </a:lnTo>
                  <a:lnTo>
                    <a:pt x="209" y="322"/>
                  </a:lnTo>
                  <a:lnTo>
                    <a:pt x="209" y="320"/>
                  </a:lnTo>
                  <a:lnTo>
                    <a:pt x="207" y="320"/>
                  </a:lnTo>
                  <a:lnTo>
                    <a:pt x="207" y="318"/>
                  </a:lnTo>
                  <a:lnTo>
                    <a:pt x="207" y="316"/>
                  </a:lnTo>
                  <a:lnTo>
                    <a:pt x="205" y="316"/>
                  </a:lnTo>
                  <a:lnTo>
                    <a:pt x="205" y="315"/>
                  </a:lnTo>
                  <a:lnTo>
                    <a:pt x="205" y="313"/>
                  </a:lnTo>
                  <a:lnTo>
                    <a:pt x="203" y="313"/>
                  </a:lnTo>
                  <a:lnTo>
                    <a:pt x="203" y="311"/>
                  </a:lnTo>
                  <a:lnTo>
                    <a:pt x="201" y="311"/>
                  </a:lnTo>
                  <a:lnTo>
                    <a:pt x="201" y="309"/>
                  </a:lnTo>
                  <a:lnTo>
                    <a:pt x="201" y="307"/>
                  </a:lnTo>
                  <a:lnTo>
                    <a:pt x="201" y="305"/>
                  </a:lnTo>
                  <a:lnTo>
                    <a:pt x="203" y="305"/>
                  </a:lnTo>
                  <a:lnTo>
                    <a:pt x="203" y="303"/>
                  </a:lnTo>
                  <a:lnTo>
                    <a:pt x="203" y="301"/>
                  </a:lnTo>
                  <a:lnTo>
                    <a:pt x="203" y="299"/>
                  </a:lnTo>
                  <a:lnTo>
                    <a:pt x="201" y="299"/>
                  </a:lnTo>
                  <a:lnTo>
                    <a:pt x="201" y="297"/>
                  </a:lnTo>
                  <a:lnTo>
                    <a:pt x="201" y="295"/>
                  </a:lnTo>
                  <a:lnTo>
                    <a:pt x="199" y="295"/>
                  </a:lnTo>
                  <a:lnTo>
                    <a:pt x="201" y="295"/>
                  </a:lnTo>
                  <a:lnTo>
                    <a:pt x="199" y="295"/>
                  </a:lnTo>
                  <a:lnTo>
                    <a:pt x="199" y="293"/>
                  </a:lnTo>
                  <a:lnTo>
                    <a:pt x="199" y="292"/>
                  </a:lnTo>
                  <a:lnTo>
                    <a:pt x="198" y="292"/>
                  </a:lnTo>
                  <a:lnTo>
                    <a:pt x="198" y="290"/>
                  </a:lnTo>
                  <a:lnTo>
                    <a:pt x="196" y="290"/>
                  </a:lnTo>
                  <a:lnTo>
                    <a:pt x="194" y="290"/>
                  </a:lnTo>
                  <a:lnTo>
                    <a:pt x="194" y="288"/>
                  </a:lnTo>
                  <a:lnTo>
                    <a:pt x="194" y="286"/>
                  </a:lnTo>
                  <a:lnTo>
                    <a:pt x="194" y="284"/>
                  </a:lnTo>
                  <a:lnTo>
                    <a:pt x="196" y="282"/>
                  </a:lnTo>
                  <a:lnTo>
                    <a:pt x="196" y="280"/>
                  </a:lnTo>
                  <a:lnTo>
                    <a:pt x="196" y="278"/>
                  </a:lnTo>
                  <a:lnTo>
                    <a:pt x="198" y="276"/>
                  </a:lnTo>
                  <a:lnTo>
                    <a:pt x="199" y="276"/>
                  </a:lnTo>
                  <a:lnTo>
                    <a:pt x="201" y="276"/>
                  </a:lnTo>
                  <a:lnTo>
                    <a:pt x="201" y="274"/>
                  </a:lnTo>
                  <a:lnTo>
                    <a:pt x="203" y="274"/>
                  </a:lnTo>
                  <a:lnTo>
                    <a:pt x="203" y="272"/>
                  </a:lnTo>
                  <a:lnTo>
                    <a:pt x="203" y="274"/>
                  </a:lnTo>
                  <a:lnTo>
                    <a:pt x="203" y="272"/>
                  </a:lnTo>
                  <a:lnTo>
                    <a:pt x="205" y="27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 name="Freeform 6">
              <a:extLst>
                <a:ext uri="{FF2B5EF4-FFF2-40B4-BE49-F238E27FC236}">
                  <a16:creationId xmlns:a16="http://schemas.microsoft.com/office/drawing/2014/main" id="{EEAD558C-B264-30A4-D1B1-ECC4C767B70A}"/>
                </a:ext>
              </a:extLst>
            </p:cNvPr>
            <p:cNvSpPr>
              <a:spLocks/>
            </p:cNvSpPr>
            <p:nvPr/>
          </p:nvSpPr>
          <p:spPr bwMode="auto">
            <a:xfrm>
              <a:off x="2661" y="2225"/>
              <a:ext cx="421" cy="223"/>
            </a:xfrm>
            <a:custGeom>
              <a:avLst/>
              <a:gdLst>
                <a:gd name="T0" fmla="*/ 411 w 421"/>
                <a:gd name="T1" fmla="*/ 106 h 223"/>
                <a:gd name="T2" fmla="*/ 415 w 421"/>
                <a:gd name="T3" fmla="*/ 129 h 223"/>
                <a:gd name="T4" fmla="*/ 413 w 421"/>
                <a:gd name="T5" fmla="*/ 146 h 223"/>
                <a:gd name="T6" fmla="*/ 384 w 421"/>
                <a:gd name="T7" fmla="*/ 154 h 223"/>
                <a:gd name="T8" fmla="*/ 392 w 421"/>
                <a:gd name="T9" fmla="*/ 167 h 223"/>
                <a:gd name="T10" fmla="*/ 388 w 421"/>
                <a:gd name="T11" fmla="*/ 179 h 223"/>
                <a:gd name="T12" fmla="*/ 373 w 421"/>
                <a:gd name="T13" fmla="*/ 177 h 223"/>
                <a:gd name="T14" fmla="*/ 357 w 421"/>
                <a:gd name="T15" fmla="*/ 177 h 223"/>
                <a:gd name="T16" fmla="*/ 344 w 421"/>
                <a:gd name="T17" fmla="*/ 179 h 223"/>
                <a:gd name="T18" fmla="*/ 323 w 421"/>
                <a:gd name="T19" fmla="*/ 179 h 223"/>
                <a:gd name="T20" fmla="*/ 300 w 421"/>
                <a:gd name="T21" fmla="*/ 183 h 223"/>
                <a:gd name="T22" fmla="*/ 282 w 421"/>
                <a:gd name="T23" fmla="*/ 189 h 223"/>
                <a:gd name="T24" fmla="*/ 275 w 421"/>
                <a:gd name="T25" fmla="*/ 200 h 223"/>
                <a:gd name="T26" fmla="*/ 259 w 421"/>
                <a:gd name="T27" fmla="*/ 202 h 223"/>
                <a:gd name="T28" fmla="*/ 250 w 421"/>
                <a:gd name="T29" fmla="*/ 212 h 223"/>
                <a:gd name="T30" fmla="*/ 236 w 421"/>
                <a:gd name="T31" fmla="*/ 206 h 223"/>
                <a:gd name="T32" fmla="*/ 223 w 421"/>
                <a:gd name="T33" fmla="*/ 221 h 223"/>
                <a:gd name="T34" fmla="*/ 207 w 421"/>
                <a:gd name="T35" fmla="*/ 221 h 223"/>
                <a:gd name="T36" fmla="*/ 200 w 421"/>
                <a:gd name="T37" fmla="*/ 219 h 223"/>
                <a:gd name="T38" fmla="*/ 179 w 421"/>
                <a:gd name="T39" fmla="*/ 214 h 223"/>
                <a:gd name="T40" fmla="*/ 159 w 421"/>
                <a:gd name="T41" fmla="*/ 219 h 223"/>
                <a:gd name="T42" fmla="*/ 142 w 421"/>
                <a:gd name="T43" fmla="*/ 210 h 223"/>
                <a:gd name="T44" fmla="*/ 121 w 421"/>
                <a:gd name="T45" fmla="*/ 214 h 223"/>
                <a:gd name="T46" fmla="*/ 108 w 421"/>
                <a:gd name="T47" fmla="*/ 198 h 223"/>
                <a:gd name="T48" fmla="*/ 113 w 421"/>
                <a:gd name="T49" fmla="*/ 187 h 223"/>
                <a:gd name="T50" fmla="*/ 100 w 421"/>
                <a:gd name="T51" fmla="*/ 169 h 223"/>
                <a:gd name="T52" fmla="*/ 86 w 421"/>
                <a:gd name="T53" fmla="*/ 181 h 223"/>
                <a:gd name="T54" fmla="*/ 71 w 421"/>
                <a:gd name="T55" fmla="*/ 162 h 223"/>
                <a:gd name="T56" fmla="*/ 48 w 421"/>
                <a:gd name="T57" fmla="*/ 156 h 223"/>
                <a:gd name="T58" fmla="*/ 23 w 421"/>
                <a:gd name="T59" fmla="*/ 152 h 223"/>
                <a:gd name="T60" fmla="*/ 15 w 421"/>
                <a:gd name="T61" fmla="*/ 131 h 223"/>
                <a:gd name="T62" fmla="*/ 25 w 421"/>
                <a:gd name="T63" fmla="*/ 112 h 223"/>
                <a:gd name="T64" fmla="*/ 21 w 421"/>
                <a:gd name="T65" fmla="*/ 96 h 223"/>
                <a:gd name="T66" fmla="*/ 10 w 421"/>
                <a:gd name="T67" fmla="*/ 87 h 223"/>
                <a:gd name="T68" fmla="*/ 0 w 421"/>
                <a:gd name="T69" fmla="*/ 71 h 223"/>
                <a:gd name="T70" fmla="*/ 21 w 421"/>
                <a:gd name="T71" fmla="*/ 62 h 223"/>
                <a:gd name="T72" fmla="*/ 40 w 421"/>
                <a:gd name="T73" fmla="*/ 62 h 223"/>
                <a:gd name="T74" fmla="*/ 60 w 421"/>
                <a:gd name="T75" fmla="*/ 54 h 223"/>
                <a:gd name="T76" fmla="*/ 86 w 421"/>
                <a:gd name="T77" fmla="*/ 60 h 223"/>
                <a:gd name="T78" fmla="*/ 108 w 421"/>
                <a:gd name="T79" fmla="*/ 58 h 223"/>
                <a:gd name="T80" fmla="*/ 133 w 421"/>
                <a:gd name="T81" fmla="*/ 52 h 223"/>
                <a:gd name="T82" fmla="*/ 150 w 421"/>
                <a:gd name="T83" fmla="*/ 50 h 223"/>
                <a:gd name="T84" fmla="*/ 171 w 421"/>
                <a:gd name="T85" fmla="*/ 56 h 223"/>
                <a:gd name="T86" fmla="*/ 179 w 421"/>
                <a:gd name="T87" fmla="*/ 48 h 223"/>
                <a:gd name="T88" fmla="*/ 194 w 421"/>
                <a:gd name="T89" fmla="*/ 39 h 223"/>
                <a:gd name="T90" fmla="*/ 204 w 421"/>
                <a:gd name="T91" fmla="*/ 33 h 223"/>
                <a:gd name="T92" fmla="*/ 217 w 421"/>
                <a:gd name="T93" fmla="*/ 23 h 223"/>
                <a:gd name="T94" fmla="*/ 234 w 421"/>
                <a:gd name="T95" fmla="*/ 16 h 223"/>
                <a:gd name="T96" fmla="*/ 257 w 421"/>
                <a:gd name="T97" fmla="*/ 16 h 223"/>
                <a:gd name="T98" fmla="*/ 263 w 421"/>
                <a:gd name="T99" fmla="*/ 41 h 223"/>
                <a:gd name="T100" fmla="*/ 284 w 421"/>
                <a:gd name="T101" fmla="*/ 48 h 223"/>
                <a:gd name="T102" fmla="*/ 300 w 421"/>
                <a:gd name="T103" fmla="*/ 31 h 223"/>
                <a:gd name="T104" fmla="*/ 325 w 421"/>
                <a:gd name="T105" fmla="*/ 33 h 223"/>
                <a:gd name="T106" fmla="*/ 336 w 421"/>
                <a:gd name="T107" fmla="*/ 20 h 223"/>
                <a:gd name="T108" fmla="*/ 342 w 421"/>
                <a:gd name="T109" fmla="*/ 2 h 223"/>
                <a:gd name="T110" fmla="*/ 357 w 421"/>
                <a:gd name="T111" fmla="*/ 4 h 223"/>
                <a:gd name="T112" fmla="*/ 355 w 421"/>
                <a:gd name="T113" fmla="*/ 25 h 223"/>
                <a:gd name="T114" fmla="*/ 361 w 421"/>
                <a:gd name="T115" fmla="*/ 46 h 223"/>
                <a:gd name="T116" fmla="*/ 377 w 421"/>
                <a:gd name="T117" fmla="*/ 58 h 223"/>
                <a:gd name="T118" fmla="*/ 394 w 421"/>
                <a:gd name="T119" fmla="*/ 68 h 223"/>
                <a:gd name="T120" fmla="*/ 405 w 421"/>
                <a:gd name="T121" fmla="*/ 7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1" h="223">
                  <a:moveTo>
                    <a:pt x="415" y="85"/>
                  </a:moveTo>
                  <a:lnTo>
                    <a:pt x="415" y="87"/>
                  </a:lnTo>
                  <a:lnTo>
                    <a:pt x="415" y="89"/>
                  </a:lnTo>
                  <a:lnTo>
                    <a:pt x="415" y="91"/>
                  </a:lnTo>
                  <a:lnTo>
                    <a:pt x="415" y="93"/>
                  </a:lnTo>
                  <a:lnTo>
                    <a:pt x="415" y="94"/>
                  </a:lnTo>
                  <a:lnTo>
                    <a:pt x="417" y="94"/>
                  </a:lnTo>
                  <a:lnTo>
                    <a:pt x="415" y="94"/>
                  </a:lnTo>
                  <a:lnTo>
                    <a:pt x="415" y="96"/>
                  </a:lnTo>
                  <a:lnTo>
                    <a:pt x="415" y="94"/>
                  </a:lnTo>
                  <a:lnTo>
                    <a:pt x="415" y="96"/>
                  </a:lnTo>
                  <a:lnTo>
                    <a:pt x="413" y="96"/>
                  </a:lnTo>
                  <a:lnTo>
                    <a:pt x="413" y="98"/>
                  </a:lnTo>
                  <a:lnTo>
                    <a:pt x="411" y="98"/>
                  </a:lnTo>
                  <a:lnTo>
                    <a:pt x="411" y="100"/>
                  </a:lnTo>
                  <a:lnTo>
                    <a:pt x="411" y="102"/>
                  </a:lnTo>
                  <a:lnTo>
                    <a:pt x="411" y="104"/>
                  </a:lnTo>
                  <a:lnTo>
                    <a:pt x="411" y="106"/>
                  </a:lnTo>
                  <a:lnTo>
                    <a:pt x="411" y="108"/>
                  </a:lnTo>
                  <a:lnTo>
                    <a:pt x="411" y="110"/>
                  </a:lnTo>
                  <a:lnTo>
                    <a:pt x="411" y="112"/>
                  </a:lnTo>
                  <a:lnTo>
                    <a:pt x="411" y="114"/>
                  </a:lnTo>
                  <a:lnTo>
                    <a:pt x="411" y="116"/>
                  </a:lnTo>
                  <a:lnTo>
                    <a:pt x="413" y="116"/>
                  </a:lnTo>
                  <a:lnTo>
                    <a:pt x="413" y="118"/>
                  </a:lnTo>
                  <a:lnTo>
                    <a:pt x="415" y="118"/>
                  </a:lnTo>
                  <a:lnTo>
                    <a:pt x="415" y="119"/>
                  </a:lnTo>
                  <a:lnTo>
                    <a:pt x="417" y="119"/>
                  </a:lnTo>
                  <a:lnTo>
                    <a:pt x="417" y="121"/>
                  </a:lnTo>
                  <a:lnTo>
                    <a:pt x="415" y="121"/>
                  </a:lnTo>
                  <a:lnTo>
                    <a:pt x="417" y="121"/>
                  </a:lnTo>
                  <a:lnTo>
                    <a:pt x="417" y="123"/>
                  </a:lnTo>
                  <a:lnTo>
                    <a:pt x="417" y="125"/>
                  </a:lnTo>
                  <a:lnTo>
                    <a:pt x="415" y="125"/>
                  </a:lnTo>
                  <a:lnTo>
                    <a:pt x="415" y="127"/>
                  </a:lnTo>
                  <a:lnTo>
                    <a:pt x="415" y="129"/>
                  </a:lnTo>
                  <a:lnTo>
                    <a:pt x="415" y="131"/>
                  </a:lnTo>
                  <a:lnTo>
                    <a:pt x="415" y="133"/>
                  </a:lnTo>
                  <a:lnTo>
                    <a:pt x="415" y="135"/>
                  </a:lnTo>
                  <a:lnTo>
                    <a:pt x="417" y="135"/>
                  </a:lnTo>
                  <a:lnTo>
                    <a:pt x="419" y="135"/>
                  </a:lnTo>
                  <a:lnTo>
                    <a:pt x="419" y="137"/>
                  </a:lnTo>
                  <a:lnTo>
                    <a:pt x="421" y="137"/>
                  </a:lnTo>
                  <a:lnTo>
                    <a:pt x="421" y="139"/>
                  </a:lnTo>
                  <a:lnTo>
                    <a:pt x="421" y="141"/>
                  </a:lnTo>
                  <a:lnTo>
                    <a:pt x="421" y="143"/>
                  </a:lnTo>
                  <a:lnTo>
                    <a:pt x="421" y="144"/>
                  </a:lnTo>
                  <a:lnTo>
                    <a:pt x="421" y="146"/>
                  </a:lnTo>
                  <a:lnTo>
                    <a:pt x="419" y="146"/>
                  </a:lnTo>
                  <a:lnTo>
                    <a:pt x="417" y="146"/>
                  </a:lnTo>
                  <a:lnTo>
                    <a:pt x="417" y="144"/>
                  </a:lnTo>
                  <a:lnTo>
                    <a:pt x="415" y="144"/>
                  </a:lnTo>
                  <a:lnTo>
                    <a:pt x="413" y="144"/>
                  </a:lnTo>
                  <a:lnTo>
                    <a:pt x="413" y="146"/>
                  </a:lnTo>
                  <a:lnTo>
                    <a:pt x="411" y="146"/>
                  </a:lnTo>
                  <a:lnTo>
                    <a:pt x="409" y="146"/>
                  </a:lnTo>
                  <a:lnTo>
                    <a:pt x="407" y="146"/>
                  </a:lnTo>
                  <a:lnTo>
                    <a:pt x="405" y="146"/>
                  </a:lnTo>
                  <a:lnTo>
                    <a:pt x="403" y="146"/>
                  </a:lnTo>
                  <a:lnTo>
                    <a:pt x="403" y="148"/>
                  </a:lnTo>
                  <a:lnTo>
                    <a:pt x="401" y="150"/>
                  </a:lnTo>
                  <a:lnTo>
                    <a:pt x="400" y="150"/>
                  </a:lnTo>
                  <a:lnTo>
                    <a:pt x="398" y="150"/>
                  </a:lnTo>
                  <a:lnTo>
                    <a:pt x="396" y="150"/>
                  </a:lnTo>
                  <a:lnTo>
                    <a:pt x="396" y="152"/>
                  </a:lnTo>
                  <a:lnTo>
                    <a:pt x="394" y="152"/>
                  </a:lnTo>
                  <a:lnTo>
                    <a:pt x="394" y="154"/>
                  </a:lnTo>
                  <a:lnTo>
                    <a:pt x="392" y="154"/>
                  </a:lnTo>
                  <a:lnTo>
                    <a:pt x="390" y="154"/>
                  </a:lnTo>
                  <a:lnTo>
                    <a:pt x="388" y="154"/>
                  </a:lnTo>
                  <a:lnTo>
                    <a:pt x="386" y="154"/>
                  </a:lnTo>
                  <a:lnTo>
                    <a:pt x="384" y="154"/>
                  </a:lnTo>
                  <a:lnTo>
                    <a:pt x="382" y="152"/>
                  </a:lnTo>
                  <a:lnTo>
                    <a:pt x="382" y="154"/>
                  </a:lnTo>
                  <a:lnTo>
                    <a:pt x="382" y="156"/>
                  </a:lnTo>
                  <a:lnTo>
                    <a:pt x="382" y="158"/>
                  </a:lnTo>
                  <a:lnTo>
                    <a:pt x="384" y="158"/>
                  </a:lnTo>
                  <a:lnTo>
                    <a:pt x="384" y="156"/>
                  </a:lnTo>
                  <a:lnTo>
                    <a:pt x="384" y="158"/>
                  </a:lnTo>
                  <a:lnTo>
                    <a:pt x="384" y="160"/>
                  </a:lnTo>
                  <a:lnTo>
                    <a:pt x="386" y="160"/>
                  </a:lnTo>
                  <a:lnTo>
                    <a:pt x="384" y="160"/>
                  </a:lnTo>
                  <a:lnTo>
                    <a:pt x="386" y="160"/>
                  </a:lnTo>
                  <a:lnTo>
                    <a:pt x="386" y="162"/>
                  </a:lnTo>
                  <a:lnTo>
                    <a:pt x="388" y="162"/>
                  </a:lnTo>
                  <a:lnTo>
                    <a:pt x="388" y="164"/>
                  </a:lnTo>
                  <a:lnTo>
                    <a:pt x="390" y="164"/>
                  </a:lnTo>
                  <a:lnTo>
                    <a:pt x="390" y="166"/>
                  </a:lnTo>
                  <a:lnTo>
                    <a:pt x="390" y="167"/>
                  </a:lnTo>
                  <a:lnTo>
                    <a:pt x="392" y="167"/>
                  </a:lnTo>
                  <a:lnTo>
                    <a:pt x="392" y="169"/>
                  </a:lnTo>
                  <a:lnTo>
                    <a:pt x="392" y="171"/>
                  </a:lnTo>
                  <a:lnTo>
                    <a:pt x="394" y="171"/>
                  </a:lnTo>
                  <a:lnTo>
                    <a:pt x="394" y="173"/>
                  </a:lnTo>
                  <a:lnTo>
                    <a:pt x="396" y="173"/>
                  </a:lnTo>
                  <a:lnTo>
                    <a:pt x="396" y="175"/>
                  </a:lnTo>
                  <a:lnTo>
                    <a:pt x="398" y="175"/>
                  </a:lnTo>
                  <a:lnTo>
                    <a:pt x="396" y="175"/>
                  </a:lnTo>
                  <a:lnTo>
                    <a:pt x="396" y="177"/>
                  </a:lnTo>
                  <a:lnTo>
                    <a:pt x="394" y="177"/>
                  </a:lnTo>
                  <a:lnTo>
                    <a:pt x="396" y="177"/>
                  </a:lnTo>
                  <a:lnTo>
                    <a:pt x="396" y="179"/>
                  </a:lnTo>
                  <a:lnTo>
                    <a:pt x="394" y="179"/>
                  </a:lnTo>
                  <a:lnTo>
                    <a:pt x="394" y="181"/>
                  </a:lnTo>
                  <a:lnTo>
                    <a:pt x="394" y="179"/>
                  </a:lnTo>
                  <a:lnTo>
                    <a:pt x="392" y="179"/>
                  </a:lnTo>
                  <a:lnTo>
                    <a:pt x="390" y="179"/>
                  </a:lnTo>
                  <a:lnTo>
                    <a:pt x="388" y="179"/>
                  </a:lnTo>
                  <a:lnTo>
                    <a:pt x="386" y="177"/>
                  </a:lnTo>
                  <a:lnTo>
                    <a:pt x="386" y="179"/>
                  </a:lnTo>
                  <a:lnTo>
                    <a:pt x="386" y="181"/>
                  </a:lnTo>
                  <a:lnTo>
                    <a:pt x="384" y="181"/>
                  </a:lnTo>
                  <a:lnTo>
                    <a:pt x="382" y="181"/>
                  </a:lnTo>
                  <a:lnTo>
                    <a:pt x="382" y="179"/>
                  </a:lnTo>
                  <a:lnTo>
                    <a:pt x="380" y="179"/>
                  </a:lnTo>
                  <a:lnTo>
                    <a:pt x="380" y="181"/>
                  </a:lnTo>
                  <a:lnTo>
                    <a:pt x="380" y="179"/>
                  </a:lnTo>
                  <a:lnTo>
                    <a:pt x="378" y="179"/>
                  </a:lnTo>
                  <a:lnTo>
                    <a:pt x="377" y="179"/>
                  </a:lnTo>
                  <a:lnTo>
                    <a:pt x="377" y="177"/>
                  </a:lnTo>
                  <a:lnTo>
                    <a:pt x="377" y="175"/>
                  </a:lnTo>
                  <a:lnTo>
                    <a:pt x="375" y="175"/>
                  </a:lnTo>
                  <a:lnTo>
                    <a:pt x="373" y="175"/>
                  </a:lnTo>
                  <a:lnTo>
                    <a:pt x="373" y="177"/>
                  </a:lnTo>
                  <a:lnTo>
                    <a:pt x="371" y="177"/>
                  </a:lnTo>
                  <a:lnTo>
                    <a:pt x="373" y="177"/>
                  </a:lnTo>
                  <a:lnTo>
                    <a:pt x="373" y="179"/>
                  </a:lnTo>
                  <a:lnTo>
                    <a:pt x="373" y="181"/>
                  </a:lnTo>
                  <a:lnTo>
                    <a:pt x="371" y="181"/>
                  </a:lnTo>
                  <a:lnTo>
                    <a:pt x="371" y="183"/>
                  </a:lnTo>
                  <a:lnTo>
                    <a:pt x="371" y="181"/>
                  </a:lnTo>
                  <a:lnTo>
                    <a:pt x="369" y="181"/>
                  </a:lnTo>
                  <a:lnTo>
                    <a:pt x="369" y="179"/>
                  </a:lnTo>
                  <a:lnTo>
                    <a:pt x="367" y="179"/>
                  </a:lnTo>
                  <a:lnTo>
                    <a:pt x="365" y="179"/>
                  </a:lnTo>
                  <a:lnTo>
                    <a:pt x="365" y="177"/>
                  </a:lnTo>
                  <a:lnTo>
                    <a:pt x="363" y="177"/>
                  </a:lnTo>
                  <a:lnTo>
                    <a:pt x="365" y="177"/>
                  </a:lnTo>
                  <a:lnTo>
                    <a:pt x="363" y="177"/>
                  </a:lnTo>
                  <a:lnTo>
                    <a:pt x="363" y="175"/>
                  </a:lnTo>
                  <a:lnTo>
                    <a:pt x="361" y="175"/>
                  </a:lnTo>
                  <a:lnTo>
                    <a:pt x="361" y="177"/>
                  </a:lnTo>
                  <a:lnTo>
                    <a:pt x="359" y="177"/>
                  </a:lnTo>
                  <a:lnTo>
                    <a:pt x="357" y="177"/>
                  </a:lnTo>
                  <a:lnTo>
                    <a:pt x="357" y="179"/>
                  </a:lnTo>
                  <a:lnTo>
                    <a:pt x="355" y="179"/>
                  </a:lnTo>
                  <a:lnTo>
                    <a:pt x="353" y="179"/>
                  </a:lnTo>
                  <a:lnTo>
                    <a:pt x="352" y="179"/>
                  </a:lnTo>
                  <a:lnTo>
                    <a:pt x="352" y="181"/>
                  </a:lnTo>
                  <a:lnTo>
                    <a:pt x="350" y="181"/>
                  </a:lnTo>
                  <a:lnTo>
                    <a:pt x="350" y="183"/>
                  </a:lnTo>
                  <a:lnTo>
                    <a:pt x="350" y="185"/>
                  </a:lnTo>
                  <a:lnTo>
                    <a:pt x="348" y="185"/>
                  </a:lnTo>
                  <a:lnTo>
                    <a:pt x="348" y="183"/>
                  </a:lnTo>
                  <a:lnTo>
                    <a:pt x="348" y="185"/>
                  </a:lnTo>
                  <a:lnTo>
                    <a:pt x="348" y="183"/>
                  </a:lnTo>
                  <a:lnTo>
                    <a:pt x="348" y="181"/>
                  </a:lnTo>
                  <a:lnTo>
                    <a:pt x="346" y="181"/>
                  </a:lnTo>
                  <a:lnTo>
                    <a:pt x="346" y="179"/>
                  </a:lnTo>
                  <a:lnTo>
                    <a:pt x="346" y="177"/>
                  </a:lnTo>
                  <a:lnTo>
                    <a:pt x="344" y="177"/>
                  </a:lnTo>
                  <a:lnTo>
                    <a:pt x="344" y="179"/>
                  </a:lnTo>
                  <a:lnTo>
                    <a:pt x="344" y="177"/>
                  </a:lnTo>
                  <a:lnTo>
                    <a:pt x="342" y="177"/>
                  </a:lnTo>
                  <a:lnTo>
                    <a:pt x="340" y="177"/>
                  </a:lnTo>
                  <a:lnTo>
                    <a:pt x="338" y="177"/>
                  </a:lnTo>
                  <a:lnTo>
                    <a:pt x="338" y="179"/>
                  </a:lnTo>
                  <a:lnTo>
                    <a:pt x="338" y="181"/>
                  </a:lnTo>
                  <a:lnTo>
                    <a:pt x="338" y="183"/>
                  </a:lnTo>
                  <a:lnTo>
                    <a:pt x="338" y="185"/>
                  </a:lnTo>
                  <a:lnTo>
                    <a:pt x="336" y="185"/>
                  </a:lnTo>
                  <a:lnTo>
                    <a:pt x="334" y="185"/>
                  </a:lnTo>
                  <a:lnTo>
                    <a:pt x="332" y="183"/>
                  </a:lnTo>
                  <a:lnTo>
                    <a:pt x="330" y="183"/>
                  </a:lnTo>
                  <a:lnTo>
                    <a:pt x="328" y="183"/>
                  </a:lnTo>
                  <a:lnTo>
                    <a:pt x="328" y="181"/>
                  </a:lnTo>
                  <a:lnTo>
                    <a:pt x="327" y="181"/>
                  </a:lnTo>
                  <a:lnTo>
                    <a:pt x="325" y="181"/>
                  </a:lnTo>
                  <a:lnTo>
                    <a:pt x="323" y="181"/>
                  </a:lnTo>
                  <a:lnTo>
                    <a:pt x="323" y="179"/>
                  </a:lnTo>
                  <a:lnTo>
                    <a:pt x="321" y="179"/>
                  </a:lnTo>
                  <a:lnTo>
                    <a:pt x="321" y="177"/>
                  </a:lnTo>
                  <a:lnTo>
                    <a:pt x="319" y="177"/>
                  </a:lnTo>
                  <a:lnTo>
                    <a:pt x="317" y="179"/>
                  </a:lnTo>
                  <a:lnTo>
                    <a:pt x="315" y="179"/>
                  </a:lnTo>
                  <a:lnTo>
                    <a:pt x="313" y="179"/>
                  </a:lnTo>
                  <a:lnTo>
                    <a:pt x="311" y="179"/>
                  </a:lnTo>
                  <a:lnTo>
                    <a:pt x="311" y="177"/>
                  </a:lnTo>
                  <a:lnTo>
                    <a:pt x="309" y="177"/>
                  </a:lnTo>
                  <a:lnTo>
                    <a:pt x="307" y="177"/>
                  </a:lnTo>
                  <a:lnTo>
                    <a:pt x="307" y="179"/>
                  </a:lnTo>
                  <a:lnTo>
                    <a:pt x="305" y="179"/>
                  </a:lnTo>
                  <a:lnTo>
                    <a:pt x="304" y="177"/>
                  </a:lnTo>
                  <a:lnTo>
                    <a:pt x="304" y="179"/>
                  </a:lnTo>
                  <a:lnTo>
                    <a:pt x="304" y="181"/>
                  </a:lnTo>
                  <a:lnTo>
                    <a:pt x="302" y="181"/>
                  </a:lnTo>
                  <a:lnTo>
                    <a:pt x="300" y="181"/>
                  </a:lnTo>
                  <a:lnTo>
                    <a:pt x="300" y="183"/>
                  </a:lnTo>
                  <a:lnTo>
                    <a:pt x="300" y="185"/>
                  </a:lnTo>
                  <a:lnTo>
                    <a:pt x="298" y="185"/>
                  </a:lnTo>
                  <a:lnTo>
                    <a:pt x="296" y="185"/>
                  </a:lnTo>
                  <a:lnTo>
                    <a:pt x="294" y="185"/>
                  </a:lnTo>
                  <a:lnTo>
                    <a:pt x="294" y="187"/>
                  </a:lnTo>
                  <a:lnTo>
                    <a:pt x="292" y="187"/>
                  </a:lnTo>
                  <a:lnTo>
                    <a:pt x="290" y="187"/>
                  </a:lnTo>
                  <a:lnTo>
                    <a:pt x="288" y="187"/>
                  </a:lnTo>
                  <a:lnTo>
                    <a:pt x="288" y="185"/>
                  </a:lnTo>
                  <a:lnTo>
                    <a:pt x="286" y="185"/>
                  </a:lnTo>
                  <a:lnTo>
                    <a:pt x="286" y="183"/>
                  </a:lnTo>
                  <a:lnTo>
                    <a:pt x="284" y="183"/>
                  </a:lnTo>
                  <a:lnTo>
                    <a:pt x="284" y="185"/>
                  </a:lnTo>
                  <a:lnTo>
                    <a:pt x="282" y="185"/>
                  </a:lnTo>
                  <a:lnTo>
                    <a:pt x="282" y="187"/>
                  </a:lnTo>
                  <a:lnTo>
                    <a:pt x="284" y="187"/>
                  </a:lnTo>
                  <a:lnTo>
                    <a:pt x="282" y="187"/>
                  </a:lnTo>
                  <a:lnTo>
                    <a:pt x="282" y="189"/>
                  </a:lnTo>
                  <a:lnTo>
                    <a:pt x="282" y="191"/>
                  </a:lnTo>
                  <a:lnTo>
                    <a:pt x="282" y="192"/>
                  </a:lnTo>
                  <a:lnTo>
                    <a:pt x="284" y="192"/>
                  </a:lnTo>
                  <a:lnTo>
                    <a:pt x="284" y="194"/>
                  </a:lnTo>
                  <a:lnTo>
                    <a:pt x="286" y="194"/>
                  </a:lnTo>
                  <a:lnTo>
                    <a:pt x="286" y="196"/>
                  </a:lnTo>
                  <a:lnTo>
                    <a:pt x="286" y="198"/>
                  </a:lnTo>
                  <a:lnTo>
                    <a:pt x="286" y="200"/>
                  </a:lnTo>
                  <a:lnTo>
                    <a:pt x="284" y="200"/>
                  </a:lnTo>
                  <a:lnTo>
                    <a:pt x="282" y="200"/>
                  </a:lnTo>
                  <a:lnTo>
                    <a:pt x="282" y="198"/>
                  </a:lnTo>
                  <a:lnTo>
                    <a:pt x="280" y="198"/>
                  </a:lnTo>
                  <a:lnTo>
                    <a:pt x="280" y="196"/>
                  </a:lnTo>
                  <a:lnTo>
                    <a:pt x="279" y="196"/>
                  </a:lnTo>
                  <a:lnTo>
                    <a:pt x="277" y="196"/>
                  </a:lnTo>
                  <a:lnTo>
                    <a:pt x="277" y="198"/>
                  </a:lnTo>
                  <a:lnTo>
                    <a:pt x="277" y="200"/>
                  </a:lnTo>
                  <a:lnTo>
                    <a:pt x="275" y="200"/>
                  </a:lnTo>
                  <a:lnTo>
                    <a:pt x="273" y="200"/>
                  </a:lnTo>
                  <a:lnTo>
                    <a:pt x="273" y="202"/>
                  </a:lnTo>
                  <a:lnTo>
                    <a:pt x="271" y="202"/>
                  </a:lnTo>
                  <a:lnTo>
                    <a:pt x="271" y="200"/>
                  </a:lnTo>
                  <a:lnTo>
                    <a:pt x="271" y="202"/>
                  </a:lnTo>
                  <a:lnTo>
                    <a:pt x="269" y="202"/>
                  </a:lnTo>
                  <a:lnTo>
                    <a:pt x="267" y="202"/>
                  </a:lnTo>
                  <a:lnTo>
                    <a:pt x="267" y="200"/>
                  </a:lnTo>
                  <a:lnTo>
                    <a:pt x="265" y="200"/>
                  </a:lnTo>
                  <a:lnTo>
                    <a:pt x="263" y="202"/>
                  </a:lnTo>
                  <a:lnTo>
                    <a:pt x="263" y="200"/>
                  </a:lnTo>
                  <a:lnTo>
                    <a:pt x="261" y="200"/>
                  </a:lnTo>
                  <a:lnTo>
                    <a:pt x="261" y="202"/>
                  </a:lnTo>
                  <a:lnTo>
                    <a:pt x="261" y="200"/>
                  </a:lnTo>
                  <a:lnTo>
                    <a:pt x="261" y="202"/>
                  </a:lnTo>
                  <a:lnTo>
                    <a:pt x="259" y="202"/>
                  </a:lnTo>
                  <a:lnTo>
                    <a:pt x="261" y="202"/>
                  </a:lnTo>
                  <a:lnTo>
                    <a:pt x="259" y="202"/>
                  </a:lnTo>
                  <a:lnTo>
                    <a:pt x="261" y="202"/>
                  </a:lnTo>
                  <a:lnTo>
                    <a:pt x="261" y="204"/>
                  </a:lnTo>
                  <a:lnTo>
                    <a:pt x="259" y="204"/>
                  </a:lnTo>
                  <a:lnTo>
                    <a:pt x="257" y="204"/>
                  </a:lnTo>
                  <a:lnTo>
                    <a:pt x="257" y="206"/>
                  </a:lnTo>
                  <a:lnTo>
                    <a:pt x="255" y="206"/>
                  </a:lnTo>
                  <a:lnTo>
                    <a:pt x="255" y="208"/>
                  </a:lnTo>
                  <a:lnTo>
                    <a:pt x="254" y="208"/>
                  </a:lnTo>
                  <a:lnTo>
                    <a:pt x="254" y="206"/>
                  </a:lnTo>
                  <a:lnTo>
                    <a:pt x="252" y="206"/>
                  </a:lnTo>
                  <a:lnTo>
                    <a:pt x="252" y="204"/>
                  </a:lnTo>
                  <a:lnTo>
                    <a:pt x="252" y="206"/>
                  </a:lnTo>
                  <a:lnTo>
                    <a:pt x="250" y="206"/>
                  </a:lnTo>
                  <a:lnTo>
                    <a:pt x="250" y="208"/>
                  </a:lnTo>
                  <a:lnTo>
                    <a:pt x="252" y="208"/>
                  </a:lnTo>
                  <a:lnTo>
                    <a:pt x="252" y="210"/>
                  </a:lnTo>
                  <a:lnTo>
                    <a:pt x="252" y="212"/>
                  </a:lnTo>
                  <a:lnTo>
                    <a:pt x="250" y="212"/>
                  </a:lnTo>
                  <a:lnTo>
                    <a:pt x="250" y="210"/>
                  </a:lnTo>
                  <a:lnTo>
                    <a:pt x="248" y="210"/>
                  </a:lnTo>
                  <a:lnTo>
                    <a:pt x="248" y="208"/>
                  </a:lnTo>
                  <a:lnTo>
                    <a:pt x="246" y="208"/>
                  </a:lnTo>
                  <a:lnTo>
                    <a:pt x="244" y="208"/>
                  </a:lnTo>
                  <a:lnTo>
                    <a:pt x="244" y="210"/>
                  </a:lnTo>
                  <a:lnTo>
                    <a:pt x="242" y="210"/>
                  </a:lnTo>
                  <a:lnTo>
                    <a:pt x="242" y="208"/>
                  </a:lnTo>
                  <a:lnTo>
                    <a:pt x="242" y="206"/>
                  </a:lnTo>
                  <a:lnTo>
                    <a:pt x="242" y="204"/>
                  </a:lnTo>
                  <a:lnTo>
                    <a:pt x="240" y="204"/>
                  </a:lnTo>
                  <a:lnTo>
                    <a:pt x="240" y="202"/>
                  </a:lnTo>
                  <a:lnTo>
                    <a:pt x="240" y="200"/>
                  </a:lnTo>
                  <a:lnTo>
                    <a:pt x="240" y="202"/>
                  </a:lnTo>
                  <a:lnTo>
                    <a:pt x="238" y="202"/>
                  </a:lnTo>
                  <a:lnTo>
                    <a:pt x="238" y="204"/>
                  </a:lnTo>
                  <a:lnTo>
                    <a:pt x="236" y="204"/>
                  </a:lnTo>
                  <a:lnTo>
                    <a:pt x="236" y="206"/>
                  </a:lnTo>
                  <a:lnTo>
                    <a:pt x="234" y="206"/>
                  </a:lnTo>
                  <a:lnTo>
                    <a:pt x="234" y="208"/>
                  </a:lnTo>
                  <a:lnTo>
                    <a:pt x="232" y="208"/>
                  </a:lnTo>
                  <a:lnTo>
                    <a:pt x="232" y="210"/>
                  </a:lnTo>
                  <a:lnTo>
                    <a:pt x="231" y="210"/>
                  </a:lnTo>
                  <a:lnTo>
                    <a:pt x="231" y="212"/>
                  </a:lnTo>
                  <a:lnTo>
                    <a:pt x="231" y="214"/>
                  </a:lnTo>
                  <a:lnTo>
                    <a:pt x="229" y="214"/>
                  </a:lnTo>
                  <a:lnTo>
                    <a:pt x="229" y="215"/>
                  </a:lnTo>
                  <a:lnTo>
                    <a:pt x="229" y="214"/>
                  </a:lnTo>
                  <a:lnTo>
                    <a:pt x="227" y="214"/>
                  </a:lnTo>
                  <a:lnTo>
                    <a:pt x="227" y="215"/>
                  </a:lnTo>
                  <a:lnTo>
                    <a:pt x="225" y="215"/>
                  </a:lnTo>
                  <a:lnTo>
                    <a:pt x="225" y="217"/>
                  </a:lnTo>
                  <a:lnTo>
                    <a:pt x="225" y="219"/>
                  </a:lnTo>
                  <a:lnTo>
                    <a:pt x="225" y="221"/>
                  </a:lnTo>
                  <a:lnTo>
                    <a:pt x="223" y="219"/>
                  </a:lnTo>
                  <a:lnTo>
                    <a:pt x="223" y="221"/>
                  </a:lnTo>
                  <a:lnTo>
                    <a:pt x="223" y="219"/>
                  </a:lnTo>
                  <a:lnTo>
                    <a:pt x="221" y="219"/>
                  </a:lnTo>
                  <a:lnTo>
                    <a:pt x="219" y="219"/>
                  </a:lnTo>
                  <a:lnTo>
                    <a:pt x="219" y="217"/>
                  </a:lnTo>
                  <a:lnTo>
                    <a:pt x="217" y="217"/>
                  </a:lnTo>
                  <a:lnTo>
                    <a:pt x="217" y="219"/>
                  </a:lnTo>
                  <a:lnTo>
                    <a:pt x="217" y="221"/>
                  </a:lnTo>
                  <a:lnTo>
                    <a:pt x="215" y="221"/>
                  </a:lnTo>
                  <a:lnTo>
                    <a:pt x="215" y="223"/>
                  </a:lnTo>
                  <a:lnTo>
                    <a:pt x="213" y="221"/>
                  </a:lnTo>
                  <a:lnTo>
                    <a:pt x="211" y="221"/>
                  </a:lnTo>
                  <a:lnTo>
                    <a:pt x="213" y="221"/>
                  </a:lnTo>
                  <a:lnTo>
                    <a:pt x="213" y="223"/>
                  </a:lnTo>
                  <a:lnTo>
                    <a:pt x="211" y="221"/>
                  </a:lnTo>
                  <a:lnTo>
                    <a:pt x="211" y="223"/>
                  </a:lnTo>
                  <a:lnTo>
                    <a:pt x="209" y="223"/>
                  </a:lnTo>
                  <a:lnTo>
                    <a:pt x="207" y="223"/>
                  </a:lnTo>
                  <a:lnTo>
                    <a:pt x="207" y="221"/>
                  </a:lnTo>
                  <a:lnTo>
                    <a:pt x="206" y="221"/>
                  </a:lnTo>
                  <a:lnTo>
                    <a:pt x="206" y="219"/>
                  </a:lnTo>
                  <a:lnTo>
                    <a:pt x="204" y="219"/>
                  </a:lnTo>
                  <a:lnTo>
                    <a:pt x="204" y="217"/>
                  </a:lnTo>
                  <a:lnTo>
                    <a:pt x="204" y="215"/>
                  </a:lnTo>
                  <a:lnTo>
                    <a:pt x="202" y="215"/>
                  </a:lnTo>
                  <a:lnTo>
                    <a:pt x="200" y="215"/>
                  </a:lnTo>
                  <a:lnTo>
                    <a:pt x="200" y="214"/>
                  </a:lnTo>
                  <a:lnTo>
                    <a:pt x="202" y="214"/>
                  </a:lnTo>
                  <a:lnTo>
                    <a:pt x="200" y="212"/>
                  </a:lnTo>
                  <a:lnTo>
                    <a:pt x="200" y="214"/>
                  </a:lnTo>
                  <a:lnTo>
                    <a:pt x="198" y="214"/>
                  </a:lnTo>
                  <a:lnTo>
                    <a:pt x="198" y="215"/>
                  </a:lnTo>
                  <a:lnTo>
                    <a:pt x="200" y="215"/>
                  </a:lnTo>
                  <a:lnTo>
                    <a:pt x="200" y="217"/>
                  </a:lnTo>
                  <a:lnTo>
                    <a:pt x="200" y="219"/>
                  </a:lnTo>
                  <a:lnTo>
                    <a:pt x="202" y="219"/>
                  </a:lnTo>
                  <a:lnTo>
                    <a:pt x="200" y="219"/>
                  </a:lnTo>
                  <a:lnTo>
                    <a:pt x="200" y="221"/>
                  </a:lnTo>
                  <a:lnTo>
                    <a:pt x="198" y="221"/>
                  </a:lnTo>
                  <a:lnTo>
                    <a:pt x="196" y="221"/>
                  </a:lnTo>
                  <a:lnTo>
                    <a:pt x="194" y="221"/>
                  </a:lnTo>
                  <a:lnTo>
                    <a:pt x="192" y="221"/>
                  </a:lnTo>
                  <a:lnTo>
                    <a:pt x="192" y="223"/>
                  </a:lnTo>
                  <a:lnTo>
                    <a:pt x="190" y="223"/>
                  </a:lnTo>
                  <a:lnTo>
                    <a:pt x="190" y="221"/>
                  </a:lnTo>
                  <a:lnTo>
                    <a:pt x="188" y="221"/>
                  </a:lnTo>
                  <a:lnTo>
                    <a:pt x="188" y="219"/>
                  </a:lnTo>
                  <a:lnTo>
                    <a:pt x="186" y="219"/>
                  </a:lnTo>
                  <a:lnTo>
                    <a:pt x="186" y="217"/>
                  </a:lnTo>
                  <a:lnTo>
                    <a:pt x="184" y="217"/>
                  </a:lnTo>
                  <a:lnTo>
                    <a:pt x="182" y="217"/>
                  </a:lnTo>
                  <a:lnTo>
                    <a:pt x="181" y="217"/>
                  </a:lnTo>
                  <a:lnTo>
                    <a:pt x="181" y="215"/>
                  </a:lnTo>
                  <a:lnTo>
                    <a:pt x="179" y="215"/>
                  </a:lnTo>
                  <a:lnTo>
                    <a:pt x="179" y="214"/>
                  </a:lnTo>
                  <a:lnTo>
                    <a:pt x="177" y="214"/>
                  </a:lnTo>
                  <a:lnTo>
                    <a:pt x="175" y="214"/>
                  </a:lnTo>
                  <a:lnTo>
                    <a:pt x="173" y="214"/>
                  </a:lnTo>
                  <a:lnTo>
                    <a:pt x="171" y="214"/>
                  </a:lnTo>
                  <a:lnTo>
                    <a:pt x="171" y="215"/>
                  </a:lnTo>
                  <a:lnTo>
                    <a:pt x="171" y="217"/>
                  </a:lnTo>
                  <a:lnTo>
                    <a:pt x="171" y="219"/>
                  </a:lnTo>
                  <a:lnTo>
                    <a:pt x="169" y="219"/>
                  </a:lnTo>
                  <a:lnTo>
                    <a:pt x="167" y="219"/>
                  </a:lnTo>
                  <a:lnTo>
                    <a:pt x="167" y="221"/>
                  </a:lnTo>
                  <a:lnTo>
                    <a:pt x="167" y="219"/>
                  </a:lnTo>
                  <a:lnTo>
                    <a:pt x="165" y="219"/>
                  </a:lnTo>
                  <a:lnTo>
                    <a:pt x="165" y="221"/>
                  </a:lnTo>
                  <a:lnTo>
                    <a:pt x="165" y="219"/>
                  </a:lnTo>
                  <a:lnTo>
                    <a:pt x="163" y="221"/>
                  </a:lnTo>
                  <a:lnTo>
                    <a:pt x="163" y="219"/>
                  </a:lnTo>
                  <a:lnTo>
                    <a:pt x="161" y="219"/>
                  </a:lnTo>
                  <a:lnTo>
                    <a:pt x="159" y="219"/>
                  </a:lnTo>
                  <a:lnTo>
                    <a:pt x="157" y="219"/>
                  </a:lnTo>
                  <a:lnTo>
                    <a:pt x="156" y="219"/>
                  </a:lnTo>
                  <a:lnTo>
                    <a:pt x="157" y="217"/>
                  </a:lnTo>
                  <a:lnTo>
                    <a:pt x="156" y="217"/>
                  </a:lnTo>
                  <a:lnTo>
                    <a:pt x="156" y="215"/>
                  </a:lnTo>
                  <a:lnTo>
                    <a:pt x="156" y="217"/>
                  </a:lnTo>
                  <a:lnTo>
                    <a:pt x="154" y="217"/>
                  </a:lnTo>
                  <a:lnTo>
                    <a:pt x="152" y="215"/>
                  </a:lnTo>
                  <a:lnTo>
                    <a:pt x="152" y="217"/>
                  </a:lnTo>
                  <a:lnTo>
                    <a:pt x="150" y="217"/>
                  </a:lnTo>
                  <a:lnTo>
                    <a:pt x="148" y="217"/>
                  </a:lnTo>
                  <a:lnTo>
                    <a:pt x="148" y="215"/>
                  </a:lnTo>
                  <a:lnTo>
                    <a:pt x="146" y="215"/>
                  </a:lnTo>
                  <a:lnTo>
                    <a:pt x="146" y="214"/>
                  </a:lnTo>
                  <a:lnTo>
                    <a:pt x="144" y="214"/>
                  </a:lnTo>
                  <a:lnTo>
                    <a:pt x="144" y="212"/>
                  </a:lnTo>
                  <a:lnTo>
                    <a:pt x="144" y="210"/>
                  </a:lnTo>
                  <a:lnTo>
                    <a:pt x="142" y="210"/>
                  </a:lnTo>
                  <a:lnTo>
                    <a:pt x="142" y="212"/>
                  </a:lnTo>
                  <a:lnTo>
                    <a:pt x="140" y="212"/>
                  </a:lnTo>
                  <a:lnTo>
                    <a:pt x="140" y="214"/>
                  </a:lnTo>
                  <a:lnTo>
                    <a:pt x="138" y="214"/>
                  </a:lnTo>
                  <a:lnTo>
                    <a:pt x="136" y="214"/>
                  </a:lnTo>
                  <a:lnTo>
                    <a:pt x="134" y="215"/>
                  </a:lnTo>
                  <a:lnTo>
                    <a:pt x="133" y="215"/>
                  </a:lnTo>
                  <a:lnTo>
                    <a:pt x="131" y="215"/>
                  </a:lnTo>
                  <a:lnTo>
                    <a:pt x="131" y="217"/>
                  </a:lnTo>
                  <a:lnTo>
                    <a:pt x="129" y="217"/>
                  </a:lnTo>
                  <a:lnTo>
                    <a:pt x="129" y="215"/>
                  </a:lnTo>
                  <a:lnTo>
                    <a:pt x="127" y="215"/>
                  </a:lnTo>
                  <a:lnTo>
                    <a:pt x="125" y="215"/>
                  </a:lnTo>
                  <a:lnTo>
                    <a:pt x="125" y="214"/>
                  </a:lnTo>
                  <a:lnTo>
                    <a:pt x="123" y="214"/>
                  </a:lnTo>
                  <a:lnTo>
                    <a:pt x="121" y="214"/>
                  </a:lnTo>
                  <a:lnTo>
                    <a:pt x="121" y="212"/>
                  </a:lnTo>
                  <a:lnTo>
                    <a:pt x="121" y="214"/>
                  </a:lnTo>
                  <a:lnTo>
                    <a:pt x="119" y="214"/>
                  </a:lnTo>
                  <a:lnTo>
                    <a:pt x="119" y="212"/>
                  </a:lnTo>
                  <a:lnTo>
                    <a:pt x="117" y="212"/>
                  </a:lnTo>
                  <a:lnTo>
                    <a:pt x="117" y="214"/>
                  </a:lnTo>
                  <a:lnTo>
                    <a:pt x="115" y="212"/>
                  </a:lnTo>
                  <a:lnTo>
                    <a:pt x="113" y="212"/>
                  </a:lnTo>
                  <a:lnTo>
                    <a:pt x="113" y="210"/>
                  </a:lnTo>
                  <a:lnTo>
                    <a:pt x="111" y="210"/>
                  </a:lnTo>
                  <a:lnTo>
                    <a:pt x="111" y="208"/>
                  </a:lnTo>
                  <a:lnTo>
                    <a:pt x="109" y="208"/>
                  </a:lnTo>
                  <a:lnTo>
                    <a:pt x="109" y="206"/>
                  </a:lnTo>
                  <a:lnTo>
                    <a:pt x="108" y="206"/>
                  </a:lnTo>
                  <a:lnTo>
                    <a:pt x="108" y="204"/>
                  </a:lnTo>
                  <a:lnTo>
                    <a:pt x="108" y="202"/>
                  </a:lnTo>
                  <a:lnTo>
                    <a:pt x="106" y="202"/>
                  </a:lnTo>
                  <a:lnTo>
                    <a:pt x="108" y="202"/>
                  </a:lnTo>
                  <a:lnTo>
                    <a:pt x="108" y="200"/>
                  </a:lnTo>
                  <a:lnTo>
                    <a:pt x="108" y="198"/>
                  </a:lnTo>
                  <a:lnTo>
                    <a:pt x="109" y="198"/>
                  </a:lnTo>
                  <a:lnTo>
                    <a:pt x="111" y="198"/>
                  </a:lnTo>
                  <a:lnTo>
                    <a:pt x="113" y="198"/>
                  </a:lnTo>
                  <a:lnTo>
                    <a:pt x="115" y="198"/>
                  </a:lnTo>
                  <a:lnTo>
                    <a:pt x="115" y="196"/>
                  </a:lnTo>
                  <a:lnTo>
                    <a:pt x="113" y="196"/>
                  </a:lnTo>
                  <a:lnTo>
                    <a:pt x="115" y="194"/>
                  </a:lnTo>
                  <a:lnTo>
                    <a:pt x="113" y="194"/>
                  </a:lnTo>
                  <a:lnTo>
                    <a:pt x="111" y="194"/>
                  </a:lnTo>
                  <a:lnTo>
                    <a:pt x="111" y="192"/>
                  </a:lnTo>
                  <a:lnTo>
                    <a:pt x="111" y="191"/>
                  </a:lnTo>
                  <a:lnTo>
                    <a:pt x="111" y="189"/>
                  </a:lnTo>
                  <a:lnTo>
                    <a:pt x="109" y="189"/>
                  </a:lnTo>
                  <a:lnTo>
                    <a:pt x="108" y="189"/>
                  </a:lnTo>
                  <a:lnTo>
                    <a:pt x="108" y="187"/>
                  </a:lnTo>
                  <a:lnTo>
                    <a:pt x="109" y="187"/>
                  </a:lnTo>
                  <a:lnTo>
                    <a:pt x="111" y="187"/>
                  </a:lnTo>
                  <a:lnTo>
                    <a:pt x="113" y="187"/>
                  </a:lnTo>
                  <a:lnTo>
                    <a:pt x="113" y="185"/>
                  </a:lnTo>
                  <a:lnTo>
                    <a:pt x="111" y="185"/>
                  </a:lnTo>
                  <a:lnTo>
                    <a:pt x="113" y="185"/>
                  </a:lnTo>
                  <a:lnTo>
                    <a:pt x="113" y="183"/>
                  </a:lnTo>
                  <a:lnTo>
                    <a:pt x="113" y="181"/>
                  </a:lnTo>
                  <a:lnTo>
                    <a:pt x="111" y="181"/>
                  </a:lnTo>
                  <a:lnTo>
                    <a:pt x="111" y="179"/>
                  </a:lnTo>
                  <a:lnTo>
                    <a:pt x="111" y="177"/>
                  </a:lnTo>
                  <a:lnTo>
                    <a:pt x="109" y="177"/>
                  </a:lnTo>
                  <a:lnTo>
                    <a:pt x="109" y="175"/>
                  </a:lnTo>
                  <a:lnTo>
                    <a:pt x="108" y="175"/>
                  </a:lnTo>
                  <a:lnTo>
                    <a:pt x="106" y="175"/>
                  </a:lnTo>
                  <a:lnTo>
                    <a:pt x="106" y="173"/>
                  </a:lnTo>
                  <a:lnTo>
                    <a:pt x="104" y="173"/>
                  </a:lnTo>
                  <a:lnTo>
                    <a:pt x="104" y="171"/>
                  </a:lnTo>
                  <a:lnTo>
                    <a:pt x="102" y="171"/>
                  </a:lnTo>
                  <a:lnTo>
                    <a:pt x="102" y="169"/>
                  </a:lnTo>
                  <a:lnTo>
                    <a:pt x="100" y="169"/>
                  </a:lnTo>
                  <a:lnTo>
                    <a:pt x="100" y="171"/>
                  </a:lnTo>
                  <a:lnTo>
                    <a:pt x="100" y="173"/>
                  </a:lnTo>
                  <a:lnTo>
                    <a:pt x="100" y="175"/>
                  </a:lnTo>
                  <a:lnTo>
                    <a:pt x="98" y="175"/>
                  </a:lnTo>
                  <a:lnTo>
                    <a:pt x="98" y="177"/>
                  </a:lnTo>
                  <a:lnTo>
                    <a:pt x="96" y="177"/>
                  </a:lnTo>
                  <a:lnTo>
                    <a:pt x="94" y="177"/>
                  </a:lnTo>
                  <a:lnTo>
                    <a:pt x="94" y="179"/>
                  </a:lnTo>
                  <a:lnTo>
                    <a:pt x="92" y="179"/>
                  </a:lnTo>
                  <a:lnTo>
                    <a:pt x="92" y="181"/>
                  </a:lnTo>
                  <a:lnTo>
                    <a:pt x="90" y="181"/>
                  </a:lnTo>
                  <a:lnTo>
                    <a:pt x="88" y="183"/>
                  </a:lnTo>
                  <a:lnTo>
                    <a:pt x="88" y="185"/>
                  </a:lnTo>
                  <a:lnTo>
                    <a:pt x="86" y="185"/>
                  </a:lnTo>
                  <a:lnTo>
                    <a:pt x="84" y="185"/>
                  </a:lnTo>
                  <a:lnTo>
                    <a:pt x="84" y="183"/>
                  </a:lnTo>
                  <a:lnTo>
                    <a:pt x="84" y="181"/>
                  </a:lnTo>
                  <a:lnTo>
                    <a:pt x="86" y="181"/>
                  </a:lnTo>
                  <a:lnTo>
                    <a:pt x="86" y="179"/>
                  </a:lnTo>
                  <a:lnTo>
                    <a:pt x="84" y="177"/>
                  </a:lnTo>
                  <a:lnTo>
                    <a:pt x="83" y="175"/>
                  </a:lnTo>
                  <a:lnTo>
                    <a:pt x="81" y="175"/>
                  </a:lnTo>
                  <a:lnTo>
                    <a:pt x="79" y="175"/>
                  </a:lnTo>
                  <a:lnTo>
                    <a:pt x="77" y="175"/>
                  </a:lnTo>
                  <a:lnTo>
                    <a:pt x="75" y="175"/>
                  </a:lnTo>
                  <a:lnTo>
                    <a:pt x="75" y="173"/>
                  </a:lnTo>
                  <a:lnTo>
                    <a:pt x="75" y="171"/>
                  </a:lnTo>
                  <a:lnTo>
                    <a:pt x="75" y="169"/>
                  </a:lnTo>
                  <a:lnTo>
                    <a:pt x="73" y="169"/>
                  </a:lnTo>
                  <a:lnTo>
                    <a:pt x="73" y="171"/>
                  </a:lnTo>
                  <a:lnTo>
                    <a:pt x="73" y="169"/>
                  </a:lnTo>
                  <a:lnTo>
                    <a:pt x="73" y="167"/>
                  </a:lnTo>
                  <a:lnTo>
                    <a:pt x="73" y="166"/>
                  </a:lnTo>
                  <a:lnTo>
                    <a:pt x="73" y="164"/>
                  </a:lnTo>
                  <a:lnTo>
                    <a:pt x="71" y="164"/>
                  </a:lnTo>
                  <a:lnTo>
                    <a:pt x="71" y="162"/>
                  </a:lnTo>
                  <a:lnTo>
                    <a:pt x="69" y="160"/>
                  </a:lnTo>
                  <a:lnTo>
                    <a:pt x="67" y="160"/>
                  </a:lnTo>
                  <a:lnTo>
                    <a:pt x="65" y="160"/>
                  </a:lnTo>
                  <a:lnTo>
                    <a:pt x="63" y="160"/>
                  </a:lnTo>
                  <a:lnTo>
                    <a:pt x="61" y="160"/>
                  </a:lnTo>
                  <a:lnTo>
                    <a:pt x="61" y="158"/>
                  </a:lnTo>
                  <a:lnTo>
                    <a:pt x="60" y="158"/>
                  </a:lnTo>
                  <a:lnTo>
                    <a:pt x="60" y="156"/>
                  </a:lnTo>
                  <a:lnTo>
                    <a:pt x="58" y="156"/>
                  </a:lnTo>
                  <a:lnTo>
                    <a:pt x="56" y="156"/>
                  </a:lnTo>
                  <a:lnTo>
                    <a:pt x="56" y="154"/>
                  </a:lnTo>
                  <a:lnTo>
                    <a:pt x="54" y="154"/>
                  </a:lnTo>
                  <a:lnTo>
                    <a:pt x="54" y="156"/>
                  </a:lnTo>
                  <a:lnTo>
                    <a:pt x="52" y="156"/>
                  </a:lnTo>
                  <a:lnTo>
                    <a:pt x="52" y="154"/>
                  </a:lnTo>
                  <a:lnTo>
                    <a:pt x="52" y="156"/>
                  </a:lnTo>
                  <a:lnTo>
                    <a:pt x="50" y="156"/>
                  </a:lnTo>
                  <a:lnTo>
                    <a:pt x="48" y="156"/>
                  </a:lnTo>
                  <a:lnTo>
                    <a:pt x="46" y="156"/>
                  </a:lnTo>
                  <a:lnTo>
                    <a:pt x="44" y="156"/>
                  </a:lnTo>
                  <a:lnTo>
                    <a:pt x="42" y="156"/>
                  </a:lnTo>
                  <a:lnTo>
                    <a:pt x="42" y="154"/>
                  </a:lnTo>
                  <a:lnTo>
                    <a:pt x="40" y="154"/>
                  </a:lnTo>
                  <a:lnTo>
                    <a:pt x="38" y="154"/>
                  </a:lnTo>
                  <a:lnTo>
                    <a:pt x="38" y="152"/>
                  </a:lnTo>
                  <a:lnTo>
                    <a:pt x="36" y="152"/>
                  </a:lnTo>
                  <a:lnTo>
                    <a:pt x="35" y="150"/>
                  </a:lnTo>
                  <a:lnTo>
                    <a:pt x="33" y="150"/>
                  </a:lnTo>
                  <a:lnTo>
                    <a:pt x="31" y="150"/>
                  </a:lnTo>
                  <a:lnTo>
                    <a:pt x="31" y="152"/>
                  </a:lnTo>
                  <a:lnTo>
                    <a:pt x="29" y="152"/>
                  </a:lnTo>
                  <a:lnTo>
                    <a:pt x="27" y="152"/>
                  </a:lnTo>
                  <a:lnTo>
                    <a:pt x="27" y="154"/>
                  </a:lnTo>
                  <a:lnTo>
                    <a:pt x="25" y="154"/>
                  </a:lnTo>
                  <a:lnTo>
                    <a:pt x="25" y="152"/>
                  </a:lnTo>
                  <a:lnTo>
                    <a:pt x="23" y="152"/>
                  </a:lnTo>
                  <a:lnTo>
                    <a:pt x="21" y="152"/>
                  </a:lnTo>
                  <a:lnTo>
                    <a:pt x="19" y="152"/>
                  </a:lnTo>
                  <a:lnTo>
                    <a:pt x="19" y="150"/>
                  </a:lnTo>
                  <a:lnTo>
                    <a:pt x="17" y="150"/>
                  </a:lnTo>
                  <a:lnTo>
                    <a:pt x="17" y="148"/>
                  </a:lnTo>
                  <a:lnTo>
                    <a:pt x="15" y="146"/>
                  </a:lnTo>
                  <a:lnTo>
                    <a:pt x="15" y="144"/>
                  </a:lnTo>
                  <a:lnTo>
                    <a:pt x="15" y="143"/>
                  </a:lnTo>
                  <a:lnTo>
                    <a:pt x="17" y="143"/>
                  </a:lnTo>
                  <a:lnTo>
                    <a:pt x="19" y="143"/>
                  </a:lnTo>
                  <a:lnTo>
                    <a:pt x="19" y="141"/>
                  </a:lnTo>
                  <a:lnTo>
                    <a:pt x="19" y="139"/>
                  </a:lnTo>
                  <a:lnTo>
                    <a:pt x="19" y="137"/>
                  </a:lnTo>
                  <a:lnTo>
                    <a:pt x="17" y="137"/>
                  </a:lnTo>
                  <a:lnTo>
                    <a:pt x="17" y="135"/>
                  </a:lnTo>
                  <a:lnTo>
                    <a:pt x="17" y="133"/>
                  </a:lnTo>
                  <a:lnTo>
                    <a:pt x="15" y="133"/>
                  </a:lnTo>
                  <a:lnTo>
                    <a:pt x="15" y="131"/>
                  </a:lnTo>
                  <a:lnTo>
                    <a:pt x="15" y="129"/>
                  </a:lnTo>
                  <a:lnTo>
                    <a:pt x="15" y="127"/>
                  </a:lnTo>
                  <a:lnTo>
                    <a:pt x="15" y="125"/>
                  </a:lnTo>
                  <a:lnTo>
                    <a:pt x="17" y="125"/>
                  </a:lnTo>
                  <a:lnTo>
                    <a:pt x="17" y="123"/>
                  </a:lnTo>
                  <a:lnTo>
                    <a:pt x="15" y="123"/>
                  </a:lnTo>
                  <a:lnTo>
                    <a:pt x="15" y="121"/>
                  </a:lnTo>
                  <a:lnTo>
                    <a:pt x="17" y="121"/>
                  </a:lnTo>
                  <a:lnTo>
                    <a:pt x="17" y="119"/>
                  </a:lnTo>
                  <a:lnTo>
                    <a:pt x="19" y="119"/>
                  </a:lnTo>
                  <a:lnTo>
                    <a:pt x="19" y="118"/>
                  </a:lnTo>
                  <a:lnTo>
                    <a:pt x="21" y="118"/>
                  </a:lnTo>
                  <a:lnTo>
                    <a:pt x="21" y="116"/>
                  </a:lnTo>
                  <a:lnTo>
                    <a:pt x="21" y="114"/>
                  </a:lnTo>
                  <a:lnTo>
                    <a:pt x="23" y="114"/>
                  </a:lnTo>
                  <a:lnTo>
                    <a:pt x="23" y="112"/>
                  </a:lnTo>
                  <a:lnTo>
                    <a:pt x="25" y="110"/>
                  </a:lnTo>
                  <a:lnTo>
                    <a:pt x="25" y="112"/>
                  </a:lnTo>
                  <a:lnTo>
                    <a:pt x="27" y="112"/>
                  </a:lnTo>
                  <a:lnTo>
                    <a:pt x="25" y="112"/>
                  </a:lnTo>
                  <a:lnTo>
                    <a:pt x="25" y="110"/>
                  </a:lnTo>
                  <a:lnTo>
                    <a:pt x="27" y="110"/>
                  </a:lnTo>
                  <a:lnTo>
                    <a:pt x="29" y="110"/>
                  </a:lnTo>
                  <a:lnTo>
                    <a:pt x="29" y="108"/>
                  </a:lnTo>
                  <a:lnTo>
                    <a:pt x="29" y="106"/>
                  </a:lnTo>
                  <a:lnTo>
                    <a:pt x="27" y="106"/>
                  </a:lnTo>
                  <a:lnTo>
                    <a:pt x="27" y="104"/>
                  </a:lnTo>
                  <a:lnTo>
                    <a:pt x="27" y="102"/>
                  </a:lnTo>
                  <a:lnTo>
                    <a:pt x="27" y="100"/>
                  </a:lnTo>
                  <a:lnTo>
                    <a:pt x="27" y="98"/>
                  </a:lnTo>
                  <a:lnTo>
                    <a:pt x="25" y="98"/>
                  </a:lnTo>
                  <a:lnTo>
                    <a:pt x="25" y="96"/>
                  </a:lnTo>
                  <a:lnTo>
                    <a:pt x="23" y="96"/>
                  </a:lnTo>
                  <a:lnTo>
                    <a:pt x="21" y="96"/>
                  </a:lnTo>
                  <a:lnTo>
                    <a:pt x="21" y="94"/>
                  </a:lnTo>
                  <a:lnTo>
                    <a:pt x="21" y="96"/>
                  </a:lnTo>
                  <a:lnTo>
                    <a:pt x="21" y="94"/>
                  </a:lnTo>
                  <a:lnTo>
                    <a:pt x="19" y="94"/>
                  </a:lnTo>
                  <a:lnTo>
                    <a:pt x="19" y="96"/>
                  </a:lnTo>
                  <a:lnTo>
                    <a:pt x="17" y="96"/>
                  </a:lnTo>
                  <a:lnTo>
                    <a:pt x="17" y="94"/>
                  </a:lnTo>
                  <a:lnTo>
                    <a:pt x="15" y="94"/>
                  </a:lnTo>
                  <a:lnTo>
                    <a:pt x="15" y="96"/>
                  </a:lnTo>
                  <a:lnTo>
                    <a:pt x="13" y="96"/>
                  </a:lnTo>
                  <a:lnTo>
                    <a:pt x="13" y="94"/>
                  </a:lnTo>
                  <a:lnTo>
                    <a:pt x="13" y="93"/>
                  </a:lnTo>
                  <a:lnTo>
                    <a:pt x="13" y="91"/>
                  </a:lnTo>
                  <a:lnTo>
                    <a:pt x="11" y="91"/>
                  </a:lnTo>
                  <a:lnTo>
                    <a:pt x="11" y="89"/>
                  </a:lnTo>
                  <a:lnTo>
                    <a:pt x="11" y="91"/>
                  </a:lnTo>
                  <a:lnTo>
                    <a:pt x="13" y="89"/>
                  </a:lnTo>
                  <a:lnTo>
                    <a:pt x="11" y="89"/>
                  </a:lnTo>
                  <a:lnTo>
                    <a:pt x="10" y="89"/>
                  </a:lnTo>
                  <a:lnTo>
                    <a:pt x="10" y="87"/>
                  </a:lnTo>
                  <a:lnTo>
                    <a:pt x="8" y="87"/>
                  </a:lnTo>
                  <a:lnTo>
                    <a:pt x="8" y="85"/>
                  </a:lnTo>
                  <a:lnTo>
                    <a:pt x="6" y="85"/>
                  </a:lnTo>
                  <a:lnTo>
                    <a:pt x="4" y="85"/>
                  </a:lnTo>
                  <a:lnTo>
                    <a:pt x="4" y="87"/>
                  </a:lnTo>
                  <a:lnTo>
                    <a:pt x="2" y="87"/>
                  </a:lnTo>
                  <a:lnTo>
                    <a:pt x="2" y="85"/>
                  </a:lnTo>
                  <a:lnTo>
                    <a:pt x="2" y="83"/>
                  </a:lnTo>
                  <a:lnTo>
                    <a:pt x="2" y="81"/>
                  </a:lnTo>
                  <a:lnTo>
                    <a:pt x="4" y="81"/>
                  </a:lnTo>
                  <a:lnTo>
                    <a:pt x="4" y="79"/>
                  </a:lnTo>
                  <a:lnTo>
                    <a:pt x="2" y="79"/>
                  </a:lnTo>
                  <a:lnTo>
                    <a:pt x="4" y="79"/>
                  </a:lnTo>
                  <a:lnTo>
                    <a:pt x="2" y="77"/>
                  </a:lnTo>
                  <a:lnTo>
                    <a:pt x="2" y="75"/>
                  </a:lnTo>
                  <a:lnTo>
                    <a:pt x="0" y="75"/>
                  </a:lnTo>
                  <a:lnTo>
                    <a:pt x="0" y="73"/>
                  </a:lnTo>
                  <a:lnTo>
                    <a:pt x="0" y="71"/>
                  </a:lnTo>
                  <a:lnTo>
                    <a:pt x="2" y="71"/>
                  </a:lnTo>
                  <a:lnTo>
                    <a:pt x="2" y="70"/>
                  </a:lnTo>
                  <a:lnTo>
                    <a:pt x="2" y="68"/>
                  </a:lnTo>
                  <a:lnTo>
                    <a:pt x="4" y="66"/>
                  </a:lnTo>
                  <a:lnTo>
                    <a:pt x="4" y="64"/>
                  </a:lnTo>
                  <a:lnTo>
                    <a:pt x="6" y="64"/>
                  </a:lnTo>
                  <a:lnTo>
                    <a:pt x="6" y="62"/>
                  </a:lnTo>
                  <a:lnTo>
                    <a:pt x="8" y="62"/>
                  </a:lnTo>
                  <a:lnTo>
                    <a:pt x="10" y="64"/>
                  </a:lnTo>
                  <a:lnTo>
                    <a:pt x="11" y="64"/>
                  </a:lnTo>
                  <a:lnTo>
                    <a:pt x="13" y="64"/>
                  </a:lnTo>
                  <a:lnTo>
                    <a:pt x="13" y="62"/>
                  </a:lnTo>
                  <a:lnTo>
                    <a:pt x="15" y="62"/>
                  </a:lnTo>
                  <a:lnTo>
                    <a:pt x="15" y="64"/>
                  </a:lnTo>
                  <a:lnTo>
                    <a:pt x="17" y="64"/>
                  </a:lnTo>
                  <a:lnTo>
                    <a:pt x="19" y="64"/>
                  </a:lnTo>
                  <a:lnTo>
                    <a:pt x="19" y="62"/>
                  </a:lnTo>
                  <a:lnTo>
                    <a:pt x="21" y="62"/>
                  </a:lnTo>
                  <a:lnTo>
                    <a:pt x="21" y="64"/>
                  </a:lnTo>
                  <a:lnTo>
                    <a:pt x="21" y="66"/>
                  </a:lnTo>
                  <a:lnTo>
                    <a:pt x="23" y="66"/>
                  </a:lnTo>
                  <a:lnTo>
                    <a:pt x="23" y="64"/>
                  </a:lnTo>
                  <a:lnTo>
                    <a:pt x="25" y="64"/>
                  </a:lnTo>
                  <a:lnTo>
                    <a:pt x="27" y="64"/>
                  </a:lnTo>
                  <a:lnTo>
                    <a:pt x="29" y="64"/>
                  </a:lnTo>
                  <a:lnTo>
                    <a:pt x="31" y="64"/>
                  </a:lnTo>
                  <a:lnTo>
                    <a:pt x="31" y="62"/>
                  </a:lnTo>
                  <a:lnTo>
                    <a:pt x="33" y="62"/>
                  </a:lnTo>
                  <a:lnTo>
                    <a:pt x="33" y="60"/>
                  </a:lnTo>
                  <a:lnTo>
                    <a:pt x="35" y="60"/>
                  </a:lnTo>
                  <a:lnTo>
                    <a:pt x="36" y="60"/>
                  </a:lnTo>
                  <a:lnTo>
                    <a:pt x="36" y="58"/>
                  </a:lnTo>
                  <a:lnTo>
                    <a:pt x="38" y="58"/>
                  </a:lnTo>
                  <a:lnTo>
                    <a:pt x="38" y="60"/>
                  </a:lnTo>
                  <a:lnTo>
                    <a:pt x="38" y="62"/>
                  </a:lnTo>
                  <a:lnTo>
                    <a:pt x="40" y="62"/>
                  </a:lnTo>
                  <a:lnTo>
                    <a:pt x="40" y="64"/>
                  </a:lnTo>
                  <a:lnTo>
                    <a:pt x="42" y="64"/>
                  </a:lnTo>
                  <a:lnTo>
                    <a:pt x="44" y="64"/>
                  </a:lnTo>
                  <a:lnTo>
                    <a:pt x="44" y="62"/>
                  </a:lnTo>
                  <a:lnTo>
                    <a:pt x="46" y="62"/>
                  </a:lnTo>
                  <a:lnTo>
                    <a:pt x="46" y="60"/>
                  </a:lnTo>
                  <a:lnTo>
                    <a:pt x="48" y="60"/>
                  </a:lnTo>
                  <a:lnTo>
                    <a:pt x="48" y="58"/>
                  </a:lnTo>
                  <a:lnTo>
                    <a:pt x="50" y="58"/>
                  </a:lnTo>
                  <a:lnTo>
                    <a:pt x="52" y="58"/>
                  </a:lnTo>
                  <a:lnTo>
                    <a:pt x="54" y="58"/>
                  </a:lnTo>
                  <a:lnTo>
                    <a:pt x="54" y="60"/>
                  </a:lnTo>
                  <a:lnTo>
                    <a:pt x="56" y="60"/>
                  </a:lnTo>
                  <a:lnTo>
                    <a:pt x="56" y="58"/>
                  </a:lnTo>
                  <a:lnTo>
                    <a:pt x="58" y="58"/>
                  </a:lnTo>
                  <a:lnTo>
                    <a:pt x="58" y="56"/>
                  </a:lnTo>
                  <a:lnTo>
                    <a:pt x="60" y="56"/>
                  </a:lnTo>
                  <a:lnTo>
                    <a:pt x="60" y="54"/>
                  </a:lnTo>
                  <a:lnTo>
                    <a:pt x="60" y="56"/>
                  </a:lnTo>
                  <a:lnTo>
                    <a:pt x="61" y="56"/>
                  </a:lnTo>
                  <a:lnTo>
                    <a:pt x="63" y="56"/>
                  </a:lnTo>
                  <a:lnTo>
                    <a:pt x="65" y="56"/>
                  </a:lnTo>
                  <a:lnTo>
                    <a:pt x="65" y="58"/>
                  </a:lnTo>
                  <a:lnTo>
                    <a:pt x="67" y="58"/>
                  </a:lnTo>
                  <a:lnTo>
                    <a:pt x="69" y="58"/>
                  </a:lnTo>
                  <a:lnTo>
                    <a:pt x="71" y="60"/>
                  </a:lnTo>
                  <a:lnTo>
                    <a:pt x="71" y="58"/>
                  </a:lnTo>
                  <a:lnTo>
                    <a:pt x="73" y="58"/>
                  </a:lnTo>
                  <a:lnTo>
                    <a:pt x="75" y="58"/>
                  </a:lnTo>
                  <a:lnTo>
                    <a:pt x="77" y="60"/>
                  </a:lnTo>
                  <a:lnTo>
                    <a:pt x="79" y="62"/>
                  </a:lnTo>
                  <a:lnTo>
                    <a:pt x="81" y="62"/>
                  </a:lnTo>
                  <a:lnTo>
                    <a:pt x="83" y="62"/>
                  </a:lnTo>
                  <a:lnTo>
                    <a:pt x="84" y="62"/>
                  </a:lnTo>
                  <a:lnTo>
                    <a:pt x="84" y="60"/>
                  </a:lnTo>
                  <a:lnTo>
                    <a:pt x="86" y="60"/>
                  </a:lnTo>
                  <a:lnTo>
                    <a:pt x="86" y="58"/>
                  </a:lnTo>
                  <a:lnTo>
                    <a:pt x="86" y="56"/>
                  </a:lnTo>
                  <a:lnTo>
                    <a:pt x="88" y="56"/>
                  </a:lnTo>
                  <a:lnTo>
                    <a:pt x="88" y="54"/>
                  </a:lnTo>
                  <a:lnTo>
                    <a:pt x="90" y="54"/>
                  </a:lnTo>
                  <a:lnTo>
                    <a:pt x="92" y="54"/>
                  </a:lnTo>
                  <a:lnTo>
                    <a:pt x="92" y="56"/>
                  </a:lnTo>
                  <a:lnTo>
                    <a:pt x="94" y="56"/>
                  </a:lnTo>
                  <a:lnTo>
                    <a:pt x="94" y="58"/>
                  </a:lnTo>
                  <a:lnTo>
                    <a:pt x="96" y="58"/>
                  </a:lnTo>
                  <a:lnTo>
                    <a:pt x="96" y="60"/>
                  </a:lnTo>
                  <a:lnTo>
                    <a:pt x="98" y="60"/>
                  </a:lnTo>
                  <a:lnTo>
                    <a:pt x="100" y="60"/>
                  </a:lnTo>
                  <a:lnTo>
                    <a:pt x="100" y="58"/>
                  </a:lnTo>
                  <a:lnTo>
                    <a:pt x="102" y="58"/>
                  </a:lnTo>
                  <a:lnTo>
                    <a:pt x="104" y="58"/>
                  </a:lnTo>
                  <a:lnTo>
                    <a:pt x="106" y="58"/>
                  </a:lnTo>
                  <a:lnTo>
                    <a:pt x="108" y="58"/>
                  </a:lnTo>
                  <a:lnTo>
                    <a:pt x="109" y="58"/>
                  </a:lnTo>
                  <a:lnTo>
                    <a:pt x="111" y="58"/>
                  </a:lnTo>
                  <a:lnTo>
                    <a:pt x="111" y="56"/>
                  </a:lnTo>
                  <a:lnTo>
                    <a:pt x="113" y="56"/>
                  </a:lnTo>
                  <a:lnTo>
                    <a:pt x="115" y="56"/>
                  </a:lnTo>
                  <a:lnTo>
                    <a:pt x="117" y="56"/>
                  </a:lnTo>
                  <a:lnTo>
                    <a:pt x="117" y="58"/>
                  </a:lnTo>
                  <a:lnTo>
                    <a:pt x="119" y="58"/>
                  </a:lnTo>
                  <a:lnTo>
                    <a:pt x="121" y="58"/>
                  </a:lnTo>
                  <a:lnTo>
                    <a:pt x="123" y="58"/>
                  </a:lnTo>
                  <a:lnTo>
                    <a:pt x="125" y="58"/>
                  </a:lnTo>
                  <a:lnTo>
                    <a:pt x="125" y="56"/>
                  </a:lnTo>
                  <a:lnTo>
                    <a:pt x="125" y="54"/>
                  </a:lnTo>
                  <a:lnTo>
                    <a:pt x="127" y="54"/>
                  </a:lnTo>
                  <a:lnTo>
                    <a:pt x="129" y="54"/>
                  </a:lnTo>
                  <a:lnTo>
                    <a:pt x="131" y="54"/>
                  </a:lnTo>
                  <a:lnTo>
                    <a:pt x="133" y="54"/>
                  </a:lnTo>
                  <a:lnTo>
                    <a:pt x="133" y="52"/>
                  </a:lnTo>
                  <a:lnTo>
                    <a:pt x="134" y="52"/>
                  </a:lnTo>
                  <a:lnTo>
                    <a:pt x="134" y="50"/>
                  </a:lnTo>
                  <a:lnTo>
                    <a:pt x="136" y="50"/>
                  </a:lnTo>
                  <a:lnTo>
                    <a:pt x="136" y="48"/>
                  </a:lnTo>
                  <a:lnTo>
                    <a:pt x="138" y="48"/>
                  </a:lnTo>
                  <a:lnTo>
                    <a:pt x="138" y="50"/>
                  </a:lnTo>
                  <a:lnTo>
                    <a:pt x="140" y="50"/>
                  </a:lnTo>
                  <a:lnTo>
                    <a:pt x="140" y="48"/>
                  </a:lnTo>
                  <a:lnTo>
                    <a:pt x="142" y="48"/>
                  </a:lnTo>
                  <a:lnTo>
                    <a:pt x="142" y="50"/>
                  </a:lnTo>
                  <a:lnTo>
                    <a:pt x="144" y="50"/>
                  </a:lnTo>
                  <a:lnTo>
                    <a:pt x="146" y="50"/>
                  </a:lnTo>
                  <a:lnTo>
                    <a:pt x="146" y="52"/>
                  </a:lnTo>
                  <a:lnTo>
                    <a:pt x="146" y="54"/>
                  </a:lnTo>
                  <a:lnTo>
                    <a:pt x="148" y="54"/>
                  </a:lnTo>
                  <a:lnTo>
                    <a:pt x="148" y="52"/>
                  </a:lnTo>
                  <a:lnTo>
                    <a:pt x="150" y="52"/>
                  </a:lnTo>
                  <a:lnTo>
                    <a:pt x="150" y="50"/>
                  </a:lnTo>
                  <a:lnTo>
                    <a:pt x="152" y="50"/>
                  </a:lnTo>
                  <a:lnTo>
                    <a:pt x="154" y="50"/>
                  </a:lnTo>
                  <a:lnTo>
                    <a:pt x="154" y="52"/>
                  </a:lnTo>
                  <a:lnTo>
                    <a:pt x="156" y="52"/>
                  </a:lnTo>
                  <a:lnTo>
                    <a:pt x="156" y="50"/>
                  </a:lnTo>
                  <a:lnTo>
                    <a:pt x="156" y="52"/>
                  </a:lnTo>
                  <a:lnTo>
                    <a:pt x="157" y="52"/>
                  </a:lnTo>
                  <a:lnTo>
                    <a:pt x="157" y="54"/>
                  </a:lnTo>
                  <a:lnTo>
                    <a:pt x="159" y="54"/>
                  </a:lnTo>
                  <a:lnTo>
                    <a:pt x="159" y="52"/>
                  </a:lnTo>
                  <a:lnTo>
                    <a:pt x="159" y="54"/>
                  </a:lnTo>
                  <a:lnTo>
                    <a:pt x="161" y="54"/>
                  </a:lnTo>
                  <a:lnTo>
                    <a:pt x="163" y="54"/>
                  </a:lnTo>
                  <a:lnTo>
                    <a:pt x="163" y="56"/>
                  </a:lnTo>
                  <a:lnTo>
                    <a:pt x="165" y="56"/>
                  </a:lnTo>
                  <a:lnTo>
                    <a:pt x="167" y="56"/>
                  </a:lnTo>
                  <a:lnTo>
                    <a:pt x="169" y="56"/>
                  </a:lnTo>
                  <a:lnTo>
                    <a:pt x="171" y="56"/>
                  </a:lnTo>
                  <a:lnTo>
                    <a:pt x="171" y="54"/>
                  </a:lnTo>
                  <a:lnTo>
                    <a:pt x="171" y="56"/>
                  </a:lnTo>
                  <a:lnTo>
                    <a:pt x="173" y="56"/>
                  </a:lnTo>
                  <a:lnTo>
                    <a:pt x="173" y="54"/>
                  </a:lnTo>
                  <a:lnTo>
                    <a:pt x="173" y="52"/>
                  </a:lnTo>
                  <a:lnTo>
                    <a:pt x="175" y="52"/>
                  </a:lnTo>
                  <a:lnTo>
                    <a:pt x="175" y="50"/>
                  </a:lnTo>
                  <a:lnTo>
                    <a:pt x="177" y="50"/>
                  </a:lnTo>
                  <a:lnTo>
                    <a:pt x="175" y="50"/>
                  </a:lnTo>
                  <a:lnTo>
                    <a:pt x="177" y="50"/>
                  </a:lnTo>
                  <a:lnTo>
                    <a:pt x="177" y="48"/>
                  </a:lnTo>
                  <a:lnTo>
                    <a:pt x="175" y="48"/>
                  </a:lnTo>
                  <a:lnTo>
                    <a:pt x="177" y="48"/>
                  </a:lnTo>
                  <a:lnTo>
                    <a:pt x="177" y="46"/>
                  </a:lnTo>
                  <a:lnTo>
                    <a:pt x="175" y="46"/>
                  </a:lnTo>
                  <a:lnTo>
                    <a:pt x="177" y="46"/>
                  </a:lnTo>
                  <a:lnTo>
                    <a:pt x="177" y="48"/>
                  </a:lnTo>
                  <a:lnTo>
                    <a:pt x="179" y="48"/>
                  </a:lnTo>
                  <a:lnTo>
                    <a:pt x="179" y="46"/>
                  </a:lnTo>
                  <a:lnTo>
                    <a:pt x="179" y="45"/>
                  </a:lnTo>
                  <a:lnTo>
                    <a:pt x="181" y="45"/>
                  </a:lnTo>
                  <a:lnTo>
                    <a:pt x="182" y="45"/>
                  </a:lnTo>
                  <a:lnTo>
                    <a:pt x="182" y="43"/>
                  </a:lnTo>
                  <a:lnTo>
                    <a:pt x="184" y="43"/>
                  </a:lnTo>
                  <a:lnTo>
                    <a:pt x="186" y="43"/>
                  </a:lnTo>
                  <a:lnTo>
                    <a:pt x="186" y="41"/>
                  </a:lnTo>
                  <a:lnTo>
                    <a:pt x="188" y="41"/>
                  </a:lnTo>
                  <a:lnTo>
                    <a:pt x="188" y="39"/>
                  </a:lnTo>
                  <a:lnTo>
                    <a:pt x="186" y="39"/>
                  </a:lnTo>
                  <a:lnTo>
                    <a:pt x="188" y="39"/>
                  </a:lnTo>
                  <a:lnTo>
                    <a:pt x="190" y="39"/>
                  </a:lnTo>
                  <a:lnTo>
                    <a:pt x="190" y="37"/>
                  </a:lnTo>
                  <a:lnTo>
                    <a:pt x="192" y="39"/>
                  </a:lnTo>
                  <a:lnTo>
                    <a:pt x="192" y="37"/>
                  </a:lnTo>
                  <a:lnTo>
                    <a:pt x="192" y="39"/>
                  </a:lnTo>
                  <a:lnTo>
                    <a:pt x="194" y="39"/>
                  </a:lnTo>
                  <a:lnTo>
                    <a:pt x="194" y="37"/>
                  </a:lnTo>
                  <a:lnTo>
                    <a:pt x="194" y="39"/>
                  </a:lnTo>
                  <a:lnTo>
                    <a:pt x="194" y="37"/>
                  </a:lnTo>
                  <a:lnTo>
                    <a:pt x="196" y="37"/>
                  </a:lnTo>
                  <a:lnTo>
                    <a:pt x="196" y="39"/>
                  </a:lnTo>
                  <a:lnTo>
                    <a:pt x="198" y="39"/>
                  </a:lnTo>
                  <a:lnTo>
                    <a:pt x="196" y="39"/>
                  </a:lnTo>
                  <a:lnTo>
                    <a:pt x="196" y="37"/>
                  </a:lnTo>
                  <a:lnTo>
                    <a:pt x="198" y="37"/>
                  </a:lnTo>
                  <a:lnTo>
                    <a:pt x="200" y="37"/>
                  </a:lnTo>
                  <a:lnTo>
                    <a:pt x="200" y="35"/>
                  </a:lnTo>
                  <a:lnTo>
                    <a:pt x="200" y="37"/>
                  </a:lnTo>
                  <a:lnTo>
                    <a:pt x="202" y="37"/>
                  </a:lnTo>
                  <a:lnTo>
                    <a:pt x="202" y="35"/>
                  </a:lnTo>
                  <a:lnTo>
                    <a:pt x="200" y="35"/>
                  </a:lnTo>
                  <a:lnTo>
                    <a:pt x="202" y="35"/>
                  </a:lnTo>
                  <a:lnTo>
                    <a:pt x="204" y="35"/>
                  </a:lnTo>
                  <a:lnTo>
                    <a:pt x="204" y="33"/>
                  </a:lnTo>
                  <a:lnTo>
                    <a:pt x="204" y="35"/>
                  </a:lnTo>
                  <a:lnTo>
                    <a:pt x="206" y="35"/>
                  </a:lnTo>
                  <a:lnTo>
                    <a:pt x="206" y="33"/>
                  </a:lnTo>
                  <a:lnTo>
                    <a:pt x="206" y="31"/>
                  </a:lnTo>
                  <a:lnTo>
                    <a:pt x="206" y="29"/>
                  </a:lnTo>
                  <a:lnTo>
                    <a:pt x="207" y="29"/>
                  </a:lnTo>
                  <a:lnTo>
                    <a:pt x="206" y="29"/>
                  </a:lnTo>
                  <a:lnTo>
                    <a:pt x="206" y="27"/>
                  </a:lnTo>
                  <a:lnTo>
                    <a:pt x="207" y="27"/>
                  </a:lnTo>
                  <a:lnTo>
                    <a:pt x="209" y="27"/>
                  </a:lnTo>
                  <a:lnTo>
                    <a:pt x="209" y="25"/>
                  </a:lnTo>
                  <a:lnTo>
                    <a:pt x="211" y="25"/>
                  </a:lnTo>
                  <a:lnTo>
                    <a:pt x="213" y="25"/>
                  </a:lnTo>
                  <a:lnTo>
                    <a:pt x="215" y="25"/>
                  </a:lnTo>
                  <a:lnTo>
                    <a:pt x="215" y="23"/>
                  </a:lnTo>
                  <a:lnTo>
                    <a:pt x="215" y="25"/>
                  </a:lnTo>
                  <a:lnTo>
                    <a:pt x="215" y="23"/>
                  </a:lnTo>
                  <a:lnTo>
                    <a:pt x="217" y="23"/>
                  </a:lnTo>
                  <a:lnTo>
                    <a:pt x="217" y="22"/>
                  </a:lnTo>
                  <a:lnTo>
                    <a:pt x="217" y="20"/>
                  </a:lnTo>
                  <a:lnTo>
                    <a:pt x="219" y="20"/>
                  </a:lnTo>
                  <a:lnTo>
                    <a:pt x="219" y="18"/>
                  </a:lnTo>
                  <a:lnTo>
                    <a:pt x="219" y="20"/>
                  </a:lnTo>
                  <a:lnTo>
                    <a:pt x="219" y="18"/>
                  </a:lnTo>
                  <a:lnTo>
                    <a:pt x="221" y="20"/>
                  </a:lnTo>
                  <a:lnTo>
                    <a:pt x="223" y="20"/>
                  </a:lnTo>
                  <a:lnTo>
                    <a:pt x="223" y="22"/>
                  </a:lnTo>
                  <a:lnTo>
                    <a:pt x="225" y="22"/>
                  </a:lnTo>
                  <a:lnTo>
                    <a:pt x="227" y="22"/>
                  </a:lnTo>
                  <a:lnTo>
                    <a:pt x="227" y="20"/>
                  </a:lnTo>
                  <a:lnTo>
                    <a:pt x="229" y="20"/>
                  </a:lnTo>
                  <a:lnTo>
                    <a:pt x="229" y="18"/>
                  </a:lnTo>
                  <a:lnTo>
                    <a:pt x="231" y="18"/>
                  </a:lnTo>
                  <a:lnTo>
                    <a:pt x="232" y="18"/>
                  </a:lnTo>
                  <a:lnTo>
                    <a:pt x="234" y="18"/>
                  </a:lnTo>
                  <a:lnTo>
                    <a:pt x="234" y="16"/>
                  </a:lnTo>
                  <a:lnTo>
                    <a:pt x="234" y="14"/>
                  </a:lnTo>
                  <a:lnTo>
                    <a:pt x="236" y="14"/>
                  </a:lnTo>
                  <a:lnTo>
                    <a:pt x="238" y="14"/>
                  </a:lnTo>
                  <a:lnTo>
                    <a:pt x="240" y="14"/>
                  </a:lnTo>
                  <a:lnTo>
                    <a:pt x="240" y="16"/>
                  </a:lnTo>
                  <a:lnTo>
                    <a:pt x="240" y="14"/>
                  </a:lnTo>
                  <a:lnTo>
                    <a:pt x="242" y="14"/>
                  </a:lnTo>
                  <a:lnTo>
                    <a:pt x="242" y="16"/>
                  </a:lnTo>
                  <a:lnTo>
                    <a:pt x="244" y="16"/>
                  </a:lnTo>
                  <a:lnTo>
                    <a:pt x="244" y="14"/>
                  </a:lnTo>
                  <a:lnTo>
                    <a:pt x="246" y="14"/>
                  </a:lnTo>
                  <a:lnTo>
                    <a:pt x="248" y="14"/>
                  </a:lnTo>
                  <a:lnTo>
                    <a:pt x="250" y="14"/>
                  </a:lnTo>
                  <a:lnTo>
                    <a:pt x="250" y="16"/>
                  </a:lnTo>
                  <a:lnTo>
                    <a:pt x="252" y="16"/>
                  </a:lnTo>
                  <a:lnTo>
                    <a:pt x="254" y="16"/>
                  </a:lnTo>
                  <a:lnTo>
                    <a:pt x="255" y="16"/>
                  </a:lnTo>
                  <a:lnTo>
                    <a:pt x="257" y="16"/>
                  </a:lnTo>
                  <a:lnTo>
                    <a:pt x="257" y="18"/>
                  </a:lnTo>
                  <a:lnTo>
                    <a:pt x="259" y="18"/>
                  </a:lnTo>
                  <a:lnTo>
                    <a:pt x="261" y="18"/>
                  </a:lnTo>
                  <a:lnTo>
                    <a:pt x="261" y="20"/>
                  </a:lnTo>
                  <a:lnTo>
                    <a:pt x="263" y="20"/>
                  </a:lnTo>
                  <a:lnTo>
                    <a:pt x="263" y="22"/>
                  </a:lnTo>
                  <a:lnTo>
                    <a:pt x="263" y="23"/>
                  </a:lnTo>
                  <a:lnTo>
                    <a:pt x="263" y="25"/>
                  </a:lnTo>
                  <a:lnTo>
                    <a:pt x="263" y="27"/>
                  </a:lnTo>
                  <a:lnTo>
                    <a:pt x="263" y="29"/>
                  </a:lnTo>
                  <a:lnTo>
                    <a:pt x="263" y="31"/>
                  </a:lnTo>
                  <a:lnTo>
                    <a:pt x="261" y="33"/>
                  </a:lnTo>
                  <a:lnTo>
                    <a:pt x="263" y="35"/>
                  </a:lnTo>
                  <a:lnTo>
                    <a:pt x="265" y="35"/>
                  </a:lnTo>
                  <a:lnTo>
                    <a:pt x="265" y="37"/>
                  </a:lnTo>
                  <a:lnTo>
                    <a:pt x="263" y="37"/>
                  </a:lnTo>
                  <a:lnTo>
                    <a:pt x="263" y="39"/>
                  </a:lnTo>
                  <a:lnTo>
                    <a:pt x="263" y="41"/>
                  </a:lnTo>
                  <a:lnTo>
                    <a:pt x="265" y="41"/>
                  </a:lnTo>
                  <a:lnTo>
                    <a:pt x="263" y="41"/>
                  </a:lnTo>
                  <a:lnTo>
                    <a:pt x="263" y="43"/>
                  </a:lnTo>
                  <a:lnTo>
                    <a:pt x="261" y="43"/>
                  </a:lnTo>
                  <a:lnTo>
                    <a:pt x="263" y="45"/>
                  </a:lnTo>
                  <a:lnTo>
                    <a:pt x="265" y="45"/>
                  </a:lnTo>
                  <a:lnTo>
                    <a:pt x="267" y="45"/>
                  </a:lnTo>
                  <a:lnTo>
                    <a:pt x="269" y="45"/>
                  </a:lnTo>
                  <a:lnTo>
                    <a:pt x="271" y="45"/>
                  </a:lnTo>
                  <a:lnTo>
                    <a:pt x="273" y="45"/>
                  </a:lnTo>
                  <a:lnTo>
                    <a:pt x="275" y="45"/>
                  </a:lnTo>
                  <a:lnTo>
                    <a:pt x="277" y="45"/>
                  </a:lnTo>
                  <a:lnTo>
                    <a:pt x="279" y="45"/>
                  </a:lnTo>
                  <a:lnTo>
                    <a:pt x="280" y="45"/>
                  </a:lnTo>
                  <a:lnTo>
                    <a:pt x="282" y="45"/>
                  </a:lnTo>
                  <a:lnTo>
                    <a:pt x="282" y="46"/>
                  </a:lnTo>
                  <a:lnTo>
                    <a:pt x="284" y="46"/>
                  </a:lnTo>
                  <a:lnTo>
                    <a:pt x="284" y="48"/>
                  </a:lnTo>
                  <a:lnTo>
                    <a:pt x="286" y="48"/>
                  </a:lnTo>
                  <a:lnTo>
                    <a:pt x="288" y="48"/>
                  </a:lnTo>
                  <a:lnTo>
                    <a:pt x="290" y="48"/>
                  </a:lnTo>
                  <a:lnTo>
                    <a:pt x="290" y="50"/>
                  </a:lnTo>
                  <a:lnTo>
                    <a:pt x="292" y="50"/>
                  </a:lnTo>
                  <a:lnTo>
                    <a:pt x="294" y="50"/>
                  </a:lnTo>
                  <a:lnTo>
                    <a:pt x="294" y="48"/>
                  </a:lnTo>
                  <a:lnTo>
                    <a:pt x="296" y="48"/>
                  </a:lnTo>
                  <a:lnTo>
                    <a:pt x="296" y="46"/>
                  </a:lnTo>
                  <a:lnTo>
                    <a:pt x="296" y="45"/>
                  </a:lnTo>
                  <a:lnTo>
                    <a:pt x="298" y="45"/>
                  </a:lnTo>
                  <a:lnTo>
                    <a:pt x="298" y="43"/>
                  </a:lnTo>
                  <a:lnTo>
                    <a:pt x="298" y="41"/>
                  </a:lnTo>
                  <a:lnTo>
                    <a:pt x="298" y="39"/>
                  </a:lnTo>
                  <a:lnTo>
                    <a:pt x="298" y="37"/>
                  </a:lnTo>
                  <a:lnTo>
                    <a:pt x="300" y="35"/>
                  </a:lnTo>
                  <a:lnTo>
                    <a:pt x="300" y="33"/>
                  </a:lnTo>
                  <a:lnTo>
                    <a:pt x="300" y="31"/>
                  </a:lnTo>
                  <a:lnTo>
                    <a:pt x="302" y="31"/>
                  </a:lnTo>
                  <a:lnTo>
                    <a:pt x="304" y="31"/>
                  </a:lnTo>
                  <a:lnTo>
                    <a:pt x="304" y="33"/>
                  </a:lnTo>
                  <a:lnTo>
                    <a:pt x="305" y="33"/>
                  </a:lnTo>
                  <a:lnTo>
                    <a:pt x="307" y="33"/>
                  </a:lnTo>
                  <a:lnTo>
                    <a:pt x="309" y="33"/>
                  </a:lnTo>
                  <a:lnTo>
                    <a:pt x="311" y="33"/>
                  </a:lnTo>
                  <a:lnTo>
                    <a:pt x="311" y="31"/>
                  </a:lnTo>
                  <a:lnTo>
                    <a:pt x="313" y="31"/>
                  </a:lnTo>
                  <a:lnTo>
                    <a:pt x="313" y="29"/>
                  </a:lnTo>
                  <a:lnTo>
                    <a:pt x="315" y="29"/>
                  </a:lnTo>
                  <a:lnTo>
                    <a:pt x="317" y="29"/>
                  </a:lnTo>
                  <a:lnTo>
                    <a:pt x="319" y="29"/>
                  </a:lnTo>
                  <a:lnTo>
                    <a:pt x="319" y="31"/>
                  </a:lnTo>
                  <a:lnTo>
                    <a:pt x="321" y="31"/>
                  </a:lnTo>
                  <a:lnTo>
                    <a:pt x="323" y="31"/>
                  </a:lnTo>
                  <a:lnTo>
                    <a:pt x="325" y="31"/>
                  </a:lnTo>
                  <a:lnTo>
                    <a:pt x="325" y="33"/>
                  </a:lnTo>
                  <a:lnTo>
                    <a:pt x="325" y="31"/>
                  </a:lnTo>
                  <a:lnTo>
                    <a:pt x="327" y="31"/>
                  </a:lnTo>
                  <a:lnTo>
                    <a:pt x="328" y="31"/>
                  </a:lnTo>
                  <a:lnTo>
                    <a:pt x="328" y="29"/>
                  </a:lnTo>
                  <a:lnTo>
                    <a:pt x="330" y="29"/>
                  </a:lnTo>
                  <a:lnTo>
                    <a:pt x="330" y="27"/>
                  </a:lnTo>
                  <a:lnTo>
                    <a:pt x="328" y="27"/>
                  </a:lnTo>
                  <a:lnTo>
                    <a:pt x="328" y="25"/>
                  </a:lnTo>
                  <a:lnTo>
                    <a:pt x="328" y="23"/>
                  </a:lnTo>
                  <a:lnTo>
                    <a:pt x="330" y="23"/>
                  </a:lnTo>
                  <a:lnTo>
                    <a:pt x="332" y="25"/>
                  </a:lnTo>
                  <a:lnTo>
                    <a:pt x="332" y="27"/>
                  </a:lnTo>
                  <a:lnTo>
                    <a:pt x="334" y="27"/>
                  </a:lnTo>
                  <a:lnTo>
                    <a:pt x="334" y="25"/>
                  </a:lnTo>
                  <a:lnTo>
                    <a:pt x="336" y="25"/>
                  </a:lnTo>
                  <a:lnTo>
                    <a:pt x="336" y="23"/>
                  </a:lnTo>
                  <a:lnTo>
                    <a:pt x="336" y="22"/>
                  </a:lnTo>
                  <a:lnTo>
                    <a:pt x="336" y="20"/>
                  </a:lnTo>
                  <a:lnTo>
                    <a:pt x="336" y="18"/>
                  </a:lnTo>
                  <a:lnTo>
                    <a:pt x="336" y="16"/>
                  </a:lnTo>
                  <a:lnTo>
                    <a:pt x="338" y="16"/>
                  </a:lnTo>
                  <a:lnTo>
                    <a:pt x="338" y="18"/>
                  </a:lnTo>
                  <a:lnTo>
                    <a:pt x="338" y="16"/>
                  </a:lnTo>
                  <a:lnTo>
                    <a:pt x="340" y="18"/>
                  </a:lnTo>
                  <a:lnTo>
                    <a:pt x="340" y="16"/>
                  </a:lnTo>
                  <a:lnTo>
                    <a:pt x="338" y="16"/>
                  </a:lnTo>
                  <a:lnTo>
                    <a:pt x="338" y="14"/>
                  </a:lnTo>
                  <a:lnTo>
                    <a:pt x="340" y="12"/>
                  </a:lnTo>
                  <a:lnTo>
                    <a:pt x="340" y="10"/>
                  </a:lnTo>
                  <a:lnTo>
                    <a:pt x="338" y="10"/>
                  </a:lnTo>
                  <a:lnTo>
                    <a:pt x="338" y="8"/>
                  </a:lnTo>
                  <a:lnTo>
                    <a:pt x="338" y="6"/>
                  </a:lnTo>
                  <a:lnTo>
                    <a:pt x="338" y="4"/>
                  </a:lnTo>
                  <a:lnTo>
                    <a:pt x="340" y="4"/>
                  </a:lnTo>
                  <a:lnTo>
                    <a:pt x="340" y="2"/>
                  </a:lnTo>
                  <a:lnTo>
                    <a:pt x="342" y="2"/>
                  </a:lnTo>
                  <a:lnTo>
                    <a:pt x="342" y="0"/>
                  </a:lnTo>
                  <a:lnTo>
                    <a:pt x="344" y="0"/>
                  </a:lnTo>
                  <a:lnTo>
                    <a:pt x="346" y="0"/>
                  </a:lnTo>
                  <a:lnTo>
                    <a:pt x="348" y="0"/>
                  </a:lnTo>
                  <a:lnTo>
                    <a:pt x="350" y="2"/>
                  </a:lnTo>
                  <a:lnTo>
                    <a:pt x="352" y="2"/>
                  </a:lnTo>
                  <a:lnTo>
                    <a:pt x="352" y="0"/>
                  </a:lnTo>
                  <a:lnTo>
                    <a:pt x="353" y="0"/>
                  </a:lnTo>
                  <a:lnTo>
                    <a:pt x="353" y="2"/>
                  </a:lnTo>
                  <a:lnTo>
                    <a:pt x="353" y="4"/>
                  </a:lnTo>
                  <a:lnTo>
                    <a:pt x="353" y="2"/>
                  </a:lnTo>
                  <a:lnTo>
                    <a:pt x="355" y="2"/>
                  </a:lnTo>
                  <a:lnTo>
                    <a:pt x="357" y="2"/>
                  </a:lnTo>
                  <a:lnTo>
                    <a:pt x="359" y="2"/>
                  </a:lnTo>
                  <a:lnTo>
                    <a:pt x="357" y="2"/>
                  </a:lnTo>
                  <a:lnTo>
                    <a:pt x="357" y="4"/>
                  </a:lnTo>
                  <a:lnTo>
                    <a:pt x="357" y="2"/>
                  </a:lnTo>
                  <a:lnTo>
                    <a:pt x="357" y="4"/>
                  </a:lnTo>
                  <a:lnTo>
                    <a:pt x="355" y="4"/>
                  </a:lnTo>
                  <a:lnTo>
                    <a:pt x="355" y="6"/>
                  </a:lnTo>
                  <a:lnTo>
                    <a:pt x="353" y="6"/>
                  </a:lnTo>
                  <a:lnTo>
                    <a:pt x="352" y="6"/>
                  </a:lnTo>
                  <a:lnTo>
                    <a:pt x="350" y="8"/>
                  </a:lnTo>
                  <a:lnTo>
                    <a:pt x="350" y="10"/>
                  </a:lnTo>
                  <a:lnTo>
                    <a:pt x="350" y="12"/>
                  </a:lnTo>
                  <a:lnTo>
                    <a:pt x="348" y="14"/>
                  </a:lnTo>
                  <a:lnTo>
                    <a:pt x="348" y="16"/>
                  </a:lnTo>
                  <a:lnTo>
                    <a:pt x="348" y="18"/>
                  </a:lnTo>
                  <a:lnTo>
                    <a:pt x="348" y="20"/>
                  </a:lnTo>
                  <a:lnTo>
                    <a:pt x="350" y="20"/>
                  </a:lnTo>
                  <a:lnTo>
                    <a:pt x="352" y="20"/>
                  </a:lnTo>
                  <a:lnTo>
                    <a:pt x="352" y="22"/>
                  </a:lnTo>
                  <a:lnTo>
                    <a:pt x="353" y="22"/>
                  </a:lnTo>
                  <a:lnTo>
                    <a:pt x="353" y="23"/>
                  </a:lnTo>
                  <a:lnTo>
                    <a:pt x="353" y="25"/>
                  </a:lnTo>
                  <a:lnTo>
                    <a:pt x="355" y="25"/>
                  </a:lnTo>
                  <a:lnTo>
                    <a:pt x="353" y="25"/>
                  </a:lnTo>
                  <a:lnTo>
                    <a:pt x="355" y="25"/>
                  </a:lnTo>
                  <a:lnTo>
                    <a:pt x="355" y="27"/>
                  </a:lnTo>
                  <a:lnTo>
                    <a:pt x="355" y="29"/>
                  </a:lnTo>
                  <a:lnTo>
                    <a:pt x="357" y="29"/>
                  </a:lnTo>
                  <a:lnTo>
                    <a:pt x="357" y="31"/>
                  </a:lnTo>
                  <a:lnTo>
                    <a:pt x="357" y="33"/>
                  </a:lnTo>
                  <a:lnTo>
                    <a:pt x="357" y="35"/>
                  </a:lnTo>
                  <a:lnTo>
                    <a:pt x="355" y="35"/>
                  </a:lnTo>
                  <a:lnTo>
                    <a:pt x="355" y="37"/>
                  </a:lnTo>
                  <a:lnTo>
                    <a:pt x="355" y="39"/>
                  </a:lnTo>
                  <a:lnTo>
                    <a:pt x="355" y="41"/>
                  </a:lnTo>
                  <a:lnTo>
                    <a:pt x="357" y="41"/>
                  </a:lnTo>
                  <a:lnTo>
                    <a:pt x="357" y="43"/>
                  </a:lnTo>
                  <a:lnTo>
                    <a:pt x="359" y="43"/>
                  </a:lnTo>
                  <a:lnTo>
                    <a:pt x="359" y="45"/>
                  </a:lnTo>
                  <a:lnTo>
                    <a:pt x="359" y="46"/>
                  </a:lnTo>
                  <a:lnTo>
                    <a:pt x="361" y="46"/>
                  </a:lnTo>
                  <a:lnTo>
                    <a:pt x="361" y="48"/>
                  </a:lnTo>
                  <a:lnTo>
                    <a:pt x="361" y="50"/>
                  </a:lnTo>
                  <a:lnTo>
                    <a:pt x="363" y="50"/>
                  </a:lnTo>
                  <a:lnTo>
                    <a:pt x="363" y="52"/>
                  </a:lnTo>
                  <a:lnTo>
                    <a:pt x="363" y="54"/>
                  </a:lnTo>
                  <a:lnTo>
                    <a:pt x="365" y="54"/>
                  </a:lnTo>
                  <a:lnTo>
                    <a:pt x="365" y="52"/>
                  </a:lnTo>
                  <a:lnTo>
                    <a:pt x="365" y="50"/>
                  </a:lnTo>
                  <a:lnTo>
                    <a:pt x="367" y="50"/>
                  </a:lnTo>
                  <a:lnTo>
                    <a:pt x="367" y="52"/>
                  </a:lnTo>
                  <a:lnTo>
                    <a:pt x="367" y="54"/>
                  </a:lnTo>
                  <a:lnTo>
                    <a:pt x="369" y="54"/>
                  </a:lnTo>
                  <a:lnTo>
                    <a:pt x="369" y="56"/>
                  </a:lnTo>
                  <a:lnTo>
                    <a:pt x="371" y="56"/>
                  </a:lnTo>
                  <a:lnTo>
                    <a:pt x="371" y="58"/>
                  </a:lnTo>
                  <a:lnTo>
                    <a:pt x="373" y="58"/>
                  </a:lnTo>
                  <a:lnTo>
                    <a:pt x="375" y="58"/>
                  </a:lnTo>
                  <a:lnTo>
                    <a:pt x="377" y="58"/>
                  </a:lnTo>
                  <a:lnTo>
                    <a:pt x="378" y="58"/>
                  </a:lnTo>
                  <a:lnTo>
                    <a:pt x="378" y="60"/>
                  </a:lnTo>
                  <a:lnTo>
                    <a:pt x="378" y="58"/>
                  </a:lnTo>
                  <a:lnTo>
                    <a:pt x="380" y="58"/>
                  </a:lnTo>
                  <a:lnTo>
                    <a:pt x="382" y="58"/>
                  </a:lnTo>
                  <a:lnTo>
                    <a:pt x="382" y="60"/>
                  </a:lnTo>
                  <a:lnTo>
                    <a:pt x="384" y="60"/>
                  </a:lnTo>
                  <a:lnTo>
                    <a:pt x="384" y="58"/>
                  </a:lnTo>
                  <a:lnTo>
                    <a:pt x="386" y="58"/>
                  </a:lnTo>
                  <a:lnTo>
                    <a:pt x="386" y="60"/>
                  </a:lnTo>
                  <a:lnTo>
                    <a:pt x="386" y="62"/>
                  </a:lnTo>
                  <a:lnTo>
                    <a:pt x="388" y="62"/>
                  </a:lnTo>
                  <a:lnTo>
                    <a:pt x="390" y="62"/>
                  </a:lnTo>
                  <a:lnTo>
                    <a:pt x="392" y="62"/>
                  </a:lnTo>
                  <a:lnTo>
                    <a:pt x="392" y="64"/>
                  </a:lnTo>
                  <a:lnTo>
                    <a:pt x="394" y="64"/>
                  </a:lnTo>
                  <a:lnTo>
                    <a:pt x="394" y="66"/>
                  </a:lnTo>
                  <a:lnTo>
                    <a:pt x="394" y="68"/>
                  </a:lnTo>
                  <a:lnTo>
                    <a:pt x="396" y="68"/>
                  </a:lnTo>
                  <a:lnTo>
                    <a:pt x="396" y="70"/>
                  </a:lnTo>
                  <a:lnTo>
                    <a:pt x="398" y="70"/>
                  </a:lnTo>
                  <a:lnTo>
                    <a:pt x="400" y="70"/>
                  </a:lnTo>
                  <a:lnTo>
                    <a:pt x="400" y="68"/>
                  </a:lnTo>
                  <a:lnTo>
                    <a:pt x="398" y="68"/>
                  </a:lnTo>
                  <a:lnTo>
                    <a:pt x="398" y="66"/>
                  </a:lnTo>
                  <a:lnTo>
                    <a:pt x="400" y="66"/>
                  </a:lnTo>
                  <a:lnTo>
                    <a:pt x="400" y="68"/>
                  </a:lnTo>
                  <a:lnTo>
                    <a:pt x="401" y="68"/>
                  </a:lnTo>
                  <a:lnTo>
                    <a:pt x="401" y="70"/>
                  </a:lnTo>
                  <a:lnTo>
                    <a:pt x="400" y="70"/>
                  </a:lnTo>
                  <a:lnTo>
                    <a:pt x="400" y="71"/>
                  </a:lnTo>
                  <a:lnTo>
                    <a:pt x="401" y="71"/>
                  </a:lnTo>
                  <a:lnTo>
                    <a:pt x="401" y="73"/>
                  </a:lnTo>
                  <a:lnTo>
                    <a:pt x="401" y="75"/>
                  </a:lnTo>
                  <a:lnTo>
                    <a:pt x="403" y="75"/>
                  </a:lnTo>
                  <a:lnTo>
                    <a:pt x="405" y="75"/>
                  </a:lnTo>
                  <a:lnTo>
                    <a:pt x="405" y="77"/>
                  </a:lnTo>
                  <a:lnTo>
                    <a:pt x="407" y="77"/>
                  </a:lnTo>
                  <a:lnTo>
                    <a:pt x="407" y="79"/>
                  </a:lnTo>
                  <a:lnTo>
                    <a:pt x="409" y="79"/>
                  </a:lnTo>
                  <a:lnTo>
                    <a:pt x="407" y="79"/>
                  </a:lnTo>
                  <a:lnTo>
                    <a:pt x="407" y="81"/>
                  </a:lnTo>
                  <a:lnTo>
                    <a:pt x="409" y="81"/>
                  </a:lnTo>
                  <a:lnTo>
                    <a:pt x="409" y="83"/>
                  </a:lnTo>
                  <a:lnTo>
                    <a:pt x="411" y="83"/>
                  </a:lnTo>
                  <a:lnTo>
                    <a:pt x="411" y="85"/>
                  </a:lnTo>
                  <a:lnTo>
                    <a:pt x="411" y="83"/>
                  </a:lnTo>
                  <a:lnTo>
                    <a:pt x="413" y="83"/>
                  </a:lnTo>
                  <a:lnTo>
                    <a:pt x="413" y="85"/>
                  </a:lnTo>
                  <a:lnTo>
                    <a:pt x="413" y="83"/>
                  </a:lnTo>
                  <a:lnTo>
                    <a:pt x="415" y="83"/>
                  </a:lnTo>
                  <a:lnTo>
                    <a:pt x="415" y="85"/>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0" name="Freeform 7">
              <a:extLst>
                <a:ext uri="{FF2B5EF4-FFF2-40B4-BE49-F238E27FC236}">
                  <a16:creationId xmlns:a16="http://schemas.microsoft.com/office/drawing/2014/main" id="{1A411DF5-7060-34DE-140A-F4D1387EAAF8}"/>
                </a:ext>
              </a:extLst>
            </p:cNvPr>
            <p:cNvSpPr>
              <a:spLocks/>
            </p:cNvSpPr>
            <p:nvPr/>
          </p:nvSpPr>
          <p:spPr bwMode="auto">
            <a:xfrm>
              <a:off x="2751" y="2137"/>
              <a:ext cx="250" cy="148"/>
            </a:xfrm>
            <a:custGeom>
              <a:avLst/>
              <a:gdLst>
                <a:gd name="T0" fmla="*/ 187 w 250"/>
                <a:gd name="T1" fmla="*/ 17 h 148"/>
                <a:gd name="T2" fmla="*/ 196 w 250"/>
                <a:gd name="T3" fmla="*/ 21 h 148"/>
                <a:gd name="T4" fmla="*/ 215 w 250"/>
                <a:gd name="T5" fmla="*/ 25 h 148"/>
                <a:gd name="T6" fmla="*/ 225 w 250"/>
                <a:gd name="T7" fmla="*/ 33 h 148"/>
                <a:gd name="T8" fmla="*/ 223 w 250"/>
                <a:gd name="T9" fmla="*/ 44 h 148"/>
                <a:gd name="T10" fmla="*/ 237 w 250"/>
                <a:gd name="T11" fmla="*/ 48 h 148"/>
                <a:gd name="T12" fmla="*/ 238 w 250"/>
                <a:gd name="T13" fmla="*/ 63 h 148"/>
                <a:gd name="T14" fmla="*/ 244 w 250"/>
                <a:gd name="T15" fmla="*/ 75 h 148"/>
                <a:gd name="T16" fmla="*/ 248 w 250"/>
                <a:gd name="T17" fmla="*/ 85 h 148"/>
                <a:gd name="T18" fmla="*/ 250 w 250"/>
                <a:gd name="T19" fmla="*/ 100 h 148"/>
                <a:gd name="T20" fmla="*/ 246 w 250"/>
                <a:gd name="T21" fmla="*/ 110 h 148"/>
                <a:gd name="T22" fmla="*/ 240 w 250"/>
                <a:gd name="T23" fmla="*/ 115 h 148"/>
                <a:gd name="T24" fmla="*/ 229 w 250"/>
                <a:gd name="T25" fmla="*/ 117 h 148"/>
                <a:gd name="T26" fmla="*/ 214 w 250"/>
                <a:gd name="T27" fmla="*/ 119 h 148"/>
                <a:gd name="T28" fmla="*/ 206 w 250"/>
                <a:gd name="T29" fmla="*/ 134 h 148"/>
                <a:gd name="T30" fmla="*/ 192 w 250"/>
                <a:gd name="T31" fmla="*/ 134 h 148"/>
                <a:gd name="T32" fmla="*/ 173 w 250"/>
                <a:gd name="T33" fmla="*/ 133 h 148"/>
                <a:gd name="T34" fmla="*/ 171 w 250"/>
                <a:gd name="T35" fmla="*/ 121 h 148"/>
                <a:gd name="T36" fmla="*/ 167 w 250"/>
                <a:gd name="T37" fmla="*/ 106 h 148"/>
                <a:gd name="T38" fmla="*/ 152 w 250"/>
                <a:gd name="T39" fmla="*/ 104 h 148"/>
                <a:gd name="T40" fmla="*/ 141 w 250"/>
                <a:gd name="T41" fmla="*/ 106 h 148"/>
                <a:gd name="T42" fmla="*/ 129 w 250"/>
                <a:gd name="T43" fmla="*/ 106 h 148"/>
                <a:gd name="T44" fmla="*/ 119 w 250"/>
                <a:gd name="T45" fmla="*/ 113 h 148"/>
                <a:gd name="T46" fmla="*/ 114 w 250"/>
                <a:gd name="T47" fmla="*/ 121 h 148"/>
                <a:gd name="T48" fmla="*/ 106 w 250"/>
                <a:gd name="T49" fmla="*/ 127 h 148"/>
                <a:gd name="T50" fmla="*/ 100 w 250"/>
                <a:gd name="T51" fmla="*/ 125 h 148"/>
                <a:gd name="T52" fmla="*/ 91 w 250"/>
                <a:gd name="T53" fmla="*/ 133 h 148"/>
                <a:gd name="T54" fmla="*/ 87 w 250"/>
                <a:gd name="T55" fmla="*/ 138 h 148"/>
                <a:gd name="T56" fmla="*/ 79 w 250"/>
                <a:gd name="T57" fmla="*/ 144 h 148"/>
                <a:gd name="T58" fmla="*/ 66 w 250"/>
                <a:gd name="T59" fmla="*/ 140 h 148"/>
                <a:gd name="T60" fmla="*/ 56 w 250"/>
                <a:gd name="T61" fmla="*/ 140 h 148"/>
                <a:gd name="T62" fmla="*/ 44 w 250"/>
                <a:gd name="T63" fmla="*/ 138 h 148"/>
                <a:gd name="T64" fmla="*/ 31 w 250"/>
                <a:gd name="T65" fmla="*/ 146 h 148"/>
                <a:gd name="T66" fmla="*/ 14 w 250"/>
                <a:gd name="T67" fmla="*/ 146 h 148"/>
                <a:gd name="T68" fmla="*/ 0 w 250"/>
                <a:gd name="T69" fmla="*/ 142 h 148"/>
                <a:gd name="T70" fmla="*/ 8 w 250"/>
                <a:gd name="T71" fmla="*/ 136 h 148"/>
                <a:gd name="T72" fmla="*/ 18 w 250"/>
                <a:gd name="T73" fmla="*/ 129 h 148"/>
                <a:gd name="T74" fmla="*/ 29 w 250"/>
                <a:gd name="T75" fmla="*/ 121 h 148"/>
                <a:gd name="T76" fmla="*/ 25 w 250"/>
                <a:gd name="T77" fmla="*/ 111 h 148"/>
                <a:gd name="T78" fmla="*/ 35 w 250"/>
                <a:gd name="T79" fmla="*/ 108 h 148"/>
                <a:gd name="T80" fmla="*/ 39 w 250"/>
                <a:gd name="T81" fmla="*/ 98 h 148"/>
                <a:gd name="T82" fmla="*/ 48 w 250"/>
                <a:gd name="T83" fmla="*/ 88 h 148"/>
                <a:gd name="T84" fmla="*/ 60 w 250"/>
                <a:gd name="T85" fmla="*/ 83 h 148"/>
                <a:gd name="T86" fmla="*/ 69 w 250"/>
                <a:gd name="T87" fmla="*/ 86 h 148"/>
                <a:gd name="T88" fmla="*/ 77 w 250"/>
                <a:gd name="T89" fmla="*/ 77 h 148"/>
                <a:gd name="T90" fmla="*/ 66 w 250"/>
                <a:gd name="T91" fmla="*/ 63 h 148"/>
                <a:gd name="T92" fmla="*/ 64 w 250"/>
                <a:gd name="T93" fmla="*/ 56 h 148"/>
                <a:gd name="T94" fmla="*/ 67 w 250"/>
                <a:gd name="T95" fmla="*/ 54 h 148"/>
                <a:gd name="T96" fmla="*/ 75 w 250"/>
                <a:gd name="T97" fmla="*/ 44 h 148"/>
                <a:gd name="T98" fmla="*/ 77 w 250"/>
                <a:gd name="T99" fmla="*/ 33 h 148"/>
                <a:gd name="T100" fmla="*/ 81 w 250"/>
                <a:gd name="T101" fmla="*/ 23 h 148"/>
                <a:gd name="T102" fmla="*/ 89 w 250"/>
                <a:gd name="T103" fmla="*/ 15 h 148"/>
                <a:gd name="T104" fmla="*/ 91 w 250"/>
                <a:gd name="T105" fmla="*/ 4 h 148"/>
                <a:gd name="T106" fmla="*/ 106 w 250"/>
                <a:gd name="T107" fmla="*/ 2 h 148"/>
                <a:gd name="T108" fmla="*/ 119 w 250"/>
                <a:gd name="T109" fmla="*/ 12 h 148"/>
                <a:gd name="T110" fmla="*/ 133 w 250"/>
                <a:gd name="T111" fmla="*/ 8 h 148"/>
                <a:gd name="T112" fmla="*/ 144 w 250"/>
                <a:gd name="T113" fmla="*/ 15 h 148"/>
                <a:gd name="T114" fmla="*/ 158 w 250"/>
                <a:gd name="T115" fmla="*/ 12 h 148"/>
                <a:gd name="T116" fmla="*/ 169 w 250"/>
                <a:gd name="T117" fmla="*/ 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48">
                  <a:moveTo>
                    <a:pt x="179" y="10"/>
                  </a:moveTo>
                  <a:lnTo>
                    <a:pt x="179" y="12"/>
                  </a:lnTo>
                  <a:lnTo>
                    <a:pt x="181" y="12"/>
                  </a:lnTo>
                  <a:lnTo>
                    <a:pt x="181" y="14"/>
                  </a:lnTo>
                  <a:lnTo>
                    <a:pt x="183" y="14"/>
                  </a:lnTo>
                  <a:lnTo>
                    <a:pt x="185" y="14"/>
                  </a:lnTo>
                  <a:lnTo>
                    <a:pt x="187" y="14"/>
                  </a:lnTo>
                  <a:lnTo>
                    <a:pt x="187" y="15"/>
                  </a:lnTo>
                  <a:lnTo>
                    <a:pt x="187" y="17"/>
                  </a:lnTo>
                  <a:lnTo>
                    <a:pt x="189" y="17"/>
                  </a:lnTo>
                  <a:lnTo>
                    <a:pt x="187" y="17"/>
                  </a:lnTo>
                  <a:lnTo>
                    <a:pt x="187" y="19"/>
                  </a:lnTo>
                  <a:lnTo>
                    <a:pt x="189" y="19"/>
                  </a:lnTo>
                  <a:lnTo>
                    <a:pt x="190" y="19"/>
                  </a:lnTo>
                  <a:lnTo>
                    <a:pt x="192" y="19"/>
                  </a:lnTo>
                  <a:lnTo>
                    <a:pt x="192" y="17"/>
                  </a:lnTo>
                  <a:lnTo>
                    <a:pt x="192" y="19"/>
                  </a:lnTo>
                  <a:lnTo>
                    <a:pt x="194" y="19"/>
                  </a:lnTo>
                  <a:lnTo>
                    <a:pt x="192" y="19"/>
                  </a:lnTo>
                  <a:lnTo>
                    <a:pt x="194" y="19"/>
                  </a:lnTo>
                  <a:lnTo>
                    <a:pt x="196" y="19"/>
                  </a:lnTo>
                  <a:lnTo>
                    <a:pt x="196" y="21"/>
                  </a:lnTo>
                  <a:lnTo>
                    <a:pt x="198" y="21"/>
                  </a:lnTo>
                  <a:lnTo>
                    <a:pt x="200" y="21"/>
                  </a:lnTo>
                  <a:lnTo>
                    <a:pt x="202" y="21"/>
                  </a:lnTo>
                  <a:lnTo>
                    <a:pt x="204" y="21"/>
                  </a:lnTo>
                  <a:lnTo>
                    <a:pt x="206" y="21"/>
                  </a:lnTo>
                  <a:lnTo>
                    <a:pt x="208" y="21"/>
                  </a:lnTo>
                  <a:lnTo>
                    <a:pt x="210" y="23"/>
                  </a:lnTo>
                  <a:lnTo>
                    <a:pt x="212" y="23"/>
                  </a:lnTo>
                  <a:lnTo>
                    <a:pt x="212" y="25"/>
                  </a:lnTo>
                  <a:lnTo>
                    <a:pt x="214" y="25"/>
                  </a:lnTo>
                  <a:lnTo>
                    <a:pt x="215" y="25"/>
                  </a:lnTo>
                  <a:lnTo>
                    <a:pt x="217" y="25"/>
                  </a:lnTo>
                  <a:lnTo>
                    <a:pt x="219" y="25"/>
                  </a:lnTo>
                  <a:lnTo>
                    <a:pt x="221" y="25"/>
                  </a:lnTo>
                  <a:lnTo>
                    <a:pt x="221" y="27"/>
                  </a:lnTo>
                  <a:lnTo>
                    <a:pt x="221" y="25"/>
                  </a:lnTo>
                  <a:lnTo>
                    <a:pt x="221" y="27"/>
                  </a:lnTo>
                  <a:lnTo>
                    <a:pt x="221" y="29"/>
                  </a:lnTo>
                  <a:lnTo>
                    <a:pt x="221" y="31"/>
                  </a:lnTo>
                  <a:lnTo>
                    <a:pt x="223" y="31"/>
                  </a:lnTo>
                  <a:lnTo>
                    <a:pt x="223" y="33"/>
                  </a:lnTo>
                  <a:lnTo>
                    <a:pt x="225" y="33"/>
                  </a:lnTo>
                  <a:lnTo>
                    <a:pt x="227" y="33"/>
                  </a:lnTo>
                  <a:lnTo>
                    <a:pt x="227" y="35"/>
                  </a:lnTo>
                  <a:lnTo>
                    <a:pt x="227" y="37"/>
                  </a:lnTo>
                  <a:lnTo>
                    <a:pt x="227" y="38"/>
                  </a:lnTo>
                  <a:lnTo>
                    <a:pt x="225" y="38"/>
                  </a:lnTo>
                  <a:lnTo>
                    <a:pt x="225" y="37"/>
                  </a:lnTo>
                  <a:lnTo>
                    <a:pt x="223" y="37"/>
                  </a:lnTo>
                  <a:lnTo>
                    <a:pt x="223" y="38"/>
                  </a:lnTo>
                  <a:lnTo>
                    <a:pt x="223" y="40"/>
                  </a:lnTo>
                  <a:lnTo>
                    <a:pt x="223" y="42"/>
                  </a:lnTo>
                  <a:lnTo>
                    <a:pt x="223" y="44"/>
                  </a:lnTo>
                  <a:lnTo>
                    <a:pt x="225" y="44"/>
                  </a:lnTo>
                  <a:lnTo>
                    <a:pt x="225" y="46"/>
                  </a:lnTo>
                  <a:lnTo>
                    <a:pt x="227" y="46"/>
                  </a:lnTo>
                  <a:lnTo>
                    <a:pt x="227" y="48"/>
                  </a:lnTo>
                  <a:lnTo>
                    <a:pt x="229" y="48"/>
                  </a:lnTo>
                  <a:lnTo>
                    <a:pt x="231" y="48"/>
                  </a:lnTo>
                  <a:lnTo>
                    <a:pt x="233" y="48"/>
                  </a:lnTo>
                  <a:lnTo>
                    <a:pt x="233" y="50"/>
                  </a:lnTo>
                  <a:lnTo>
                    <a:pt x="235" y="50"/>
                  </a:lnTo>
                  <a:lnTo>
                    <a:pt x="235" y="48"/>
                  </a:lnTo>
                  <a:lnTo>
                    <a:pt x="237" y="48"/>
                  </a:lnTo>
                  <a:lnTo>
                    <a:pt x="237" y="50"/>
                  </a:lnTo>
                  <a:lnTo>
                    <a:pt x="238" y="50"/>
                  </a:lnTo>
                  <a:lnTo>
                    <a:pt x="238" y="52"/>
                  </a:lnTo>
                  <a:lnTo>
                    <a:pt x="238" y="54"/>
                  </a:lnTo>
                  <a:lnTo>
                    <a:pt x="240" y="54"/>
                  </a:lnTo>
                  <a:lnTo>
                    <a:pt x="240" y="56"/>
                  </a:lnTo>
                  <a:lnTo>
                    <a:pt x="240" y="58"/>
                  </a:lnTo>
                  <a:lnTo>
                    <a:pt x="240" y="60"/>
                  </a:lnTo>
                  <a:lnTo>
                    <a:pt x="238" y="60"/>
                  </a:lnTo>
                  <a:lnTo>
                    <a:pt x="238" y="62"/>
                  </a:lnTo>
                  <a:lnTo>
                    <a:pt x="238" y="63"/>
                  </a:lnTo>
                  <a:lnTo>
                    <a:pt x="240" y="63"/>
                  </a:lnTo>
                  <a:lnTo>
                    <a:pt x="242" y="63"/>
                  </a:lnTo>
                  <a:lnTo>
                    <a:pt x="244" y="63"/>
                  </a:lnTo>
                  <a:lnTo>
                    <a:pt x="244" y="65"/>
                  </a:lnTo>
                  <a:lnTo>
                    <a:pt x="244" y="67"/>
                  </a:lnTo>
                  <a:lnTo>
                    <a:pt x="244" y="69"/>
                  </a:lnTo>
                  <a:lnTo>
                    <a:pt x="244" y="71"/>
                  </a:lnTo>
                  <a:lnTo>
                    <a:pt x="246" y="71"/>
                  </a:lnTo>
                  <a:lnTo>
                    <a:pt x="244" y="71"/>
                  </a:lnTo>
                  <a:lnTo>
                    <a:pt x="244" y="73"/>
                  </a:lnTo>
                  <a:lnTo>
                    <a:pt x="244" y="75"/>
                  </a:lnTo>
                  <a:lnTo>
                    <a:pt x="244" y="77"/>
                  </a:lnTo>
                  <a:lnTo>
                    <a:pt x="246" y="77"/>
                  </a:lnTo>
                  <a:lnTo>
                    <a:pt x="246" y="79"/>
                  </a:lnTo>
                  <a:lnTo>
                    <a:pt x="248" y="79"/>
                  </a:lnTo>
                  <a:lnTo>
                    <a:pt x="250" y="79"/>
                  </a:lnTo>
                  <a:lnTo>
                    <a:pt x="250" y="81"/>
                  </a:lnTo>
                  <a:lnTo>
                    <a:pt x="248" y="81"/>
                  </a:lnTo>
                  <a:lnTo>
                    <a:pt x="250" y="81"/>
                  </a:lnTo>
                  <a:lnTo>
                    <a:pt x="250" y="83"/>
                  </a:lnTo>
                  <a:lnTo>
                    <a:pt x="248" y="83"/>
                  </a:lnTo>
                  <a:lnTo>
                    <a:pt x="248" y="85"/>
                  </a:lnTo>
                  <a:lnTo>
                    <a:pt x="248" y="86"/>
                  </a:lnTo>
                  <a:lnTo>
                    <a:pt x="248" y="88"/>
                  </a:lnTo>
                  <a:lnTo>
                    <a:pt x="248" y="90"/>
                  </a:lnTo>
                  <a:lnTo>
                    <a:pt x="250" y="90"/>
                  </a:lnTo>
                  <a:lnTo>
                    <a:pt x="250" y="92"/>
                  </a:lnTo>
                  <a:lnTo>
                    <a:pt x="248" y="92"/>
                  </a:lnTo>
                  <a:lnTo>
                    <a:pt x="248" y="94"/>
                  </a:lnTo>
                  <a:lnTo>
                    <a:pt x="248" y="96"/>
                  </a:lnTo>
                  <a:lnTo>
                    <a:pt x="248" y="98"/>
                  </a:lnTo>
                  <a:lnTo>
                    <a:pt x="250" y="98"/>
                  </a:lnTo>
                  <a:lnTo>
                    <a:pt x="250" y="100"/>
                  </a:lnTo>
                  <a:lnTo>
                    <a:pt x="248" y="102"/>
                  </a:lnTo>
                  <a:lnTo>
                    <a:pt x="248" y="104"/>
                  </a:lnTo>
                  <a:lnTo>
                    <a:pt x="250" y="104"/>
                  </a:lnTo>
                  <a:lnTo>
                    <a:pt x="250" y="106"/>
                  </a:lnTo>
                  <a:lnTo>
                    <a:pt x="248" y="104"/>
                  </a:lnTo>
                  <a:lnTo>
                    <a:pt x="248" y="106"/>
                  </a:lnTo>
                  <a:lnTo>
                    <a:pt x="248" y="104"/>
                  </a:lnTo>
                  <a:lnTo>
                    <a:pt x="246" y="104"/>
                  </a:lnTo>
                  <a:lnTo>
                    <a:pt x="246" y="106"/>
                  </a:lnTo>
                  <a:lnTo>
                    <a:pt x="246" y="108"/>
                  </a:lnTo>
                  <a:lnTo>
                    <a:pt x="246" y="110"/>
                  </a:lnTo>
                  <a:lnTo>
                    <a:pt x="246" y="111"/>
                  </a:lnTo>
                  <a:lnTo>
                    <a:pt x="246" y="113"/>
                  </a:lnTo>
                  <a:lnTo>
                    <a:pt x="244" y="113"/>
                  </a:lnTo>
                  <a:lnTo>
                    <a:pt x="244" y="115"/>
                  </a:lnTo>
                  <a:lnTo>
                    <a:pt x="242" y="115"/>
                  </a:lnTo>
                  <a:lnTo>
                    <a:pt x="242" y="113"/>
                  </a:lnTo>
                  <a:lnTo>
                    <a:pt x="240" y="111"/>
                  </a:lnTo>
                  <a:lnTo>
                    <a:pt x="238" y="111"/>
                  </a:lnTo>
                  <a:lnTo>
                    <a:pt x="238" y="113"/>
                  </a:lnTo>
                  <a:lnTo>
                    <a:pt x="238" y="115"/>
                  </a:lnTo>
                  <a:lnTo>
                    <a:pt x="240" y="115"/>
                  </a:lnTo>
                  <a:lnTo>
                    <a:pt x="240" y="117"/>
                  </a:lnTo>
                  <a:lnTo>
                    <a:pt x="238" y="117"/>
                  </a:lnTo>
                  <a:lnTo>
                    <a:pt x="238" y="119"/>
                  </a:lnTo>
                  <a:lnTo>
                    <a:pt x="237" y="119"/>
                  </a:lnTo>
                  <a:lnTo>
                    <a:pt x="235" y="119"/>
                  </a:lnTo>
                  <a:lnTo>
                    <a:pt x="235" y="121"/>
                  </a:lnTo>
                  <a:lnTo>
                    <a:pt x="235" y="119"/>
                  </a:lnTo>
                  <a:lnTo>
                    <a:pt x="233" y="119"/>
                  </a:lnTo>
                  <a:lnTo>
                    <a:pt x="231" y="119"/>
                  </a:lnTo>
                  <a:lnTo>
                    <a:pt x="229" y="119"/>
                  </a:lnTo>
                  <a:lnTo>
                    <a:pt x="229" y="117"/>
                  </a:lnTo>
                  <a:lnTo>
                    <a:pt x="227" y="117"/>
                  </a:lnTo>
                  <a:lnTo>
                    <a:pt x="225" y="117"/>
                  </a:lnTo>
                  <a:lnTo>
                    <a:pt x="223" y="117"/>
                  </a:lnTo>
                  <a:lnTo>
                    <a:pt x="223" y="119"/>
                  </a:lnTo>
                  <a:lnTo>
                    <a:pt x="221" y="119"/>
                  </a:lnTo>
                  <a:lnTo>
                    <a:pt x="221" y="121"/>
                  </a:lnTo>
                  <a:lnTo>
                    <a:pt x="219" y="121"/>
                  </a:lnTo>
                  <a:lnTo>
                    <a:pt x="217" y="121"/>
                  </a:lnTo>
                  <a:lnTo>
                    <a:pt x="215" y="121"/>
                  </a:lnTo>
                  <a:lnTo>
                    <a:pt x="214" y="121"/>
                  </a:lnTo>
                  <a:lnTo>
                    <a:pt x="214" y="119"/>
                  </a:lnTo>
                  <a:lnTo>
                    <a:pt x="212" y="119"/>
                  </a:lnTo>
                  <a:lnTo>
                    <a:pt x="210" y="119"/>
                  </a:lnTo>
                  <a:lnTo>
                    <a:pt x="210" y="121"/>
                  </a:lnTo>
                  <a:lnTo>
                    <a:pt x="210" y="123"/>
                  </a:lnTo>
                  <a:lnTo>
                    <a:pt x="208" y="125"/>
                  </a:lnTo>
                  <a:lnTo>
                    <a:pt x="208" y="127"/>
                  </a:lnTo>
                  <a:lnTo>
                    <a:pt x="208" y="129"/>
                  </a:lnTo>
                  <a:lnTo>
                    <a:pt x="208" y="131"/>
                  </a:lnTo>
                  <a:lnTo>
                    <a:pt x="208" y="133"/>
                  </a:lnTo>
                  <a:lnTo>
                    <a:pt x="206" y="133"/>
                  </a:lnTo>
                  <a:lnTo>
                    <a:pt x="206" y="134"/>
                  </a:lnTo>
                  <a:lnTo>
                    <a:pt x="206" y="136"/>
                  </a:lnTo>
                  <a:lnTo>
                    <a:pt x="204" y="136"/>
                  </a:lnTo>
                  <a:lnTo>
                    <a:pt x="204" y="138"/>
                  </a:lnTo>
                  <a:lnTo>
                    <a:pt x="202" y="138"/>
                  </a:lnTo>
                  <a:lnTo>
                    <a:pt x="200" y="138"/>
                  </a:lnTo>
                  <a:lnTo>
                    <a:pt x="200" y="136"/>
                  </a:lnTo>
                  <a:lnTo>
                    <a:pt x="198" y="136"/>
                  </a:lnTo>
                  <a:lnTo>
                    <a:pt x="196" y="136"/>
                  </a:lnTo>
                  <a:lnTo>
                    <a:pt x="194" y="136"/>
                  </a:lnTo>
                  <a:lnTo>
                    <a:pt x="194" y="134"/>
                  </a:lnTo>
                  <a:lnTo>
                    <a:pt x="192" y="134"/>
                  </a:lnTo>
                  <a:lnTo>
                    <a:pt x="192" y="133"/>
                  </a:lnTo>
                  <a:lnTo>
                    <a:pt x="190" y="133"/>
                  </a:lnTo>
                  <a:lnTo>
                    <a:pt x="189" y="133"/>
                  </a:lnTo>
                  <a:lnTo>
                    <a:pt x="187" y="133"/>
                  </a:lnTo>
                  <a:lnTo>
                    <a:pt x="185" y="133"/>
                  </a:lnTo>
                  <a:lnTo>
                    <a:pt x="183" y="133"/>
                  </a:lnTo>
                  <a:lnTo>
                    <a:pt x="181" y="133"/>
                  </a:lnTo>
                  <a:lnTo>
                    <a:pt x="179" y="133"/>
                  </a:lnTo>
                  <a:lnTo>
                    <a:pt x="177" y="133"/>
                  </a:lnTo>
                  <a:lnTo>
                    <a:pt x="175" y="133"/>
                  </a:lnTo>
                  <a:lnTo>
                    <a:pt x="173" y="133"/>
                  </a:lnTo>
                  <a:lnTo>
                    <a:pt x="171" y="131"/>
                  </a:lnTo>
                  <a:lnTo>
                    <a:pt x="173" y="131"/>
                  </a:lnTo>
                  <a:lnTo>
                    <a:pt x="173" y="129"/>
                  </a:lnTo>
                  <a:lnTo>
                    <a:pt x="175" y="129"/>
                  </a:lnTo>
                  <a:lnTo>
                    <a:pt x="173" y="129"/>
                  </a:lnTo>
                  <a:lnTo>
                    <a:pt x="173" y="127"/>
                  </a:lnTo>
                  <a:lnTo>
                    <a:pt x="173" y="125"/>
                  </a:lnTo>
                  <a:lnTo>
                    <a:pt x="175" y="125"/>
                  </a:lnTo>
                  <a:lnTo>
                    <a:pt x="175" y="123"/>
                  </a:lnTo>
                  <a:lnTo>
                    <a:pt x="173" y="123"/>
                  </a:lnTo>
                  <a:lnTo>
                    <a:pt x="171" y="121"/>
                  </a:lnTo>
                  <a:lnTo>
                    <a:pt x="173" y="119"/>
                  </a:lnTo>
                  <a:lnTo>
                    <a:pt x="173" y="117"/>
                  </a:lnTo>
                  <a:lnTo>
                    <a:pt x="173" y="115"/>
                  </a:lnTo>
                  <a:lnTo>
                    <a:pt x="173" y="113"/>
                  </a:lnTo>
                  <a:lnTo>
                    <a:pt x="173" y="111"/>
                  </a:lnTo>
                  <a:lnTo>
                    <a:pt x="173" y="110"/>
                  </a:lnTo>
                  <a:lnTo>
                    <a:pt x="173" y="108"/>
                  </a:lnTo>
                  <a:lnTo>
                    <a:pt x="171" y="108"/>
                  </a:lnTo>
                  <a:lnTo>
                    <a:pt x="171" y="106"/>
                  </a:lnTo>
                  <a:lnTo>
                    <a:pt x="169" y="106"/>
                  </a:lnTo>
                  <a:lnTo>
                    <a:pt x="167" y="106"/>
                  </a:lnTo>
                  <a:lnTo>
                    <a:pt x="167" y="104"/>
                  </a:lnTo>
                  <a:lnTo>
                    <a:pt x="165" y="104"/>
                  </a:lnTo>
                  <a:lnTo>
                    <a:pt x="164" y="104"/>
                  </a:lnTo>
                  <a:lnTo>
                    <a:pt x="162" y="104"/>
                  </a:lnTo>
                  <a:lnTo>
                    <a:pt x="160" y="104"/>
                  </a:lnTo>
                  <a:lnTo>
                    <a:pt x="160" y="102"/>
                  </a:lnTo>
                  <a:lnTo>
                    <a:pt x="158" y="102"/>
                  </a:lnTo>
                  <a:lnTo>
                    <a:pt x="156" y="102"/>
                  </a:lnTo>
                  <a:lnTo>
                    <a:pt x="154" y="102"/>
                  </a:lnTo>
                  <a:lnTo>
                    <a:pt x="154" y="104"/>
                  </a:lnTo>
                  <a:lnTo>
                    <a:pt x="152" y="104"/>
                  </a:lnTo>
                  <a:lnTo>
                    <a:pt x="152" y="102"/>
                  </a:lnTo>
                  <a:lnTo>
                    <a:pt x="150" y="102"/>
                  </a:lnTo>
                  <a:lnTo>
                    <a:pt x="150" y="104"/>
                  </a:lnTo>
                  <a:lnTo>
                    <a:pt x="150" y="102"/>
                  </a:lnTo>
                  <a:lnTo>
                    <a:pt x="148" y="102"/>
                  </a:lnTo>
                  <a:lnTo>
                    <a:pt x="146" y="102"/>
                  </a:lnTo>
                  <a:lnTo>
                    <a:pt x="144" y="102"/>
                  </a:lnTo>
                  <a:lnTo>
                    <a:pt x="144" y="104"/>
                  </a:lnTo>
                  <a:lnTo>
                    <a:pt x="144" y="106"/>
                  </a:lnTo>
                  <a:lnTo>
                    <a:pt x="142" y="106"/>
                  </a:lnTo>
                  <a:lnTo>
                    <a:pt x="141" y="106"/>
                  </a:lnTo>
                  <a:lnTo>
                    <a:pt x="139" y="106"/>
                  </a:lnTo>
                  <a:lnTo>
                    <a:pt x="139" y="108"/>
                  </a:lnTo>
                  <a:lnTo>
                    <a:pt x="137" y="108"/>
                  </a:lnTo>
                  <a:lnTo>
                    <a:pt x="137" y="110"/>
                  </a:lnTo>
                  <a:lnTo>
                    <a:pt x="135" y="110"/>
                  </a:lnTo>
                  <a:lnTo>
                    <a:pt x="133" y="110"/>
                  </a:lnTo>
                  <a:lnTo>
                    <a:pt x="133" y="108"/>
                  </a:lnTo>
                  <a:lnTo>
                    <a:pt x="131" y="108"/>
                  </a:lnTo>
                  <a:lnTo>
                    <a:pt x="129" y="106"/>
                  </a:lnTo>
                  <a:lnTo>
                    <a:pt x="129" y="108"/>
                  </a:lnTo>
                  <a:lnTo>
                    <a:pt x="129" y="106"/>
                  </a:lnTo>
                  <a:lnTo>
                    <a:pt x="129" y="108"/>
                  </a:lnTo>
                  <a:lnTo>
                    <a:pt x="127" y="108"/>
                  </a:lnTo>
                  <a:lnTo>
                    <a:pt x="127" y="110"/>
                  </a:lnTo>
                  <a:lnTo>
                    <a:pt x="127" y="111"/>
                  </a:lnTo>
                  <a:lnTo>
                    <a:pt x="125" y="111"/>
                  </a:lnTo>
                  <a:lnTo>
                    <a:pt x="125" y="113"/>
                  </a:lnTo>
                  <a:lnTo>
                    <a:pt x="125" y="111"/>
                  </a:lnTo>
                  <a:lnTo>
                    <a:pt x="125" y="113"/>
                  </a:lnTo>
                  <a:lnTo>
                    <a:pt x="123" y="113"/>
                  </a:lnTo>
                  <a:lnTo>
                    <a:pt x="121" y="113"/>
                  </a:lnTo>
                  <a:lnTo>
                    <a:pt x="119" y="113"/>
                  </a:lnTo>
                  <a:lnTo>
                    <a:pt x="119" y="115"/>
                  </a:lnTo>
                  <a:lnTo>
                    <a:pt x="117" y="115"/>
                  </a:lnTo>
                  <a:lnTo>
                    <a:pt x="116" y="115"/>
                  </a:lnTo>
                  <a:lnTo>
                    <a:pt x="116" y="117"/>
                  </a:lnTo>
                  <a:lnTo>
                    <a:pt x="117" y="117"/>
                  </a:lnTo>
                  <a:lnTo>
                    <a:pt x="116" y="117"/>
                  </a:lnTo>
                  <a:lnTo>
                    <a:pt x="116" y="119"/>
                  </a:lnTo>
                  <a:lnTo>
                    <a:pt x="116" y="121"/>
                  </a:lnTo>
                  <a:lnTo>
                    <a:pt x="116" y="123"/>
                  </a:lnTo>
                  <a:lnTo>
                    <a:pt x="114" y="123"/>
                  </a:lnTo>
                  <a:lnTo>
                    <a:pt x="114" y="121"/>
                  </a:lnTo>
                  <a:lnTo>
                    <a:pt x="114" y="123"/>
                  </a:lnTo>
                  <a:lnTo>
                    <a:pt x="112" y="123"/>
                  </a:lnTo>
                  <a:lnTo>
                    <a:pt x="110" y="123"/>
                  </a:lnTo>
                  <a:lnTo>
                    <a:pt x="112" y="123"/>
                  </a:lnTo>
                  <a:lnTo>
                    <a:pt x="112" y="125"/>
                  </a:lnTo>
                  <a:lnTo>
                    <a:pt x="110" y="125"/>
                  </a:lnTo>
                  <a:lnTo>
                    <a:pt x="110" y="123"/>
                  </a:lnTo>
                  <a:lnTo>
                    <a:pt x="110" y="125"/>
                  </a:lnTo>
                  <a:lnTo>
                    <a:pt x="108" y="125"/>
                  </a:lnTo>
                  <a:lnTo>
                    <a:pt x="106" y="125"/>
                  </a:lnTo>
                  <a:lnTo>
                    <a:pt x="106" y="127"/>
                  </a:lnTo>
                  <a:lnTo>
                    <a:pt x="108" y="127"/>
                  </a:lnTo>
                  <a:lnTo>
                    <a:pt x="106" y="127"/>
                  </a:lnTo>
                  <a:lnTo>
                    <a:pt x="106" y="125"/>
                  </a:lnTo>
                  <a:lnTo>
                    <a:pt x="104" y="125"/>
                  </a:lnTo>
                  <a:lnTo>
                    <a:pt x="104" y="127"/>
                  </a:lnTo>
                  <a:lnTo>
                    <a:pt x="104" y="125"/>
                  </a:lnTo>
                  <a:lnTo>
                    <a:pt x="104" y="127"/>
                  </a:lnTo>
                  <a:lnTo>
                    <a:pt x="102" y="127"/>
                  </a:lnTo>
                  <a:lnTo>
                    <a:pt x="102" y="125"/>
                  </a:lnTo>
                  <a:lnTo>
                    <a:pt x="102" y="127"/>
                  </a:lnTo>
                  <a:lnTo>
                    <a:pt x="100" y="125"/>
                  </a:lnTo>
                  <a:lnTo>
                    <a:pt x="100" y="127"/>
                  </a:lnTo>
                  <a:lnTo>
                    <a:pt x="98" y="127"/>
                  </a:lnTo>
                  <a:lnTo>
                    <a:pt x="96" y="127"/>
                  </a:lnTo>
                  <a:lnTo>
                    <a:pt x="98" y="127"/>
                  </a:lnTo>
                  <a:lnTo>
                    <a:pt x="98" y="129"/>
                  </a:lnTo>
                  <a:lnTo>
                    <a:pt x="96" y="129"/>
                  </a:lnTo>
                  <a:lnTo>
                    <a:pt x="96" y="131"/>
                  </a:lnTo>
                  <a:lnTo>
                    <a:pt x="94" y="131"/>
                  </a:lnTo>
                  <a:lnTo>
                    <a:pt x="92" y="131"/>
                  </a:lnTo>
                  <a:lnTo>
                    <a:pt x="92" y="133"/>
                  </a:lnTo>
                  <a:lnTo>
                    <a:pt x="91" y="133"/>
                  </a:lnTo>
                  <a:lnTo>
                    <a:pt x="89" y="133"/>
                  </a:lnTo>
                  <a:lnTo>
                    <a:pt x="89" y="134"/>
                  </a:lnTo>
                  <a:lnTo>
                    <a:pt x="89" y="136"/>
                  </a:lnTo>
                  <a:lnTo>
                    <a:pt x="87" y="136"/>
                  </a:lnTo>
                  <a:lnTo>
                    <a:pt x="87" y="134"/>
                  </a:lnTo>
                  <a:lnTo>
                    <a:pt x="85" y="134"/>
                  </a:lnTo>
                  <a:lnTo>
                    <a:pt x="87" y="134"/>
                  </a:lnTo>
                  <a:lnTo>
                    <a:pt x="87" y="136"/>
                  </a:lnTo>
                  <a:lnTo>
                    <a:pt x="85" y="136"/>
                  </a:lnTo>
                  <a:lnTo>
                    <a:pt x="87" y="136"/>
                  </a:lnTo>
                  <a:lnTo>
                    <a:pt x="87" y="138"/>
                  </a:lnTo>
                  <a:lnTo>
                    <a:pt x="85" y="138"/>
                  </a:lnTo>
                  <a:lnTo>
                    <a:pt x="87" y="138"/>
                  </a:lnTo>
                  <a:lnTo>
                    <a:pt x="85" y="138"/>
                  </a:lnTo>
                  <a:lnTo>
                    <a:pt x="85" y="140"/>
                  </a:lnTo>
                  <a:lnTo>
                    <a:pt x="83" y="140"/>
                  </a:lnTo>
                  <a:lnTo>
                    <a:pt x="83" y="142"/>
                  </a:lnTo>
                  <a:lnTo>
                    <a:pt x="83" y="144"/>
                  </a:lnTo>
                  <a:lnTo>
                    <a:pt x="81" y="144"/>
                  </a:lnTo>
                  <a:lnTo>
                    <a:pt x="81" y="142"/>
                  </a:lnTo>
                  <a:lnTo>
                    <a:pt x="81" y="144"/>
                  </a:lnTo>
                  <a:lnTo>
                    <a:pt x="79" y="144"/>
                  </a:lnTo>
                  <a:lnTo>
                    <a:pt x="77" y="144"/>
                  </a:lnTo>
                  <a:lnTo>
                    <a:pt x="75" y="144"/>
                  </a:lnTo>
                  <a:lnTo>
                    <a:pt x="73" y="144"/>
                  </a:lnTo>
                  <a:lnTo>
                    <a:pt x="73" y="142"/>
                  </a:lnTo>
                  <a:lnTo>
                    <a:pt x="71" y="142"/>
                  </a:lnTo>
                  <a:lnTo>
                    <a:pt x="69" y="142"/>
                  </a:lnTo>
                  <a:lnTo>
                    <a:pt x="69" y="140"/>
                  </a:lnTo>
                  <a:lnTo>
                    <a:pt x="69" y="142"/>
                  </a:lnTo>
                  <a:lnTo>
                    <a:pt x="67" y="142"/>
                  </a:lnTo>
                  <a:lnTo>
                    <a:pt x="67" y="140"/>
                  </a:lnTo>
                  <a:lnTo>
                    <a:pt x="66" y="140"/>
                  </a:lnTo>
                  <a:lnTo>
                    <a:pt x="66" y="138"/>
                  </a:lnTo>
                  <a:lnTo>
                    <a:pt x="66" y="140"/>
                  </a:lnTo>
                  <a:lnTo>
                    <a:pt x="64" y="140"/>
                  </a:lnTo>
                  <a:lnTo>
                    <a:pt x="64" y="138"/>
                  </a:lnTo>
                  <a:lnTo>
                    <a:pt x="62" y="138"/>
                  </a:lnTo>
                  <a:lnTo>
                    <a:pt x="60" y="138"/>
                  </a:lnTo>
                  <a:lnTo>
                    <a:pt x="60" y="140"/>
                  </a:lnTo>
                  <a:lnTo>
                    <a:pt x="58" y="140"/>
                  </a:lnTo>
                  <a:lnTo>
                    <a:pt x="58" y="142"/>
                  </a:lnTo>
                  <a:lnTo>
                    <a:pt x="56" y="142"/>
                  </a:lnTo>
                  <a:lnTo>
                    <a:pt x="56" y="140"/>
                  </a:lnTo>
                  <a:lnTo>
                    <a:pt x="56" y="138"/>
                  </a:lnTo>
                  <a:lnTo>
                    <a:pt x="54" y="138"/>
                  </a:lnTo>
                  <a:lnTo>
                    <a:pt x="52" y="138"/>
                  </a:lnTo>
                  <a:lnTo>
                    <a:pt x="52" y="136"/>
                  </a:lnTo>
                  <a:lnTo>
                    <a:pt x="50" y="136"/>
                  </a:lnTo>
                  <a:lnTo>
                    <a:pt x="50" y="138"/>
                  </a:lnTo>
                  <a:lnTo>
                    <a:pt x="48" y="138"/>
                  </a:lnTo>
                  <a:lnTo>
                    <a:pt x="48" y="136"/>
                  </a:lnTo>
                  <a:lnTo>
                    <a:pt x="46" y="136"/>
                  </a:lnTo>
                  <a:lnTo>
                    <a:pt x="46" y="138"/>
                  </a:lnTo>
                  <a:lnTo>
                    <a:pt x="44" y="138"/>
                  </a:lnTo>
                  <a:lnTo>
                    <a:pt x="44" y="140"/>
                  </a:lnTo>
                  <a:lnTo>
                    <a:pt x="43" y="140"/>
                  </a:lnTo>
                  <a:lnTo>
                    <a:pt x="43" y="142"/>
                  </a:lnTo>
                  <a:lnTo>
                    <a:pt x="41" y="142"/>
                  </a:lnTo>
                  <a:lnTo>
                    <a:pt x="39" y="142"/>
                  </a:lnTo>
                  <a:lnTo>
                    <a:pt x="37" y="142"/>
                  </a:lnTo>
                  <a:lnTo>
                    <a:pt x="35" y="142"/>
                  </a:lnTo>
                  <a:lnTo>
                    <a:pt x="35" y="144"/>
                  </a:lnTo>
                  <a:lnTo>
                    <a:pt x="35" y="146"/>
                  </a:lnTo>
                  <a:lnTo>
                    <a:pt x="33" y="146"/>
                  </a:lnTo>
                  <a:lnTo>
                    <a:pt x="31" y="146"/>
                  </a:lnTo>
                  <a:lnTo>
                    <a:pt x="29" y="146"/>
                  </a:lnTo>
                  <a:lnTo>
                    <a:pt x="27" y="146"/>
                  </a:lnTo>
                  <a:lnTo>
                    <a:pt x="27" y="144"/>
                  </a:lnTo>
                  <a:lnTo>
                    <a:pt x="25" y="144"/>
                  </a:lnTo>
                  <a:lnTo>
                    <a:pt x="23" y="144"/>
                  </a:lnTo>
                  <a:lnTo>
                    <a:pt x="21" y="144"/>
                  </a:lnTo>
                  <a:lnTo>
                    <a:pt x="21" y="146"/>
                  </a:lnTo>
                  <a:lnTo>
                    <a:pt x="19" y="146"/>
                  </a:lnTo>
                  <a:lnTo>
                    <a:pt x="18" y="146"/>
                  </a:lnTo>
                  <a:lnTo>
                    <a:pt x="16" y="146"/>
                  </a:lnTo>
                  <a:lnTo>
                    <a:pt x="14" y="146"/>
                  </a:lnTo>
                  <a:lnTo>
                    <a:pt x="12" y="146"/>
                  </a:lnTo>
                  <a:lnTo>
                    <a:pt x="10" y="146"/>
                  </a:lnTo>
                  <a:lnTo>
                    <a:pt x="10" y="148"/>
                  </a:lnTo>
                  <a:lnTo>
                    <a:pt x="8" y="148"/>
                  </a:lnTo>
                  <a:lnTo>
                    <a:pt x="6" y="148"/>
                  </a:lnTo>
                  <a:lnTo>
                    <a:pt x="6" y="146"/>
                  </a:lnTo>
                  <a:lnTo>
                    <a:pt x="4" y="146"/>
                  </a:lnTo>
                  <a:lnTo>
                    <a:pt x="4" y="144"/>
                  </a:lnTo>
                  <a:lnTo>
                    <a:pt x="2" y="144"/>
                  </a:lnTo>
                  <a:lnTo>
                    <a:pt x="2" y="142"/>
                  </a:lnTo>
                  <a:lnTo>
                    <a:pt x="0" y="142"/>
                  </a:lnTo>
                  <a:lnTo>
                    <a:pt x="0" y="140"/>
                  </a:lnTo>
                  <a:lnTo>
                    <a:pt x="2" y="140"/>
                  </a:lnTo>
                  <a:lnTo>
                    <a:pt x="2" y="138"/>
                  </a:lnTo>
                  <a:lnTo>
                    <a:pt x="4" y="138"/>
                  </a:lnTo>
                  <a:lnTo>
                    <a:pt x="4" y="136"/>
                  </a:lnTo>
                  <a:lnTo>
                    <a:pt x="4" y="134"/>
                  </a:lnTo>
                  <a:lnTo>
                    <a:pt x="6" y="134"/>
                  </a:lnTo>
                  <a:lnTo>
                    <a:pt x="6" y="133"/>
                  </a:lnTo>
                  <a:lnTo>
                    <a:pt x="8" y="133"/>
                  </a:lnTo>
                  <a:lnTo>
                    <a:pt x="8" y="134"/>
                  </a:lnTo>
                  <a:lnTo>
                    <a:pt x="8" y="136"/>
                  </a:lnTo>
                  <a:lnTo>
                    <a:pt x="10" y="136"/>
                  </a:lnTo>
                  <a:lnTo>
                    <a:pt x="12" y="136"/>
                  </a:lnTo>
                  <a:lnTo>
                    <a:pt x="12" y="134"/>
                  </a:lnTo>
                  <a:lnTo>
                    <a:pt x="12" y="133"/>
                  </a:lnTo>
                  <a:lnTo>
                    <a:pt x="14" y="133"/>
                  </a:lnTo>
                  <a:lnTo>
                    <a:pt x="16" y="133"/>
                  </a:lnTo>
                  <a:lnTo>
                    <a:pt x="18" y="133"/>
                  </a:lnTo>
                  <a:lnTo>
                    <a:pt x="18" y="131"/>
                  </a:lnTo>
                  <a:lnTo>
                    <a:pt x="19" y="131"/>
                  </a:lnTo>
                  <a:lnTo>
                    <a:pt x="19" y="129"/>
                  </a:lnTo>
                  <a:lnTo>
                    <a:pt x="18" y="129"/>
                  </a:lnTo>
                  <a:lnTo>
                    <a:pt x="18" y="127"/>
                  </a:lnTo>
                  <a:lnTo>
                    <a:pt x="19" y="127"/>
                  </a:lnTo>
                  <a:lnTo>
                    <a:pt x="19" y="125"/>
                  </a:lnTo>
                  <a:lnTo>
                    <a:pt x="21" y="125"/>
                  </a:lnTo>
                  <a:lnTo>
                    <a:pt x="19" y="125"/>
                  </a:lnTo>
                  <a:lnTo>
                    <a:pt x="21" y="123"/>
                  </a:lnTo>
                  <a:lnTo>
                    <a:pt x="23" y="123"/>
                  </a:lnTo>
                  <a:lnTo>
                    <a:pt x="25" y="123"/>
                  </a:lnTo>
                  <a:lnTo>
                    <a:pt x="27" y="123"/>
                  </a:lnTo>
                  <a:lnTo>
                    <a:pt x="27" y="121"/>
                  </a:lnTo>
                  <a:lnTo>
                    <a:pt x="29" y="121"/>
                  </a:lnTo>
                  <a:lnTo>
                    <a:pt x="29" y="119"/>
                  </a:lnTo>
                  <a:lnTo>
                    <a:pt x="31" y="119"/>
                  </a:lnTo>
                  <a:lnTo>
                    <a:pt x="29" y="117"/>
                  </a:lnTo>
                  <a:lnTo>
                    <a:pt x="27" y="117"/>
                  </a:lnTo>
                  <a:lnTo>
                    <a:pt x="27" y="115"/>
                  </a:lnTo>
                  <a:lnTo>
                    <a:pt x="25" y="115"/>
                  </a:lnTo>
                  <a:lnTo>
                    <a:pt x="25" y="117"/>
                  </a:lnTo>
                  <a:lnTo>
                    <a:pt x="23" y="115"/>
                  </a:lnTo>
                  <a:lnTo>
                    <a:pt x="23" y="113"/>
                  </a:lnTo>
                  <a:lnTo>
                    <a:pt x="25" y="113"/>
                  </a:lnTo>
                  <a:lnTo>
                    <a:pt x="25" y="111"/>
                  </a:lnTo>
                  <a:lnTo>
                    <a:pt x="25" y="113"/>
                  </a:lnTo>
                  <a:lnTo>
                    <a:pt x="27" y="113"/>
                  </a:lnTo>
                  <a:lnTo>
                    <a:pt x="29" y="113"/>
                  </a:lnTo>
                  <a:lnTo>
                    <a:pt x="29" y="111"/>
                  </a:lnTo>
                  <a:lnTo>
                    <a:pt x="31" y="111"/>
                  </a:lnTo>
                  <a:lnTo>
                    <a:pt x="31" y="110"/>
                  </a:lnTo>
                  <a:lnTo>
                    <a:pt x="29" y="110"/>
                  </a:lnTo>
                  <a:lnTo>
                    <a:pt x="31" y="110"/>
                  </a:lnTo>
                  <a:lnTo>
                    <a:pt x="31" y="108"/>
                  </a:lnTo>
                  <a:lnTo>
                    <a:pt x="33" y="108"/>
                  </a:lnTo>
                  <a:lnTo>
                    <a:pt x="35" y="108"/>
                  </a:lnTo>
                  <a:lnTo>
                    <a:pt x="35" y="106"/>
                  </a:lnTo>
                  <a:lnTo>
                    <a:pt x="33" y="106"/>
                  </a:lnTo>
                  <a:lnTo>
                    <a:pt x="33" y="104"/>
                  </a:lnTo>
                  <a:lnTo>
                    <a:pt x="33" y="102"/>
                  </a:lnTo>
                  <a:lnTo>
                    <a:pt x="35" y="102"/>
                  </a:lnTo>
                  <a:lnTo>
                    <a:pt x="37" y="102"/>
                  </a:lnTo>
                  <a:lnTo>
                    <a:pt x="37" y="104"/>
                  </a:lnTo>
                  <a:lnTo>
                    <a:pt x="37" y="102"/>
                  </a:lnTo>
                  <a:lnTo>
                    <a:pt x="37" y="100"/>
                  </a:lnTo>
                  <a:lnTo>
                    <a:pt x="37" y="98"/>
                  </a:lnTo>
                  <a:lnTo>
                    <a:pt x="39" y="98"/>
                  </a:lnTo>
                  <a:lnTo>
                    <a:pt x="39" y="96"/>
                  </a:lnTo>
                  <a:lnTo>
                    <a:pt x="41" y="96"/>
                  </a:lnTo>
                  <a:lnTo>
                    <a:pt x="43" y="96"/>
                  </a:lnTo>
                  <a:lnTo>
                    <a:pt x="43" y="94"/>
                  </a:lnTo>
                  <a:lnTo>
                    <a:pt x="44" y="94"/>
                  </a:lnTo>
                  <a:lnTo>
                    <a:pt x="44" y="92"/>
                  </a:lnTo>
                  <a:lnTo>
                    <a:pt x="44" y="90"/>
                  </a:lnTo>
                  <a:lnTo>
                    <a:pt x="46" y="90"/>
                  </a:lnTo>
                  <a:lnTo>
                    <a:pt x="46" y="88"/>
                  </a:lnTo>
                  <a:lnTo>
                    <a:pt x="46" y="86"/>
                  </a:lnTo>
                  <a:lnTo>
                    <a:pt x="48" y="88"/>
                  </a:lnTo>
                  <a:lnTo>
                    <a:pt x="48" y="86"/>
                  </a:lnTo>
                  <a:lnTo>
                    <a:pt x="50" y="86"/>
                  </a:lnTo>
                  <a:lnTo>
                    <a:pt x="50" y="85"/>
                  </a:lnTo>
                  <a:lnTo>
                    <a:pt x="52" y="85"/>
                  </a:lnTo>
                  <a:lnTo>
                    <a:pt x="54" y="85"/>
                  </a:lnTo>
                  <a:lnTo>
                    <a:pt x="54" y="83"/>
                  </a:lnTo>
                  <a:lnTo>
                    <a:pt x="56" y="83"/>
                  </a:lnTo>
                  <a:lnTo>
                    <a:pt x="56" y="81"/>
                  </a:lnTo>
                  <a:lnTo>
                    <a:pt x="56" y="83"/>
                  </a:lnTo>
                  <a:lnTo>
                    <a:pt x="58" y="83"/>
                  </a:lnTo>
                  <a:lnTo>
                    <a:pt x="60" y="83"/>
                  </a:lnTo>
                  <a:lnTo>
                    <a:pt x="62" y="83"/>
                  </a:lnTo>
                  <a:lnTo>
                    <a:pt x="64" y="83"/>
                  </a:lnTo>
                  <a:lnTo>
                    <a:pt x="64" y="85"/>
                  </a:lnTo>
                  <a:lnTo>
                    <a:pt x="64" y="83"/>
                  </a:lnTo>
                  <a:lnTo>
                    <a:pt x="66" y="83"/>
                  </a:lnTo>
                  <a:lnTo>
                    <a:pt x="66" y="85"/>
                  </a:lnTo>
                  <a:lnTo>
                    <a:pt x="66" y="83"/>
                  </a:lnTo>
                  <a:lnTo>
                    <a:pt x="67" y="83"/>
                  </a:lnTo>
                  <a:lnTo>
                    <a:pt x="67" y="85"/>
                  </a:lnTo>
                  <a:lnTo>
                    <a:pt x="69" y="85"/>
                  </a:lnTo>
                  <a:lnTo>
                    <a:pt x="69" y="86"/>
                  </a:lnTo>
                  <a:lnTo>
                    <a:pt x="71" y="86"/>
                  </a:lnTo>
                  <a:lnTo>
                    <a:pt x="73" y="86"/>
                  </a:lnTo>
                  <a:lnTo>
                    <a:pt x="75" y="86"/>
                  </a:lnTo>
                  <a:lnTo>
                    <a:pt x="75" y="85"/>
                  </a:lnTo>
                  <a:lnTo>
                    <a:pt x="77" y="85"/>
                  </a:lnTo>
                  <a:lnTo>
                    <a:pt x="79" y="85"/>
                  </a:lnTo>
                  <a:lnTo>
                    <a:pt x="79" y="83"/>
                  </a:lnTo>
                  <a:lnTo>
                    <a:pt x="79" y="81"/>
                  </a:lnTo>
                  <a:lnTo>
                    <a:pt x="79" y="79"/>
                  </a:lnTo>
                  <a:lnTo>
                    <a:pt x="79" y="77"/>
                  </a:lnTo>
                  <a:lnTo>
                    <a:pt x="77" y="77"/>
                  </a:lnTo>
                  <a:lnTo>
                    <a:pt x="77" y="75"/>
                  </a:lnTo>
                  <a:lnTo>
                    <a:pt x="77" y="73"/>
                  </a:lnTo>
                  <a:lnTo>
                    <a:pt x="77" y="71"/>
                  </a:lnTo>
                  <a:lnTo>
                    <a:pt x="75" y="69"/>
                  </a:lnTo>
                  <a:lnTo>
                    <a:pt x="73" y="67"/>
                  </a:lnTo>
                  <a:lnTo>
                    <a:pt x="73" y="65"/>
                  </a:lnTo>
                  <a:lnTo>
                    <a:pt x="71" y="65"/>
                  </a:lnTo>
                  <a:lnTo>
                    <a:pt x="69" y="65"/>
                  </a:lnTo>
                  <a:lnTo>
                    <a:pt x="67" y="65"/>
                  </a:lnTo>
                  <a:lnTo>
                    <a:pt x="66" y="65"/>
                  </a:lnTo>
                  <a:lnTo>
                    <a:pt x="66" y="63"/>
                  </a:lnTo>
                  <a:lnTo>
                    <a:pt x="64" y="63"/>
                  </a:lnTo>
                  <a:lnTo>
                    <a:pt x="66" y="63"/>
                  </a:lnTo>
                  <a:lnTo>
                    <a:pt x="64" y="63"/>
                  </a:lnTo>
                  <a:lnTo>
                    <a:pt x="62" y="63"/>
                  </a:lnTo>
                  <a:lnTo>
                    <a:pt x="62" y="62"/>
                  </a:lnTo>
                  <a:lnTo>
                    <a:pt x="62" y="60"/>
                  </a:lnTo>
                  <a:lnTo>
                    <a:pt x="64" y="60"/>
                  </a:lnTo>
                  <a:lnTo>
                    <a:pt x="64" y="58"/>
                  </a:lnTo>
                  <a:lnTo>
                    <a:pt x="62" y="58"/>
                  </a:lnTo>
                  <a:lnTo>
                    <a:pt x="62" y="56"/>
                  </a:lnTo>
                  <a:lnTo>
                    <a:pt x="64" y="56"/>
                  </a:lnTo>
                  <a:lnTo>
                    <a:pt x="64" y="58"/>
                  </a:lnTo>
                  <a:lnTo>
                    <a:pt x="66" y="58"/>
                  </a:lnTo>
                  <a:lnTo>
                    <a:pt x="66" y="60"/>
                  </a:lnTo>
                  <a:lnTo>
                    <a:pt x="67" y="60"/>
                  </a:lnTo>
                  <a:lnTo>
                    <a:pt x="69" y="60"/>
                  </a:lnTo>
                  <a:lnTo>
                    <a:pt x="69" y="58"/>
                  </a:lnTo>
                  <a:lnTo>
                    <a:pt x="67" y="58"/>
                  </a:lnTo>
                  <a:lnTo>
                    <a:pt x="67" y="56"/>
                  </a:lnTo>
                  <a:lnTo>
                    <a:pt x="66" y="56"/>
                  </a:lnTo>
                  <a:lnTo>
                    <a:pt x="67" y="56"/>
                  </a:lnTo>
                  <a:lnTo>
                    <a:pt x="67" y="54"/>
                  </a:lnTo>
                  <a:lnTo>
                    <a:pt x="69" y="54"/>
                  </a:lnTo>
                  <a:lnTo>
                    <a:pt x="67" y="54"/>
                  </a:lnTo>
                  <a:lnTo>
                    <a:pt x="69" y="52"/>
                  </a:lnTo>
                  <a:lnTo>
                    <a:pt x="69" y="54"/>
                  </a:lnTo>
                  <a:lnTo>
                    <a:pt x="69" y="52"/>
                  </a:lnTo>
                  <a:lnTo>
                    <a:pt x="71" y="52"/>
                  </a:lnTo>
                  <a:lnTo>
                    <a:pt x="71" y="50"/>
                  </a:lnTo>
                  <a:lnTo>
                    <a:pt x="71" y="48"/>
                  </a:lnTo>
                  <a:lnTo>
                    <a:pt x="73" y="46"/>
                  </a:lnTo>
                  <a:lnTo>
                    <a:pt x="73" y="44"/>
                  </a:lnTo>
                  <a:lnTo>
                    <a:pt x="75" y="44"/>
                  </a:lnTo>
                  <a:lnTo>
                    <a:pt x="75" y="42"/>
                  </a:lnTo>
                  <a:lnTo>
                    <a:pt x="75" y="40"/>
                  </a:lnTo>
                  <a:lnTo>
                    <a:pt x="73" y="40"/>
                  </a:lnTo>
                  <a:lnTo>
                    <a:pt x="73" y="38"/>
                  </a:lnTo>
                  <a:lnTo>
                    <a:pt x="75" y="38"/>
                  </a:lnTo>
                  <a:lnTo>
                    <a:pt x="75" y="37"/>
                  </a:lnTo>
                  <a:lnTo>
                    <a:pt x="75" y="35"/>
                  </a:lnTo>
                  <a:lnTo>
                    <a:pt x="77" y="35"/>
                  </a:lnTo>
                  <a:lnTo>
                    <a:pt x="75" y="35"/>
                  </a:lnTo>
                  <a:lnTo>
                    <a:pt x="75" y="33"/>
                  </a:lnTo>
                  <a:lnTo>
                    <a:pt x="77" y="33"/>
                  </a:lnTo>
                  <a:lnTo>
                    <a:pt x="77" y="31"/>
                  </a:lnTo>
                  <a:lnTo>
                    <a:pt x="75" y="31"/>
                  </a:lnTo>
                  <a:lnTo>
                    <a:pt x="77" y="31"/>
                  </a:lnTo>
                  <a:lnTo>
                    <a:pt x="77" y="29"/>
                  </a:lnTo>
                  <a:lnTo>
                    <a:pt x="79" y="29"/>
                  </a:lnTo>
                  <a:lnTo>
                    <a:pt x="79" y="27"/>
                  </a:lnTo>
                  <a:lnTo>
                    <a:pt x="81" y="27"/>
                  </a:lnTo>
                  <a:lnTo>
                    <a:pt x="79" y="27"/>
                  </a:lnTo>
                  <a:lnTo>
                    <a:pt x="79" y="25"/>
                  </a:lnTo>
                  <a:lnTo>
                    <a:pt x="79" y="23"/>
                  </a:lnTo>
                  <a:lnTo>
                    <a:pt x="81" y="23"/>
                  </a:lnTo>
                  <a:lnTo>
                    <a:pt x="81" y="21"/>
                  </a:lnTo>
                  <a:lnTo>
                    <a:pt x="83" y="21"/>
                  </a:lnTo>
                  <a:lnTo>
                    <a:pt x="83" y="19"/>
                  </a:lnTo>
                  <a:lnTo>
                    <a:pt x="83" y="17"/>
                  </a:lnTo>
                  <a:lnTo>
                    <a:pt x="85" y="17"/>
                  </a:lnTo>
                  <a:lnTo>
                    <a:pt x="85" y="19"/>
                  </a:lnTo>
                  <a:lnTo>
                    <a:pt x="85" y="17"/>
                  </a:lnTo>
                  <a:lnTo>
                    <a:pt x="87" y="19"/>
                  </a:lnTo>
                  <a:lnTo>
                    <a:pt x="87" y="17"/>
                  </a:lnTo>
                  <a:lnTo>
                    <a:pt x="87" y="15"/>
                  </a:lnTo>
                  <a:lnTo>
                    <a:pt x="89" y="15"/>
                  </a:lnTo>
                  <a:lnTo>
                    <a:pt x="89" y="14"/>
                  </a:lnTo>
                  <a:lnTo>
                    <a:pt x="89" y="12"/>
                  </a:lnTo>
                  <a:lnTo>
                    <a:pt x="87" y="12"/>
                  </a:lnTo>
                  <a:lnTo>
                    <a:pt x="87" y="10"/>
                  </a:lnTo>
                  <a:lnTo>
                    <a:pt x="85" y="10"/>
                  </a:lnTo>
                  <a:lnTo>
                    <a:pt x="85" y="8"/>
                  </a:lnTo>
                  <a:lnTo>
                    <a:pt x="85" y="6"/>
                  </a:lnTo>
                  <a:lnTo>
                    <a:pt x="85" y="4"/>
                  </a:lnTo>
                  <a:lnTo>
                    <a:pt x="87" y="4"/>
                  </a:lnTo>
                  <a:lnTo>
                    <a:pt x="89" y="4"/>
                  </a:lnTo>
                  <a:lnTo>
                    <a:pt x="91" y="4"/>
                  </a:lnTo>
                  <a:lnTo>
                    <a:pt x="92" y="4"/>
                  </a:lnTo>
                  <a:lnTo>
                    <a:pt x="92" y="2"/>
                  </a:lnTo>
                  <a:lnTo>
                    <a:pt x="94" y="2"/>
                  </a:lnTo>
                  <a:lnTo>
                    <a:pt x="96" y="2"/>
                  </a:lnTo>
                  <a:lnTo>
                    <a:pt x="98" y="2"/>
                  </a:lnTo>
                  <a:lnTo>
                    <a:pt x="100" y="2"/>
                  </a:lnTo>
                  <a:lnTo>
                    <a:pt x="102" y="2"/>
                  </a:lnTo>
                  <a:lnTo>
                    <a:pt x="102" y="0"/>
                  </a:lnTo>
                  <a:lnTo>
                    <a:pt x="102" y="2"/>
                  </a:lnTo>
                  <a:lnTo>
                    <a:pt x="104" y="2"/>
                  </a:lnTo>
                  <a:lnTo>
                    <a:pt x="106" y="2"/>
                  </a:lnTo>
                  <a:lnTo>
                    <a:pt x="108" y="2"/>
                  </a:lnTo>
                  <a:lnTo>
                    <a:pt x="108" y="4"/>
                  </a:lnTo>
                  <a:lnTo>
                    <a:pt x="110" y="4"/>
                  </a:lnTo>
                  <a:lnTo>
                    <a:pt x="110" y="6"/>
                  </a:lnTo>
                  <a:lnTo>
                    <a:pt x="112" y="6"/>
                  </a:lnTo>
                  <a:lnTo>
                    <a:pt x="114" y="8"/>
                  </a:lnTo>
                  <a:lnTo>
                    <a:pt x="116" y="8"/>
                  </a:lnTo>
                  <a:lnTo>
                    <a:pt x="116" y="10"/>
                  </a:lnTo>
                  <a:lnTo>
                    <a:pt x="117" y="10"/>
                  </a:lnTo>
                  <a:lnTo>
                    <a:pt x="117" y="12"/>
                  </a:lnTo>
                  <a:lnTo>
                    <a:pt x="119" y="12"/>
                  </a:lnTo>
                  <a:lnTo>
                    <a:pt x="121" y="12"/>
                  </a:lnTo>
                  <a:lnTo>
                    <a:pt x="121" y="10"/>
                  </a:lnTo>
                  <a:lnTo>
                    <a:pt x="123" y="10"/>
                  </a:lnTo>
                  <a:lnTo>
                    <a:pt x="125" y="10"/>
                  </a:lnTo>
                  <a:lnTo>
                    <a:pt x="127" y="10"/>
                  </a:lnTo>
                  <a:lnTo>
                    <a:pt x="127" y="8"/>
                  </a:lnTo>
                  <a:lnTo>
                    <a:pt x="129" y="8"/>
                  </a:lnTo>
                  <a:lnTo>
                    <a:pt x="129" y="10"/>
                  </a:lnTo>
                  <a:lnTo>
                    <a:pt x="131" y="10"/>
                  </a:lnTo>
                  <a:lnTo>
                    <a:pt x="131" y="8"/>
                  </a:lnTo>
                  <a:lnTo>
                    <a:pt x="133" y="8"/>
                  </a:lnTo>
                  <a:lnTo>
                    <a:pt x="133" y="6"/>
                  </a:lnTo>
                  <a:lnTo>
                    <a:pt x="135" y="8"/>
                  </a:lnTo>
                  <a:lnTo>
                    <a:pt x="137" y="8"/>
                  </a:lnTo>
                  <a:lnTo>
                    <a:pt x="137" y="10"/>
                  </a:lnTo>
                  <a:lnTo>
                    <a:pt x="139" y="10"/>
                  </a:lnTo>
                  <a:lnTo>
                    <a:pt x="141" y="10"/>
                  </a:lnTo>
                  <a:lnTo>
                    <a:pt x="141" y="12"/>
                  </a:lnTo>
                  <a:lnTo>
                    <a:pt x="141" y="14"/>
                  </a:lnTo>
                  <a:lnTo>
                    <a:pt x="142" y="14"/>
                  </a:lnTo>
                  <a:lnTo>
                    <a:pt x="142" y="15"/>
                  </a:lnTo>
                  <a:lnTo>
                    <a:pt x="144" y="15"/>
                  </a:lnTo>
                  <a:lnTo>
                    <a:pt x="146" y="15"/>
                  </a:lnTo>
                  <a:lnTo>
                    <a:pt x="146" y="14"/>
                  </a:lnTo>
                  <a:lnTo>
                    <a:pt x="148" y="14"/>
                  </a:lnTo>
                  <a:lnTo>
                    <a:pt x="150" y="14"/>
                  </a:lnTo>
                  <a:lnTo>
                    <a:pt x="152" y="14"/>
                  </a:lnTo>
                  <a:lnTo>
                    <a:pt x="154" y="14"/>
                  </a:lnTo>
                  <a:lnTo>
                    <a:pt x="154" y="12"/>
                  </a:lnTo>
                  <a:lnTo>
                    <a:pt x="154" y="10"/>
                  </a:lnTo>
                  <a:lnTo>
                    <a:pt x="156" y="10"/>
                  </a:lnTo>
                  <a:lnTo>
                    <a:pt x="156" y="12"/>
                  </a:lnTo>
                  <a:lnTo>
                    <a:pt x="158" y="12"/>
                  </a:lnTo>
                  <a:lnTo>
                    <a:pt x="158" y="14"/>
                  </a:lnTo>
                  <a:lnTo>
                    <a:pt x="156" y="14"/>
                  </a:lnTo>
                  <a:lnTo>
                    <a:pt x="156" y="15"/>
                  </a:lnTo>
                  <a:lnTo>
                    <a:pt x="158" y="15"/>
                  </a:lnTo>
                  <a:lnTo>
                    <a:pt x="160" y="15"/>
                  </a:lnTo>
                  <a:lnTo>
                    <a:pt x="160" y="14"/>
                  </a:lnTo>
                  <a:lnTo>
                    <a:pt x="162" y="14"/>
                  </a:lnTo>
                  <a:lnTo>
                    <a:pt x="164" y="14"/>
                  </a:lnTo>
                  <a:lnTo>
                    <a:pt x="165" y="14"/>
                  </a:lnTo>
                  <a:lnTo>
                    <a:pt x="167" y="14"/>
                  </a:lnTo>
                  <a:lnTo>
                    <a:pt x="169" y="14"/>
                  </a:lnTo>
                  <a:lnTo>
                    <a:pt x="171" y="14"/>
                  </a:lnTo>
                  <a:lnTo>
                    <a:pt x="173" y="14"/>
                  </a:lnTo>
                  <a:lnTo>
                    <a:pt x="175" y="14"/>
                  </a:lnTo>
                  <a:lnTo>
                    <a:pt x="177" y="14"/>
                  </a:lnTo>
                  <a:lnTo>
                    <a:pt x="177" y="12"/>
                  </a:lnTo>
                  <a:lnTo>
                    <a:pt x="179" y="1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1" name="Freeform 8">
              <a:extLst>
                <a:ext uri="{FF2B5EF4-FFF2-40B4-BE49-F238E27FC236}">
                  <a16:creationId xmlns:a16="http://schemas.microsoft.com/office/drawing/2014/main" id="{35867A3D-C60E-49BE-7535-0A74F1FEF632}"/>
                </a:ext>
              </a:extLst>
            </p:cNvPr>
            <p:cNvSpPr>
              <a:spLocks/>
            </p:cNvSpPr>
            <p:nvPr/>
          </p:nvSpPr>
          <p:spPr bwMode="auto">
            <a:xfrm>
              <a:off x="2617" y="1960"/>
              <a:ext cx="313" cy="331"/>
            </a:xfrm>
            <a:custGeom>
              <a:avLst/>
              <a:gdLst>
                <a:gd name="T0" fmla="*/ 201 w 313"/>
                <a:gd name="T1" fmla="*/ 18 h 331"/>
                <a:gd name="T2" fmla="*/ 215 w 313"/>
                <a:gd name="T3" fmla="*/ 39 h 331"/>
                <a:gd name="T4" fmla="*/ 225 w 313"/>
                <a:gd name="T5" fmla="*/ 62 h 331"/>
                <a:gd name="T6" fmla="*/ 228 w 313"/>
                <a:gd name="T7" fmla="*/ 91 h 331"/>
                <a:gd name="T8" fmla="*/ 240 w 313"/>
                <a:gd name="T9" fmla="*/ 112 h 331"/>
                <a:gd name="T10" fmla="*/ 251 w 313"/>
                <a:gd name="T11" fmla="*/ 129 h 331"/>
                <a:gd name="T12" fmla="*/ 267 w 313"/>
                <a:gd name="T13" fmla="*/ 137 h 331"/>
                <a:gd name="T14" fmla="*/ 286 w 313"/>
                <a:gd name="T15" fmla="*/ 150 h 331"/>
                <a:gd name="T16" fmla="*/ 301 w 313"/>
                <a:gd name="T17" fmla="*/ 171 h 331"/>
                <a:gd name="T18" fmla="*/ 309 w 313"/>
                <a:gd name="T19" fmla="*/ 191 h 331"/>
                <a:gd name="T20" fmla="*/ 288 w 313"/>
                <a:gd name="T21" fmla="*/ 187 h 331"/>
                <a:gd name="T22" fmla="*/ 269 w 313"/>
                <a:gd name="T23" fmla="*/ 185 h 331"/>
                <a:gd name="T24" fmla="*/ 250 w 313"/>
                <a:gd name="T25" fmla="*/ 185 h 331"/>
                <a:gd name="T26" fmla="*/ 226 w 313"/>
                <a:gd name="T27" fmla="*/ 181 h 331"/>
                <a:gd name="T28" fmla="*/ 219 w 313"/>
                <a:gd name="T29" fmla="*/ 196 h 331"/>
                <a:gd name="T30" fmla="*/ 211 w 313"/>
                <a:gd name="T31" fmla="*/ 210 h 331"/>
                <a:gd name="T32" fmla="*/ 203 w 313"/>
                <a:gd name="T33" fmla="*/ 229 h 331"/>
                <a:gd name="T34" fmla="*/ 196 w 313"/>
                <a:gd name="T35" fmla="*/ 233 h 331"/>
                <a:gd name="T36" fmla="*/ 209 w 313"/>
                <a:gd name="T37" fmla="*/ 246 h 331"/>
                <a:gd name="T38" fmla="*/ 201 w 313"/>
                <a:gd name="T39" fmla="*/ 262 h 331"/>
                <a:gd name="T40" fmla="*/ 184 w 313"/>
                <a:gd name="T41" fmla="*/ 262 h 331"/>
                <a:gd name="T42" fmla="*/ 171 w 313"/>
                <a:gd name="T43" fmla="*/ 279 h 331"/>
                <a:gd name="T44" fmla="*/ 161 w 313"/>
                <a:gd name="T45" fmla="*/ 290 h 331"/>
                <a:gd name="T46" fmla="*/ 157 w 313"/>
                <a:gd name="T47" fmla="*/ 300 h 331"/>
                <a:gd name="T48" fmla="*/ 144 w 313"/>
                <a:gd name="T49" fmla="*/ 313 h 331"/>
                <a:gd name="T50" fmla="*/ 130 w 313"/>
                <a:gd name="T51" fmla="*/ 325 h 331"/>
                <a:gd name="T52" fmla="*/ 104 w 313"/>
                <a:gd name="T53" fmla="*/ 321 h 331"/>
                <a:gd name="T54" fmla="*/ 86 w 313"/>
                <a:gd name="T55" fmla="*/ 329 h 331"/>
                <a:gd name="T56" fmla="*/ 67 w 313"/>
                <a:gd name="T57" fmla="*/ 331 h 331"/>
                <a:gd name="T58" fmla="*/ 67 w 313"/>
                <a:gd name="T59" fmla="*/ 315 h 331"/>
                <a:gd name="T60" fmla="*/ 69 w 313"/>
                <a:gd name="T61" fmla="*/ 300 h 331"/>
                <a:gd name="T62" fmla="*/ 65 w 313"/>
                <a:gd name="T63" fmla="*/ 283 h 331"/>
                <a:gd name="T64" fmla="*/ 44 w 313"/>
                <a:gd name="T65" fmla="*/ 287 h 331"/>
                <a:gd name="T66" fmla="*/ 29 w 313"/>
                <a:gd name="T67" fmla="*/ 269 h 331"/>
                <a:gd name="T68" fmla="*/ 23 w 313"/>
                <a:gd name="T69" fmla="*/ 248 h 331"/>
                <a:gd name="T70" fmla="*/ 9 w 313"/>
                <a:gd name="T71" fmla="*/ 233 h 331"/>
                <a:gd name="T72" fmla="*/ 6 w 313"/>
                <a:gd name="T73" fmla="*/ 219 h 331"/>
                <a:gd name="T74" fmla="*/ 4 w 313"/>
                <a:gd name="T75" fmla="*/ 204 h 331"/>
                <a:gd name="T76" fmla="*/ 2 w 313"/>
                <a:gd name="T77" fmla="*/ 191 h 331"/>
                <a:gd name="T78" fmla="*/ 7 w 313"/>
                <a:gd name="T79" fmla="*/ 181 h 331"/>
                <a:gd name="T80" fmla="*/ 17 w 313"/>
                <a:gd name="T81" fmla="*/ 171 h 331"/>
                <a:gd name="T82" fmla="*/ 27 w 313"/>
                <a:gd name="T83" fmla="*/ 158 h 331"/>
                <a:gd name="T84" fmla="*/ 23 w 313"/>
                <a:gd name="T85" fmla="*/ 144 h 331"/>
                <a:gd name="T86" fmla="*/ 23 w 313"/>
                <a:gd name="T87" fmla="*/ 135 h 331"/>
                <a:gd name="T88" fmla="*/ 29 w 313"/>
                <a:gd name="T89" fmla="*/ 118 h 331"/>
                <a:gd name="T90" fmla="*/ 23 w 313"/>
                <a:gd name="T91" fmla="*/ 98 h 331"/>
                <a:gd name="T92" fmla="*/ 27 w 313"/>
                <a:gd name="T93" fmla="*/ 79 h 331"/>
                <a:gd name="T94" fmla="*/ 34 w 313"/>
                <a:gd name="T95" fmla="*/ 70 h 331"/>
                <a:gd name="T96" fmla="*/ 42 w 313"/>
                <a:gd name="T97" fmla="*/ 68 h 331"/>
                <a:gd name="T98" fmla="*/ 57 w 313"/>
                <a:gd name="T99" fmla="*/ 62 h 331"/>
                <a:gd name="T100" fmla="*/ 69 w 313"/>
                <a:gd name="T101" fmla="*/ 54 h 331"/>
                <a:gd name="T102" fmla="*/ 82 w 313"/>
                <a:gd name="T103" fmla="*/ 50 h 331"/>
                <a:gd name="T104" fmla="*/ 92 w 313"/>
                <a:gd name="T105" fmla="*/ 37 h 331"/>
                <a:gd name="T106" fmla="*/ 98 w 313"/>
                <a:gd name="T107" fmla="*/ 14 h 331"/>
                <a:gd name="T108" fmla="*/ 104 w 313"/>
                <a:gd name="T109" fmla="*/ 18 h 331"/>
                <a:gd name="T110" fmla="*/ 119 w 313"/>
                <a:gd name="T111" fmla="*/ 23 h 331"/>
                <a:gd name="T112" fmla="*/ 136 w 313"/>
                <a:gd name="T113" fmla="*/ 27 h 331"/>
                <a:gd name="T114" fmla="*/ 153 w 313"/>
                <a:gd name="T115" fmla="*/ 20 h 331"/>
                <a:gd name="T116" fmla="*/ 171 w 313"/>
                <a:gd name="T117" fmla="*/ 20 h 331"/>
                <a:gd name="T118" fmla="*/ 182 w 313"/>
                <a:gd name="T119" fmla="*/ 6 h 331"/>
                <a:gd name="T120" fmla="*/ 198 w 313"/>
                <a:gd name="T121" fmla="*/ 4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331">
                  <a:moveTo>
                    <a:pt x="200" y="6"/>
                  </a:moveTo>
                  <a:lnTo>
                    <a:pt x="201" y="8"/>
                  </a:lnTo>
                  <a:lnTo>
                    <a:pt x="201" y="10"/>
                  </a:lnTo>
                  <a:lnTo>
                    <a:pt x="200" y="10"/>
                  </a:lnTo>
                  <a:lnTo>
                    <a:pt x="200" y="8"/>
                  </a:lnTo>
                  <a:lnTo>
                    <a:pt x="200" y="10"/>
                  </a:lnTo>
                  <a:lnTo>
                    <a:pt x="198" y="10"/>
                  </a:lnTo>
                  <a:lnTo>
                    <a:pt x="198" y="12"/>
                  </a:lnTo>
                  <a:lnTo>
                    <a:pt x="200" y="12"/>
                  </a:lnTo>
                  <a:lnTo>
                    <a:pt x="198" y="12"/>
                  </a:lnTo>
                  <a:lnTo>
                    <a:pt x="198" y="14"/>
                  </a:lnTo>
                  <a:lnTo>
                    <a:pt x="200" y="14"/>
                  </a:lnTo>
                  <a:lnTo>
                    <a:pt x="200" y="16"/>
                  </a:lnTo>
                  <a:lnTo>
                    <a:pt x="198" y="16"/>
                  </a:lnTo>
                  <a:lnTo>
                    <a:pt x="198" y="18"/>
                  </a:lnTo>
                  <a:lnTo>
                    <a:pt x="200" y="18"/>
                  </a:lnTo>
                  <a:lnTo>
                    <a:pt x="201" y="18"/>
                  </a:lnTo>
                  <a:lnTo>
                    <a:pt x="203" y="18"/>
                  </a:lnTo>
                  <a:lnTo>
                    <a:pt x="203" y="20"/>
                  </a:lnTo>
                  <a:lnTo>
                    <a:pt x="205" y="20"/>
                  </a:lnTo>
                  <a:lnTo>
                    <a:pt x="205" y="22"/>
                  </a:lnTo>
                  <a:lnTo>
                    <a:pt x="205" y="23"/>
                  </a:lnTo>
                  <a:lnTo>
                    <a:pt x="207" y="23"/>
                  </a:lnTo>
                  <a:lnTo>
                    <a:pt x="207" y="25"/>
                  </a:lnTo>
                  <a:lnTo>
                    <a:pt x="207" y="27"/>
                  </a:lnTo>
                  <a:lnTo>
                    <a:pt x="207" y="29"/>
                  </a:lnTo>
                  <a:lnTo>
                    <a:pt x="209" y="29"/>
                  </a:lnTo>
                  <a:lnTo>
                    <a:pt x="209" y="31"/>
                  </a:lnTo>
                  <a:lnTo>
                    <a:pt x="211" y="33"/>
                  </a:lnTo>
                  <a:lnTo>
                    <a:pt x="211" y="35"/>
                  </a:lnTo>
                  <a:lnTo>
                    <a:pt x="211" y="37"/>
                  </a:lnTo>
                  <a:lnTo>
                    <a:pt x="213" y="37"/>
                  </a:lnTo>
                  <a:lnTo>
                    <a:pt x="213" y="39"/>
                  </a:lnTo>
                  <a:lnTo>
                    <a:pt x="215" y="39"/>
                  </a:lnTo>
                  <a:lnTo>
                    <a:pt x="215" y="41"/>
                  </a:lnTo>
                  <a:lnTo>
                    <a:pt x="215" y="43"/>
                  </a:lnTo>
                  <a:lnTo>
                    <a:pt x="217" y="43"/>
                  </a:lnTo>
                  <a:lnTo>
                    <a:pt x="217" y="45"/>
                  </a:lnTo>
                  <a:lnTo>
                    <a:pt x="219" y="45"/>
                  </a:lnTo>
                  <a:lnTo>
                    <a:pt x="219" y="47"/>
                  </a:lnTo>
                  <a:lnTo>
                    <a:pt x="219" y="48"/>
                  </a:lnTo>
                  <a:lnTo>
                    <a:pt x="219" y="50"/>
                  </a:lnTo>
                  <a:lnTo>
                    <a:pt x="221" y="50"/>
                  </a:lnTo>
                  <a:lnTo>
                    <a:pt x="221" y="52"/>
                  </a:lnTo>
                  <a:lnTo>
                    <a:pt x="221" y="54"/>
                  </a:lnTo>
                  <a:lnTo>
                    <a:pt x="221" y="56"/>
                  </a:lnTo>
                  <a:lnTo>
                    <a:pt x="223" y="56"/>
                  </a:lnTo>
                  <a:lnTo>
                    <a:pt x="223" y="58"/>
                  </a:lnTo>
                  <a:lnTo>
                    <a:pt x="223" y="60"/>
                  </a:lnTo>
                  <a:lnTo>
                    <a:pt x="225" y="60"/>
                  </a:lnTo>
                  <a:lnTo>
                    <a:pt x="225" y="62"/>
                  </a:lnTo>
                  <a:lnTo>
                    <a:pt x="225" y="64"/>
                  </a:lnTo>
                  <a:lnTo>
                    <a:pt x="225" y="66"/>
                  </a:lnTo>
                  <a:lnTo>
                    <a:pt x="225" y="68"/>
                  </a:lnTo>
                  <a:lnTo>
                    <a:pt x="225" y="70"/>
                  </a:lnTo>
                  <a:lnTo>
                    <a:pt x="226" y="70"/>
                  </a:lnTo>
                  <a:lnTo>
                    <a:pt x="226" y="71"/>
                  </a:lnTo>
                  <a:lnTo>
                    <a:pt x="226" y="73"/>
                  </a:lnTo>
                  <a:lnTo>
                    <a:pt x="226" y="75"/>
                  </a:lnTo>
                  <a:lnTo>
                    <a:pt x="226" y="77"/>
                  </a:lnTo>
                  <a:lnTo>
                    <a:pt x="226" y="79"/>
                  </a:lnTo>
                  <a:lnTo>
                    <a:pt x="226" y="81"/>
                  </a:lnTo>
                  <a:lnTo>
                    <a:pt x="226" y="83"/>
                  </a:lnTo>
                  <a:lnTo>
                    <a:pt x="228" y="83"/>
                  </a:lnTo>
                  <a:lnTo>
                    <a:pt x="228" y="85"/>
                  </a:lnTo>
                  <a:lnTo>
                    <a:pt x="228" y="87"/>
                  </a:lnTo>
                  <a:lnTo>
                    <a:pt x="228" y="89"/>
                  </a:lnTo>
                  <a:lnTo>
                    <a:pt x="228" y="91"/>
                  </a:lnTo>
                  <a:lnTo>
                    <a:pt x="228" y="93"/>
                  </a:lnTo>
                  <a:lnTo>
                    <a:pt x="230" y="93"/>
                  </a:lnTo>
                  <a:lnTo>
                    <a:pt x="230" y="95"/>
                  </a:lnTo>
                  <a:lnTo>
                    <a:pt x="232" y="95"/>
                  </a:lnTo>
                  <a:lnTo>
                    <a:pt x="232" y="96"/>
                  </a:lnTo>
                  <a:lnTo>
                    <a:pt x="232" y="98"/>
                  </a:lnTo>
                  <a:lnTo>
                    <a:pt x="234" y="98"/>
                  </a:lnTo>
                  <a:lnTo>
                    <a:pt x="234" y="100"/>
                  </a:lnTo>
                  <a:lnTo>
                    <a:pt x="234" y="102"/>
                  </a:lnTo>
                  <a:lnTo>
                    <a:pt x="234" y="104"/>
                  </a:lnTo>
                  <a:lnTo>
                    <a:pt x="236" y="104"/>
                  </a:lnTo>
                  <a:lnTo>
                    <a:pt x="236" y="106"/>
                  </a:lnTo>
                  <a:lnTo>
                    <a:pt x="238" y="106"/>
                  </a:lnTo>
                  <a:lnTo>
                    <a:pt x="238" y="108"/>
                  </a:lnTo>
                  <a:lnTo>
                    <a:pt x="238" y="110"/>
                  </a:lnTo>
                  <a:lnTo>
                    <a:pt x="240" y="110"/>
                  </a:lnTo>
                  <a:lnTo>
                    <a:pt x="240" y="112"/>
                  </a:lnTo>
                  <a:lnTo>
                    <a:pt x="242" y="112"/>
                  </a:lnTo>
                  <a:lnTo>
                    <a:pt x="242" y="114"/>
                  </a:lnTo>
                  <a:lnTo>
                    <a:pt x="244" y="114"/>
                  </a:lnTo>
                  <a:lnTo>
                    <a:pt x="244" y="116"/>
                  </a:lnTo>
                  <a:lnTo>
                    <a:pt x="246" y="116"/>
                  </a:lnTo>
                  <a:lnTo>
                    <a:pt x="246" y="118"/>
                  </a:lnTo>
                  <a:lnTo>
                    <a:pt x="246" y="119"/>
                  </a:lnTo>
                  <a:lnTo>
                    <a:pt x="248" y="119"/>
                  </a:lnTo>
                  <a:lnTo>
                    <a:pt x="248" y="121"/>
                  </a:lnTo>
                  <a:lnTo>
                    <a:pt x="248" y="123"/>
                  </a:lnTo>
                  <a:lnTo>
                    <a:pt x="248" y="125"/>
                  </a:lnTo>
                  <a:lnTo>
                    <a:pt x="246" y="125"/>
                  </a:lnTo>
                  <a:lnTo>
                    <a:pt x="248" y="125"/>
                  </a:lnTo>
                  <a:lnTo>
                    <a:pt x="248" y="127"/>
                  </a:lnTo>
                  <a:lnTo>
                    <a:pt x="250" y="127"/>
                  </a:lnTo>
                  <a:lnTo>
                    <a:pt x="251" y="127"/>
                  </a:lnTo>
                  <a:lnTo>
                    <a:pt x="251" y="129"/>
                  </a:lnTo>
                  <a:lnTo>
                    <a:pt x="253" y="129"/>
                  </a:lnTo>
                  <a:lnTo>
                    <a:pt x="255" y="129"/>
                  </a:lnTo>
                  <a:lnTo>
                    <a:pt x="255" y="131"/>
                  </a:lnTo>
                  <a:lnTo>
                    <a:pt x="257" y="131"/>
                  </a:lnTo>
                  <a:lnTo>
                    <a:pt x="257" y="133"/>
                  </a:lnTo>
                  <a:lnTo>
                    <a:pt x="255" y="133"/>
                  </a:lnTo>
                  <a:lnTo>
                    <a:pt x="257" y="135"/>
                  </a:lnTo>
                  <a:lnTo>
                    <a:pt x="257" y="137"/>
                  </a:lnTo>
                  <a:lnTo>
                    <a:pt x="259" y="139"/>
                  </a:lnTo>
                  <a:lnTo>
                    <a:pt x="261" y="137"/>
                  </a:lnTo>
                  <a:lnTo>
                    <a:pt x="261" y="135"/>
                  </a:lnTo>
                  <a:lnTo>
                    <a:pt x="261" y="137"/>
                  </a:lnTo>
                  <a:lnTo>
                    <a:pt x="263" y="137"/>
                  </a:lnTo>
                  <a:lnTo>
                    <a:pt x="265" y="137"/>
                  </a:lnTo>
                  <a:lnTo>
                    <a:pt x="265" y="139"/>
                  </a:lnTo>
                  <a:lnTo>
                    <a:pt x="267" y="139"/>
                  </a:lnTo>
                  <a:lnTo>
                    <a:pt x="267" y="137"/>
                  </a:lnTo>
                  <a:lnTo>
                    <a:pt x="269" y="139"/>
                  </a:lnTo>
                  <a:lnTo>
                    <a:pt x="271" y="139"/>
                  </a:lnTo>
                  <a:lnTo>
                    <a:pt x="273" y="139"/>
                  </a:lnTo>
                  <a:lnTo>
                    <a:pt x="273" y="141"/>
                  </a:lnTo>
                  <a:lnTo>
                    <a:pt x="275" y="141"/>
                  </a:lnTo>
                  <a:lnTo>
                    <a:pt x="275" y="143"/>
                  </a:lnTo>
                  <a:lnTo>
                    <a:pt x="276" y="143"/>
                  </a:lnTo>
                  <a:lnTo>
                    <a:pt x="278" y="143"/>
                  </a:lnTo>
                  <a:lnTo>
                    <a:pt x="278" y="141"/>
                  </a:lnTo>
                  <a:lnTo>
                    <a:pt x="280" y="141"/>
                  </a:lnTo>
                  <a:lnTo>
                    <a:pt x="280" y="143"/>
                  </a:lnTo>
                  <a:lnTo>
                    <a:pt x="280" y="144"/>
                  </a:lnTo>
                  <a:lnTo>
                    <a:pt x="282" y="146"/>
                  </a:lnTo>
                  <a:lnTo>
                    <a:pt x="284" y="146"/>
                  </a:lnTo>
                  <a:lnTo>
                    <a:pt x="286" y="146"/>
                  </a:lnTo>
                  <a:lnTo>
                    <a:pt x="286" y="148"/>
                  </a:lnTo>
                  <a:lnTo>
                    <a:pt x="286" y="150"/>
                  </a:lnTo>
                  <a:lnTo>
                    <a:pt x="288" y="152"/>
                  </a:lnTo>
                  <a:lnTo>
                    <a:pt x="288" y="154"/>
                  </a:lnTo>
                  <a:lnTo>
                    <a:pt x="288" y="156"/>
                  </a:lnTo>
                  <a:lnTo>
                    <a:pt x="290" y="156"/>
                  </a:lnTo>
                  <a:lnTo>
                    <a:pt x="290" y="158"/>
                  </a:lnTo>
                  <a:lnTo>
                    <a:pt x="290" y="160"/>
                  </a:lnTo>
                  <a:lnTo>
                    <a:pt x="290" y="162"/>
                  </a:lnTo>
                  <a:lnTo>
                    <a:pt x="292" y="162"/>
                  </a:lnTo>
                  <a:lnTo>
                    <a:pt x="294" y="164"/>
                  </a:lnTo>
                  <a:lnTo>
                    <a:pt x="294" y="166"/>
                  </a:lnTo>
                  <a:lnTo>
                    <a:pt x="296" y="166"/>
                  </a:lnTo>
                  <a:lnTo>
                    <a:pt x="298" y="166"/>
                  </a:lnTo>
                  <a:lnTo>
                    <a:pt x="298" y="167"/>
                  </a:lnTo>
                  <a:lnTo>
                    <a:pt x="299" y="167"/>
                  </a:lnTo>
                  <a:lnTo>
                    <a:pt x="299" y="169"/>
                  </a:lnTo>
                  <a:lnTo>
                    <a:pt x="299" y="171"/>
                  </a:lnTo>
                  <a:lnTo>
                    <a:pt x="301" y="171"/>
                  </a:lnTo>
                  <a:lnTo>
                    <a:pt x="301" y="173"/>
                  </a:lnTo>
                  <a:lnTo>
                    <a:pt x="301" y="175"/>
                  </a:lnTo>
                  <a:lnTo>
                    <a:pt x="301" y="177"/>
                  </a:lnTo>
                  <a:lnTo>
                    <a:pt x="303" y="179"/>
                  </a:lnTo>
                  <a:lnTo>
                    <a:pt x="301" y="179"/>
                  </a:lnTo>
                  <a:lnTo>
                    <a:pt x="303" y="179"/>
                  </a:lnTo>
                  <a:lnTo>
                    <a:pt x="303" y="181"/>
                  </a:lnTo>
                  <a:lnTo>
                    <a:pt x="303" y="183"/>
                  </a:lnTo>
                  <a:lnTo>
                    <a:pt x="305" y="183"/>
                  </a:lnTo>
                  <a:lnTo>
                    <a:pt x="307" y="183"/>
                  </a:lnTo>
                  <a:lnTo>
                    <a:pt x="309" y="185"/>
                  </a:lnTo>
                  <a:lnTo>
                    <a:pt x="309" y="187"/>
                  </a:lnTo>
                  <a:lnTo>
                    <a:pt x="311" y="187"/>
                  </a:lnTo>
                  <a:lnTo>
                    <a:pt x="313" y="187"/>
                  </a:lnTo>
                  <a:lnTo>
                    <a:pt x="311" y="189"/>
                  </a:lnTo>
                  <a:lnTo>
                    <a:pt x="311" y="191"/>
                  </a:lnTo>
                  <a:lnTo>
                    <a:pt x="309" y="191"/>
                  </a:lnTo>
                  <a:lnTo>
                    <a:pt x="307" y="191"/>
                  </a:lnTo>
                  <a:lnTo>
                    <a:pt x="305" y="191"/>
                  </a:lnTo>
                  <a:lnTo>
                    <a:pt x="303" y="191"/>
                  </a:lnTo>
                  <a:lnTo>
                    <a:pt x="301" y="191"/>
                  </a:lnTo>
                  <a:lnTo>
                    <a:pt x="299" y="191"/>
                  </a:lnTo>
                  <a:lnTo>
                    <a:pt x="298" y="191"/>
                  </a:lnTo>
                  <a:lnTo>
                    <a:pt x="296" y="191"/>
                  </a:lnTo>
                  <a:lnTo>
                    <a:pt x="294" y="191"/>
                  </a:lnTo>
                  <a:lnTo>
                    <a:pt x="294" y="192"/>
                  </a:lnTo>
                  <a:lnTo>
                    <a:pt x="292" y="192"/>
                  </a:lnTo>
                  <a:lnTo>
                    <a:pt x="290" y="192"/>
                  </a:lnTo>
                  <a:lnTo>
                    <a:pt x="290" y="191"/>
                  </a:lnTo>
                  <a:lnTo>
                    <a:pt x="292" y="191"/>
                  </a:lnTo>
                  <a:lnTo>
                    <a:pt x="292" y="189"/>
                  </a:lnTo>
                  <a:lnTo>
                    <a:pt x="290" y="189"/>
                  </a:lnTo>
                  <a:lnTo>
                    <a:pt x="290" y="187"/>
                  </a:lnTo>
                  <a:lnTo>
                    <a:pt x="288" y="187"/>
                  </a:lnTo>
                  <a:lnTo>
                    <a:pt x="288" y="189"/>
                  </a:lnTo>
                  <a:lnTo>
                    <a:pt x="288" y="191"/>
                  </a:lnTo>
                  <a:lnTo>
                    <a:pt x="286" y="191"/>
                  </a:lnTo>
                  <a:lnTo>
                    <a:pt x="284" y="191"/>
                  </a:lnTo>
                  <a:lnTo>
                    <a:pt x="282" y="191"/>
                  </a:lnTo>
                  <a:lnTo>
                    <a:pt x="280" y="191"/>
                  </a:lnTo>
                  <a:lnTo>
                    <a:pt x="280" y="192"/>
                  </a:lnTo>
                  <a:lnTo>
                    <a:pt x="278" y="192"/>
                  </a:lnTo>
                  <a:lnTo>
                    <a:pt x="276" y="192"/>
                  </a:lnTo>
                  <a:lnTo>
                    <a:pt x="276" y="191"/>
                  </a:lnTo>
                  <a:lnTo>
                    <a:pt x="275" y="191"/>
                  </a:lnTo>
                  <a:lnTo>
                    <a:pt x="275" y="189"/>
                  </a:lnTo>
                  <a:lnTo>
                    <a:pt x="275" y="187"/>
                  </a:lnTo>
                  <a:lnTo>
                    <a:pt x="273" y="187"/>
                  </a:lnTo>
                  <a:lnTo>
                    <a:pt x="271" y="187"/>
                  </a:lnTo>
                  <a:lnTo>
                    <a:pt x="271" y="185"/>
                  </a:lnTo>
                  <a:lnTo>
                    <a:pt x="269" y="185"/>
                  </a:lnTo>
                  <a:lnTo>
                    <a:pt x="267" y="183"/>
                  </a:lnTo>
                  <a:lnTo>
                    <a:pt x="267" y="185"/>
                  </a:lnTo>
                  <a:lnTo>
                    <a:pt x="265" y="185"/>
                  </a:lnTo>
                  <a:lnTo>
                    <a:pt x="265" y="187"/>
                  </a:lnTo>
                  <a:lnTo>
                    <a:pt x="263" y="187"/>
                  </a:lnTo>
                  <a:lnTo>
                    <a:pt x="263" y="185"/>
                  </a:lnTo>
                  <a:lnTo>
                    <a:pt x="261" y="185"/>
                  </a:lnTo>
                  <a:lnTo>
                    <a:pt x="261" y="187"/>
                  </a:lnTo>
                  <a:lnTo>
                    <a:pt x="259" y="187"/>
                  </a:lnTo>
                  <a:lnTo>
                    <a:pt x="257" y="187"/>
                  </a:lnTo>
                  <a:lnTo>
                    <a:pt x="255" y="187"/>
                  </a:lnTo>
                  <a:lnTo>
                    <a:pt x="255" y="189"/>
                  </a:lnTo>
                  <a:lnTo>
                    <a:pt x="253" y="189"/>
                  </a:lnTo>
                  <a:lnTo>
                    <a:pt x="251" y="189"/>
                  </a:lnTo>
                  <a:lnTo>
                    <a:pt x="251" y="187"/>
                  </a:lnTo>
                  <a:lnTo>
                    <a:pt x="250" y="187"/>
                  </a:lnTo>
                  <a:lnTo>
                    <a:pt x="250" y="185"/>
                  </a:lnTo>
                  <a:lnTo>
                    <a:pt x="248" y="185"/>
                  </a:lnTo>
                  <a:lnTo>
                    <a:pt x="246" y="183"/>
                  </a:lnTo>
                  <a:lnTo>
                    <a:pt x="244" y="183"/>
                  </a:lnTo>
                  <a:lnTo>
                    <a:pt x="244" y="181"/>
                  </a:lnTo>
                  <a:lnTo>
                    <a:pt x="242" y="181"/>
                  </a:lnTo>
                  <a:lnTo>
                    <a:pt x="242" y="179"/>
                  </a:lnTo>
                  <a:lnTo>
                    <a:pt x="240" y="179"/>
                  </a:lnTo>
                  <a:lnTo>
                    <a:pt x="238" y="179"/>
                  </a:lnTo>
                  <a:lnTo>
                    <a:pt x="236" y="179"/>
                  </a:lnTo>
                  <a:lnTo>
                    <a:pt x="236" y="177"/>
                  </a:lnTo>
                  <a:lnTo>
                    <a:pt x="236" y="179"/>
                  </a:lnTo>
                  <a:lnTo>
                    <a:pt x="234" y="179"/>
                  </a:lnTo>
                  <a:lnTo>
                    <a:pt x="232" y="179"/>
                  </a:lnTo>
                  <a:lnTo>
                    <a:pt x="230" y="179"/>
                  </a:lnTo>
                  <a:lnTo>
                    <a:pt x="228" y="179"/>
                  </a:lnTo>
                  <a:lnTo>
                    <a:pt x="226" y="179"/>
                  </a:lnTo>
                  <a:lnTo>
                    <a:pt x="226" y="181"/>
                  </a:lnTo>
                  <a:lnTo>
                    <a:pt x="225" y="181"/>
                  </a:lnTo>
                  <a:lnTo>
                    <a:pt x="223" y="181"/>
                  </a:lnTo>
                  <a:lnTo>
                    <a:pt x="221" y="181"/>
                  </a:lnTo>
                  <a:lnTo>
                    <a:pt x="219" y="181"/>
                  </a:lnTo>
                  <a:lnTo>
                    <a:pt x="219" y="183"/>
                  </a:lnTo>
                  <a:lnTo>
                    <a:pt x="219" y="185"/>
                  </a:lnTo>
                  <a:lnTo>
                    <a:pt x="219" y="187"/>
                  </a:lnTo>
                  <a:lnTo>
                    <a:pt x="221" y="187"/>
                  </a:lnTo>
                  <a:lnTo>
                    <a:pt x="221" y="189"/>
                  </a:lnTo>
                  <a:lnTo>
                    <a:pt x="223" y="189"/>
                  </a:lnTo>
                  <a:lnTo>
                    <a:pt x="223" y="191"/>
                  </a:lnTo>
                  <a:lnTo>
                    <a:pt x="223" y="192"/>
                  </a:lnTo>
                  <a:lnTo>
                    <a:pt x="221" y="192"/>
                  </a:lnTo>
                  <a:lnTo>
                    <a:pt x="221" y="194"/>
                  </a:lnTo>
                  <a:lnTo>
                    <a:pt x="221" y="196"/>
                  </a:lnTo>
                  <a:lnTo>
                    <a:pt x="219" y="194"/>
                  </a:lnTo>
                  <a:lnTo>
                    <a:pt x="219" y="196"/>
                  </a:lnTo>
                  <a:lnTo>
                    <a:pt x="219" y="194"/>
                  </a:lnTo>
                  <a:lnTo>
                    <a:pt x="217" y="194"/>
                  </a:lnTo>
                  <a:lnTo>
                    <a:pt x="217" y="196"/>
                  </a:lnTo>
                  <a:lnTo>
                    <a:pt x="217" y="198"/>
                  </a:lnTo>
                  <a:lnTo>
                    <a:pt x="215" y="198"/>
                  </a:lnTo>
                  <a:lnTo>
                    <a:pt x="215" y="200"/>
                  </a:lnTo>
                  <a:lnTo>
                    <a:pt x="213" y="200"/>
                  </a:lnTo>
                  <a:lnTo>
                    <a:pt x="213" y="202"/>
                  </a:lnTo>
                  <a:lnTo>
                    <a:pt x="213" y="204"/>
                  </a:lnTo>
                  <a:lnTo>
                    <a:pt x="215" y="204"/>
                  </a:lnTo>
                  <a:lnTo>
                    <a:pt x="213" y="204"/>
                  </a:lnTo>
                  <a:lnTo>
                    <a:pt x="213" y="206"/>
                  </a:lnTo>
                  <a:lnTo>
                    <a:pt x="211" y="206"/>
                  </a:lnTo>
                  <a:lnTo>
                    <a:pt x="211" y="208"/>
                  </a:lnTo>
                  <a:lnTo>
                    <a:pt x="209" y="208"/>
                  </a:lnTo>
                  <a:lnTo>
                    <a:pt x="211" y="208"/>
                  </a:lnTo>
                  <a:lnTo>
                    <a:pt x="211" y="210"/>
                  </a:lnTo>
                  <a:lnTo>
                    <a:pt x="209" y="210"/>
                  </a:lnTo>
                  <a:lnTo>
                    <a:pt x="209" y="212"/>
                  </a:lnTo>
                  <a:lnTo>
                    <a:pt x="211" y="212"/>
                  </a:lnTo>
                  <a:lnTo>
                    <a:pt x="209" y="212"/>
                  </a:lnTo>
                  <a:lnTo>
                    <a:pt x="209" y="214"/>
                  </a:lnTo>
                  <a:lnTo>
                    <a:pt x="209" y="215"/>
                  </a:lnTo>
                  <a:lnTo>
                    <a:pt x="207" y="215"/>
                  </a:lnTo>
                  <a:lnTo>
                    <a:pt x="207" y="217"/>
                  </a:lnTo>
                  <a:lnTo>
                    <a:pt x="209" y="217"/>
                  </a:lnTo>
                  <a:lnTo>
                    <a:pt x="209" y="219"/>
                  </a:lnTo>
                  <a:lnTo>
                    <a:pt x="209" y="221"/>
                  </a:lnTo>
                  <a:lnTo>
                    <a:pt x="207" y="221"/>
                  </a:lnTo>
                  <a:lnTo>
                    <a:pt x="207" y="223"/>
                  </a:lnTo>
                  <a:lnTo>
                    <a:pt x="205" y="225"/>
                  </a:lnTo>
                  <a:lnTo>
                    <a:pt x="205" y="227"/>
                  </a:lnTo>
                  <a:lnTo>
                    <a:pt x="205" y="229"/>
                  </a:lnTo>
                  <a:lnTo>
                    <a:pt x="203" y="229"/>
                  </a:lnTo>
                  <a:lnTo>
                    <a:pt x="203" y="231"/>
                  </a:lnTo>
                  <a:lnTo>
                    <a:pt x="203" y="229"/>
                  </a:lnTo>
                  <a:lnTo>
                    <a:pt x="201" y="231"/>
                  </a:lnTo>
                  <a:lnTo>
                    <a:pt x="203" y="231"/>
                  </a:lnTo>
                  <a:lnTo>
                    <a:pt x="201" y="231"/>
                  </a:lnTo>
                  <a:lnTo>
                    <a:pt x="201" y="233"/>
                  </a:lnTo>
                  <a:lnTo>
                    <a:pt x="200" y="233"/>
                  </a:lnTo>
                  <a:lnTo>
                    <a:pt x="201" y="233"/>
                  </a:lnTo>
                  <a:lnTo>
                    <a:pt x="201" y="235"/>
                  </a:lnTo>
                  <a:lnTo>
                    <a:pt x="203" y="235"/>
                  </a:lnTo>
                  <a:lnTo>
                    <a:pt x="203" y="237"/>
                  </a:lnTo>
                  <a:lnTo>
                    <a:pt x="201" y="237"/>
                  </a:lnTo>
                  <a:lnTo>
                    <a:pt x="200" y="237"/>
                  </a:lnTo>
                  <a:lnTo>
                    <a:pt x="200" y="235"/>
                  </a:lnTo>
                  <a:lnTo>
                    <a:pt x="198" y="235"/>
                  </a:lnTo>
                  <a:lnTo>
                    <a:pt x="198" y="233"/>
                  </a:lnTo>
                  <a:lnTo>
                    <a:pt x="196" y="233"/>
                  </a:lnTo>
                  <a:lnTo>
                    <a:pt x="196" y="235"/>
                  </a:lnTo>
                  <a:lnTo>
                    <a:pt x="198" y="235"/>
                  </a:lnTo>
                  <a:lnTo>
                    <a:pt x="198" y="237"/>
                  </a:lnTo>
                  <a:lnTo>
                    <a:pt x="196" y="237"/>
                  </a:lnTo>
                  <a:lnTo>
                    <a:pt x="196" y="239"/>
                  </a:lnTo>
                  <a:lnTo>
                    <a:pt x="196" y="240"/>
                  </a:lnTo>
                  <a:lnTo>
                    <a:pt x="198" y="240"/>
                  </a:lnTo>
                  <a:lnTo>
                    <a:pt x="200" y="240"/>
                  </a:lnTo>
                  <a:lnTo>
                    <a:pt x="198" y="240"/>
                  </a:lnTo>
                  <a:lnTo>
                    <a:pt x="200" y="240"/>
                  </a:lnTo>
                  <a:lnTo>
                    <a:pt x="200" y="242"/>
                  </a:lnTo>
                  <a:lnTo>
                    <a:pt x="201" y="242"/>
                  </a:lnTo>
                  <a:lnTo>
                    <a:pt x="203" y="242"/>
                  </a:lnTo>
                  <a:lnTo>
                    <a:pt x="205" y="242"/>
                  </a:lnTo>
                  <a:lnTo>
                    <a:pt x="207" y="242"/>
                  </a:lnTo>
                  <a:lnTo>
                    <a:pt x="207" y="244"/>
                  </a:lnTo>
                  <a:lnTo>
                    <a:pt x="209" y="246"/>
                  </a:lnTo>
                  <a:lnTo>
                    <a:pt x="211" y="248"/>
                  </a:lnTo>
                  <a:lnTo>
                    <a:pt x="211" y="250"/>
                  </a:lnTo>
                  <a:lnTo>
                    <a:pt x="211" y="252"/>
                  </a:lnTo>
                  <a:lnTo>
                    <a:pt x="211" y="254"/>
                  </a:lnTo>
                  <a:lnTo>
                    <a:pt x="213" y="254"/>
                  </a:lnTo>
                  <a:lnTo>
                    <a:pt x="213" y="256"/>
                  </a:lnTo>
                  <a:lnTo>
                    <a:pt x="213" y="258"/>
                  </a:lnTo>
                  <a:lnTo>
                    <a:pt x="213" y="260"/>
                  </a:lnTo>
                  <a:lnTo>
                    <a:pt x="213" y="262"/>
                  </a:lnTo>
                  <a:lnTo>
                    <a:pt x="211" y="262"/>
                  </a:lnTo>
                  <a:lnTo>
                    <a:pt x="209" y="262"/>
                  </a:lnTo>
                  <a:lnTo>
                    <a:pt x="209" y="263"/>
                  </a:lnTo>
                  <a:lnTo>
                    <a:pt x="207" y="263"/>
                  </a:lnTo>
                  <a:lnTo>
                    <a:pt x="205" y="263"/>
                  </a:lnTo>
                  <a:lnTo>
                    <a:pt x="203" y="263"/>
                  </a:lnTo>
                  <a:lnTo>
                    <a:pt x="203" y="262"/>
                  </a:lnTo>
                  <a:lnTo>
                    <a:pt x="201" y="262"/>
                  </a:lnTo>
                  <a:lnTo>
                    <a:pt x="201" y="260"/>
                  </a:lnTo>
                  <a:lnTo>
                    <a:pt x="200" y="260"/>
                  </a:lnTo>
                  <a:lnTo>
                    <a:pt x="200" y="262"/>
                  </a:lnTo>
                  <a:lnTo>
                    <a:pt x="200" y="260"/>
                  </a:lnTo>
                  <a:lnTo>
                    <a:pt x="198" y="260"/>
                  </a:lnTo>
                  <a:lnTo>
                    <a:pt x="198" y="262"/>
                  </a:lnTo>
                  <a:lnTo>
                    <a:pt x="198" y="260"/>
                  </a:lnTo>
                  <a:lnTo>
                    <a:pt x="196" y="260"/>
                  </a:lnTo>
                  <a:lnTo>
                    <a:pt x="194" y="260"/>
                  </a:lnTo>
                  <a:lnTo>
                    <a:pt x="192" y="260"/>
                  </a:lnTo>
                  <a:lnTo>
                    <a:pt x="190" y="260"/>
                  </a:lnTo>
                  <a:lnTo>
                    <a:pt x="190" y="258"/>
                  </a:lnTo>
                  <a:lnTo>
                    <a:pt x="190" y="260"/>
                  </a:lnTo>
                  <a:lnTo>
                    <a:pt x="188" y="260"/>
                  </a:lnTo>
                  <a:lnTo>
                    <a:pt x="188" y="262"/>
                  </a:lnTo>
                  <a:lnTo>
                    <a:pt x="186" y="262"/>
                  </a:lnTo>
                  <a:lnTo>
                    <a:pt x="184" y="262"/>
                  </a:lnTo>
                  <a:lnTo>
                    <a:pt x="184" y="263"/>
                  </a:lnTo>
                  <a:lnTo>
                    <a:pt x="182" y="263"/>
                  </a:lnTo>
                  <a:lnTo>
                    <a:pt x="182" y="265"/>
                  </a:lnTo>
                  <a:lnTo>
                    <a:pt x="180" y="263"/>
                  </a:lnTo>
                  <a:lnTo>
                    <a:pt x="180" y="265"/>
                  </a:lnTo>
                  <a:lnTo>
                    <a:pt x="180" y="267"/>
                  </a:lnTo>
                  <a:lnTo>
                    <a:pt x="178" y="267"/>
                  </a:lnTo>
                  <a:lnTo>
                    <a:pt x="178" y="269"/>
                  </a:lnTo>
                  <a:lnTo>
                    <a:pt x="178" y="271"/>
                  </a:lnTo>
                  <a:lnTo>
                    <a:pt x="177" y="271"/>
                  </a:lnTo>
                  <a:lnTo>
                    <a:pt x="177" y="273"/>
                  </a:lnTo>
                  <a:lnTo>
                    <a:pt x="175" y="273"/>
                  </a:lnTo>
                  <a:lnTo>
                    <a:pt x="173" y="273"/>
                  </a:lnTo>
                  <a:lnTo>
                    <a:pt x="173" y="275"/>
                  </a:lnTo>
                  <a:lnTo>
                    <a:pt x="171" y="275"/>
                  </a:lnTo>
                  <a:lnTo>
                    <a:pt x="171" y="277"/>
                  </a:lnTo>
                  <a:lnTo>
                    <a:pt x="171" y="279"/>
                  </a:lnTo>
                  <a:lnTo>
                    <a:pt x="171" y="281"/>
                  </a:lnTo>
                  <a:lnTo>
                    <a:pt x="171" y="279"/>
                  </a:lnTo>
                  <a:lnTo>
                    <a:pt x="169" y="279"/>
                  </a:lnTo>
                  <a:lnTo>
                    <a:pt x="167" y="279"/>
                  </a:lnTo>
                  <a:lnTo>
                    <a:pt x="167" y="281"/>
                  </a:lnTo>
                  <a:lnTo>
                    <a:pt x="167" y="283"/>
                  </a:lnTo>
                  <a:lnTo>
                    <a:pt x="169" y="283"/>
                  </a:lnTo>
                  <a:lnTo>
                    <a:pt x="169" y="285"/>
                  </a:lnTo>
                  <a:lnTo>
                    <a:pt x="167" y="285"/>
                  </a:lnTo>
                  <a:lnTo>
                    <a:pt x="165" y="285"/>
                  </a:lnTo>
                  <a:lnTo>
                    <a:pt x="165" y="287"/>
                  </a:lnTo>
                  <a:lnTo>
                    <a:pt x="163" y="287"/>
                  </a:lnTo>
                  <a:lnTo>
                    <a:pt x="165" y="287"/>
                  </a:lnTo>
                  <a:lnTo>
                    <a:pt x="165" y="288"/>
                  </a:lnTo>
                  <a:lnTo>
                    <a:pt x="163" y="288"/>
                  </a:lnTo>
                  <a:lnTo>
                    <a:pt x="163" y="290"/>
                  </a:lnTo>
                  <a:lnTo>
                    <a:pt x="161" y="290"/>
                  </a:lnTo>
                  <a:lnTo>
                    <a:pt x="159" y="290"/>
                  </a:lnTo>
                  <a:lnTo>
                    <a:pt x="159" y="288"/>
                  </a:lnTo>
                  <a:lnTo>
                    <a:pt x="159" y="290"/>
                  </a:lnTo>
                  <a:lnTo>
                    <a:pt x="157" y="290"/>
                  </a:lnTo>
                  <a:lnTo>
                    <a:pt x="157" y="292"/>
                  </a:lnTo>
                  <a:lnTo>
                    <a:pt x="159" y="294"/>
                  </a:lnTo>
                  <a:lnTo>
                    <a:pt x="159" y="292"/>
                  </a:lnTo>
                  <a:lnTo>
                    <a:pt x="161" y="292"/>
                  </a:lnTo>
                  <a:lnTo>
                    <a:pt x="161" y="294"/>
                  </a:lnTo>
                  <a:lnTo>
                    <a:pt x="163" y="294"/>
                  </a:lnTo>
                  <a:lnTo>
                    <a:pt x="165" y="296"/>
                  </a:lnTo>
                  <a:lnTo>
                    <a:pt x="163" y="296"/>
                  </a:lnTo>
                  <a:lnTo>
                    <a:pt x="163" y="298"/>
                  </a:lnTo>
                  <a:lnTo>
                    <a:pt x="161" y="298"/>
                  </a:lnTo>
                  <a:lnTo>
                    <a:pt x="161" y="300"/>
                  </a:lnTo>
                  <a:lnTo>
                    <a:pt x="159" y="300"/>
                  </a:lnTo>
                  <a:lnTo>
                    <a:pt x="157" y="300"/>
                  </a:lnTo>
                  <a:lnTo>
                    <a:pt x="155" y="300"/>
                  </a:lnTo>
                  <a:lnTo>
                    <a:pt x="153" y="302"/>
                  </a:lnTo>
                  <a:lnTo>
                    <a:pt x="155" y="302"/>
                  </a:lnTo>
                  <a:lnTo>
                    <a:pt x="153" y="302"/>
                  </a:lnTo>
                  <a:lnTo>
                    <a:pt x="153" y="304"/>
                  </a:lnTo>
                  <a:lnTo>
                    <a:pt x="152" y="304"/>
                  </a:lnTo>
                  <a:lnTo>
                    <a:pt x="152" y="306"/>
                  </a:lnTo>
                  <a:lnTo>
                    <a:pt x="153" y="306"/>
                  </a:lnTo>
                  <a:lnTo>
                    <a:pt x="153" y="308"/>
                  </a:lnTo>
                  <a:lnTo>
                    <a:pt x="152" y="308"/>
                  </a:lnTo>
                  <a:lnTo>
                    <a:pt x="152" y="310"/>
                  </a:lnTo>
                  <a:lnTo>
                    <a:pt x="150" y="310"/>
                  </a:lnTo>
                  <a:lnTo>
                    <a:pt x="148" y="310"/>
                  </a:lnTo>
                  <a:lnTo>
                    <a:pt x="146" y="310"/>
                  </a:lnTo>
                  <a:lnTo>
                    <a:pt x="146" y="311"/>
                  </a:lnTo>
                  <a:lnTo>
                    <a:pt x="146" y="313"/>
                  </a:lnTo>
                  <a:lnTo>
                    <a:pt x="144" y="313"/>
                  </a:lnTo>
                  <a:lnTo>
                    <a:pt x="142" y="313"/>
                  </a:lnTo>
                  <a:lnTo>
                    <a:pt x="142" y="311"/>
                  </a:lnTo>
                  <a:lnTo>
                    <a:pt x="142" y="310"/>
                  </a:lnTo>
                  <a:lnTo>
                    <a:pt x="140" y="310"/>
                  </a:lnTo>
                  <a:lnTo>
                    <a:pt x="140" y="311"/>
                  </a:lnTo>
                  <a:lnTo>
                    <a:pt x="138" y="311"/>
                  </a:lnTo>
                  <a:lnTo>
                    <a:pt x="138" y="313"/>
                  </a:lnTo>
                  <a:lnTo>
                    <a:pt x="138" y="315"/>
                  </a:lnTo>
                  <a:lnTo>
                    <a:pt x="136" y="315"/>
                  </a:lnTo>
                  <a:lnTo>
                    <a:pt x="136" y="317"/>
                  </a:lnTo>
                  <a:lnTo>
                    <a:pt x="134" y="317"/>
                  </a:lnTo>
                  <a:lnTo>
                    <a:pt x="134" y="319"/>
                  </a:lnTo>
                  <a:lnTo>
                    <a:pt x="132" y="319"/>
                  </a:lnTo>
                  <a:lnTo>
                    <a:pt x="132" y="321"/>
                  </a:lnTo>
                  <a:lnTo>
                    <a:pt x="130" y="321"/>
                  </a:lnTo>
                  <a:lnTo>
                    <a:pt x="130" y="323"/>
                  </a:lnTo>
                  <a:lnTo>
                    <a:pt x="130" y="325"/>
                  </a:lnTo>
                  <a:lnTo>
                    <a:pt x="128" y="325"/>
                  </a:lnTo>
                  <a:lnTo>
                    <a:pt x="128" y="327"/>
                  </a:lnTo>
                  <a:lnTo>
                    <a:pt x="127" y="327"/>
                  </a:lnTo>
                  <a:lnTo>
                    <a:pt x="125" y="327"/>
                  </a:lnTo>
                  <a:lnTo>
                    <a:pt x="123" y="327"/>
                  </a:lnTo>
                  <a:lnTo>
                    <a:pt x="121" y="325"/>
                  </a:lnTo>
                  <a:lnTo>
                    <a:pt x="119" y="323"/>
                  </a:lnTo>
                  <a:lnTo>
                    <a:pt x="117" y="323"/>
                  </a:lnTo>
                  <a:lnTo>
                    <a:pt x="115" y="323"/>
                  </a:lnTo>
                  <a:lnTo>
                    <a:pt x="115" y="325"/>
                  </a:lnTo>
                  <a:lnTo>
                    <a:pt x="113" y="323"/>
                  </a:lnTo>
                  <a:lnTo>
                    <a:pt x="111" y="323"/>
                  </a:lnTo>
                  <a:lnTo>
                    <a:pt x="109" y="323"/>
                  </a:lnTo>
                  <a:lnTo>
                    <a:pt x="109" y="321"/>
                  </a:lnTo>
                  <a:lnTo>
                    <a:pt x="107" y="321"/>
                  </a:lnTo>
                  <a:lnTo>
                    <a:pt x="105" y="321"/>
                  </a:lnTo>
                  <a:lnTo>
                    <a:pt x="104" y="321"/>
                  </a:lnTo>
                  <a:lnTo>
                    <a:pt x="104" y="319"/>
                  </a:lnTo>
                  <a:lnTo>
                    <a:pt x="104" y="321"/>
                  </a:lnTo>
                  <a:lnTo>
                    <a:pt x="102" y="321"/>
                  </a:lnTo>
                  <a:lnTo>
                    <a:pt x="102" y="323"/>
                  </a:lnTo>
                  <a:lnTo>
                    <a:pt x="100" y="323"/>
                  </a:lnTo>
                  <a:lnTo>
                    <a:pt x="100" y="325"/>
                  </a:lnTo>
                  <a:lnTo>
                    <a:pt x="98" y="325"/>
                  </a:lnTo>
                  <a:lnTo>
                    <a:pt x="98" y="323"/>
                  </a:lnTo>
                  <a:lnTo>
                    <a:pt x="96" y="323"/>
                  </a:lnTo>
                  <a:lnTo>
                    <a:pt x="94" y="323"/>
                  </a:lnTo>
                  <a:lnTo>
                    <a:pt x="92" y="323"/>
                  </a:lnTo>
                  <a:lnTo>
                    <a:pt x="92" y="325"/>
                  </a:lnTo>
                  <a:lnTo>
                    <a:pt x="90" y="325"/>
                  </a:lnTo>
                  <a:lnTo>
                    <a:pt x="90" y="327"/>
                  </a:lnTo>
                  <a:lnTo>
                    <a:pt x="88" y="327"/>
                  </a:lnTo>
                  <a:lnTo>
                    <a:pt x="88" y="329"/>
                  </a:lnTo>
                  <a:lnTo>
                    <a:pt x="86" y="329"/>
                  </a:lnTo>
                  <a:lnTo>
                    <a:pt x="84" y="329"/>
                  </a:lnTo>
                  <a:lnTo>
                    <a:pt x="84" y="327"/>
                  </a:lnTo>
                  <a:lnTo>
                    <a:pt x="82" y="327"/>
                  </a:lnTo>
                  <a:lnTo>
                    <a:pt x="82" y="325"/>
                  </a:lnTo>
                  <a:lnTo>
                    <a:pt x="82" y="323"/>
                  </a:lnTo>
                  <a:lnTo>
                    <a:pt x="80" y="323"/>
                  </a:lnTo>
                  <a:lnTo>
                    <a:pt x="80" y="325"/>
                  </a:lnTo>
                  <a:lnTo>
                    <a:pt x="79" y="325"/>
                  </a:lnTo>
                  <a:lnTo>
                    <a:pt x="77" y="325"/>
                  </a:lnTo>
                  <a:lnTo>
                    <a:pt x="77" y="327"/>
                  </a:lnTo>
                  <a:lnTo>
                    <a:pt x="75" y="327"/>
                  </a:lnTo>
                  <a:lnTo>
                    <a:pt x="75" y="329"/>
                  </a:lnTo>
                  <a:lnTo>
                    <a:pt x="73" y="329"/>
                  </a:lnTo>
                  <a:lnTo>
                    <a:pt x="71" y="329"/>
                  </a:lnTo>
                  <a:lnTo>
                    <a:pt x="69" y="329"/>
                  </a:lnTo>
                  <a:lnTo>
                    <a:pt x="67" y="329"/>
                  </a:lnTo>
                  <a:lnTo>
                    <a:pt x="67" y="331"/>
                  </a:lnTo>
                  <a:lnTo>
                    <a:pt x="65" y="331"/>
                  </a:lnTo>
                  <a:lnTo>
                    <a:pt x="65" y="329"/>
                  </a:lnTo>
                  <a:lnTo>
                    <a:pt x="65" y="327"/>
                  </a:lnTo>
                  <a:lnTo>
                    <a:pt x="65" y="325"/>
                  </a:lnTo>
                  <a:lnTo>
                    <a:pt x="67" y="325"/>
                  </a:lnTo>
                  <a:lnTo>
                    <a:pt x="67" y="327"/>
                  </a:lnTo>
                  <a:lnTo>
                    <a:pt x="69" y="327"/>
                  </a:lnTo>
                  <a:lnTo>
                    <a:pt x="69" y="325"/>
                  </a:lnTo>
                  <a:lnTo>
                    <a:pt x="69" y="323"/>
                  </a:lnTo>
                  <a:lnTo>
                    <a:pt x="67" y="323"/>
                  </a:lnTo>
                  <a:lnTo>
                    <a:pt x="69" y="321"/>
                  </a:lnTo>
                  <a:lnTo>
                    <a:pt x="67" y="321"/>
                  </a:lnTo>
                  <a:lnTo>
                    <a:pt x="67" y="319"/>
                  </a:lnTo>
                  <a:lnTo>
                    <a:pt x="67" y="317"/>
                  </a:lnTo>
                  <a:lnTo>
                    <a:pt x="67" y="315"/>
                  </a:lnTo>
                  <a:lnTo>
                    <a:pt x="69" y="315"/>
                  </a:lnTo>
                  <a:lnTo>
                    <a:pt x="67" y="315"/>
                  </a:lnTo>
                  <a:lnTo>
                    <a:pt x="67" y="313"/>
                  </a:lnTo>
                  <a:lnTo>
                    <a:pt x="69" y="313"/>
                  </a:lnTo>
                  <a:lnTo>
                    <a:pt x="69" y="311"/>
                  </a:lnTo>
                  <a:lnTo>
                    <a:pt x="67" y="311"/>
                  </a:lnTo>
                  <a:lnTo>
                    <a:pt x="67" y="310"/>
                  </a:lnTo>
                  <a:lnTo>
                    <a:pt x="69" y="310"/>
                  </a:lnTo>
                  <a:lnTo>
                    <a:pt x="69" y="308"/>
                  </a:lnTo>
                  <a:lnTo>
                    <a:pt x="71" y="308"/>
                  </a:lnTo>
                  <a:lnTo>
                    <a:pt x="71" y="306"/>
                  </a:lnTo>
                  <a:lnTo>
                    <a:pt x="69" y="306"/>
                  </a:lnTo>
                  <a:lnTo>
                    <a:pt x="69" y="304"/>
                  </a:lnTo>
                  <a:lnTo>
                    <a:pt x="67" y="304"/>
                  </a:lnTo>
                  <a:lnTo>
                    <a:pt x="69" y="304"/>
                  </a:lnTo>
                  <a:lnTo>
                    <a:pt x="69" y="302"/>
                  </a:lnTo>
                  <a:lnTo>
                    <a:pt x="67" y="302"/>
                  </a:lnTo>
                  <a:lnTo>
                    <a:pt x="69" y="302"/>
                  </a:lnTo>
                  <a:lnTo>
                    <a:pt x="69" y="300"/>
                  </a:lnTo>
                  <a:lnTo>
                    <a:pt x="67" y="300"/>
                  </a:lnTo>
                  <a:lnTo>
                    <a:pt x="67" y="298"/>
                  </a:lnTo>
                  <a:lnTo>
                    <a:pt x="67" y="296"/>
                  </a:lnTo>
                  <a:lnTo>
                    <a:pt x="67" y="294"/>
                  </a:lnTo>
                  <a:lnTo>
                    <a:pt x="67" y="292"/>
                  </a:lnTo>
                  <a:lnTo>
                    <a:pt x="65" y="292"/>
                  </a:lnTo>
                  <a:lnTo>
                    <a:pt x="67" y="292"/>
                  </a:lnTo>
                  <a:lnTo>
                    <a:pt x="65" y="292"/>
                  </a:lnTo>
                  <a:lnTo>
                    <a:pt x="67" y="292"/>
                  </a:lnTo>
                  <a:lnTo>
                    <a:pt x="67" y="290"/>
                  </a:lnTo>
                  <a:lnTo>
                    <a:pt x="65" y="290"/>
                  </a:lnTo>
                  <a:lnTo>
                    <a:pt x="65" y="288"/>
                  </a:lnTo>
                  <a:lnTo>
                    <a:pt x="65" y="287"/>
                  </a:lnTo>
                  <a:lnTo>
                    <a:pt x="65" y="285"/>
                  </a:lnTo>
                  <a:lnTo>
                    <a:pt x="63" y="285"/>
                  </a:lnTo>
                  <a:lnTo>
                    <a:pt x="65" y="285"/>
                  </a:lnTo>
                  <a:lnTo>
                    <a:pt x="65" y="283"/>
                  </a:lnTo>
                  <a:lnTo>
                    <a:pt x="65" y="281"/>
                  </a:lnTo>
                  <a:lnTo>
                    <a:pt x="63" y="281"/>
                  </a:lnTo>
                  <a:lnTo>
                    <a:pt x="61" y="281"/>
                  </a:lnTo>
                  <a:lnTo>
                    <a:pt x="61" y="283"/>
                  </a:lnTo>
                  <a:lnTo>
                    <a:pt x="59" y="283"/>
                  </a:lnTo>
                  <a:lnTo>
                    <a:pt x="59" y="285"/>
                  </a:lnTo>
                  <a:lnTo>
                    <a:pt x="57" y="285"/>
                  </a:lnTo>
                  <a:lnTo>
                    <a:pt x="55" y="285"/>
                  </a:lnTo>
                  <a:lnTo>
                    <a:pt x="54" y="285"/>
                  </a:lnTo>
                  <a:lnTo>
                    <a:pt x="54" y="287"/>
                  </a:lnTo>
                  <a:lnTo>
                    <a:pt x="52" y="288"/>
                  </a:lnTo>
                  <a:lnTo>
                    <a:pt x="50" y="287"/>
                  </a:lnTo>
                  <a:lnTo>
                    <a:pt x="50" y="288"/>
                  </a:lnTo>
                  <a:lnTo>
                    <a:pt x="48" y="288"/>
                  </a:lnTo>
                  <a:lnTo>
                    <a:pt x="46" y="288"/>
                  </a:lnTo>
                  <a:lnTo>
                    <a:pt x="44" y="288"/>
                  </a:lnTo>
                  <a:lnTo>
                    <a:pt x="44" y="287"/>
                  </a:lnTo>
                  <a:lnTo>
                    <a:pt x="42" y="287"/>
                  </a:lnTo>
                  <a:lnTo>
                    <a:pt x="42" y="285"/>
                  </a:lnTo>
                  <a:lnTo>
                    <a:pt x="40" y="285"/>
                  </a:lnTo>
                  <a:lnTo>
                    <a:pt x="38" y="285"/>
                  </a:lnTo>
                  <a:lnTo>
                    <a:pt x="38" y="283"/>
                  </a:lnTo>
                  <a:lnTo>
                    <a:pt x="36" y="283"/>
                  </a:lnTo>
                  <a:lnTo>
                    <a:pt x="36" y="281"/>
                  </a:lnTo>
                  <a:lnTo>
                    <a:pt x="34" y="281"/>
                  </a:lnTo>
                  <a:lnTo>
                    <a:pt x="34" y="279"/>
                  </a:lnTo>
                  <a:lnTo>
                    <a:pt x="32" y="279"/>
                  </a:lnTo>
                  <a:lnTo>
                    <a:pt x="32" y="277"/>
                  </a:lnTo>
                  <a:lnTo>
                    <a:pt x="31" y="277"/>
                  </a:lnTo>
                  <a:lnTo>
                    <a:pt x="31" y="275"/>
                  </a:lnTo>
                  <a:lnTo>
                    <a:pt x="31" y="273"/>
                  </a:lnTo>
                  <a:lnTo>
                    <a:pt x="29" y="273"/>
                  </a:lnTo>
                  <a:lnTo>
                    <a:pt x="29" y="271"/>
                  </a:lnTo>
                  <a:lnTo>
                    <a:pt x="29" y="269"/>
                  </a:lnTo>
                  <a:lnTo>
                    <a:pt x="29" y="267"/>
                  </a:lnTo>
                  <a:lnTo>
                    <a:pt x="29" y="265"/>
                  </a:lnTo>
                  <a:lnTo>
                    <a:pt x="29" y="263"/>
                  </a:lnTo>
                  <a:lnTo>
                    <a:pt x="29" y="262"/>
                  </a:lnTo>
                  <a:lnTo>
                    <a:pt x="29" y="260"/>
                  </a:lnTo>
                  <a:lnTo>
                    <a:pt x="31" y="258"/>
                  </a:lnTo>
                  <a:lnTo>
                    <a:pt x="29" y="258"/>
                  </a:lnTo>
                  <a:lnTo>
                    <a:pt x="29" y="256"/>
                  </a:lnTo>
                  <a:lnTo>
                    <a:pt x="27" y="256"/>
                  </a:lnTo>
                  <a:lnTo>
                    <a:pt x="27" y="258"/>
                  </a:lnTo>
                  <a:lnTo>
                    <a:pt x="25" y="258"/>
                  </a:lnTo>
                  <a:lnTo>
                    <a:pt x="25" y="256"/>
                  </a:lnTo>
                  <a:lnTo>
                    <a:pt x="25" y="254"/>
                  </a:lnTo>
                  <a:lnTo>
                    <a:pt x="23" y="254"/>
                  </a:lnTo>
                  <a:lnTo>
                    <a:pt x="23" y="252"/>
                  </a:lnTo>
                  <a:lnTo>
                    <a:pt x="23" y="250"/>
                  </a:lnTo>
                  <a:lnTo>
                    <a:pt x="23" y="248"/>
                  </a:lnTo>
                  <a:lnTo>
                    <a:pt x="21" y="248"/>
                  </a:lnTo>
                  <a:lnTo>
                    <a:pt x="21" y="250"/>
                  </a:lnTo>
                  <a:lnTo>
                    <a:pt x="19" y="248"/>
                  </a:lnTo>
                  <a:lnTo>
                    <a:pt x="17" y="248"/>
                  </a:lnTo>
                  <a:lnTo>
                    <a:pt x="17" y="246"/>
                  </a:lnTo>
                  <a:lnTo>
                    <a:pt x="15" y="246"/>
                  </a:lnTo>
                  <a:lnTo>
                    <a:pt x="15" y="244"/>
                  </a:lnTo>
                  <a:lnTo>
                    <a:pt x="15" y="242"/>
                  </a:lnTo>
                  <a:lnTo>
                    <a:pt x="15" y="240"/>
                  </a:lnTo>
                  <a:lnTo>
                    <a:pt x="15" y="239"/>
                  </a:lnTo>
                  <a:lnTo>
                    <a:pt x="17" y="239"/>
                  </a:lnTo>
                  <a:lnTo>
                    <a:pt x="15" y="239"/>
                  </a:lnTo>
                  <a:lnTo>
                    <a:pt x="15" y="237"/>
                  </a:lnTo>
                  <a:lnTo>
                    <a:pt x="13" y="237"/>
                  </a:lnTo>
                  <a:lnTo>
                    <a:pt x="11" y="235"/>
                  </a:lnTo>
                  <a:lnTo>
                    <a:pt x="11" y="233"/>
                  </a:lnTo>
                  <a:lnTo>
                    <a:pt x="9" y="233"/>
                  </a:lnTo>
                  <a:lnTo>
                    <a:pt x="9" y="231"/>
                  </a:lnTo>
                  <a:lnTo>
                    <a:pt x="7" y="231"/>
                  </a:lnTo>
                  <a:lnTo>
                    <a:pt x="7" y="229"/>
                  </a:lnTo>
                  <a:lnTo>
                    <a:pt x="6" y="229"/>
                  </a:lnTo>
                  <a:lnTo>
                    <a:pt x="6" y="231"/>
                  </a:lnTo>
                  <a:lnTo>
                    <a:pt x="6" y="229"/>
                  </a:lnTo>
                  <a:lnTo>
                    <a:pt x="4" y="229"/>
                  </a:lnTo>
                  <a:lnTo>
                    <a:pt x="4" y="227"/>
                  </a:lnTo>
                  <a:lnTo>
                    <a:pt x="2" y="227"/>
                  </a:lnTo>
                  <a:lnTo>
                    <a:pt x="2" y="225"/>
                  </a:lnTo>
                  <a:lnTo>
                    <a:pt x="4" y="225"/>
                  </a:lnTo>
                  <a:lnTo>
                    <a:pt x="2" y="225"/>
                  </a:lnTo>
                  <a:lnTo>
                    <a:pt x="4" y="225"/>
                  </a:lnTo>
                  <a:lnTo>
                    <a:pt x="4" y="223"/>
                  </a:lnTo>
                  <a:lnTo>
                    <a:pt x="4" y="221"/>
                  </a:lnTo>
                  <a:lnTo>
                    <a:pt x="6" y="221"/>
                  </a:lnTo>
                  <a:lnTo>
                    <a:pt x="6" y="219"/>
                  </a:lnTo>
                  <a:lnTo>
                    <a:pt x="7" y="219"/>
                  </a:lnTo>
                  <a:lnTo>
                    <a:pt x="7" y="217"/>
                  </a:lnTo>
                  <a:lnTo>
                    <a:pt x="7" y="215"/>
                  </a:lnTo>
                  <a:lnTo>
                    <a:pt x="9" y="215"/>
                  </a:lnTo>
                  <a:lnTo>
                    <a:pt x="9" y="214"/>
                  </a:lnTo>
                  <a:lnTo>
                    <a:pt x="7" y="214"/>
                  </a:lnTo>
                  <a:lnTo>
                    <a:pt x="7" y="212"/>
                  </a:lnTo>
                  <a:lnTo>
                    <a:pt x="9" y="212"/>
                  </a:lnTo>
                  <a:lnTo>
                    <a:pt x="9" y="210"/>
                  </a:lnTo>
                  <a:lnTo>
                    <a:pt x="7" y="210"/>
                  </a:lnTo>
                  <a:lnTo>
                    <a:pt x="7" y="208"/>
                  </a:lnTo>
                  <a:lnTo>
                    <a:pt x="6" y="208"/>
                  </a:lnTo>
                  <a:lnTo>
                    <a:pt x="6" y="206"/>
                  </a:lnTo>
                  <a:lnTo>
                    <a:pt x="4" y="206"/>
                  </a:lnTo>
                  <a:lnTo>
                    <a:pt x="6" y="206"/>
                  </a:lnTo>
                  <a:lnTo>
                    <a:pt x="6" y="204"/>
                  </a:lnTo>
                  <a:lnTo>
                    <a:pt x="4" y="204"/>
                  </a:lnTo>
                  <a:lnTo>
                    <a:pt x="6" y="204"/>
                  </a:lnTo>
                  <a:lnTo>
                    <a:pt x="4" y="204"/>
                  </a:lnTo>
                  <a:lnTo>
                    <a:pt x="4" y="202"/>
                  </a:lnTo>
                  <a:lnTo>
                    <a:pt x="4" y="200"/>
                  </a:lnTo>
                  <a:lnTo>
                    <a:pt x="4" y="198"/>
                  </a:lnTo>
                  <a:lnTo>
                    <a:pt x="2" y="198"/>
                  </a:lnTo>
                  <a:lnTo>
                    <a:pt x="4" y="196"/>
                  </a:lnTo>
                  <a:lnTo>
                    <a:pt x="2" y="196"/>
                  </a:lnTo>
                  <a:lnTo>
                    <a:pt x="2" y="194"/>
                  </a:lnTo>
                  <a:lnTo>
                    <a:pt x="2" y="192"/>
                  </a:lnTo>
                  <a:lnTo>
                    <a:pt x="0" y="192"/>
                  </a:lnTo>
                  <a:lnTo>
                    <a:pt x="2" y="192"/>
                  </a:lnTo>
                  <a:lnTo>
                    <a:pt x="0" y="192"/>
                  </a:lnTo>
                  <a:lnTo>
                    <a:pt x="2" y="192"/>
                  </a:lnTo>
                  <a:lnTo>
                    <a:pt x="0" y="192"/>
                  </a:lnTo>
                  <a:lnTo>
                    <a:pt x="0" y="191"/>
                  </a:lnTo>
                  <a:lnTo>
                    <a:pt x="2" y="191"/>
                  </a:lnTo>
                  <a:lnTo>
                    <a:pt x="0" y="191"/>
                  </a:lnTo>
                  <a:lnTo>
                    <a:pt x="0" y="189"/>
                  </a:lnTo>
                  <a:lnTo>
                    <a:pt x="2" y="189"/>
                  </a:lnTo>
                  <a:lnTo>
                    <a:pt x="0" y="189"/>
                  </a:lnTo>
                  <a:lnTo>
                    <a:pt x="2" y="187"/>
                  </a:lnTo>
                  <a:lnTo>
                    <a:pt x="2" y="185"/>
                  </a:lnTo>
                  <a:lnTo>
                    <a:pt x="4" y="185"/>
                  </a:lnTo>
                  <a:lnTo>
                    <a:pt x="4" y="187"/>
                  </a:lnTo>
                  <a:lnTo>
                    <a:pt x="4" y="185"/>
                  </a:lnTo>
                  <a:lnTo>
                    <a:pt x="6" y="185"/>
                  </a:lnTo>
                  <a:lnTo>
                    <a:pt x="7" y="185"/>
                  </a:lnTo>
                  <a:lnTo>
                    <a:pt x="7" y="183"/>
                  </a:lnTo>
                  <a:lnTo>
                    <a:pt x="6" y="183"/>
                  </a:lnTo>
                  <a:lnTo>
                    <a:pt x="6" y="181"/>
                  </a:lnTo>
                  <a:lnTo>
                    <a:pt x="7" y="181"/>
                  </a:lnTo>
                  <a:lnTo>
                    <a:pt x="9" y="181"/>
                  </a:lnTo>
                  <a:lnTo>
                    <a:pt x="7" y="181"/>
                  </a:lnTo>
                  <a:lnTo>
                    <a:pt x="9" y="181"/>
                  </a:lnTo>
                  <a:lnTo>
                    <a:pt x="9" y="179"/>
                  </a:lnTo>
                  <a:lnTo>
                    <a:pt x="11" y="177"/>
                  </a:lnTo>
                  <a:lnTo>
                    <a:pt x="11" y="179"/>
                  </a:lnTo>
                  <a:lnTo>
                    <a:pt x="13" y="179"/>
                  </a:lnTo>
                  <a:lnTo>
                    <a:pt x="13" y="177"/>
                  </a:lnTo>
                  <a:lnTo>
                    <a:pt x="11" y="177"/>
                  </a:lnTo>
                  <a:lnTo>
                    <a:pt x="13" y="177"/>
                  </a:lnTo>
                  <a:lnTo>
                    <a:pt x="11" y="177"/>
                  </a:lnTo>
                  <a:lnTo>
                    <a:pt x="13" y="177"/>
                  </a:lnTo>
                  <a:lnTo>
                    <a:pt x="13" y="175"/>
                  </a:lnTo>
                  <a:lnTo>
                    <a:pt x="15" y="175"/>
                  </a:lnTo>
                  <a:lnTo>
                    <a:pt x="15" y="173"/>
                  </a:lnTo>
                  <a:lnTo>
                    <a:pt x="15" y="171"/>
                  </a:lnTo>
                  <a:lnTo>
                    <a:pt x="17" y="171"/>
                  </a:lnTo>
                  <a:lnTo>
                    <a:pt x="17" y="169"/>
                  </a:lnTo>
                  <a:lnTo>
                    <a:pt x="17" y="171"/>
                  </a:lnTo>
                  <a:lnTo>
                    <a:pt x="19" y="171"/>
                  </a:lnTo>
                  <a:lnTo>
                    <a:pt x="19" y="169"/>
                  </a:lnTo>
                  <a:lnTo>
                    <a:pt x="21" y="169"/>
                  </a:lnTo>
                  <a:lnTo>
                    <a:pt x="21" y="167"/>
                  </a:lnTo>
                  <a:lnTo>
                    <a:pt x="21" y="166"/>
                  </a:lnTo>
                  <a:lnTo>
                    <a:pt x="23" y="166"/>
                  </a:lnTo>
                  <a:lnTo>
                    <a:pt x="25" y="166"/>
                  </a:lnTo>
                  <a:lnTo>
                    <a:pt x="25" y="164"/>
                  </a:lnTo>
                  <a:lnTo>
                    <a:pt x="23" y="164"/>
                  </a:lnTo>
                  <a:lnTo>
                    <a:pt x="25" y="162"/>
                  </a:lnTo>
                  <a:lnTo>
                    <a:pt x="25" y="164"/>
                  </a:lnTo>
                  <a:lnTo>
                    <a:pt x="25" y="162"/>
                  </a:lnTo>
                  <a:lnTo>
                    <a:pt x="25" y="160"/>
                  </a:lnTo>
                  <a:lnTo>
                    <a:pt x="27" y="160"/>
                  </a:lnTo>
                  <a:lnTo>
                    <a:pt x="27" y="162"/>
                  </a:lnTo>
                  <a:lnTo>
                    <a:pt x="27" y="160"/>
                  </a:lnTo>
                  <a:lnTo>
                    <a:pt x="27" y="158"/>
                  </a:lnTo>
                  <a:lnTo>
                    <a:pt x="25" y="158"/>
                  </a:lnTo>
                  <a:lnTo>
                    <a:pt x="23" y="158"/>
                  </a:lnTo>
                  <a:lnTo>
                    <a:pt x="21" y="158"/>
                  </a:lnTo>
                  <a:lnTo>
                    <a:pt x="23" y="158"/>
                  </a:lnTo>
                  <a:lnTo>
                    <a:pt x="23" y="156"/>
                  </a:lnTo>
                  <a:lnTo>
                    <a:pt x="25" y="156"/>
                  </a:lnTo>
                  <a:lnTo>
                    <a:pt x="23" y="156"/>
                  </a:lnTo>
                  <a:lnTo>
                    <a:pt x="23" y="154"/>
                  </a:lnTo>
                  <a:lnTo>
                    <a:pt x="25" y="154"/>
                  </a:lnTo>
                  <a:lnTo>
                    <a:pt x="25" y="152"/>
                  </a:lnTo>
                  <a:lnTo>
                    <a:pt x="25" y="150"/>
                  </a:lnTo>
                  <a:lnTo>
                    <a:pt x="25" y="148"/>
                  </a:lnTo>
                  <a:lnTo>
                    <a:pt x="25" y="146"/>
                  </a:lnTo>
                  <a:lnTo>
                    <a:pt x="25" y="148"/>
                  </a:lnTo>
                  <a:lnTo>
                    <a:pt x="25" y="146"/>
                  </a:lnTo>
                  <a:lnTo>
                    <a:pt x="25" y="144"/>
                  </a:lnTo>
                  <a:lnTo>
                    <a:pt x="23" y="144"/>
                  </a:lnTo>
                  <a:lnTo>
                    <a:pt x="25" y="144"/>
                  </a:lnTo>
                  <a:lnTo>
                    <a:pt x="25" y="143"/>
                  </a:lnTo>
                  <a:lnTo>
                    <a:pt x="23" y="143"/>
                  </a:lnTo>
                  <a:lnTo>
                    <a:pt x="25" y="143"/>
                  </a:lnTo>
                  <a:lnTo>
                    <a:pt x="25" y="141"/>
                  </a:lnTo>
                  <a:lnTo>
                    <a:pt x="23" y="141"/>
                  </a:lnTo>
                  <a:lnTo>
                    <a:pt x="25" y="141"/>
                  </a:lnTo>
                  <a:lnTo>
                    <a:pt x="23" y="141"/>
                  </a:lnTo>
                  <a:lnTo>
                    <a:pt x="25" y="141"/>
                  </a:lnTo>
                  <a:lnTo>
                    <a:pt x="25" y="139"/>
                  </a:lnTo>
                  <a:lnTo>
                    <a:pt x="23" y="139"/>
                  </a:lnTo>
                  <a:lnTo>
                    <a:pt x="25" y="139"/>
                  </a:lnTo>
                  <a:lnTo>
                    <a:pt x="25" y="137"/>
                  </a:lnTo>
                  <a:lnTo>
                    <a:pt x="23" y="137"/>
                  </a:lnTo>
                  <a:lnTo>
                    <a:pt x="23" y="139"/>
                  </a:lnTo>
                  <a:lnTo>
                    <a:pt x="23" y="137"/>
                  </a:lnTo>
                  <a:lnTo>
                    <a:pt x="23" y="135"/>
                  </a:lnTo>
                  <a:lnTo>
                    <a:pt x="21" y="135"/>
                  </a:lnTo>
                  <a:lnTo>
                    <a:pt x="21" y="133"/>
                  </a:lnTo>
                  <a:lnTo>
                    <a:pt x="19" y="135"/>
                  </a:lnTo>
                  <a:lnTo>
                    <a:pt x="19" y="133"/>
                  </a:lnTo>
                  <a:lnTo>
                    <a:pt x="19" y="131"/>
                  </a:lnTo>
                  <a:lnTo>
                    <a:pt x="21" y="131"/>
                  </a:lnTo>
                  <a:lnTo>
                    <a:pt x="23" y="131"/>
                  </a:lnTo>
                  <a:lnTo>
                    <a:pt x="23" y="129"/>
                  </a:lnTo>
                  <a:lnTo>
                    <a:pt x="23" y="127"/>
                  </a:lnTo>
                  <a:lnTo>
                    <a:pt x="23" y="125"/>
                  </a:lnTo>
                  <a:lnTo>
                    <a:pt x="25" y="125"/>
                  </a:lnTo>
                  <a:lnTo>
                    <a:pt x="25" y="123"/>
                  </a:lnTo>
                  <a:lnTo>
                    <a:pt x="27" y="123"/>
                  </a:lnTo>
                  <a:lnTo>
                    <a:pt x="27" y="121"/>
                  </a:lnTo>
                  <a:lnTo>
                    <a:pt x="27" y="119"/>
                  </a:lnTo>
                  <a:lnTo>
                    <a:pt x="29" y="119"/>
                  </a:lnTo>
                  <a:lnTo>
                    <a:pt x="29" y="118"/>
                  </a:lnTo>
                  <a:lnTo>
                    <a:pt x="27" y="118"/>
                  </a:lnTo>
                  <a:lnTo>
                    <a:pt x="27" y="116"/>
                  </a:lnTo>
                  <a:lnTo>
                    <a:pt x="27" y="114"/>
                  </a:lnTo>
                  <a:lnTo>
                    <a:pt x="25" y="114"/>
                  </a:lnTo>
                  <a:lnTo>
                    <a:pt x="25" y="112"/>
                  </a:lnTo>
                  <a:lnTo>
                    <a:pt x="23" y="112"/>
                  </a:lnTo>
                  <a:lnTo>
                    <a:pt x="23" y="110"/>
                  </a:lnTo>
                  <a:lnTo>
                    <a:pt x="21" y="110"/>
                  </a:lnTo>
                  <a:lnTo>
                    <a:pt x="19" y="110"/>
                  </a:lnTo>
                  <a:lnTo>
                    <a:pt x="19" y="108"/>
                  </a:lnTo>
                  <a:lnTo>
                    <a:pt x="19" y="106"/>
                  </a:lnTo>
                  <a:lnTo>
                    <a:pt x="19" y="104"/>
                  </a:lnTo>
                  <a:lnTo>
                    <a:pt x="19" y="102"/>
                  </a:lnTo>
                  <a:lnTo>
                    <a:pt x="21" y="102"/>
                  </a:lnTo>
                  <a:lnTo>
                    <a:pt x="21" y="100"/>
                  </a:lnTo>
                  <a:lnTo>
                    <a:pt x="23" y="100"/>
                  </a:lnTo>
                  <a:lnTo>
                    <a:pt x="23" y="98"/>
                  </a:lnTo>
                  <a:lnTo>
                    <a:pt x="23" y="96"/>
                  </a:lnTo>
                  <a:lnTo>
                    <a:pt x="23" y="95"/>
                  </a:lnTo>
                  <a:lnTo>
                    <a:pt x="25" y="95"/>
                  </a:lnTo>
                  <a:lnTo>
                    <a:pt x="23" y="95"/>
                  </a:lnTo>
                  <a:lnTo>
                    <a:pt x="25" y="95"/>
                  </a:lnTo>
                  <a:lnTo>
                    <a:pt x="25" y="93"/>
                  </a:lnTo>
                  <a:lnTo>
                    <a:pt x="25" y="91"/>
                  </a:lnTo>
                  <a:lnTo>
                    <a:pt x="25" y="89"/>
                  </a:lnTo>
                  <a:lnTo>
                    <a:pt x="27" y="89"/>
                  </a:lnTo>
                  <a:lnTo>
                    <a:pt x="27" y="87"/>
                  </a:lnTo>
                  <a:lnTo>
                    <a:pt x="27" y="85"/>
                  </a:lnTo>
                  <a:lnTo>
                    <a:pt x="27" y="83"/>
                  </a:lnTo>
                  <a:lnTo>
                    <a:pt x="25" y="83"/>
                  </a:lnTo>
                  <a:lnTo>
                    <a:pt x="27" y="83"/>
                  </a:lnTo>
                  <a:lnTo>
                    <a:pt x="25" y="83"/>
                  </a:lnTo>
                  <a:lnTo>
                    <a:pt x="27" y="81"/>
                  </a:lnTo>
                  <a:lnTo>
                    <a:pt x="27" y="79"/>
                  </a:lnTo>
                  <a:lnTo>
                    <a:pt x="27" y="77"/>
                  </a:lnTo>
                  <a:lnTo>
                    <a:pt x="29" y="77"/>
                  </a:lnTo>
                  <a:lnTo>
                    <a:pt x="29" y="75"/>
                  </a:lnTo>
                  <a:lnTo>
                    <a:pt x="29" y="77"/>
                  </a:lnTo>
                  <a:lnTo>
                    <a:pt x="29" y="75"/>
                  </a:lnTo>
                  <a:lnTo>
                    <a:pt x="29" y="73"/>
                  </a:lnTo>
                  <a:lnTo>
                    <a:pt x="31" y="73"/>
                  </a:lnTo>
                  <a:lnTo>
                    <a:pt x="32" y="73"/>
                  </a:lnTo>
                  <a:lnTo>
                    <a:pt x="32" y="71"/>
                  </a:lnTo>
                  <a:lnTo>
                    <a:pt x="31" y="71"/>
                  </a:lnTo>
                  <a:lnTo>
                    <a:pt x="32" y="71"/>
                  </a:lnTo>
                  <a:lnTo>
                    <a:pt x="32" y="70"/>
                  </a:lnTo>
                  <a:lnTo>
                    <a:pt x="32" y="71"/>
                  </a:lnTo>
                  <a:lnTo>
                    <a:pt x="34" y="71"/>
                  </a:lnTo>
                  <a:lnTo>
                    <a:pt x="34" y="70"/>
                  </a:lnTo>
                  <a:lnTo>
                    <a:pt x="34" y="71"/>
                  </a:lnTo>
                  <a:lnTo>
                    <a:pt x="34" y="70"/>
                  </a:lnTo>
                  <a:lnTo>
                    <a:pt x="36" y="70"/>
                  </a:lnTo>
                  <a:lnTo>
                    <a:pt x="34" y="70"/>
                  </a:lnTo>
                  <a:lnTo>
                    <a:pt x="36" y="70"/>
                  </a:lnTo>
                  <a:lnTo>
                    <a:pt x="36" y="68"/>
                  </a:lnTo>
                  <a:lnTo>
                    <a:pt x="36" y="70"/>
                  </a:lnTo>
                  <a:lnTo>
                    <a:pt x="38" y="70"/>
                  </a:lnTo>
                  <a:lnTo>
                    <a:pt x="36" y="70"/>
                  </a:lnTo>
                  <a:lnTo>
                    <a:pt x="38" y="68"/>
                  </a:lnTo>
                  <a:lnTo>
                    <a:pt x="38" y="70"/>
                  </a:lnTo>
                  <a:lnTo>
                    <a:pt x="38" y="68"/>
                  </a:lnTo>
                  <a:lnTo>
                    <a:pt x="40" y="68"/>
                  </a:lnTo>
                  <a:lnTo>
                    <a:pt x="40" y="66"/>
                  </a:lnTo>
                  <a:lnTo>
                    <a:pt x="40" y="68"/>
                  </a:lnTo>
                  <a:lnTo>
                    <a:pt x="40" y="66"/>
                  </a:lnTo>
                  <a:lnTo>
                    <a:pt x="42" y="66"/>
                  </a:lnTo>
                  <a:lnTo>
                    <a:pt x="40" y="66"/>
                  </a:lnTo>
                  <a:lnTo>
                    <a:pt x="42" y="68"/>
                  </a:lnTo>
                  <a:lnTo>
                    <a:pt x="42" y="66"/>
                  </a:lnTo>
                  <a:lnTo>
                    <a:pt x="44" y="66"/>
                  </a:lnTo>
                  <a:lnTo>
                    <a:pt x="46" y="66"/>
                  </a:lnTo>
                  <a:lnTo>
                    <a:pt x="48" y="68"/>
                  </a:lnTo>
                  <a:lnTo>
                    <a:pt x="48" y="66"/>
                  </a:lnTo>
                  <a:lnTo>
                    <a:pt x="50" y="66"/>
                  </a:lnTo>
                  <a:lnTo>
                    <a:pt x="48" y="66"/>
                  </a:lnTo>
                  <a:lnTo>
                    <a:pt x="50" y="66"/>
                  </a:lnTo>
                  <a:lnTo>
                    <a:pt x="50" y="64"/>
                  </a:lnTo>
                  <a:lnTo>
                    <a:pt x="50" y="66"/>
                  </a:lnTo>
                  <a:lnTo>
                    <a:pt x="52" y="66"/>
                  </a:lnTo>
                  <a:lnTo>
                    <a:pt x="54" y="66"/>
                  </a:lnTo>
                  <a:lnTo>
                    <a:pt x="55" y="64"/>
                  </a:lnTo>
                  <a:lnTo>
                    <a:pt x="55" y="66"/>
                  </a:lnTo>
                  <a:lnTo>
                    <a:pt x="57" y="66"/>
                  </a:lnTo>
                  <a:lnTo>
                    <a:pt x="57" y="64"/>
                  </a:lnTo>
                  <a:lnTo>
                    <a:pt x="57" y="62"/>
                  </a:lnTo>
                  <a:lnTo>
                    <a:pt x="59" y="62"/>
                  </a:lnTo>
                  <a:lnTo>
                    <a:pt x="57" y="62"/>
                  </a:lnTo>
                  <a:lnTo>
                    <a:pt x="59" y="60"/>
                  </a:lnTo>
                  <a:lnTo>
                    <a:pt x="59" y="58"/>
                  </a:lnTo>
                  <a:lnTo>
                    <a:pt x="59" y="60"/>
                  </a:lnTo>
                  <a:lnTo>
                    <a:pt x="61" y="60"/>
                  </a:lnTo>
                  <a:lnTo>
                    <a:pt x="63" y="60"/>
                  </a:lnTo>
                  <a:lnTo>
                    <a:pt x="63" y="58"/>
                  </a:lnTo>
                  <a:lnTo>
                    <a:pt x="63" y="56"/>
                  </a:lnTo>
                  <a:lnTo>
                    <a:pt x="63" y="58"/>
                  </a:lnTo>
                  <a:lnTo>
                    <a:pt x="65" y="58"/>
                  </a:lnTo>
                  <a:lnTo>
                    <a:pt x="63" y="58"/>
                  </a:lnTo>
                  <a:lnTo>
                    <a:pt x="63" y="56"/>
                  </a:lnTo>
                  <a:lnTo>
                    <a:pt x="63" y="54"/>
                  </a:lnTo>
                  <a:lnTo>
                    <a:pt x="65" y="54"/>
                  </a:lnTo>
                  <a:lnTo>
                    <a:pt x="67" y="54"/>
                  </a:lnTo>
                  <a:lnTo>
                    <a:pt x="69" y="54"/>
                  </a:lnTo>
                  <a:lnTo>
                    <a:pt x="71" y="54"/>
                  </a:lnTo>
                  <a:lnTo>
                    <a:pt x="69" y="54"/>
                  </a:lnTo>
                  <a:lnTo>
                    <a:pt x="71" y="54"/>
                  </a:lnTo>
                  <a:lnTo>
                    <a:pt x="71" y="52"/>
                  </a:lnTo>
                  <a:lnTo>
                    <a:pt x="71" y="50"/>
                  </a:lnTo>
                  <a:lnTo>
                    <a:pt x="73" y="50"/>
                  </a:lnTo>
                  <a:lnTo>
                    <a:pt x="75" y="50"/>
                  </a:lnTo>
                  <a:lnTo>
                    <a:pt x="77" y="50"/>
                  </a:lnTo>
                  <a:lnTo>
                    <a:pt x="77" y="52"/>
                  </a:lnTo>
                  <a:lnTo>
                    <a:pt x="79" y="52"/>
                  </a:lnTo>
                  <a:lnTo>
                    <a:pt x="80" y="52"/>
                  </a:lnTo>
                  <a:lnTo>
                    <a:pt x="80" y="54"/>
                  </a:lnTo>
                  <a:lnTo>
                    <a:pt x="80" y="52"/>
                  </a:lnTo>
                  <a:lnTo>
                    <a:pt x="80" y="54"/>
                  </a:lnTo>
                  <a:lnTo>
                    <a:pt x="82" y="54"/>
                  </a:lnTo>
                  <a:lnTo>
                    <a:pt x="82" y="52"/>
                  </a:lnTo>
                  <a:lnTo>
                    <a:pt x="82" y="50"/>
                  </a:lnTo>
                  <a:lnTo>
                    <a:pt x="80" y="50"/>
                  </a:lnTo>
                  <a:lnTo>
                    <a:pt x="82" y="50"/>
                  </a:lnTo>
                  <a:lnTo>
                    <a:pt x="84" y="50"/>
                  </a:lnTo>
                  <a:lnTo>
                    <a:pt x="84" y="48"/>
                  </a:lnTo>
                  <a:lnTo>
                    <a:pt x="86" y="47"/>
                  </a:lnTo>
                  <a:lnTo>
                    <a:pt x="88" y="45"/>
                  </a:lnTo>
                  <a:lnTo>
                    <a:pt x="88" y="47"/>
                  </a:lnTo>
                  <a:lnTo>
                    <a:pt x="90" y="45"/>
                  </a:lnTo>
                  <a:lnTo>
                    <a:pt x="88" y="45"/>
                  </a:lnTo>
                  <a:lnTo>
                    <a:pt x="90" y="45"/>
                  </a:lnTo>
                  <a:lnTo>
                    <a:pt x="90" y="43"/>
                  </a:lnTo>
                  <a:lnTo>
                    <a:pt x="88" y="43"/>
                  </a:lnTo>
                  <a:lnTo>
                    <a:pt x="88" y="41"/>
                  </a:lnTo>
                  <a:lnTo>
                    <a:pt x="90" y="41"/>
                  </a:lnTo>
                  <a:lnTo>
                    <a:pt x="90" y="39"/>
                  </a:lnTo>
                  <a:lnTo>
                    <a:pt x="92" y="39"/>
                  </a:lnTo>
                  <a:lnTo>
                    <a:pt x="92" y="37"/>
                  </a:lnTo>
                  <a:lnTo>
                    <a:pt x="92" y="35"/>
                  </a:lnTo>
                  <a:lnTo>
                    <a:pt x="92" y="33"/>
                  </a:lnTo>
                  <a:lnTo>
                    <a:pt x="92" y="31"/>
                  </a:lnTo>
                  <a:lnTo>
                    <a:pt x="94" y="31"/>
                  </a:lnTo>
                  <a:lnTo>
                    <a:pt x="92" y="31"/>
                  </a:lnTo>
                  <a:lnTo>
                    <a:pt x="92" y="29"/>
                  </a:lnTo>
                  <a:lnTo>
                    <a:pt x="92" y="27"/>
                  </a:lnTo>
                  <a:lnTo>
                    <a:pt x="92" y="25"/>
                  </a:lnTo>
                  <a:lnTo>
                    <a:pt x="92" y="23"/>
                  </a:lnTo>
                  <a:lnTo>
                    <a:pt x="92" y="22"/>
                  </a:lnTo>
                  <a:lnTo>
                    <a:pt x="92" y="20"/>
                  </a:lnTo>
                  <a:lnTo>
                    <a:pt x="94" y="20"/>
                  </a:lnTo>
                  <a:lnTo>
                    <a:pt x="94" y="18"/>
                  </a:lnTo>
                  <a:lnTo>
                    <a:pt x="96" y="18"/>
                  </a:lnTo>
                  <a:lnTo>
                    <a:pt x="96" y="16"/>
                  </a:lnTo>
                  <a:lnTo>
                    <a:pt x="98" y="16"/>
                  </a:lnTo>
                  <a:lnTo>
                    <a:pt x="98" y="14"/>
                  </a:lnTo>
                  <a:lnTo>
                    <a:pt x="98" y="12"/>
                  </a:lnTo>
                  <a:lnTo>
                    <a:pt x="96" y="12"/>
                  </a:lnTo>
                  <a:lnTo>
                    <a:pt x="96" y="10"/>
                  </a:lnTo>
                  <a:lnTo>
                    <a:pt x="98" y="10"/>
                  </a:lnTo>
                  <a:lnTo>
                    <a:pt x="98" y="12"/>
                  </a:lnTo>
                  <a:lnTo>
                    <a:pt x="100" y="12"/>
                  </a:lnTo>
                  <a:lnTo>
                    <a:pt x="100" y="14"/>
                  </a:lnTo>
                  <a:lnTo>
                    <a:pt x="102" y="14"/>
                  </a:lnTo>
                  <a:lnTo>
                    <a:pt x="104" y="14"/>
                  </a:lnTo>
                  <a:lnTo>
                    <a:pt x="104" y="16"/>
                  </a:lnTo>
                  <a:lnTo>
                    <a:pt x="102" y="16"/>
                  </a:lnTo>
                  <a:lnTo>
                    <a:pt x="104" y="16"/>
                  </a:lnTo>
                  <a:lnTo>
                    <a:pt x="104" y="18"/>
                  </a:lnTo>
                  <a:lnTo>
                    <a:pt x="102" y="18"/>
                  </a:lnTo>
                  <a:lnTo>
                    <a:pt x="104" y="18"/>
                  </a:lnTo>
                  <a:lnTo>
                    <a:pt x="104" y="20"/>
                  </a:lnTo>
                  <a:lnTo>
                    <a:pt x="104" y="18"/>
                  </a:lnTo>
                  <a:lnTo>
                    <a:pt x="104" y="20"/>
                  </a:lnTo>
                  <a:lnTo>
                    <a:pt x="105" y="20"/>
                  </a:lnTo>
                  <a:lnTo>
                    <a:pt x="105" y="18"/>
                  </a:lnTo>
                  <a:lnTo>
                    <a:pt x="107" y="18"/>
                  </a:lnTo>
                  <a:lnTo>
                    <a:pt x="109" y="18"/>
                  </a:lnTo>
                  <a:lnTo>
                    <a:pt x="111" y="18"/>
                  </a:lnTo>
                  <a:lnTo>
                    <a:pt x="111" y="20"/>
                  </a:lnTo>
                  <a:lnTo>
                    <a:pt x="111" y="18"/>
                  </a:lnTo>
                  <a:lnTo>
                    <a:pt x="111" y="20"/>
                  </a:lnTo>
                  <a:lnTo>
                    <a:pt x="113" y="20"/>
                  </a:lnTo>
                  <a:lnTo>
                    <a:pt x="113" y="22"/>
                  </a:lnTo>
                  <a:lnTo>
                    <a:pt x="113" y="20"/>
                  </a:lnTo>
                  <a:lnTo>
                    <a:pt x="113" y="22"/>
                  </a:lnTo>
                  <a:lnTo>
                    <a:pt x="115" y="22"/>
                  </a:lnTo>
                  <a:lnTo>
                    <a:pt x="117" y="22"/>
                  </a:lnTo>
                  <a:lnTo>
                    <a:pt x="117" y="23"/>
                  </a:lnTo>
                  <a:lnTo>
                    <a:pt x="119" y="23"/>
                  </a:lnTo>
                  <a:lnTo>
                    <a:pt x="121" y="23"/>
                  </a:lnTo>
                  <a:lnTo>
                    <a:pt x="123" y="23"/>
                  </a:lnTo>
                  <a:lnTo>
                    <a:pt x="125" y="23"/>
                  </a:lnTo>
                  <a:lnTo>
                    <a:pt x="125" y="22"/>
                  </a:lnTo>
                  <a:lnTo>
                    <a:pt x="127" y="22"/>
                  </a:lnTo>
                  <a:lnTo>
                    <a:pt x="127" y="20"/>
                  </a:lnTo>
                  <a:lnTo>
                    <a:pt x="128" y="20"/>
                  </a:lnTo>
                  <a:lnTo>
                    <a:pt x="130" y="20"/>
                  </a:lnTo>
                  <a:lnTo>
                    <a:pt x="132" y="20"/>
                  </a:lnTo>
                  <a:lnTo>
                    <a:pt x="132" y="22"/>
                  </a:lnTo>
                  <a:lnTo>
                    <a:pt x="132" y="23"/>
                  </a:lnTo>
                  <a:lnTo>
                    <a:pt x="132" y="25"/>
                  </a:lnTo>
                  <a:lnTo>
                    <a:pt x="132" y="27"/>
                  </a:lnTo>
                  <a:lnTo>
                    <a:pt x="132" y="29"/>
                  </a:lnTo>
                  <a:lnTo>
                    <a:pt x="134" y="29"/>
                  </a:lnTo>
                  <a:lnTo>
                    <a:pt x="134" y="27"/>
                  </a:lnTo>
                  <a:lnTo>
                    <a:pt x="136" y="27"/>
                  </a:lnTo>
                  <a:lnTo>
                    <a:pt x="138" y="27"/>
                  </a:lnTo>
                  <a:lnTo>
                    <a:pt x="138" y="25"/>
                  </a:lnTo>
                  <a:lnTo>
                    <a:pt x="140" y="23"/>
                  </a:lnTo>
                  <a:lnTo>
                    <a:pt x="142" y="25"/>
                  </a:lnTo>
                  <a:lnTo>
                    <a:pt x="142" y="23"/>
                  </a:lnTo>
                  <a:lnTo>
                    <a:pt x="142" y="22"/>
                  </a:lnTo>
                  <a:lnTo>
                    <a:pt x="144" y="22"/>
                  </a:lnTo>
                  <a:lnTo>
                    <a:pt x="144" y="23"/>
                  </a:lnTo>
                  <a:lnTo>
                    <a:pt x="146" y="25"/>
                  </a:lnTo>
                  <a:lnTo>
                    <a:pt x="148" y="27"/>
                  </a:lnTo>
                  <a:lnTo>
                    <a:pt x="148" y="25"/>
                  </a:lnTo>
                  <a:lnTo>
                    <a:pt x="148" y="23"/>
                  </a:lnTo>
                  <a:lnTo>
                    <a:pt x="150" y="23"/>
                  </a:lnTo>
                  <a:lnTo>
                    <a:pt x="152" y="23"/>
                  </a:lnTo>
                  <a:lnTo>
                    <a:pt x="153" y="23"/>
                  </a:lnTo>
                  <a:lnTo>
                    <a:pt x="153" y="22"/>
                  </a:lnTo>
                  <a:lnTo>
                    <a:pt x="153" y="20"/>
                  </a:lnTo>
                  <a:lnTo>
                    <a:pt x="155" y="20"/>
                  </a:lnTo>
                  <a:lnTo>
                    <a:pt x="157" y="20"/>
                  </a:lnTo>
                  <a:lnTo>
                    <a:pt x="157" y="18"/>
                  </a:lnTo>
                  <a:lnTo>
                    <a:pt x="159" y="18"/>
                  </a:lnTo>
                  <a:lnTo>
                    <a:pt x="159" y="16"/>
                  </a:lnTo>
                  <a:lnTo>
                    <a:pt x="161" y="16"/>
                  </a:lnTo>
                  <a:lnTo>
                    <a:pt x="161" y="18"/>
                  </a:lnTo>
                  <a:lnTo>
                    <a:pt x="163" y="18"/>
                  </a:lnTo>
                  <a:lnTo>
                    <a:pt x="163" y="16"/>
                  </a:lnTo>
                  <a:lnTo>
                    <a:pt x="163" y="18"/>
                  </a:lnTo>
                  <a:lnTo>
                    <a:pt x="165" y="18"/>
                  </a:lnTo>
                  <a:lnTo>
                    <a:pt x="165" y="20"/>
                  </a:lnTo>
                  <a:lnTo>
                    <a:pt x="165" y="18"/>
                  </a:lnTo>
                  <a:lnTo>
                    <a:pt x="167" y="18"/>
                  </a:lnTo>
                  <a:lnTo>
                    <a:pt x="169" y="18"/>
                  </a:lnTo>
                  <a:lnTo>
                    <a:pt x="169" y="20"/>
                  </a:lnTo>
                  <a:lnTo>
                    <a:pt x="171" y="20"/>
                  </a:lnTo>
                  <a:lnTo>
                    <a:pt x="171" y="18"/>
                  </a:lnTo>
                  <a:lnTo>
                    <a:pt x="171" y="16"/>
                  </a:lnTo>
                  <a:lnTo>
                    <a:pt x="169" y="16"/>
                  </a:lnTo>
                  <a:lnTo>
                    <a:pt x="169" y="14"/>
                  </a:lnTo>
                  <a:lnTo>
                    <a:pt x="171" y="14"/>
                  </a:lnTo>
                  <a:lnTo>
                    <a:pt x="169" y="14"/>
                  </a:lnTo>
                  <a:lnTo>
                    <a:pt x="171" y="14"/>
                  </a:lnTo>
                  <a:lnTo>
                    <a:pt x="173" y="14"/>
                  </a:lnTo>
                  <a:lnTo>
                    <a:pt x="173" y="12"/>
                  </a:lnTo>
                  <a:lnTo>
                    <a:pt x="173" y="10"/>
                  </a:lnTo>
                  <a:lnTo>
                    <a:pt x="175" y="10"/>
                  </a:lnTo>
                  <a:lnTo>
                    <a:pt x="177" y="10"/>
                  </a:lnTo>
                  <a:lnTo>
                    <a:pt x="177" y="8"/>
                  </a:lnTo>
                  <a:lnTo>
                    <a:pt x="178" y="8"/>
                  </a:lnTo>
                  <a:lnTo>
                    <a:pt x="178" y="6"/>
                  </a:lnTo>
                  <a:lnTo>
                    <a:pt x="180" y="6"/>
                  </a:lnTo>
                  <a:lnTo>
                    <a:pt x="182" y="6"/>
                  </a:lnTo>
                  <a:lnTo>
                    <a:pt x="184" y="6"/>
                  </a:lnTo>
                  <a:lnTo>
                    <a:pt x="184" y="4"/>
                  </a:lnTo>
                  <a:lnTo>
                    <a:pt x="184" y="6"/>
                  </a:lnTo>
                  <a:lnTo>
                    <a:pt x="186" y="6"/>
                  </a:lnTo>
                  <a:lnTo>
                    <a:pt x="188" y="6"/>
                  </a:lnTo>
                  <a:lnTo>
                    <a:pt x="188" y="4"/>
                  </a:lnTo>
                  <a:lnTo>
                    <a:pt x="188" y="2"/>
                  </a:lnTo>
                  <a:lnTo>
                    <a:pt x="190" y="2"/>
                  </a:lnTo>
                  <a:lnTo>
                    <a:pt x="190" y="0"/>
                  </a:lnTo>
                  <a:lnTo>
                    <a:pt x="192" y="0"/>
                  </a:lnTo>
                  <a:lnTo>
                    <a:pt x="192" y="2"/>
                  </a:lnTo>
                  <a:lnTo>
                    <a:pt x="194" y="2"/>
                  </a:lnTo>
                  <a:lnTo>
                    <a:pt x="194" y="4"/>
                  </a:lnTo>
                  <a:lnTo>
                    <a:pt x="196" y="4"/>
                  </a:lnTo>
                  <a:lnTo>
                    <a:pt x="196" y="6"/>
                  </a:lnTo>
                  <a:lnTo>
                    <a:pt x="196" y="4"/>
                  </a:lnTo>
                  <a:lnTo>
                    <a:pt x="198" y="4"/>
                  </a:lnTo>
                  <a:lnTo>
                    <a:pt x="198" y="6"/>
                  </a:lnTo>
                  <a:lnTo>
                    <a:pt x="200" y="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2" name="Freeform 9">
              <a:extLst>
                <a:ext uri="{FF2B5EF4-FFF2-40B4-BE49-F238E27FC236}">
                  <a16:creationId xmlns:a16="http://schemas.microsoft.com/office/drawing/2014/main" id="{6E322823-4762-6451-AA9C-34FE7E08C79C}"/>
                </a:ext>
              </a:extLst>
            </p:cNvPr>
            <p:cNvSpPr>
              <a:spLocks/>
            </p:cNvSpPr>
            <p:nvPr/>
          </p:nvSpPr>
          <p:spPr bwMode="auto">
            <a:xfrm>
              <a:off x="2628" y="2527"/>
              <a:ext cx="369" cy="290"/>
            </a:xfrm>
            <a:custGeom>
              <a:avLst/>
              <a:gdLst>
                <a:gd name="T0" fmla="*/ 350 w 369"/>
                <a:gd name="T1" fmla="*/ 69 h 290"/>
                <a:gd name="T2" fmla="*/ 367 w 369"/>
                <a:gd name="T3" fmla="*/ 73 h 290"/>
                <a:gd name="T4" fmla="*/ 363 w 369"/>
                <a:gd name="T5" fmla="*/ 92 h 290"/>
                <a:gd name="T6" fmla="*/ 358 w 369"/>
                <a:gd name="T7" fmla="*/ 109 h 290"/>
                <a:gd name="T8" fmla="*/ 358 w 369"/>
                <a:gd name="T9" fmla="*/ 121 h 290"/>
                <a:gd name="T10" fmla="*/ 363 w 369"/>
                <a:gd name="T11" fmla="*/ 138 h 290"/>
                <a:gd name="T12" fmla="*/ 361 w 369"/>
                <a:gd name="T13" fmla="*/ 155 h 290"/>
                <a:gd name="T14" fmla="*/ 354 w 369"/>
                <a:gd name="T15" fmla="*/ 173 h 290"/>
                <a:gd name="T16" fmla="*/ 358 w 369"/>
                <a:gd name="T17" fmla="*/ 186 h 290"/>
                <a:gd name="T18" fmla="*/ 352 w 369"/>
                <a:gd name="T19" fmla="*/ 207 h 290"/>
                <a:gd name="T20" fmla="*/ 337 w 369"/>
                <a:gd name="T21" fmla="*/ 223 h 290"/>
                <a:gd name="T22" fmla="*/ 342 w 369"/>
                <a:gd name="T23" fmla="*/ 240 h 290"/>
                <a:gd name="T24" fmla="*/ 335 w 369"/>
                <a:gd name="T25" fmla="*/ 259 h 290"/>
                <a:gd name="T26" fmla="*/ 321 w 369"/>
                <a:gd name="T27" fmla="*/ 259 h 290"/>
                <a:gd name="T28" fmla="*/ 304 w 369"/>
                <a:gd name="T29" fmla="*/ 269 h 290"/>
                <a:gd name="T30" fmla="*/ 287 w 369"/>
                <a:gd name="T31" fmla="*/ 282 h 290"/>
                <a:gd name="T32" fmla="*/ 265 w 369"/>
                <a:gd name="T33" fmla="*/ 290 h 290"/>
                <a:gd name="T34" fmla="*/ 246 w 369"/>
                <a:gd name="T35" fmla="*/ 282 h 290"/>
                <a:gd name="T36" fmla="*/ 227 w 369"/>
                <a:gd name="T37" fmla="*/ 284 h 290"/>
                <a:gd name="T38" fmla="*/ 210 w 369"/>
                <a:gd name="T39" fmla="*/ 284 h 290"/>
                <a:gd name="T40" fmla="*/ 202 w 369"/>
                <a:gd name="T41" fmla="*/ 265 h 290"/>
                <a:gd name="T42" fmla="*/ 189 w 369"/>
                <a:gd name="T43" fmla="*/ 265 h 290"/>
                <a:gd name="T44" fmla="*/ 173 w 369"/>
                <a:gd name="T45" fmla="*/ 255 h 290"/>
                <a:gd name="T46" fmla="*/ 173 w 369"/>
                <a:gd name="T47" fmla="*/ 242 h 290"/>
                <a:gd name="T48" fmla="*/ 164 w 369"/>
                <a:gd name="T49" fmla="*/ 225 h 290"/>
                <a:gd name="T50" fmla="*/ 152 w 369"/>
                <a:gd name="T51" fmla="*/ 219 h 290"/>
                <a:gd name="T52" fmla="*/ 141 w 369"/>
                <a:gd name="T53" fmla="*/ 213 h 290"/>
                <a:gd name="T54" fmla="*/ 119 w 369"/>
                <a:gd name="T55" fmla="*/ 205 h 290"/>
                <a:gd name="T56" fmla="*/ 98 w 369"/>
                <a:gd name="T57" fmla="*/ 201 h 290"/>
                <a:gd name="T58" fmla="*/ 79 w 369"/>
                <a:gd name="T59" fmla="*/ 192 h 290"/>
                <a:gd name="T60" fmla="*/ 58 w 369"/>
                <a:gd name="T61" fmla="*/ 203 h 290"/>
                <a:gd name="T62" fmla="*/ 43 w 369"/>
                <a:gd name="T63" fmla="*/ 194 h 290"/>
                <a:gd name="T64" fmla="*/ 23 w 369"/>
                <a:gd name="T65" fmla="*/ 188 h 290"/>
                <a:gd name="T66" fmla="*/ 6 w 369"/>
                <a:gd name="T67" fmla="*/ 178 h 290"/>
                <a:gd name="T68" fmla="*/ 4 w 369"/>
                <a:gd name="T69" fmla="*/ 157 h 290"/>
                <a:gd name="T70" fmla="*/ 8 w 369"/>
                <a:gd name="T71" fmla="*/ 138 h 290"/>
                <a:gd name="T72" fmla="*/ 14 w 369"/>
                <a:gd name="T73" fmla="*/ 119 h 290"/>
                <a:gd name="T74" fmla="*/ 25 w 369"/>
                <a:gd name="T75" fmla="*/ 113 h 290"/>
                <a:gd name="T76" fmla="*/ 43 w 369"/>
                <a:gd name="T77" fmla="*/ 102 h 290"/>
                <a:gd name="T78" fmla="*/ 41 w 369"/>
                <a:gd name="T79" fmla="*/ 75 h 290"/>
                <a:gd name="T80" fmla="*/ 60 w 369"/>
                <a:gd name="T81" fmla="*/ 63 h 290"/>
                <a:gd name="T82" fmla="*/ 79 w 369"/>
                <a:gd name="T83" fmla="*/ 52 h 290"/>
                <a:gd name="T84" fmla="*/ 98 w 369"/>
                <a:gd name="T85" fmla="*/ 56 h 290"/>
                <a:gd name="T86" fmla="*/ 119 w 369"/>
                <a:gd name="T87" fmla="*/ 57 h 290"/>
                <a:gd name="T88" fmla="*/ 133 w 369"/>
                <a:gd name="T89" fmla="*/ 52 h 290"/>
                <a:gd name="T90" fmla="*/ 144 w 369"/>
                <a:gd name="T91" fmla="*/ 42 h 290"/>
                <a:gd name="T92" fmla="*/ 141 w 369"/>
                <a:gd name="T93" fmla="*/ 29 h 290"/>
                <a:gd name="T94" fmla="*/ 152 w 369"/>
                <a:gd name="T95" fmla="*/ 15 h 290"/>
                <a:gd name="T96" fmla="*/ 169 w 369"/>
                <a:gd name="T97" fmla="*/ 13 h 290"/>
                <a:gd name="T98" fmla="*/ 190 w 369"/>
                <a:gd name="T99" fmla="*/ 6 h 290"/>
                <a:gd name="T100" fmla="*/ 202 w 369"/>
                <a:gd name="T101" fmla="*/ 6 h 290"/>
                <a:gd name="T102" fmla="*/ 217 w 369"/>
                <a:gd name="T103" fmla="*/ 27 h 290"/>
                <a:gd name="T104" fmla="*/ 237 w 369"/>
                <a:gd name="T105" fmla="*/ 44 h 290"/>
                <a:gd name="T106" fmla="*/ 252 w 369"/>
                <a:gd name="T107" fmla="*/ 59 h 290"/>
                <a:gd name="T108" fmla="*/ 271 w 369"/>
                <a:gd name="T109" fmla="*/ 61 h 290"/>
                <a:gd name="T110" fmla="*/ 287 w 369"/>
                <a:gd name="T111" fmla="*/ 52 h 290"/>
                <a:gd name="T112" fmla="*/ 300 w 369"/>
                <a:gd name="T113" fmla="*/ 36 h 290"/>
                <a:gd name="T114" fmla="*/ 319 w 369"/>
                <a:gd name="T115" fmla="*/ 27 h 290"/>
                <a:gd name="T116" fmla="*/ 337 w 369"/>
                <a:gd name="T117" fmla="*/ 19 h 290"/>
                <a:gd name="T118" fmla="*/ 342 w 369"/>
                <a:gd name="T119" fmla="*/ 4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9" h="290">
                  <a:moveTo>
                    <a:pt x="350" y="52"/>
                  </a:moveTo>
                  <a:lnTo>
                    <a:pt x="350" y="54"/>
                  </a:lnTo>
                  <a:lnTo>
                    <a:pt x="352" y="56"/>
                  </a:lnTo>
                  <a:lnTo>
                    <a:pt x="350" y="56"/>
                  </a:lnTo>
                  <a:lnTo>
                    <a:pt x="350" y="57"/>
                  </a:lnTo>
                  <a:lnTo>
                    <a:pt x="348" y="57"/>
                  </a:lnTo>
                  <a:lnTo>
                    <a:pt x="348" y="59"/>
                  </a:lnTo>
                  <a:lnTo>
                    <a:pt x="346" y="59"/>
                  </a:lnTo>
                  <a:lnTo>
                    <a:pt x="346" y="61"/>
                  </a:lnTo>
                  <a:lnTo>
                    <a:pt x="348" y="61"/>
                  </a:lnTo>
                  <a:lnTo>
                    <a:pt x="348" y="63"/>
                  </a:lnTo>
                  <a:lnTo>
                    <a:pt x="350" y="63"/>
                  </a:lnTo>
                  <a:lnTo>
                    <a:pt x="350" y="65"/>
                  </a:lnTo>
                  <a:lnTo>
                    <a:pt x="348" y="65"/>
                  </a:lnTo>
                  <a:lnTo>
                    <a:pt x="348" y="67"/>
                  </a:lnTo>
                  <a:lnTo>
                    <a:pt x="348" y="69"/>
                  </a:lnTo>
                  <a:lnTo>
                    <a:pt x="350" y="69"/>
                  </a:lnTo>
                  <a:lnTo>
                    <a:pt x="350" y="71"/>
                  </a:lnTo>
                  <a:lnTo>
                    <a:pt x="352" y="71"/>
                  </a:lnTo>
                  <a:lnTo>
                    <a:pt x="352" y="73"/>
                  </a:lnTo>
                  <a:lnTo>
                    <a:pt x="354" y="73"/>
                  </a:lnTo>
                  <a:lnTo>
                    <a:pt x="356" y="73"/>
                  </a:lnTo>
                  <a:lnTo>
                    <a:pt x="358" y="73"/>
                  </a:lnTo>
                  <a:lnTo>
                    <a:pt x="358" y="71"/>
                  </a:lnTo>
                  <a:lnTo>
                    <a:pt x="360" y="71"/>
                  </a:lnTo>
                  <a:lnTo>
                    <a:pt x="361" y="71"/>
                  </a:lnTo>
                  <a:lnTo>
                    <a:pt x="361" y="73"/>
                  </a:lnTo>
                  <a:lnTo>
                    <a:pt x="361" y="71"/>
                  </a:lnTo>
                  <a:lnTo>
                    <a:pt x="361" y="73"/>
                  </a:lnTo>
                  <a:lnTo>
                    <a:pt x="363" y="73"/>
                  </a:lnTo>
                  <a:lnTo>
                    <a:pt x="365" y="73"/>
                  </a:lnTo>
                  <a:lnTo>
                    <a:pt x="365" y="75"/>
                  </a:lnTo>
                  <a:lnTo>
                    <a:pt x="365" y="73"/>
                  </a:lnTo>
                  <a:lnTo>
                    <a:pt x="367" y="73"/>
                  </a:lnTo>
                  <a:lnTo>
                    <a:pt x="367" y="75"/>
                  </a:lnTo>
                  <a:lnTo>
                    <a:pt x="369" y="77"/>
                  </a:lnTo>
                  <a:lnTo>
                    <a:pt x="367" y="77"/>
                  </a:lnTo>
                  <a:lnTo>
                    <a:pt x="367" y="79"/>
                  </a:lnTo>
                  <a:lnTo>
                    <a:pt x="367" y="81"/>
                  </a:lnTo>
                  <a:lnTo>
                    <a:pt x="367" y="82"/>
                  </a:lnTo>
                  <a:lnTo>
                    <a:pt x="367" y="84"/>
                  </a:lnTo>
                  <a:lnTo>
                    <a:pt x="369" y="84"/>
                  </a:lnTo>
                  <a:lnTo>
                    <a:pt x="367" y="84"/>
                  </a:lnTo>
                  <a:lnTo>
                    <a:pt x="369" y="84"/>
                  </a:lnTo>
                  <a:lnTo>
                    <a:pt x="369" y="86"/>
                  </a:lnTo>
                  <a:lnTo>
                    <a:pt x="369" y="88"/>
                  </a:lnTo>
                  <a:lnTo>
                    <a:pt x="369" y="90"/>
                  </a:lnTo>
                  <a:lnTo>
                    <a:pt x="367" y="90"/>
                  </a:lnTo>
                  <a:lnTo>
                    <a:pt x="365" y="90"/>
                  </a:lnTo>
                  <a:lnTo>
                    <a:pt x="363" y="90"/>
                  </a:lnTo>
                  <a:lnTo>
                    <a:pt x="363" y="92"/>
                  </a:lnTo>
                  <a:lnTo>
                    <a:pt x="363" y="90"/>
                  </a:lnTo>
                  <a:lnTo>
                    <a:pt x="361" y="90"/>
                  </a:lnTo>
                  <a:lnTo>
                    <a:pt x="363" y="92"/>
                  </a:lnTo>
                  <a:lnTo>
                    <a:pt x="361" y="92"/>
                  </a:lnTo>
                  <a:lnTo>
                    <a:pt x="361" y="94"/>
                  </a:lnTo>
                  <a:lnTo>
                    <a:pt x="361" y="96"/>
                  </a:lnTo>
                  <a:lnTo>
                    <a:pt x="361" y="98"/>
                  </a:lnTo>
                  <a:lnTo>
                    <a:pt x="360" y="98"/>
                  </a:lnTo>
                  <a:lnTo>
                    <a:pt x="360" y="100"/>
                  </a:lnTo>
                  <a:lnTo>
                    <a:pt x="358" y="100"/>
                  </a:lnTo>
                  <a:lnTo>
                    <a:pt x="358" y="102"/>
                  </a:lnTo>
                  <a:lnTo>
                    <a:pt x="360" y="102"/>
                  </a:lnTo>
                  <a:lnTo>
                    <a:pt x="360" y="104"/>
                  </a:lnTo>
                  <a:lnTo>
                    <a:pt x="360" y="105"/>
                  </a:lnTo>
                  <a:lnTo>
                    <a:pt x="360" y="107"/>
                  </a:lnTo>
                  <a:lnTo>
                    <a:pt x="358" y="107"/>
                  </a:lnTo>
                  <a:lnTo>
                    <a:pt x="358" y="109"/>
                  </a:lnTo>
                  <a:lnTo>
                    <a:pt x="356" y="109"/>
                  </a:lnTo>
                  <a:lnTo>
                    <a:pt x="356" y="111"/>
                  </a:lnTo>
                  <a:lnTo>
                    <a:pt x="356" y="113"/>
                  </a:lnTo>
                  <a:lnTo>
                    <a:pt x="358" y="113"/>
                  </a:lnTo>
                  <a:lnTo>
                    <a:pt x="358" y="111"/>
                  </a:lnTo>
                  <a:lnTo>
                    <a:pt x="358" y="113"/>
                  </a:lnTo>
                  <a:lnTo>
                    <a:pt x="360" y="113"/>
                  </a:lnTo>
                  <a:lnTo>
                    <a:pt x="360" y="115"/>
                  </a:lnTo>
                  <a:lnTo>
                    <a:pt x="361" y="115"/>
                  </a:lnTo>
                  <a:lnTo>
                    <a:pt x="360" y="115"/>
                  </a:lnTo>
                  <a:lnTo>
                    <a:pt x="360" y="117"/>
                  </a:lnTo>
                  <a:lnTo>
                    <a:pt x="358" y="119"/>
                  </a:lnTo>
                  <a:lnTo>
                    <a:pt x="356" y="119"/>
                  </a:lnTo>
                  <a:lnTo>
                    <a:pt x="356" y="121"/>
                  </a:lnTo>
                  <a:lnTo>
                    <a:pt x="358" y="121"/>
                  </a:lnTo>
                  <a:lnTo>
                    <a:pt x="358" y="123"/>
                  </a:lnTo>
                  <a:lnTo>
                    <a:pt x="358" y="121"/>
                  </a:lnTo>
                  <a:lnTo>
                    <a:pt x="358" y="123"/>
                  </a:lnTo>
                  <a:lnTo>
                    <a:pt x="360" y="123"/>
                  </a:lnTo>
                  <a:lnTo>
                    <a:pt x="361" y="123"/>
                  </a:lnTo>
                  <a:lnTo>
                    <a:pt x="361" y="125"/>
                  </a:lnTo>
                  <a:lnTo>
                    <a:pt x="361" y="127"/>
                  </a:lnTo>
                  <a:lnTo>
                    <a:pt x="361" y="129"/>
                  </a:lnTo>
                  <a:lnTo>
                    <a:pt x="363" y="129"/>
                  </a:lnTo>
                  <a:lnTo>
                    <a:pt x="363" y="130"/>
                  </a:lnTo>
                  <a:lnTo>
                    <a:pt x="361" y="130"/>
                  </a:lnTo>
                  <a:lnTo>
                    <a:pt x="361" y="132"/>
                  </a:lnTo>
                  <a:lnTo>
                    <a:pt x="363" y="132"/>
                  </a:lnTo>
                  <a:lnTo>
                    <a:pt x="365" y="132"/>
                  </a:lnTo>
                  <a:lnTo>
                    <a:pt x="367" y="134"/>
                  </a:lnTo>
                  <a:lnTo>
                    <a:pt x="365" y="134"/>
                  </a:lnTo>
                  <a:lnTo>
                    <a:pt x="365" y="136"/>
                  </a:lnTo>
                  <a:lnTo>
                    <a:pt x="363" y="136"/>
                  </a:lnTo>
                  <a:lnTo>
                    <a:pt x="363" y="138"/>
                  </a:lnTo>
                  <a:lnTo>
                    <a:pt x="363" y="140"/>
                  </a:lnTo>
                  <a:lnTo>
                    <a:pt x="365" y="140"/>
                  </a:lnTo>
                  <a:lnTo>
                    <a:pt x="367" y="140"/>
                  </a:lnTo>
                  <a:lnTo>
                    <a:pt x="365" y="140"/>
                  </a:lnTo>
                  <a:lnTo>
                    <a:pt x="365" y="142"/>
                  </a:lnTo>
                  <a:lnTo>
                    <a:pt x="365" y="144"/>
                  </a:lnTo>
                  <a:lnTo>
                    <a:pt x="365" y="146"/>
                  </a:lnTo>
                  <a:lnTo>
                    <a:pt x="365" y="148"/>
                  </a:lnTo>
                  <a:lnTo>
                    <a:pt x="363" y="148"/>
                  </a:lnTo>
                  <a:lnTo>
                    <a:pt x="363" y="150"/>
                  </a:lnTo>
                  <a:lnTo>
                    <a:pt x="361" y="150"/>
                  </a:lnTo>
                  <a:lnTo>
                    <a:pt x="361" y="152"/>
                  </a:lnTo>
                  <a:lnTo>
                    <a:pt x="360" y="152"/>
                  </a:lnTo>
                  <a:lnTo>
                    <a:pt x="361" y="152"/>
                  </a:lnTo>
                  <a:lnTo>
                    <a:pt x="360" y="153"/>
                  </a:lnTo>
                  <a:lnTo>
                    <a:pt x="361" y="153"/>
                  </a:lnTo>
                  <a:lnTo>
                    <a:pt x="361" y="155"/>
                  </a:lnTo>
                  <a:lnTo>
                    <a:pt x="363" y="155"/>
                  </a:lnTo>
                  <a:lnTo>
                    <a:pt x="363" y="157"/>
                  </a:lnTo>
                  <a:lnTo>
                    <a:pt x="363" y="159"/>
                  </a:lnTo>
                  <a:lnTo>
                    <a:pt x="363" y="161"/>
                  </a:lnTo>
                  <a:lnTo>
                    <a:pt x="363" y="163"/>
                  </a:lnTo>
                  <a:lnTo>
                    <a:pt x="361" y="163"/>
                  </a:lnTo>
                  <a:lnTo>
                    <a:pt x="361" y="165"/>
                  </a:lnTo>
                  <a:lnTo>
                    <a:pt x="363" y="165"/>
                  </a:lnTo>
                  <a:lnTo>
                    <a:pt x="361" y="165"/>
                  </a:lnTo>
                  <a:lnTo>
                    <a:pt x="361" y="167"/>
                  </a:lnTo>
                  <a:lnTo>
                    <a:pt x="361" y="169"/>
                  </a:lnTo>
                  <a:lnTo>
                    <a:pt x="360" y="169"/>
                  </a:lnTo>
                  <a:lnTo>
                    <a:pt x="358" y="169"/>
                  </a:lnTo>
                  <a:lnTo>
                    <a:pt x="358" y="171"/>
                  </a:lnTo>
                  <a:lnTo>
                    <a:pt x="358" y="173"/>
                  </a:lnTo>
                  <a:lnTo>
                    <a:pt x="356" y="173"/>
                  </a:lnTo>
                  <a:lnTo>
                    <a:pt x="354" y="173"/>
                  </a:lnTo>
                  <a:lnTo>
                    <a:pt x="356" y="173"/>
                  </a:lnTo>
                  <a:lnTo>
                    <a:pt x="356" y="175"/>
                  </a:lnTo>
                  <a:lnTo>
                    <a:pt x="354" y="175"/>
                  </a:lnTo>
                  <a:lnTo>
                    <a:pt x="352" y="175"/>
                  </a:lnTo>
                  <a:lnTo>
                    <a:pt x="352" y="177"/>
                  </a:lnTo>
                  <a:lnTo>
                    <a:pt x="354" y="177"/>
                  </a:lnTo>
                  <a:lnTo>
                    <a:pt x="354" y="178"/>
                  </a:lnTo>
                  <a:lnTo>
                    <a:pt x="354" y="177"/>
                  </a:lnTo>
                  <a:lnTo>
                    <a:pt x="356" y="177"/>
                  </a:lnTo>
                  <a:lnTo>
                    <a:pt x="358" y="177"/>
                  </a:lnTo>
                  <a:lnTo>
                    <a:pt x="358" y="178"/>
                  </a:lnTo>
                  <a:lnTo>
                    <a:pt x="358" y="180"/>
                  </a:lnTo>
                  <a:lnTo>
                    <a:pt x="360" y="180"/>
                  </a:lnTo>
                  <a:lnTo>
                    <a:pt x="360" y="182"/>
                  </a:lnTo>
                  <a:lnTo>
                    <a:pt x="360" y="184"/>
                  </a:lnTo>
                  <a:lnTo>
                    <a:pt x="358" y="184"/>
                  </a:lnTo>
                  <a:lnTo>
                    <a:pt x="358" y="186"/>
                  </a:lnTo>
                  <a:lnTo>
                    <a:pt x="358" y="188"/>
                  </a:lnTo>
                  <a:lnTo>
                    <a:pt x="360" y="188"/>
                  </a:lnTo>
                  <a:lnTo>
                    <a:pt x="360" y="190"/>
                  </a:lnTo>
                  <a:lnTo>
                    <a:pt x="360" y="192"/>
                  </a:lnTo>
                  <a:lnTo>
                    <a:pt x="358" y="192"/>
                  </a:lnTo>
                  <a:lnTo>
                    <a:pt x="358" y="194"/>
                  </a:lnTo>
                  <a:lnTo>
                    <a:pt x="358" y="196"/>
                  </a:lnTo>
                  <a:lnTo>
                    <a:pt x="356" y="196"/>
                  </a:lnTo>
                  <a:lnTo>
                    <a:pt x="356" y="198"/>
                  </a:lnTo>
                  <a:lnTo>
                    <a:pt x="358" y="198"/>
                  </a:lnTo>
                  <a:lnTo>
                    <a:pt x="358" y="200"/>
                  </a:lnTo>
                  <a:lnTo>
                    <a:pt x="356" y="201"/>
                  </a:lnTo>
                  <a:lnTo>
                    <a:pt x="354" y="201"/>
                  </a:lnTo>
                  <a:lnTo>
                    <a:pt x="354" y="203"/>
                  </a:lnTo>
                  <a:lnTo>
                    <a:pt x="354" y="205"/>
                  </a:lnTo>
                  <a:lnTo>
                    <a:pt x="354" y="207"/>
                  </a:lnTo>
                  <a:lnTo>
                    <a:pt x="352" y="207"/>
                  </a:lnTo>
                  <a:lnTo>
                    <a:pt x="352" y="209"/>
                  </a:lnTo>
                  <a:lnTo>
                    <a:pt x="350" y="211"/>
                  </a:lnTo>
                  <a:lnTo>
                    <a:pt x="350" y="213"/>
                  </a:lnTo>
                  <a:lnTo>
                    <a:pt x="350" y="215"/>
                  </a:lnTo>
                  <a:lnTo>
                    <a:pt x="348" y="215"/>
                  </a:lnTo>
                  <a:lnTo>
                    <a:pt x="348" y="217"/>
                  </a:lnTo>
                  <a:lnTo>
                    <a:pt x="346" y="217"/>
                  </a:lnTo>
                  <a:lnTo>
                    <a:pt x="346" y="219"/>
                  </a:lnTo>
                  <a:lnTo>
                    <a:pt x="346" y="221"/>
                  </a:lnTo>
                  <a:lnTo>
                    <a:pt x="344" y="221"/>
                  </a:lnTo>
                  <a:lnTo>
                    <a:pt x="344" y="219"/>
                  </a:lnTo>
                  <a:lnTo>
                    <a:pt x="342" y="219"/>
                  </a:lnTo>
                  <a:lnTo>
                    <a:pt x="340" y="219"/>
                  </a:lnTo>
                  <a:lnTo>
                    <a:pt x="340" y="221"/>
                  </a:lnTo>
                  <a:lnTo>
                    <a:pt x="338" y="221"/>
                  </a:lnTo>
                  <a:lnTo>
                    <a:pt x="338" y="223"/>
                  </a:lnTo>
                  <a:lnTo>
                    <a:pt x="337" y="223"/>
                  </a:lnTo>
                  <a:lnTo>
                    <a:pt x="337" y="225"/>
                  </a:lnTo>
                  <a:lnTo>
                    <a:pt x="335" y="225"/>
                  </a:lnTo>
                  <a:lnTo>
                    <a:pt x="335" y="226"/>
                  </a:lnTo>
                  <a:lnTo>
                    <a:pt x="335" y="228"/>
                  </a:lnTo>
                  <a:lnTo>
                    <a:pt x="333" y="228"/>
                  </a:lnTo>
                  <a:lnTo>
                    <a:pt x="333" y="230"/>
                  </a:lnTo>
                  <a:lnTo>
                    <a:pt x="331" y="230"/>
                  </a:lnTo>
                  <a:lnTo>
                    <a:pt x="331" y="232"/>
                  </a:lnTo>
                  <a:lnTo>
                    <a:pt x="331" y="234"/>
                  </a:lnTo>
                  <a:lnTo>
                    <a:pt x="333" y="234"/>
                  </a:lnTo>
                  <a:lnTo>
                    <a:pt x="333" y="236"/>
                  </a:lnTo>
                  <a:lnTo>
                    <a:pt x="335" y="236"/>
                  </a:lnTo>
                  <a:lnTo>
                    <a:pt x="337" y="236"/>
                  </a:lnTo>
                  <a:lnTo>
                    <a:pt x="338" y="238"/>
                  </a:lnTo>
                  <a:lnTo>
                    <a:pt x="340" y="238"/>
                  </a:lnTo>
                  <a:lnTo>
                    <a:pt x="340" y="240"/>
                  </a:lnTo>
                  <a:lnTo>
                    <a:pt x="342" y="240"/>
                  </a:lnTo>
                  <a:lnTo>
                    <a:pt x="342" y="242"/>
                  </a:lnTo>
                  <a:lnTo>
                    <a:pt x="344" y="242"/>
                  </a:lnTo>
                  <a:lnTo>
                    <a:pt x="344" y="244"/>
                  </a:lnTo>
                  <a:lnTo>
                    <a:pt x="346" y="244"/>
                  </a:lnTo>
                  <a:lnTo>
                    <a:pt x="344" y="244"/>
                  </a:lnTo>
                  <a:lnTo>
                    <a:pt x="344" y="246"/>
                  </a:lnTo>
                  <a:lnTo>
                    <a:pt x="344" y="248"/>
                  </a:lnTo>
                  <a:lnTo>
                    <a:pt x="344" y="249"/>
                  </a:lnTo>
                  <a:lnTo>
                    <a:pt x="342" y="251"/>
                  </a:lnTo>
                  <a:lnTo>
                    <a:pt x="340" y="251"/>
                  </a:lnTo>
                  <a:lnTo>
                    <a:pt x="338" y="251"/>
                  </a:lnTo>
                  <a:lnTo>
                    <a:pt x="338" y="253"/>
                  </a:lnTo>
                  <a:lnTo>
                    <a:pt x="338" y="255"/>
                  </a:lnTo>
                  <a:lnTo>
                    <a:pt x="338" y="257"/>
                  </a:lnTo>
                  <a:lnTo>
                    <a:pt x="337" y="257"/>
                  </a:lnTo>
                  <a:lnTo>
                    <a:pt x="337" y="259"/>
                  </a:lnTo>
                  <a:lnTo>
                    <a:pt x="335" y="259"/>
                  </a:lnTo>
                  <a:lnTo>
                    <a:pt x="335" y="261"/>
                  </a:lnTo>
                  <a:lnTo>
                    <a:pt x="335" y="263"/>
                  </a:lnTo>
                  <a:lnTo>
                    <a:pt x="335" y="265"/>
                  </a:lnTo>
                  <a:lnTo>
                    <a:pt x="333" y="265"/>
                  </a:lnTo>
                  <a:lnTo>
                    <a:pt x="331" y="265"/>
                  </a:lnTo>
                  <a:lnTo>
                    <a:pt x="329" y="265"/>
                  </a:lnTo>
                  <a:lnTo>
                    <a:pt x="329" y="263"/>
                  </a:lnTo>
                  <a:lnTo>
                    <a:pt x="329" y="265"/>
                  </a:lnTo>
                  <a:lnTo>
                    <a:pt x="327" y="265"/>
                  </a:lnTo>
                  <a:lnTo>
                    <a:pt x="327" y="263"/>
                  </a:lnTo>
                  <a:lnTo>
                    <a:pt x="327" y="265"/>
                  </a:lnTo>
                  <a:lnTo>
                    <a:pt x="327" y="263"/>
                  </a:lnTo>
                  <a:lnTo>
                    <a:pt x="325" y="263"/>
                  </a:lnTo>
                  <a:lnTo>
                    <a:pt x="323" y="263"/>
                  </a:lnTo>
                  <a:lnTo>
                    <a:pt x="323" y="261"/>
                  </a:lnTo>
                  <a:lnTo>
                    <a:pt x="321" y="261"/>
                  </a:lnTo>
                  <a:lnTo>
                    <a:pt x="321" y="259"/>
                  </a:lnTo>
                  <a:lnTo>
                    <a:pt x="319" y="259"/>
                  </a:lnTo>
                  <a:lnTo>
                    <a:pt x="319" y="257"/>
                  </a:lnTo>
                  <a:lnTo>
                    <a:pt x="317" y="257"/>
                  </a:lnTo>
                  <a:lnTo>
                    <a:pt x="317" y="259"/>
                  </a:lnTo>
                  <a:lnTo>
                    <a:pt x="315" y="259"/>
                  </a:lnTo>
                  <a:lnTo>
                    <a:pt x="315" y="261"/>
                  </a:lnTo>
                  <a:lnTo>
                    <a:pt x="315" y="263"/>
                  </a:lnTo>
                  <a:lnTo>
                    <a:pt x="313" y="263"/>
                  </a:lnTo>
                  <a:lnTo>
                    <a:pt x="313" y="265"/>
                  </a:lnTo>
                  <a:lnTo>
                    <a:pt x="313" y="267"/>
                  </a:lnTo>
                  <a:lnTo>
                    <a:pt x="312" y="267"/>
                  </a:lnTo>
                  <a:lnTo>
                    <a:pt x="310" y="267"/>
                  </a:lnTo>
                  <a:lnTo>
                    <a:pt x="310" y="269"/>
                  </a:lnTo>
                  <a:lnTo>
                    <a:pt x="308" y="269"/>
                  </a:lnTo>
                  <a:lnTo>
                    <a:pt x="306" y="267"/>
                  </a:lnTo>
                  <a:lnTo>
                    <a:pt x="304" y="267"/>
                  </a:lnTo>
                  <a:lnTo>
                    <a:pt x="304" y="269"/>
                  </a:lnTo>
                  <a:lnTo>
                    <a:pt x="304" y="271"/>
                  </a:lnTo>
                  <a:lnTo>
                    <a:pt x="304" y="273"/>
                  </a:lnTo>
                  <a:lnTo>
                    <a:pt x="304" y="274"/>
                  </a:lnTo>
                  <a:lnTo>
                    <a:pt x="302" y="274"/>
                  </a:lnTo>
                  <a:lnTo>
                    <a:pt x="302" y="276"/>
                  </a:lnTo>
                  <a:lnTo>
                    <a:pt x="300" y="276"/>
                  </a:lnTo>
                  <a:lnTo>
                    <a:pt x="298" y="278"/>
                  </a:lnTo>
                  <a:lnTo>
                    <a:pt x="296" y="278"/>
                  </a:lnTo>
                  <a:lnTo>
                    <a:pt x="296" y="276"/>
                  </a:lnTo>
                  <a:lnTo>
                    <a:pt x="294" y="276"/>
                  </a:lnTo>
                  <a:lnTo>
                    <a:pt x="294" y="278"/>
                  </a:lnTo>
                  <a:lnTo>
                    <a:pt x="294" y="280"/>
                  </a:lnTo>
                  <a:lnTo>
                    <a:pt x="292" y="280"/>
                  </a:lnTo>
                  <a:lnTo>
                    <a:pt x="292" y="282"/>
                  </a:lnTo>
                  <a:lnTo>
                    <a:pt x="290" y="282"/>
                  </a:lnTo>
                  <a:lnTo>
                    <a:pt x="288" y="282"/>
                  </a:lnTo>
                  <a:lnTo>
                    <a:pt x="287" y="282"/>
                  </a:lnTo>
                  <a:lnTo>
                    <a:pt x="285" y="282"/>
                  </a:lnTo>
                  <a:lnTo>
                    <a:pt x="283" y="282"/>
                  </a:lnTo>
                  <a:lnTo>
                    <a:pt x="283" y="280"/>
                  </a:lnTo>
                  <a:lnTo>
                    <a:pt x="281" y="280"/>
                  </a:lnTo>
                  <a:lnTo>
                    <a:pt x="279" y="280"/>
                  </a:lnTo>
                  <a:lnTo>
                    <a:pt x="277" y="280"/>
                  </a:lnTo>
                  <a:lnTo>
                    <a:pt x="275" y="282"/>
                  </a:lnTo>
                  <a:lnTo>
                    <a:pt x="275" y="280"/>
                  </a:lnTo>
                  <a:lnTo>
                    <a:pt x="275" y="282"/>
                  </a:lnTo>
                  <a:lnTo>
                    <a:pt x="275" y="284"/>
                  </a:lnTo>
                  <a:lnTo>
                    <a:pt x="273" y="284"/>
                  </a:lnTo>
                  <a:lnTo>
                    <a:pt x="271" y="284"/>
                  </a:lnTo>
                  <a:lnTo>
                    <a:pt x="271" y="286"/>
                  </a:lnTo>
                  <a:lnTo>
                    <a:pt x="271" y="288"/>
                  </a:lnTo>
                  <a:lnTo>
                    <a:pt x="269" y="290"/>
                  </a:lnTo>
                  <a:lnTo>
                    <a:pt x="267" y="290"/>
                  </a:lnTo>
                  <a:lnTo>
                    <a:pt x="265" y="290"/>
                  </a:lnTo>
                  <a:lnTo>
                    <a:pt x="265" y="288"/>
                  </a:lnTo>
                  <a:lnTo>
                    <a:pt x="264" y="288"/>
                  </a:lnTo>
                  <a:lnTo>
                    <a:pt x="262" y="288"/>
                  </a:lnTo>
                  <a:lnTo>
                    <a:pt x="260" y="288"/>
                  </a:lnTo>
                  <a:lnTo>
                    <a:pt x="260" y="286"/>
                  </a:lnTo>
                  <a:lnTo>
                    <a:pt x="258" y="286"/>
                  </a:lnTo>
                  <a:lnTo>
                    <a:pt x="256" y="286"/>
                  </a:lnTo>
                  <a:lnTo>
                    <a:pt x="256" y="284"/>
                  </a:lnTo>
                  <a:lnTo>
                    <a:pt x="254" y="284"/>
                  </a:lnTo>
                  <a:lnTo>
                    <a:pt x="254" y="282"/>
                  </a:lnTo>
                  <a:lnTo>
                    <a:pt x="252" y="282"/>
                  </a:lnTo>
                  <a:lnTo>
                    <a:pt x="250" y="282"/>
                  </a:lnTo>
                  <a:lnTo>
                    <a:pt x="248" y="282"/>
                  </a:lnTo>
                  <a:lnTo>
                    <a:pt x="246" y="284"/>
                  </a:lnTo>
                  <a:lnTo>
                    <a:pt x="246" y="286"/>
                  </a:lnTo>
                  <a:lnTo>
                    <a:pt x="246" y="284"/>
                  </a:lnTo>
                  <a:lnTo>
                    <a:pt x="246" y="282"/>
                  </a:lnTo>
                  <a:lnTo>
                    <a:pt x="244" y="282"/>
                  </a:lnTo>
                  <a:lnTo>
                    <a:pt x="244" y="280"/>
                  </a:lnTo>
                  <a:lnTo>
                    <a:pt x="244" y="278"/>
                  </a:lnTo>
                  <a:lnTo>
                    <a:pt x="242" y="278"/>
                  </a:lnTo>
                  <a:lnTo>
                    <a:pt x="242" y="280"/>
                  </a:lnTo>
                  <a:lnTo>
                    <a:pt x="240" y="280"/>
                  </a:lnTo>
                  <a:lnTo>
                    <a:pt x="240" y="282"/>
                  </a:lnTo>
                  <a:lnTo>
                    <a:pt x="239" y="282"/>
                  </a:lnTo>
                  <a:lnTo>
                    <a:pt x="237" y="282"/>
                  </a:lnTo>
                  <a:lnTo>
                    <a:pt x="237" y="284"/>
                  </a:lnTo>
                  <a:lnTo>
                    <a:pt x="235" y="284"/>
                  </a:lnTo>
                  <a:lnTo>
                    <a:pt x="235" y="286"/>
                  </a:lnTo>
                  <a:lnTo>
                    <a:pt x="233" y="286"/>
                  </a:lnTo>
                  <a:lnTo>
                    <a:pt x="231" y="286"/>
                  </a:lnTo>
                  <a:lnTo>
                    <a:pt x="231" y="284"/>
                  </a:lnTo>
                  <a:lnTo>
                    <a:pt x="229" y="284"/>
                  </a:lnTo>
                  <a:lnTo>
                    <a:pt x="227" y="284"/>
                  </a:lnTo>
                  <a:lnTo>
                    <a:pt x="225" y="284"/>
                  </a:lnTo>
                  <a:lnTo>
                    <a:pt x="225" y="282"/>
                  </a:lnTo>
                  <a:lnTo>
                    <a:pt x="223" y="282"/>
                  </a:lnTo>
                  <a:lnTo>
                    <a:pt x="223" y="284"/>
                  </a:lnTo>
                  <a:lnTo>
                    <a:pt x="221" y="284"/>
                  </a:lnTo>
                  <a:lnTo>
                    <a:pt x="221" y="286"/>
                  </a:lnTo>
                  <a:lnTo>
                    <a:pt x="219" y="286"/>
                  </a:lnTo>
                  <a:lnTo>
                    <a:pt x="217" y="286"/>
                  </a:lnTo>
                  <a:lnTo>
                    <a:pt x="217" y="288"/>
                  </a:lnTo>
                  <a:lnTo>
                    <a:pt x="215" y="288"/>
                  </a:lnTo>
                  <a:lnTo>
                    <a:pt x="214" y="288"/>
                  </a:lnTo>
                  <a:lnTo>
                    <a:pt x="215" y="288"/>
                  </a:lnTo>
                  <a:lnTo>
                    <a:pt x="214" y="288"/>
                  </a:lnTo>
                  <a:lnTo>
                    <a:pt x="212" y="288"/>
                  </a:lnTo>
                  <a:lnTo>
                    <a:pt x="212" y="286"/>
                  </a:lnTo>
                  <a:lnTo>
                    <a:pt x="212" y="284"/>
                  </a:lnTo>
                  <a:lnTo>
                    <a:pt x="210" y="284"/>
                  </a:lnTo>
                  <a:lnTo>
                    <a:pt x="210" y="282"/>
                  </a:lnTo>
                  <a:lnTo>
                    <a:pt x="208" y="282"/>
                  </a:lnTo>
                  <a:lnTo>
                    <a:pt x="208" y="280"/>
                  </a:lnTo>
                  <a:lnTo>
                    <a:pt x="206" y="280"/>
                  </a:lnTo>
                  <a:lnTo>
                    <a:pt x="206" y="282"/>
                  </a:lnTo>
                  <a:lnTo>
                    <a:pt x="206" y="280"/>
                  </a:lnTo>
                  <a:lnTo>
                    <a:pt x="204" y="280"/>
                  </a:lnTo>
                  <a:lnTo>
                    <a:pt x="204" y="278"/>
                  </a:lnTo>
                  <a:lnTo>
                    <a:pt x="204" y="276"/>
                  </a:lnTo>
                  <a:lnTo>
                    <a:pt x="206" y="276"/>
                  </a:lnTo>
                  <a:lnTo>
                    <a:pt x="206" y="274"/>
                  </a:lnTo>
                  <a:lnTo>
                    <a:pt x="206" y="273"/>
                  </a:lnTo>
                  <a:lnTo>
                    <a:pt x="204" y="271"/>
                  </a:lnTo>
                  <a:lnTo>
                    <a:pt x="204" y="269"/>
                  </a:lnTo>
                  <a:lnTo>
                    <a:pt x="204" y="267"/>
                  </a:lnTo>
                  <a:lnTo>
                    <a:pt x="204" y="265"/>
                  </a:lnTo>
                  <a:lnTo>
                    <a:pt x="202" y="265"/>
                  </a:lnTo>
                  <a:lnTo>
                    <a:pt x="202" y="267"/>
                  </a:lnTo>
                  <a:lnTo>
                    <a:pt x="200" y="267"/>
                  </a:lnTo>
                  <a:lnTo>
                    <a:pt x="200" y="269"/>
                  </a:lnTo>
                  <a:lnTo>
                    <a:pt x="198" y="269"/>
                  </a:lnTo>
                  <a:lnTo>
                    <a:pt x="198" y="271"/>
                  </a:lnTo>
                  <a:lnTo>
                    <a:pt x="196" y="271"/>
                  </a:lnTo>
                  <a:lnTo>
                    <a:pt x="196" y="273"/>
                  </a:lnTo>
                  <a:lnTo>
                    <a:pt x="194" y="273"/>
                  </a:lnTo>
                  <a:lnTo>
                    <a:pt x="194" y="274"/>
                  </a:lnTo>
                  <a:lnTo>
                    <a:pt x="194" y="273"/>
                  </a:lnTo>
                  <a:lnTo>
                    <a:pt x="192" y="273"/>
                  </a:lnTo>
                  <a:lnTo>
                    <a:pt x="190" y="273"/>
                  </a:lnTo>
                  <a:lnTo>
                    <a:pt x="190" y="271"/>
                  </a:lnTo>
                  <a:lnTo>
                    <a:pt x="190" y="269"/>
                  </a:lnTo>
                  <a:lnTo>
                    <a:pt x="190" y="267"/>
                  </a:lnTo>
                  <a:lnTo>
                    <a:pt x="189" y="267"/>
                  </a:lnTo>
                  <a:lnTo>
                    <a:pt x="189" y="265"/>
                  </a:lnTo>
                  <a:lnTo>
                    <a:pt x="187" y="265"/>
                  </a:lnTo>
                  <a:lnTo>
                    <a:pt x="185" y="265"/>
                  </a:lnTo>
                  <a:lnTo>
                    <a:pt x="183" y="265"/>
                  </a:lnTo>
                  <a:lnTo>
                    <a:pt x="183" y="267"/>
                  </a:lnTo>
                  <a:lnTo>
                    <a:pt x="183" y="269"/>
                  </a:lnTo>
                  <a:lnTo>
                    <a:pt x="181" y="269"/>
                  </a:lnTo>
                  <a:lnTo>
                    <a:pt x="181" y="267"/>
                  </a:lnTo>
                  <a:lnTo>
                    <a:pt x="181" y="265"/>
                  </a:lnTo>
                  <a:lnTo>
                    <a:pt x="179" y="265"/>
                  </a:lnTo>
                  <a:lnTo>
                    <a:pt x="179" y="263"/>
                  </a:lnTo>
                  <a:lnTo>
                    <a:pt x="177" y="263"/>
                  </a:lnTo>
                  <a:lnTo>
                    <a:pt x="175" y="263"/>
                  </a:lnTo>
                  <a:lnTo>
                    <a:pt x="175" y="261"/>
                  </a:lnTo>
                  <a:lnTo>
                    <a:pt x="175" y="259"/>
                  </a:lnTo>
                  <a:lnTo>
                    <a:pt x="173" y="259"/>
                  </a:lnTo>
                  <a:lnTo>
                    <a:pt x="173" y="257"/>
                  </a:lnTo>
                  <a:lnTo>
                    <a:pt x="173" y="255"/>
                  </a:lnTo>
                  <a:lnTo>
                    <a:pt x="173" y="253"/>
                  </a:lnTo>
                  <a:lnTo>
                    <a:pt x="175" y="253"/>
                  </a:lnTo>
                  <a:lnTo>
                    <a:pt x="175" y="251"/>
                  </a:lnTo>
                  <a:lnTo>
                    <a:pt x="175" y="249"/>
                  </a:lnTo>
                  <a:lnTo>
                    <a:pt x="175" y="248"/>
                  </a:lnTo>
                  <a:lnTo>
                    <a:pt x="177" y="248"/>
                  </a:lnTo>
                  <a:lnTo>
                    <a:pt x="175" y="248"/>
                  </a:lnTo>
                  <a:lnTo>
                    <a:pt x="175" y="246"/>
                  </a:lnTo>
                  <a:lnTo>
                    <a:pt x="175" y="244"/>
                  </a:lnTo>
                  <a:lnTo>
                    <a:pt x="175" y="242"/>
                  </a:lnTo>
                  <a:lnTo>
                    <a:pt x="177" y="242"/>
                  </a:lnTo>
                  <a:lnTo>
                    <a:pt x="177" y="240"/>
                  </a:lnTo>
                  <a:lnTo>
                    <a:pt x="177" y="238"/>
                  </a:lnTo>
                  <a:lnTo>
                    <a:pt x="175" y="238"/>
                  </a:lnTo>
                  <a:lnTo>
                    <a:pt x="175" y="240"/>
                  </a:lnTo>
                  <a:lnTo>
                    <a:pt x="175" y="242"/>
                  </a:lnTo>
                  <a:lnTo>
                    <a:pt x="173" y="242"/>
                  </a:lnTo>
                  <a:lnTo>
                    <a:pt x="173" y="240"/>
                  </a:lnTo>
                  <a:lnTo>
                    <a:pt x="173" y="238"/>
                  </a:lnTo>
                  <a:lnTo>
                    <a:pt x="173" y="236"/>
                  </a:lnTo>
                  <a:lnTo>
                    <a:pt x="173" y="234"/>
                  </a:lnTo>
                  <a:lnTo>
                    <a:pt x="171" y="234"/>
                  </a:lnTo>
                  <a:lnTo>
                    <a:pt x="171" y="232"/>
                  </a:lnTo>
                  <a:lnTo>
                    <a:pt x="169" y="232"/>
                  </a:lnTo>
                  <a:lnTo>
                    <a:pt x="169" y="230"/>
                  </a:lnTo>
                  <a:lnTo>
                    <a:pt x="171" y="230"/>
                  </a:lnTo>
                  <a:lnTo>
                    <a:pt x="169" y="230"/>
                  </a:lnTo>
                  <a:lnTo>
                    <a:pt x="169" y="228"/>
                  </a:lnTo>
                  <a:lnTo>
                    <a:pt x="167" y="228"/>
                  </a:lnTo>
                  <a:lnTo>
                    <a:pt x="166" y="230"/>
                  </a:lnTo>
                  <a:lnTo>
                    <a:pt x="166" y="228"/>
                  </a:lnTo>
                  <a:lnTo>
                    <a:pt x="164" y="228"/>
                  </a:lnTo>
                  <a:lnTo>
                    <a:pt x="164" y="226"/>
                  </a:lnTo>
                  <a:lnTo>
                    <a:pt x="164" y="225"/>
                  </a:lnTo>
                  <a:lnTo>
                    <a:pt x="164" y="223"/>
                  </a:lnTo>
                  <a:lnTo>
                    <a:pt x="162" y="223"/>
                  </a:lnTo>
                  <a:lnTo>
                    <a:pt x="162" y="221"/>
                  </a:lnTo>
                  <a:lnTo>
                    <a:pt x="162" y="219"/>
                  </a:lnTo>
                  <a:lnTo>
                    <a:pt x="160" y="219"/>
                  </a:lnTo>
                  <a:lnTo>
                    <a:pt x="158" y="219"/>
                  </a:lnTo>
                  <a:lnTo>
                    <a:pt x="158" y="221"/>
                  </a:lnTo>
                  <a:lnTo>
                    <a:pt x="160" y="221"/>
                  </a:lnTo>
                  <a:lnTo>
                    <a:pt x="158" y="221"/>
                  </a:lnTo>
                  <a:lnTo>
                    <a:pt x="156" y="221"/>
                  </a:lnTo>
                  <a:lnTo>
                    <a:pt x="156" y="223"/>
                  </a:lnTo>
                  <a:lnTo>
                    <a:pt x="156" y="221"/>
                  </a:lnTo>
                  <a:lnTo>
                    <a:pt x="156" y="223"/>
                  </a:lnTo>
                  <a:lnTo>
                    <a:pt x="154" y="223"/>
                  </a:lnTo>
                  <a:lnTo>
                    <a:pt x="154" y="221"/>
                  </a:lnTo>
                  <a:lnTo>
                    <a:pt x="154" y="219"/>
                  </a:lnTo>
                  <a:lnTo>
                    <a:pt x="152" y="219"/>
                  </a:lnTo>
                  <a:lnTo>
                    <a:pt x="152" y="217"/>
                  </a:lnTo>
                  <a:lnTo>
                    <a:pt x="154" y="217"/>
                  </a:lnTo>
                  <a:lnTo>
                    <a:pt x="154" y="215"/>
                  </a:lnTo>
                  <a:lnTo>
                    <a:pt x="154" y="213"/>
                  </a:lnTo>
                  <a:lnTo>
                    <a:pt x="154" y="211"/>
                  </a:lnTo>
                  <a:lnTo>
                    <a:pt x="152" y="211"/>
                  </a:lnTo>
                  <a:lnTo>
                    <a:pt x="152" y="209"/>
                  </a:lnTo>
                  <a:lnTo>
                    <a:pt x="150" y="209"/>
                  </a:lnTo>
                  <a:lnTo>
                    <a:pt x="150" y="211"/>
                  </a:lnTo>
                  <a:lnTo>
                    <a:pt x="148" y="211"/>
                  </a:lnTo>
                  <a:lnTo>
                    <a:pt x="146" y="211"/>
                  </a:lnTo>
                  <a:lnTo>
                    <a:pt x="144" y="211"/>
                  </a:lnTo>
                  <a:lnTo>
                    <a:pt x="144" y="209"/>
                  </a:lnTo>
                  <a:lnTo>
                    <a:pt x="142" y="209"/>
                  </a:lnTo>
                  <a:lnTo>
                    <a:pt x="142" y="211"/>
                  </a:lnTo>
                  <a:lnTo>
                    <a:pt x="142" y="213"/>
                  </a:lnTo>
                  <a:lnTo>
                    <a:pt x="141" y="213"/>
                  </a:lnTo>
                  <a:lnTo>
                    <a:pt x="139" y="213"/>
                  </a:lnTo>
                  <a:lnTo>
                    <a:pt x="139" y="211"/>
                  </a:lnTo>
                  <a:lnTo>
                    <a:pt x="137" y="211"/>
                  </a:lnTo>
                  <a:lnTo>
                    <a:pt x="137" y="209"/>
                  </a:lnTo>
                  <a:lnTo>
                    <a:pt x="137" y="207"/>
                  </a:lnTo>
                  <a:lnTo>
                    <a:pt x="135" y="207"/>
                  </a:lnTo>
                  <a:lnTo>
                    <a:pt x="135" y="205"/>
                  </a:lnTo>
                  <a:lnTo>
                    <a:pt x="133" y="205"/>
                  </a:lnTo>
                  <a:lnTo>
                    <a:pt x="131" y="205"/>
                  </a:lnTo>
                  <a:lnTo>
                    <a:pt x="131" y="203"/>
                  </a:lnTo>
                  <a:lnTo>
                    <a:pt x="131" y="205"/>
                  </a:lnTo>
                  <a:lnTo>
                    <a:pt x="129" y="205"/>
                  </a:lnTo>
                  <a:lnTo>
                    <a:pt x="127" y="205"/>
                  </a:lnTo>
                  <a:lnTo>
                    <a:pt x="125" y="205"/>
                  </a:lnTo>
                  <a:lnTo>
                    <a:pt x="123" y="205"/>
                  </a:lnTo>
                  <a:lnTo>
                    <a:pt x="121" y="205"/>
                  </a:lnTo>
                  <a:lnTo>
                    <a:pt x="119" y="205"/>
                  </a:lnTo>
                  <a:lnTo>
                    <a:pt x="119" y="203"/>
                  </a:lnTo>
                  <a:lnTo>
                    <a:pt x="117" y="203"/>
                  </a:lnTo>
                  <a:lnTo>
                    <a:pt x="117" y="205"/>
                  </a:lnTo>
                  <a:lnTo>
                    <a:pt x="116" y="205"/>
                  </a:lnTo>
                  <a:lnTo>
                    <a:pt x="114" y="205"/>
                  </a:lnTo>
                  <a:lnTo>
                    <a:pt x="114" y="203"/>
                  </a:lnTo>
                  <a:lnTo>
                    <a:pt x="112" y="203"/>
                  </a:lnTo>
                  <a:lnTo>
                    <a:pt x="112" y="201"/>
                  </a:lnTo>
                  <a:lnTo>
                    <a:pt x="110" y="201"/>
                  </a:lnTo>
                  <a:lnTo>
                    <a:pt x="110" y="200"/>
                  </a:lnTo>
                  <a:lnTo>
                    <a:pt x="108" y="200"/>
                  </a:lnTo>
                  <a:lnTo>
                    <a:pt x="106" y="200"/>
                  </a:lnTo>
                  <a:lnTo>
                    <a:pt x="104" y="200"/>
                  </a:lnTo>
                  <a:lnTo>
                    <a:pt x="102" y="200"/>
                  </a:lnTo>
                  <a:lnTo>
                    <a:pt x="100" y="200"/>
                  </a:lnTo>
                  <a:lnTo>
                    <a:pt x="100" y="201"/>
                  </a:lnTo>
                  <a:lnTo>
                    <a:pt x="98" y="201"/>
                  </a:lnTo>
                  <a:lnTo>
                    <a:pt x="96" y="201"/>
                  </a:lnTo>
                  <a:lnTo>
                    <a:pt x="96" y="200"/>
                  </a:lnTo>
                  <a:lnTo>
                    <a:pt x="94" y="200"/>
                  </a:lnTo>
                  <a:lnTo>
                    <a:pt x="94" y="198"/>
                  </a:lnTo>
                  <a:lnTo>
                    <a:pt x="93" y="198"/>
                  </a:lnTo>
                  <a:lnTo>
                    <a:pt x="93" y="200"/>
                  </a:lnTo>
                  <a:lnTo>
                    <a:pt x="91" y="200"/>
                  </a:lnTo>
                  <a:lnTo>
                    <a:pt x="89" y="200"/>
                  </a:lnTo>
                  <a:lnTo>
                    <a:pt x="87" y="200"/>
                  </a:lnTo>
                  <a:lnTo>
                    <a:pt x="85" y="200"/>
                  </a:lnTo>
                  <a:lnTo>
                    <a:pt x="85" y="198"/>
                  </a:lnTo>
                  <a:lnTo>
                    <a:pt x="85" y="196"/>
                  </a:lnTo>
                  <a:lnTo>
                    <a:pt x="85" y="194"/>
                  </a:lnTo>
                  <a:lnTo>
                    <a:pt x="85" y="192"/>
                  </a:lnTo>
                  <a:lnTo>
                    <a:pt x="83" y="192"/>
                  </a:lnTo>
                  <a:lnTo>
                    <a:pt x="81" y="192"/>
                  </a:lnTo>
                  <a:lnTo>
                    <a:pt x="79" y="192"/>
                  </a:lnTo>
                  <a:lnTo>
                    <a:pt x="79" y="194"/>
                  </a:lnTo>
                  <a:lnTo>
                    <a:pt x="79" y="196"/>
                  </a:lnTo>
                  <a:lnTo>
                    <a:pt x="77" y="196"/>
                  </a:lnTo>
                  <a:lnTo>
                    <a:pt x="75" y="196"/>
                  </a:lnTo>
                  <a:lnTo>
                    <a:pt x="73" y="194"/>
                  </a:lnTo>
                  <a:lnTo>
                    <a:pt x="73" y="196"/>
                  </a:lnTo>
                  <a:lnTo>
                    <a:pt x="73" y="198"/>
                  </a:lnTo>
                  <a:lnTo>
                    <a:pt x="71" y="198"/>
                  </a:lnTo>
                  <a:lnTo>
                    <a:pt x="71" y="200"/>
                  </a:lnTo>
                  <a:lnTo>
                    <a:pt x="69" y="200"/>
                  </a:lnTo>
                  <a:lnTo>
                    <a:pt x="68" y="200"/>
                  </a:lnTo>
                  <a:lnTo>
                    <a:pt x="66" y="200"/>
                  </a:lnTo>
                  <a:lnTo>
                    <a:pt x="66" y="201"/>
                  </a:lnTo>
                  <a:lnTo>
                    <a:pt x="64" y="203"/>
                  </a:lnTo>
                  <a:lnTo>
                    <a:pt x="62" y="203"/>
                  </a:lnTo>
                  <a:lnTo>
                    <a:pt x="60" y="203"/>
                  </a:lnTo>
                  <a:lnTo>
                    <a:pt x="58" y="203"/>
                  </a:lnTo>
                  <a:lnTo>
                    <a:pt x="56" y="203"/>
                  </a:lnTo>
                  <a:lnTo>
                    <a:pt x="56" y="201"/>
                  </a:lnTo>
                  <a:lnTo>
                    <a:pt x="56" y="203"/>
                  </a:lnTo>
                  <a:lnTo>
                    <a:pt x="54" y="203"/>
                  </a:lnTo>
                  <a:lnTo>
                    <a:pt x="52" y="203"/>
                  </a:lnTo>
                  <a:lnTo>
                    <a:pt x="52" y="205"/>
                  </a:lnTo>
                  <a:lnTo>
                    <a:pt x="50" y="205"/>
                  </a:lnTo>
                  <a:lnTo>
                    <a:pt x="50" y="203"/>
                  </a:lnTo>
                  <a:lnTo>
                    <a:pt x="50" y="201"/>
                  </a:lnTo>
                  <a:lnTo>
                    <a:pt x="48" y="201"/>
                  </a:lnTo>
                  <a:lnTo>
                    <a:pt x="46" y="201"/>
                  </a:lnTo>
                  <a:lnTo>
                    <a:pt x="46" y="200"/>
                  </a:lnTo>
                  <a:lnTo>
                    <a:pt x="44" y="200"/>
                  </a:lnTo>
                  <a:lnTo>
                    <a:pt x="44" y="198"/>
                  </a:lnTo>
                  <a:lnTo>
                    <a:pt x="43" y="198"/>
                  </a:lnTo>
                  <a:lnTo>
                    <a:pt x="43" y="196"/>
                  </a:lnTo>
                  <a:lnTo>
                    <a:pt x="43" y="194"/>
                  </a:lnTo>
                  <a:lnTo>
                    <a:pt x="41" y="194"/>
                  </a:lnTo>
                  <a:lnTo>
                    <a:pt x="39" y="194"/>
                  </a:lnTo>
                  <a:lnTo>
                    <a:pt x="39" y="192"/>
                  </a:lnTo>
                  <a:lnTo>
                    <a:pt x="37" y="192"/>
                  </a:lnTo>
                  <a:lnTo>
                    <a:pt x="37" y="190"/>
                  </a:lnTo>
                  <a:lnTo>
                    <a:pt x="35" y="190"/>
                  </a:lnTo>
                  <a:lnTo>
                    <a:pt x="35" y="192"/>
                  </a:lnTo>
                  <a:lnTo>
                    <a:pt x="33" y="192"/>
                  </a:lnTo>
                  <a:lnTo>
                    <a:pt x="33" y="190"/>
                  </a:lnTo>
                  <a:lnTo>
                    <a:pt x="33" y="188"/>
                  </a:lnTo>
                  <a:lnTo>
                    <a:pt x="31" y="188"/>
                  </a:lnTo>
                  <a:lnTo>
                    <a:pt x="29" y="188"/>
                  </a:lnTo>
                  <a:lnTo>
                    <a:pt x="29" y="190"/>
                  </a:lnTo>
                  <a:lnTo>
                    <a:pt x="27" y="190"/>
                  </a:lnTo>
                  <a:lnTo>
                    <a:pt x="25" y="190"/>
                  </a:lnTo>
                  <a:lnTo>
                    <a:pt x="25" y="188"/>
                  </a:lnTo>
                  <a:lnTo>
                    <a:pt x="23" y="188"/>
                  </a:lnTo>
                  <a:lnTo>
                    <a:pt x="23" y="186"/>
                  </a:lnTo>
                  <a:lnTo>
                    <a:pt x="21" y="186"/>
                  </a:lnTo>
                  <a:lnTo>
                    <a:pt x="21" y="184"/>
                  </a:lnTo>
                  <a:lnTo>
                    <a:pt x="20" y="182"/>
                  </a:lnTo>
                  <a:lnTo>
                    <a:pt x="20" y="180"/>
                  </a:lnTo>
                  <a:lnTo>
                    <a:pt x="18" y="180"/>
                  </a:lnTo>
                  <a:lnTo>
                    <a:pt x="18" y="178"/>
                  </a:lnTo>
                  <a:lnTo>
                    <a:pt x="16" y="178"/>
                  </a:lnTo>
                  <a:lnTo>
                    <a:pt x="14" y="178"/>
                  </a:lnTo>
                  <a:lnTo>
                    <a:pt x="14" y="180"/>
                  </a:lnTo>
                  <a:lnTo>
                    <a:pt x="12" y="180"/>
                  </a:lnTo>
                  <a:lnTo>
                    <a:pt x="12" y="178"/>
                  </a:lnTo>
                  <a:lnTo>
                    <a:pt x="10" y="178"/>
                  </a:lnTo>
                  <a:lnTo>
                    <a:pt x="10" y="177"/>
                  </a:lnTo>
                  <a:lnTo>
                    <a:pt x="8" y="177"/>
                  </a:lnTo>
                  <a:lnTo>
                    <a:pt x="8" y="178"/>
                  </a:lnTo>
                  <a:lnTo>
                    <a:pt x="6" y="178"/>
                  </a:lnTo>
                  <a:lnTo>
                    <a:pt x="4" y="178"/>
                  </a:lnTo>
                  <a:lnTo>
                    <a:pt x="6" y="177"/>
                  </a:lnTo>
                  <a:lnTo>
                    <a:pt x="4" y="177"/>
                  </a:lnTo>
                  <a:lnTo>
                    <a:pt x="4" y="175"/>
                  </a:lnTo>
                  <a:lnTo>
                    <a:pt x="4" y="173"/>
                  </a:lnTo>
                  <a:lnTo>
                    <a:pt x="2" y="171"/>
                  </a:lnTo>
                  <a:lnTo>
                    <a:pt x="2" y="169"/>
                  </a:lnTo>
                  <a:lnTo>
                    <a:pt x="2" y="167"/>
                  </a:lnTo>
                  <a:lnTo>
                    <a:pt x="2" y="165"/>
                  </a:lnTo>
                  <a:lnTo>
                    <a:pt x="0" y="165"/>
                  </a:lnTo>
                  <a:lnTo>
                    <a:pt x="0" y="163"/>
                  </a:lnTo>
                  <a:lnTo>
                    <a:pt x="0" y="161"/>
                  </a:lnTo>
                  <a:lnTo>
                    <a:pt x="0" y="159"/>
                  </a:lnTo>
                  <a:lnTo>
                    <a:pt x="0" y="157"/>
                  </a:lnTo>
                  <a:lnTo>
                    <a:pt x="0" y="155"/>
                  </a:lnTo>
                  <a:lnTo>
                    <a:pt x="2" y="157"/>
                  </a:lnTo>
                  <a:lnTo>
                    <a:pt x="4" y="157"/>
                  </a:lnTo>
                  <a:lnTo>
                    <a:pt x="4" y="155"/>
                  </a:lnTo>
                  <a:lnTo>
                    <a:pt x="2" y="155"/>
                  </a:lnTo>
                  <a:lnTo>
                    <a:pt x="4" y="155"/>
                  </a:lnTo>
                  <a:lnTo>
                    <a:pt x="4" y="153"/>
                  </a:lnTo>
                  <a:lnTo>
                    <a:pt x="2" y="153"/>
                  </a:lnTo>
                  <a:lnTo>
                    <a:pt x="2" y="152"/>
                  </a:lnTo>
                  <a:lnTo>
                    <a:pt x="2" y="150"/>
                  </a:lnTo>
                  <a:lnTo>
                    <a:pt x="0" y="150"/>
                  </a:lnTo>
                  <a:lnTo>
                    <a:pt x="0" y="148"/>
                  </a:lnTo>
                  <a:lnTo>
                    <a:pt x="0" y="146"/>
                  </a:lnTo>
                  <a:lnTo>
                    <a:pt x="2" y="146"/>
                  </a:lnTo>
                  <a:lnTo>
                    <a:pt x="4" y="146"/>
                  </a:lnTo>
                  <a:lnTo>
                    <a:pt x="4" y="144"/>
                  </a:lnTo>
                  <a:lnTo>
                    <a:pt x="6" y="144"/>
                  </a:lnTo>
                  <a:lnTo>
                    <a:pt x="8" y="142"/>
                  </a:lnTo>
                  <a:lnTo>
                    <a:pt x="8" y="140"/>
                  </a:lnTo>
                  <a:lnTo>
                    <a:pt x="8" y="138"/>
                  </a:lnTo>
                  <a:lnTo>
                    <a:pt x="10" y="138"/>
                  </a:lnTo>
                  <a:lnTo>
                    <a:pt x="10" y="136"/>
                  </a:lnTo>
                  <a:lnTo>
                    <a:pt x="8" y="136"/>
                  </a:lnTo>
                  <a:lnTo>
                    <a:pt x="8" y="134"/>
                  </a:lnTo>
                  <a:lnTo>
                    <a:pt x="10" y="134"/>
                  </a:lnTo>
                  <a:lnTo>
                    <a:pt x="10" y="132"/>
                  </a:lnTo>
                  <a:lnTo>
                    <a:pt x="10" y="130"/>
                  </a:lnTo>
                  <a:lnTo>
                    <a:pt x="10" y="129"/>
                  </a:lnTo>
                  <a:lnTo>
                    <a:pt x="12" y="129"/>
                  </a:lnTo>
                  <a:lnTo>
                    <a:pt x="12" y="127"/>
                  </a:lnTo>
                  <a:lnTo>
                    <a:pt x="12" y="125"/>
                  </a:lnTo>
                  <a:lnTo>
                    <a:pt x="12" y="123"/>
                  </a:lnTo>
                  <a:lnTo>
                    <a:pt x="12" y="121"/>
                  </a:lnTo>
                  <a:lnTo>
                    <a:pt x="12" y="119"/>
                  </a:lnTo>
                  <a:lnTo>
                    <a:pt x="14" y="119"/>
                  </a:lnTo>
                  <a:lnTo>
                    <a:pt x="14" y="121"/>
                  </a:lnTo>
                  <a:lnTo>
                    <a:pt x="14" y="119"/>
                  </a:lnTo>
                  <a:lnTo>
                    <a:pt x="16" y="119"/>
                  </a:lnTo>
                  <a:lnTo>
                    <a:pt x="18" y="119"/>
                  </a:lnTo>
                  <a:lnTo>
                    <a:pt x="20" y="119"/>
                  </a:lnTo>
                  <a:lnTo>
                    <a:pt x="18" y="119"/>
                  </a:lnTo>
                  <a:lnTo>
                    <a:pt x="20" y="119"/>
                  </a:lnTo>
                  <a:lnTo>
                    <a:pt x="18" y="119"/>
                  </a:lnTo>
                  <a:lnTo>
                    <a:pt x="18" y="117"/>
                  </a:lnTo>
                  <a:lnTo>
                    <a:pt x="20" y="117"/>
                  </a:lnTo>
                  <a:lnTo>
                    <a:pt x="20" y="115"/>
                  </a:lnTo>
                  <a:lnTo>
                    <a:pt x="21" y="115"/>
                  </a:lnTo>
                  <a:lnTo>
                    <a:pt x="21" y="113"/>
                  </a:lnTo>
                  <a:lnTo>
                    <a:pt x="23" y="113"/>
                  </a:lnTo>
                  <a:lnTo>
                    <a:pt x="25" y="113"/>
                  </a:lnTo>
                  <a:lnTo>
                    <a:pt x="25" y="115"/>
                  </a:lnTo>
                  <a:lnTo>
                    <a:pt x="27" y="115"/>
                  </a:lnTo>
                  <a:lnTo>
                    <a:pt x="27" y="113"/>
                  </a:lnTo>
                  <a:lnTo>
                    <a:pt x="25" y="113"/>
                  </a:lnTo>
                  <a:lnTo>
                    <a:pt x="25" y="111"/>
                  </a:lnTo>
                  <a:lnTo>
                    <a:pt x="27" y="111"/>
                  </a:lnTo>
                  <a:lnTo>
                    <a:pt x="29" y="111"/>
                  </a:lnTo>
                  <a:lnTo>
                    <a:pt x="31" y="111"/>
                  </a:lnTo>
                  <a:lnTo>
                    <a:pt x="31" y="109"/>
                  </a:lnTo>
                  <a:lnTo>
                    <a:pt x="33" y="109"/>
                  </a:lnTo>
                  <a:lnTo>
                    <a:pt x="35" y="109"/>
                  </a:lnTo>
                  <a:lnTo>
                    <a:pt x="35" y="107"/>
                  </a:lnTo>
                  <a:lnTo>
                    <a:pt x="37" y="107"/>
                  </a:lnTo>
                  <a:lnTo>
                    <a:pt x="39" y="107"/>
                  </a:lnTo>
                  <a:lnTo>
                    <a:pt x="41" y="107"/>
                  </a:lnTo>
                  <a:lnTo>
                    <a:pt x="41" y="105"/>
                  </a:lnTo>
                  <a:lnTo>
                    <a:pt x="43" y="105"/>
                  </a:lnTo>
                  <a:lnTo>
                    <a:pt x="44" y="105"/>
                  </a:lnTo>
                  <a:lnTo>
                    <a:pt x="44" y="104"/>
                  </a:lnTo>
                  <a:lnTo>
                    <a:pt x="44" y="102"/>
                  </a:lnTo>
                  <a:lnTo>
                    <a:pt x="43" y="102"/>
                  </a:lnTo>
                  <a:lnTo>
                    <a:pt x="43" y="100"/>
                  </a:lnTo>
                  <a:lnTo>
                    <a:pt x="44" y="100"/>
                  </a:lnTo>
                  <a:lnTo>
                    <a:pt x="44" y="98"/>
                  </a:lnTo>
                  <a:lnTo>
                    <a:pt x="44" y="96"/>
                  </a:lnTo>
                  <a:lnTo>
                    <a:pt x="44" y="94"/>
                  </a:lnTo>
                  <a:lnTo>
                    <a:pt x="44" y="92"/>
                  </a:lnTo>
                  <a:lnTo>
                    <a:pt x="43" y="92"/>
                  </a:lnTo>
                  <a:lnTo>
                    <a:pt x="43" y="90"/>
                  </a:lnTo>
                  <a:lnTo>
                    <a:pt x="44" y="88"/>
                  </a:lnTo>
                  <a:lnTo>
                    <a:pt x="44" y="86"/>
                  </a:lnTo>
                  <a:lnTo>
                    <a:pt x="44" y="84"/>
                  </a:lnTo>
                  <a:lnTo>
                    <a:pt x="43" y="82"/>
                  </a:lnTo>
                  <a:lnTo>
                    <a:pt x="43" y="81"/>
                  </a:lnTo>
                  <a:lnTo>
                    <a:pt x="41" y="81"/>
                  </a:lnTo>
                  <a:lnTo>
                    <a:pt x="41" y="79"/>
                  </a:lnTo>
                  <a:lnTo>
                    <a:pt x="41" y="77"/>
                  </a:lnTo>
                  <a:lnTo>
                    <a:pt x="41" y="75"/>
                  </a:lnTo>
                  <a:lnTo>
                    <a:pt x="41" y="73"/>
                  </a:lnTo>
                  <a:lnTo>
                    <a:pt x="43" y="73"/>
                  </a:lnTo>
                  <a:lnTo>
                    <a:pt x="44" y="73"/>
                  </a:lnTo>
                  <a:lnTo>
                    <a:pt x="44" y="71"/>
                  </a:lnTo>
                  <a:lnTo>
                    <a:pt x="44" y="69"/>
                  </a:lnTo>
                  <a:lnTo>
                    <a:pt x="46" y="69"/>
                  </a:lnTo>
                  <a:lnTo>
                    <a:pt x="46" y="67"/>
                  </a:lnTo>
                  <a:lnTo>
                    <a:pt x="48" y="67"/>
                  </a:lnTo>
                  <a:lnTo>
                    <a:pt x="48" y="65"/>
                  </a:lnTo>
                  <a:lnTo>
                    <a:pt x="48" y="63"/>
                  </a:lnTo>
                  <a:lnTo>
                    <a:pt x="50" y="63"/>
                  </a:lnTo>
                  <a:lnTo>
                    <a:pt x="52" y="63"/>
                  </a:lnTo>
                  <a:lnTo>
                    <a:pt x="54" y="63"/>
                  </a:lnTo>
                  <a:lnTo>
                    <a:pt x="56" y="63"/>
                  </a:lnTo>
                  <a:lnTo>
                    <a:pt x="56" y="65"/>
                  </a:lnTo>
                  <a:lnTo>
                    <a:pt x="58" y="65"/>
                  </a:lnTo>
                  <a:lnTo>
                    <a:pt x="60" y="63"/>
                  </a:lnTo>
                  <a:lnTo>
                    <a:pt x="62" y="63"/>
                  </a:lnTo>
                  <a:lnTo>
                    <a:pt x="64" y="63"/>
                  </a:lnTo>
                  <a:lnTo>
                    <a:pt x="64" y="61"/>
                  </a:lnTo>
                  <a:lnTo>
                    <a:pt x="66" y="61"/>
                  </a:lnTo>
                  <a:lnTo>
                    <a:pt x="68" y="61"/>
                  </a:lnTo>
                  <a:lnTo>
                    <a:pt x="69" y="61"/>
                  </a:lnTo>
                  <a:lnTo>
                    <a:pt x="69" y="59"/>
                  </a:lnTo>
                  <a:lnTo>
                    <a:pt x="71" y="59"/>
                  </a:lnTo>
                  <a:lnTo>
                    <a:pt x="73" y="59"/>
                  </a:lnTo>
                  <a:lnTo>
                    <a:pt x="73" y="57"/>
                  </a:lnTo>
                  <a:lnTo>
                    <a:pt x="75" y="57"/>
                  </a:lnTo>
                  <a:lnTo>
                    <a:pt x="75" y="56"/>
                  </a:lnTo>
                  <a:lnTo>
                    <a:pt x="75" y="54"/>
                  </a:lnTo>
                  <a:lnTo>
                    <a:pt x="75" y="52"/>
                  </a:lnTo>
                  <a:lnTo>
                    <a:pt x="77" y="52"/>
                  </a:lnTo>
                  <a:lnTo>
                    <a:pt x="77" y="54"/>
                  </a:lnTo>
                  <a:lnTo>
                    <a:pt x="79" y="52"/>
                  </a:lnTo>
                  <a:lnTo>
                    <a:pt x="79" y="54"/>
                  </a:lnTo>
                  <a:lnTo>
                    <a:pt x="81" y="52"/>
                  </a:lnTo>
                  <a:lnTo>
                    <a:pt x="83" y="52"/>
                  </a:lnTo>
                  <a:lnTo>
                    <a:pt x="83" y="54"/>
                  </a:lnTo>
                  <a:lnTo>
                    <a:pt x="85" y="54"/>
                  </a:lnTo>
                  <a:lnTo>
                    <a:pt x="85" y="52"/>
                  </a:lnTo>
                  <a:lnTo>
                    <a:pt x="87" y="52"/>
                  </a:lnTo>
                  <a:lnTo>
                    <a:pt x="87" y="50"/>
                  </a:lnTo>
                  <a:lnTo>
                    <a:pt x="89" y="50"/>
                  </a:lnTo>
                  <a:lnTo>
                    <a:pt x="91" y="50"/>
                  </a:lnTo>
                  <a:lnTo>
                    <a:pt x="93" y="50"/>
                  </a:lnTo>
                  <a:lnTo>
                    <a:pt x="93" y="52"/>
                  </a:lnTo>
                  <a:lnTo>
                    <a:pt x="93" y="54"/>
                  </a:lnTo>
                  <a:lnTo>
                    <a:pt x="94" y="54"/>
                  </a:lnTo>
                  <a:lnTo>
                    <a:pt x="96" y="54"/>
                  </a:lnTo>
                  <a:lnTo>
                    <a:pt x="96" y="56"/>
                  </a:lnTo>
                  <a:lnTo>
                    <a:pt x="98" y="56"/>
                  </a:lnTo>
                  <a:lnTo>
                    <a:pt x="98" y="57"/>
                  </a:lnTo>
                  <a:lnTo>
                    <a:pt x="100" y="57"/>
                  </a:lnTo>
                  <a:lnTo>
                    <a:pt x="102" y="59"/>
                  </a:lnTo>
                  <a:lnTo>
                    <a:pt x="102" y="57"/>
                  </a:lnTo>
                  <a:lnTo>
                    <a:pt x="104" y="57"/>
                  </a:lnTo>
                  <a:lnTo>
                    <a:pt x="106" y="57"/>
                  </a:lnTo>
                  <a:lnTo>
                    <a:pt x="106" y="56"/>
                  </a:lnTo>
                  <a:lnTo>
                    <a:pt x="108" y="56"/>
                  </a:lnTo>
                  <a:lnTo>
                    <a:pt x="110" y="56"/>
                  </a:lnTo>
                  <a:lnTo>
                    <a:pt x="112" y="56"/>
                  </a:lnTo>
                  <a:lnTo>
                    <a:pt x="112" y="54"/>
                  </a:lnTo>
                  <a:lnTo>
                    <a:pt x="114" y="54"/>
                  </a:lnTo>
                  <a:lnTo>
                    <a:pt x="114" y="56"/>
                  </a:lnTo>
                  <a:lnTo>
                    <a:pt x="116" y="56"/>
                  </a:lnTo>
                  <a:lnTo>
                    <a:pt x="116" y="54"/>
                  </a:lnTo>
                  <a:lnTo>
                    <a:pt x="117" y="56"/>
                  </a:lnTo>
                  <a:lnTo>
                    <a:pt x="119" y="57"/>
                  </a:lnTo>
                  <a:lnTo>
                    <a:pt x="121" y="57"/>
                  </a:lnTo>
                  <a:lnTo>
                    <a:pt x="123" y="57"/>
                  </a:lnTo>
                  <a:lnTo>
                    <a:pt x="123" y="59"/>
                  </a:lnTo>
                  <a:lnTo>
                    <a:pt x="123" y="57"/>
                  </a:lnTo>
                  <a:lnTo>
                    <a:pt x="125" y="57"/>
                  </a:lnTo>
                  <a:lnTo>
                    <a:pt x="125" y="59"/>
                  </a:lnTo>
                  <a:lnTo>
                    <a:pt x="127" y="59"/>
                  </a:lnTo>
                  <a:lnTo>
                    <a:pt x="127" y="57"/>
                  </a:lnTo>
                  <a:lnTo>
                    <a:pt x="129" y="57"/>
                  </a:lnTo>
                  <a:lnTo>
                    <a:pt x="129" y="56"/>
                  </a:lnTo>
                  <a:lnTo>
                    <a:pt x="131" y="56"/>
                  </a:lnTo>
                  <a:lnTo>
                    <a:pt x="131" y="54"/>
                  </a:lnTo>
                  <a:lnTo>
                    <a:pt x="129" y="54"/>
                  </a:lnTo>
                  <a:lnTo>
                    <a:pt x="131" y="52"/>
                  </a:lnTo>
                  <a:lnTo>
                    <a:pt x="131" y="54"/>
                  </a:lnTo>
                  <a:lnTo>
                    <a:pt x="133" y="54"/>
                  </a:lnTo>
                  <a:lnTo>
                    <a:pt x="133" y="52"/>
                  </a:lnTo>
                  <a:lnTo>
                    <a:pt x="133" y="50"/>
                  </a:lnTo>
                  <a:lnTo>
                    <a:pt x="135" y="50"/>
                  </a:lnTo>
                  <a:lnTo>
                    <a:pt x="135" y="48"/>
                  </a:lnTo>
                  <a:lnTo>
                    <a:pt x="137" y="48"/>
                  </a:lnTo>
                  <a:lnTo>
                    <a:pt x="137" y="46"/>
                  </a:lnTo>
                  <a:lnTo>
                    <a:pt x="139" y="46"/>
                  </a:lnTo>
                  <a:lnTo>
                    <a:pt x="141" y="46"/>
                  </a:lnTo>
                  <a:lnTo>
                    <a:pt x="141" y="44"/>
                  </a:lnTo>
                  <a:lnTo>
                    <a:pt x="141" y="46"/>
                  </a:lnTo>
                  <a:lnTo>
                    <a:pt x="142" y="46"/>
                  </a:lnTo>
                  <a:lnTo>
                    <a:pt x="142" y="48"/>
                  </a:lnTo>
                  <a:lnTo>
                    <a:pt x="142" y="46"/>
                  </a:lnTo>
                  <a:lnTo>
                    <a:pt x="144" y="46"/>
                  </a:lnTo>
                  <a:lnTo>
                    <a:pt x="144" y="44"/>
                  </a:lnTo>
                  <a:lnTo>
                    <a:pt x="146" y="44"/>
                  </a:lnTo>
                  <a:lnTo>
                    <a:pt x="146" y="42"/>
                  </a:lnTo>
                  <a:lnTo>
                    <a:pt x="144" y="42"/>
                  </a:lnTo>
                  <a:lnTo>
                    <a:pt x="144" y="40"/>
                  </a:lnTo>
                  <a:lnTo>
                    <a:pt x="144" y="42"/>
                  </a:lnTo>
                  <a:lnTo>
                    <a:pt x="144" y="40"/>
                  </a:lnTo>
                  <a:lnTo>
                    <a:pt x="146" y="40"/>
                  </a:lnTo>
                  <a:lnTo>
                    <a:pt x="144" y="40"/>
                  </a:lnTo>
                  <a:lnTo>
                    <a:pt x="144" y="38"/>
                  </a:lnTo>
                  <a:lnTo>
                    <a:pt x="142" y="38"/>
                  </a:lnTo>
                  <a:lnTo>
                    <a:pt x="142" y="36"/>
                  </a:lnTo>
                  <a:lnTo>
                    <a:pt x="142" y="34"/>
                  </a:lnTo>
                  <a:lnTo>
                    <a:pt x="144" y="34"/>
                  </a:lnTo>
                  <a:lnTo>
                    <a:pt x="144" y="33"/>
                  </a:lnTo>
                  <a:lnTo>
                    <a:pt x="142" y="33"/>
                  </a:lnTo>
                  <a:lnTo>
                    <a:pt x="142" y="31"/>
                  </a:lnTo>
                  <a:lnTo>
                    <a:pt x="144" y="31"/>
                  </a:lnTo>
                  <a:lnTo>
                    <a:pt x="142" y="31"/>
                  </a:lnTo>
                  <a:lnTo>
                    <a:pt x="142" y="29"/>
                  </a:lnTo>
                  <a:lnTo>
                    <a:pt x="141" y="29"/>
                  </a:lnTo>
                  <a:lnTo>
                    <a:pt x="142" y="29"/>
                  </a:lnTo>
                  <a:lnTo>
                    <a:pt x="142" y="27"/>
                  </a:lnTo>
                  <a:lnTo>
                    <a:pt x="144" y="27"/>
                  </a:lnTo>
                  <a:lnTo>
                    <a:pt x="146" y="27"/>
                  </a:lnTo>
                  <a:lnTo>
                    <a:pt x="146" y="25"/>
                  </a:lnTo>
                  <a:lnTo>
                    <a:pt x="148" y="25"/>
                  </a:lnTo>
                  <a:lnTo>
                    <a:pt x="146" y="25"/>
                  </a:lnTo>
                  <a:lnTo>
                    <a:pt x="146" y="23"/>
                  </a:lnTo>
                  <a:lnTo>
                    <a:pt x="146" y="21"/>
                  </a:lnTo>
                  <a:lnTo>
                    <a:pt x="148" y="21"/>
                  </a:lnTo>
                  <a:lnTo>
                    <a:pt x="148" y="19"/>
                  </a:lnTo>
                  <a:lnTo>
                    <a:pt x="146" y="19"/>
                  </a:lnTo>
                  <a:lnTo>
                    <a:pt x="148" y="19"/>
                  </a:lnTo>
                  <a:lnTo>
                    <a:pt x="148" y="17"/>
                  </a:lnTo>
                  <a:lnTo>
                    <a:pt x="150" y="17"/>
                  </a:lnTo>
                  <a:lnTo>
                    <a:pt x="152" y="17"/>
                  </a:lnTo>
                  <a:lnTo>
                    <a:pt x="152" y="15"/>
                  </a:lnTo>
                  <a:lnTo>
                    <a:pt x="154" y="15"/>
                  </a:lnTo>
                  <a:lnTo>
                    <a:pt x="154" y="13"/>
                  </a:lnTo>
                  <a:lnTo>
                    <a:pt x="156" y="13"/>
                  </a:lnTo>
                  <a:lnTo>
                    <a:pt x="154" y="11"/>
                  </a:lnTo>
                  <a:lnTo>
                    <a:pt x="156" y="11"/>
                  </a:lnTo>
                  <a:lnTo>
                    <a:pt x="156" y="13"/>
                  </a:lnTo>
                  <a:lnTo>
                    <a:pt x="158" y="11"/>
                  </a:lnTo>
                  <a:lnTo>
                    <a:pt x="158" y="9"/>
                  </a:lnTo>
                  <a:lnTo>
                    <a:pt x="160" y="9"/>
                  </a:lnTo>
                  <a:lnTo>
                    <a:pt x="160" y="8"/>
                  </a:lnTo>
                  <a:lnTo>
                    <a:pt x="162" y="8"/>
                  </a:lnTo>
                  <a:lnTo>
                    <a:pt x="164" y="8"/>
                  </a:lnTo>
                  <a:lnTo>
                    <a:pt x="164" y="9"/>
                  </a:lnTo>
                  <a:lnTo>
                    <a:pt x="164" y="11"/>
                  </a:lnTo>
                  <a:lnTo>
                    <a:pt x="166" y="13"/>
                  </a:lnTo>
                  <a:lnTo>
                    <a:pt x="167" y="13"/>
                  </a:lnTo>
                  <a:lnTo>
                    <a:pt x="169" y="13"/>
                  </a:lnTo>
                  <a:lnTo>
                    <a:pt x="171" y="15"/>
                  </a:lnTo>
                  <a:lnTo>
                    <a:pt x="173" y="15"/>
                  </a:lnTo>
                  <a:lnTo>
                    <a:pt x="173" y="17"/>
                  </a:lnTo>
                  <a:lnTo>
                    <a:pt x="173" y="15"/>
                  </a:lnTo>
                  <a:lnTo>
                    <a:pt x="175" y="15"/>
                  </a:lnTo>
                  <a:lnTo>
                    <a:pt x="175" y="13"/>
                  </a:lnTo>
                  <a:lnTo>
                    <a:pt x="177" y="13"/>
                  </a:lnTo>
                  <a:lnTo>
                    <a:pt x="179" y="13"/>
                  </a:lnTo>
                  <a:lnTo>
                    <a:pt x="181" y="13"/>
                  </a:lnTo>
                  <a:lnTo>
                    <a:pt x="181" y="11"/>
                  </a:lnTo>
                  <a:lnTo>
                    <a:pt x="183" y="11"/>
                  </a:lnTo>
                  <a:lnTo>
                    <a:pt x="185" y="9"/>
                  </a:lnTo>
                  <a:lnTo>
                    <a:pt x="185" y="8"/>
                  </a:lnTo>
                  <a:lnTo>
                    <a:pt x="187" y="8"/>
                  </a:lnTo>
                  <a:lnTo>
                    <a:pt x="189" y="8"/>
                  </a:lnTo>
                  <a:lnTo>
                    <a:pt x="189" y="6"/>
                  </a:lnTo>
                  <a:lnTo>
                    <a:pt x="190" y="6"/>
                  </a:lnTo>
                  <a:lnTo>
                    <a:pt x="190" y="4"/>
                  </a:lnTo>
                  <a:lnTo>
                    <a:pt x="190" y="2"/>
                  </a:lnTo>
                  <a:lnTo>
                    <a:pt x="192" y="2"/>
                  </a:lnTo>
                  <a:lnTo>
                    <a:pt x="190" y="2"/>
                  </a:lnTo>
                  <a:lnTo>
                    <a:pt x="190" y="0"/>
                  </a:lnTo>
                  <a:lnTo>
                    <a:pt x="192" y="0"/>
                  </a:lnTo>
                  <a:lnTo>
                    <a:pt x="194" y="0"/>
                  </a:lnTo>
                  <a:lnTo>
                    <a:pt x="196" y="0"/>
                  </a:lnTo>
                  <a:lnTo>
                    <a:pt x="194" y="0"/>
                  </a:lnTo>
                  <a:lnTo>
                    <a:pt x="194" y="2"/>
                  </a:lnTo>
                  <a:lnTo>
                    <a:pt x="196" y="2"/>
                  </a:lnTo>
                  <a:lnTo>
                    <a:pt x="198" y="2"/>
                  </a:lnTo>
                  <a:lnTo>
                    <a:pt x="198" y="0"/>
                  </a:lnTo>
                  <a:lnTo>
                    <a:pt x="200" y="0"/>
                  </a:lnTo>
                  <a:lnTo>
                    <a:pt x="200" y="2"/>
                  </a:lnTo>
                  <a:lnTo>
                    <a:pt x="202" y="4"/>
                  </a:lnTo>
                  <a:lnTo>
                    <a:pt x="202" y="6"/>
                  </a:lnTo>
                  <a:lnTo>
                    <a:pt x="202" y="8"/>
                  </a:lnTo>
                  <a:lnTo>
                    <a:pt x="202" y="9"/>
                  </a:lnTo>
                  <a:lnTo>
                    <a:pt x="204" y="9"/>
                  </a:lnTo>
                  <a:lnTo>
                    <a:pt x="204" y="11"/>
                  </a:lnTo>
                  <a:lnTo>
                    <a:pt x="204" y="13"/>
                  </a:lnTo>
                  <a:lnTo>
                    <a:pt x="206" y="13"/>
                  </a:lnTo>
                  <a:lnTo>
                    <a:pt x="208" y="13"/>
                  </a:lnTo>
                  <a:lnTo>
                    <a:pt x="210" y="15"/>
                  </a:lnTo>
                  <a:lnTo>
                    <a:pt x="210" y="17"/>
                  </a:lnTo>
                  <a:lnTo>
                    <a:pt x="210" y="19"/>
                  </a:lnTo>
                  <a:lnTo>
                    <a:pt x="210" y="21"/>
                  </a:lnTo>
                  <a:lnTo>
                    <a:pt x="212" y="23"/>
                  </a:lnTo>
                  <a:lnTo>
                    <a:pt x="212" y="25"/>
                  </a:lnTo>
                  <a:lnTo>
                    <a:pt x="214" y="25"/>
                  </a:lnTo>
                  <a:lnTo>
                    <a:pt x="214" y="27"/>
                  </a:lnTo>
                  <a:lnTo>
                    <a:pt x="215" y="27"/>
                  </a:lnTo>
                  <a:lnTo>
                    <a:pt x="217" y="27"/>
                  </a:lnTo>
                  <a:lnTo>
                    <a:pt x="217" y="29"/>
                  </a:lnTo>
                  <a:lnTo>
                    <a:pt x="217" y="31"/>
                  </a:lnTo>
                  <a:lnTo>
                    <a:pt x="219" y="31"/>
                  </a:lnTo>
                  <a:lnTo>
                    <a:pt x="221" y="31"/>
                  </a:lnTo>
                  <a:lnTo>
                    <a:pt x="221" y="33"/>
                  </a:lnTo>
                  <a:lnTo>
                    <a:pt x="223" y="33"/>
                  </a:lnTo>
                  <a:lnTo>
                    <a:pt x="225" y="34"/>
                  </a:lnTo>
                  <a:lnTo>
                    <a:pt x="225" y="33"/>
                  </a:lnTo>
                  <a:lnTo>
                    <a:pt x="227" y="34"/>
                  </a:lnTo>
                  <a:lnTo>
                    <a:pt x="229" y="36"/>
                  </a:lnTo>
                  <a:lnTo>
                    <a:pt x="229" y="38"/>
                  </a:lnTo>
                  <a:lnTo>
                    <a:pt x="231" y="38"/>
                  </a:lnTo>
                  <a:lnTo>
                    <a:pt x="233" y="40"/>
                  </a:lnTo>
                  <a:lnTo>
                    <a:pt x="235" y="40"/>
                  </a:lnTo>
                  <a:lnTo>
                    <a:pt x="235" y="42"/>
                  </a:lnTo>
                  <a:lnTo>
                    <a:pt x="237" y="42"/>
                  </a:lnTo>
                  <a:lnTo>
                    <a:pt x="237" y="44"/>
                  </a:lnTo>
                  <a:lnTo>
                    <a:pt x="239" y="46"/>
                  </a:lnTo>
                  <a:lnTo>
                    <a:pt x="239" y="48"/>
                  </a:lnTo>
                  <a:lnTo>
                    <a:pt x="239" y="50"/>
                  </a:lnTo>
                  <a:lnTo>
                    <a:pt x="239" y="52"/>
                  </a:lnTo>
                  <a:lnTo>
                    <a:pt x="240" y="52"/>
                  </a:lnTo>
                  <a:lnTo>
                    <a:pt x="240" y="50"/>
                  </a:lnTo>
                  <a:lnTo>
                    <a:pt x="242" y="50"/>
                  </a:lnTo>
                  <a:lnTo>
                    <a:pt x="244" y="50"/>
                  </a:lnTo>
                  <a:lnTo>
                    <a:pt x="244" y="52"/>
                  </a:lnTo>
                  <a:lnTo>
                    <a:pt x="246" y="52"/>
                  </a:lnTo>
                  <a:lnTo>
                    <a:pt x="246" y="54"/>
                  </a:lnTo>
                  <a:lnTo>
                    <a:pt x="246" y="56"/>
                  </a:lnTo>
                  <a:lnTo>
                    <a:pt x="246" y="57"/>
                  </a:lnTo>
                  <a:lnTo>
                    <a:pt x="248" y="57"/>
                  </a:lnTo>
                  <a:lnTo>
                    <a:pt x="248" y="59"/>
                  </a:lnTo>
                  <a:lnTo>
                    <a:pt x="250" y="59"/>
                  </a:lnTo>
                  <a:lnTo>
                    <a:pt x="252" y="59"/>
                  </a:lnTo>
                  <a:lnTo>
                    <a:pt x="254" y="59"/>
                  </a:lnTo>
                  <a:lnTo>
                    <a:pt x="254" y="57"/>
                  </a:lnTo>
                  <a:lnTo>
                    <a:pt x="256" y="57"/>
                  </a:lnTo>
                  <a:lnTo>
                    <a:pt x="256" y="56"/>
                  </a:lnTo>
                  <a:lnTo>
                    <a:pt x="258" y="56"/>
                  </a:lnTo>
                  <a:lnTo>
                    <a:pt x="258" y="57"/>
                  </a:lnTo>
                  <a:lnTo>
                    <a:pt x="260" y="57"/>
                  </a:lnTo>
                  <a:lnTo>
                    <a:pt x="260" y="59"/>
                  </a:lnTo>
                  <a:lnTo>
                    <a:pt x="262" y="59"/>
                  </a:lnTo>
                  <a:lnTo>
                    <a:pt x="262" y="61"/>
                  </a:lnTo>
                  <a:lnTo>
                    <a:pt x="264" y="61"/>
                  </a:lnTo>
                  <a:lnTo>
                    <a:pt x="265" y="61"/>
                  </a:lnTo>
                  <a:lnTo>
                    <a:pt x="267" y="61"/>
                  </a:lnTo>
                  <a:lnTo>
                    <a:pt x="269" y="61"/>
                  </a:lnTo>
                  <a:lnTo>
                    <a:pt x="271" y="61"/>
                  </a:lnTo>
                  <a:lnTo>
                    <a:pt x="271" y="63"/>
                  </a:lnTo>
                  <a:lnTo>
                    <a:pt x="271" y="61"/>
                  </a:lnTo>
                  <a:lnTo>
                    <a:pt x="271" y="59"/>
                  </a:lnTo>
                  <a:lnTo>
                    <a:pt x="271" y="57"/>
                  </a:lnTo>
                  <a:lnTo>
                    <a:pt x="273" y="57"/>
                  </a:lnTo>
                  <a:lnTo>
                    <a:pt x="273" y="56"/>
                  </a:lnTo>
                  <a:lnTo>
                    <a:pt x="271" y="56"/>
                  </a:lnTo>
                  <a:lnTo>
                    <a:pt x="271" y="54"/>
                  </a:lnTo>
                  <a:lnTo>
                    <a:pt x="273" y="54"/>
                  </a:lnTo>
                  <a:lnTo>
                    <a:pt x="275" y="52"/>
                  </a:lnTo>
                  <a:lnTo>
                    <a:pt x="277" y="52"/>
                  </a:lnTo>
                  <a:lnTo>
                    <a:pt x="277" y="54"/>
                  </a:lnTo>
                  <a:lnTo>
                    <a:pt x="279" y="56"/>
                  </a:lnTo>
                  <a:lnTo>
                    <a:pt x="281" y="56"/>
                  </a:lnTo>
                  <a:lnTo>
                    <a:pt x="281" y="54"/>
                  </a:lnTo>
                  <a:lnTo>
                    <a:pt x="283" y="54"/>
                  </a:lnTo>
                  <a:lnTo>
                    <a:pt x="285" y="54"/>
                  </a:lnTo>
                  <a:lnTo>
                    <a:pt x="287" y="54"/>
                  </a:lnTo>
                  <a:lnTo>
                    <a:pt x="287" y="52"/>
                  </a:lnTo>
                  <a:lnTo>
                    <a:pt x="288" y="52"/>
                  </a:lnTo>
                  <a:lnTo>
                    <a:pt x="288" y="50"/>
                  </a:lnTo>
                  <a:lnTo>
                    <a:pt x="288" y="48"/>
                  </a:lnTo>
                  <a:lnTo>
                    <a:pt x="290" y="48"/>
                  </a:lnTo>
                  <a:lnTo>
                    <a:pt x="290" y="46"/>
                  </a:lnTo>
                  <a:lnTo>
                    <a:pt x="288" y="46"/>
                  </a:lnTo>
                  <a:lnTo>
                    <a:pt x="288" y="44"/>
                  </a:lnTo>
                  <a:lnTo>
                    <a:pt x="288" y="42"/>
                  </a:lnTo>
                  <a:lnTo>
                    <a:pt x="290" y="42"/>
                  </a:lnTo>
                  <a:lnTo>
                    <a:pt x="290" y="40"/>
                  </a:lnTo>
                  <a:lnTo>
                    <a:pt x="292" y="40"/>
                  </a:lnTo>
                  <a:lnTo>
                    <a:pt x="292" y="38"/>
                  </a:lnTo>
                  <a:lnTo>
                    <a:pt x="294" y="38"/>
                  </a:lnTo>
                  <a:lnTo>
                    <a:pt x="294" y="36"/>
                  </a:lnTo>
                  <a:lnTo>
                    <a:pt x="296" y="36"/>
                  </a:lnTo>
                  <a:lnTo>
                    <a:pt x="298" y="36"/>
                  </a:lnTo>
                  <a:lnTo>
                    <a:pt x="300" y="36"/>
                  </a:lnTo>
                  <a:lnTo>
                    <a:pt x="302" y="36"/>
                  </a:lnTo>
                  <a:lnTo>
                    <a:pt x="304" y="36"/>
                  </a:lnTo>
                  <a:lnTo>
                    <a:pt x="304" y="34"/>
                  </a:lnTo>
                  <a:lnTo>
                    <a:pt x="306" y="34"/>
                  </a:lnTo>
                  <a:lnTo>
                    <a:pt x="306" y="33"/>
                  </a:lnTo>
                  <a:lnTo>
                    <a:pt x="308" y="33"/>
                  </a:lnTo>
                  <a:lnTo>
                    <a:pt x="308" y="34"/>
                  </a:lnTo>
                  <a:lnTo>
                    <a:pt x="310" y="34"/>
                  </a:lnTo>
                  <a:lnTo>
                    <a:pt x="312" y="34"/>
                  </a:lnTo>
                  <a:lnTo>
                    <a:pt x="313" y="34"/>
                  </a:lnTo>
                  <a:lnTo>
                    <a:pt x="313" y="33"/>
                  </a:lnTo>
                  <a:lnTo>
                    <a:pt x="315" y="33"/>
                  </a:lnTo>
                  <a:lnTo>
                    <a:pt x="315" y="31"/>
                  </a:lnTo>
                  <a:lnTo>
                    <a:pt x="315" y="29"/>
                  </a:lnTo>
                  <a:lnTo>
                    <a:pt x="317" y="29"/>
                  </a:lnTo>
                  <a:lnTo>
                    <a:pt x="317" y="27"/>
                  </a:lnTo>
                  <a:lnTo>
                    <a:pt x="319" y="27"/>
                  </a:lnTo>
                  <a:lnTo>
                    <a:pt x="319" y="25"/>
                  </a:lnTo>
                  <a:lnTo>
                    <a:pt x="319" y="23"/>
                  </a:lnTo>
                  <a:lnTo>
                    <a:pt x="321" y="23"/>
                  </a:lnTo>
                  <a:lnTo>
                    <a:pt x="323" y="23"/>
                  </a:lnTo>
                  <a:lnTo>
                    <a:pt x="325" y="23"/>
                  </a:lnTo>
                  <a:lnTo>
                    <a:pt x="325" y="21"/>
                  </a:lnTo>
                  <a:lnTo>
                    <a:pt x="325" y="23"/>
                  </a:lnTo>
                  <a:lnTo>
                    <a:pt x="327" y="23"/>
                  </a:lnTo>
                  <a:lnTo>
                    <a:pt x="327" y="25"/>
                  </a:lnTo>
                  <a:lnTo>
                    <a:pt x="329" y="25"/>
                  </a:lnTo>
                  <a:lnTo>
                    <a:pt x="329" y="23"/>
                  </a:lnTo>
                  <a:lnTo>
                    <a:pt x="329" y="21"/>
                  </a:lnTo>
                  <a:lnTo>
                    <a:pt x="331" y="21"/>
                  </a:lnTo>
                  <a:lnTo>
                    <a:pt x="331" y="19"/>
                  </a:lnTo>
                  <a:lnTo>
                    <a:pt x="333" y="19"/>
                  </a:lnTo>
                  <a:lnTo>
                    <a:pt x="335" y="19"/>
                  </a:lnTo>
                  <a:lnTo>
                    <a:pt x="337" y="19"/>
                  </a:lnTo>
                  <a:lnTo>
                    <a:pt x="337" y="21"/>
                  </a:lnTo>
                  <a:lnTo>
                    <a:pt x="338" y="21"/>
                  </a:lnTo>
                  <a:lnTo>
                    <a:pt x="338" y="23"/>
                  </a:lnTo>
                  <a:lnTo>
                    <a:pt x="340" y="23"/>
                  </a:lnTo>
                  <a:lnTo>
                    <a:pt x="342" y="25"/>
                  </a:lnTo>
                  <a:lnTo>
                    <a:pt x="342" y="27"/>
                  </a:lnTo>
                  <a:lnTo>
                    <a:pt x="342" y="29"/>
                  </a:lnTo>
                  <a:lnTo>
                    <a:pt x="344" y="29"/>
                  </a:lnTo>
                  <a:lnTo>
                    <a:pt x="342" y="29"/>
                  </a:lnTo>
                  <a:lnTo>
                    <a:pt x="340" y="29"/>
                  </a:lnTo>
                  <a:lnTo>
                    <a:pt x="340" y="31"/>
                  </a:lnTo>
                  <a:lnTo>
                    <a:pt x="340" y="33"/>
                  </a:lnTo>
                  <a:lnTo>
                    <a:pt x="340" y="34"/>
                  </a:lnTo>
                  <a:lnTo>
                    <a:pt x="340" y="36"/>
                  </a:lnTo>
                  <a:lnTo>
                    <a:pt x="342" y="36"/>
                  </a:lnTo>
                  <a:lnTo>
                    <a:pt x="342" y="38"/>
                  </a:lnTo>
                  <a:lnTo>
                    <a:pt x="342" y="40"/>
                  </a:lnTo>
                  <a:lnTo>
                    <a:pt x="342" y="42"/>
                  </a:lnTo>
                  <a:lnTo>
                    <a:pt x="342" y="44"/>
                  </a:lnTo>
                  <a:lnTo>
                    <a:pt x="344" y="44"/>
                  </a:lnTo>
                  <a:lnTo>
                    <a:pt x="344" y="46"/>
                  </a:lnTo>
                  <a:lnTo>
                    <a:pt x="346" y="46"/>
                  </a:lnTo>
                  <a:lnTo>
                    <a:pt x="346" y="48"/>
                  </a:lnTo>
                  <a:lnTo>
                    <a:pt x="346" y="50"/>
                  </a:lnTo>
                  <a:lnTo>
                    <a:pt x="346" y="52"/>
                  </a:lnTo>
                  <a:lnTo>
                    <a:pt x="348" y="52"/>
                  </a:lnTo>
                  <a:lnTo>
                    <a:pt x="348" y="50"/>
                  </a:lnTo>
                  <a:lnTo>
                    <a:pt x="348" y="52"/>
                  </a:lnTo>
                  <a:lnTo>
                    <a:pt x="350" y="5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3" name="Freeform 10">
              <a:extLst>
                <a:ext uri="{FF2B5EF4-FFF2-40B4-BE49-F238E27FC236}">
                  <a16:creationId xmlns:a16="http://schemas.microsoft.com/office/drawing/2014/main" id="{9BA5AAFA-E79F-1A58-2F15-61294C0447F5}"/>
                </a:ext>
              </a:extLst>
            </p:cNvPr>
            <p:cNvSpPr>
              <a:spLocks/>
            </p:cNvSpPr>
            <p:nvPr/>
          </p:nvSpPr>
          <p:spPr bwMode="auto">
            <a:xfrm>
              <a:off x="2671" y="2371"/>
              <a:ext cx="378" cy="221"/>
            </a:xfrm>
            <a:custGeom>
              <a:avLst/>
              <a:gdLst>
                <a:gd name="T0" fmla="*/ 28 w 378"/>
                <a:gd name="T1" fmla="*/ 8 h 221"/>
                <a:gd name="T2" fmla="*/ 51 w 378"/>
                <a:gd name="T3" fmla="*/ 14 h 221"/>
                <a:gd name="T4" fmla="*/ 71 w 378"/>
                <a:gd name="T5" fmla="*/ 29 h 221"/>
                <a:gd name="T6" fmla="*/ 90 w 378"/>
                <a:gd name="T7" fmla="*/ 29 h 221"/>
                <a:gd name="T8" fmla="*/ 101 w 378"/>
                <a:gd name="T9" fmla="*/ 39 h 221"/>
                <a:gd name="T10" fmla="*/ 99 w 378"/>
                <a:gd name="T11" fmla="*/ 52 h 221"/>
                <a:gd name="T12" fmla="*/ 111 w 378"/>
                <a:gd name="T13" fmla="*/ 68 h 221"/>
                <a:gd name="T14" fmla="*/ 134 w 378"/>
                <a:gd name="T15" fmla="*/ 64 h 221"/>
                <a:gd name="T16" fmla="*/ 153 w 378"/>
                <a:gd name="T17" fmla="*/ 73 h 221"/>
                <a:gd name="T18" fmla="*/ 171 w 378"/>
                <a:gd name="T19" fmla="*/ 71 h 221"/>
                <a:gd name="T20" fmla="*/ 190 w 378"/>
                <a:gd name="T21" fmla="*/ 69 h 221"/>
                <a:gd name="T22" fmla="*/ 203 w 378"/>
                <a:gd name="T23" fmla="*/ 77 h 221"/>
                <a:gd name="T24" fmla="*/ 217 w 378"/>
                <a:gd name="T25" fmla="*/ 69 h 221"/>
                <a:gd name="T26" fmla="*/ 230 w 378"/>
                <a:gd name="T27" fmla="*/ 58 h 221"/>
                <a:gd name="T28" fmla="*/ 242 w 378"/>
                <a:gd name="T29" fmla="*/ 60 h 221"/>
                <a:gd name="T30" fmla="*/ 255 w 378"/>
                <a:gd name="T31" fmla="*/ 54 h 221"/>
                <a:gd name="T32" fmla="*/ 276 w 378"/>
                <a:gd name="T33" fmla="*/ 54 h 221"/>
                <a:gd name="T34" fmla="*/ 280 w 378"/>
                <a:gd name="T35" fmla="*/ 41 h 221"/>
                <a:gd name="T36" fmla="*/ 303 w 378"/>
                <a:gd name="T37" fmla="*/ 33 h 221"/>
                <a:gd name="T38" fmla="*/ 328 w 378"/>
                <a:gd name="T39" fmla="*/ 33 h 221"/>
                <a:gd name="T40" fmla="*/ 342 w 378"/>
                <a:gd name="T41" fmla="*/ 33 h 221"/>
                <a:gd name="T42" fmla="*/ 361 w 378"/>
                <a:gd name="T43" fmla="*/ 35 h 221"/>
                <a:gd name="T44" fmla="*/ 376 w 378"/>
                <a:gd name="T45" fmla="*/ 37 h 221"/>
                <a:gd name="T46" fmla="*/ 372 w 378"/>
                <a:gd name="T47" fmla="*/ 56 h 221"/>
                <a:gd name="T48" fmla="*/ 368 w 378"/>
                <a:gd name="T49" fmla="*/ 81 h 221"/>
                <a:gd name="T50" fmla="*/ 367 w 378"/>
                <a:gd name="T51" fmla="*/ 108 h 221"/>
                <a:gd name="T52" fmla="*/ 367 w 378"/>
                <a:gd name="T53" fmla="*/ 129 h 221"/>
                <a:gd name="T54" fmla="*/ 367 w 378"/>
                <a:gd name="T55" fmla="*/ 144 h 221"/>
                <a:gd name="T56" fmla="*/ 363 w 378"/>
                <a:gd name="T57" fmla="*/ 164 h 221"/>
                <a:gd name="T58" fmla="*/ 353 w 378"/>
                <a:gd name="T59" fmla="*/ 164 h 221"/>
                <a:gd name="T60" fmla="*/ 334 w 378"/>
                <a:gd name="T61" fmla="*/ 169 h 221"/>
                <a:gd name="T62" fmla="*/ 326 w 378"/>
                <a:gd name="T63" fmla="*/ 189 h 221"/>
                <a:gd name="T64" fmla="*/ 328 w 378"/>
                <a:gd name="T65" fmla="*/ 212 h 221"/>
                <a:gd name="T66" fmla="*/ 315 w 378"/>
                <a:gd name="T67" fmla="*/ 208 h 221"/>
                <a:gd name="T68" fmla="*/ 299 w 378"/>
                <a:gd name="T69" fmla="*/ 196 h 221"/>
                <a:gd name="T70" fmla="*/ 290 w 378"/>
                <a:gd name="T71" fmla="*/ 175 h 221"/>
                <a:gd name="T72" fmla="*/ 272 w 378"/>
                <a:gd name="T73" fmla="*/ 187 h 221"/>
                <a:gd name="T74" fmla="*/ 249 w 378"/>
                <a:gd name="T75" fmla="*/ 196 h 221"/>
                <a:gd name="T76" fmla="*/ 234 w 378"/>
                <a:gd name="T77" fmla="*/ 208 h 221"/>
                <a:gd name="T78" fmla="*/ 217 w 378"/>
                <a:gd name="T79" fmla="*/ 213 h 221"/>
                <a:gd name="T80" fmla="*/ 197 w 378"/>
                <a:gd name="T81" fmla="*/ 208 h 221"/>
                <a:gd name="T82" fmla="*/ 176 w 378"/>
                <a:gd name="T83" fmla="*/ 187 h 221"/>
                <a:gd name="T84" fmla="*/ 159 w 378"/>
                <a:gd name="T85" fmla="*/ 164 h 221"/>
                <a:gd name="T86" fmla="*/ 146 w 378"/>
                <a:gd name="T87" fmla="*/ 162 h 221"/>
                <a:gd name="T88" fmla="*/ 121 w 378"/>
                <a:gd name="T89" fmla="*/ 167 h 221"/>
                <a:gd name="T90" fmla="*/ 103 w 378"/>
                <a:gd name="T91" fmla="*/ 175 h 221"/>
                <a:gd name="T92" fmla="*/ 101 w 378"/>
                <a:gd name="T93" fmla="*/ 190 h 221"/>
                <a:gd name="T94" fmla="*/ 98 w 378"/>
                <a:gd name="T95" fmla="*/ 200 h 221"/>
                <a:gd name="T96" fmla="*/ 82 w 378"/>
                <a:gd name="T97" fmla="*/ 215 h 221"/>
                <a:gd name="T98" fmla="*/ 59 w 378"/>
                <a:gd name="T99" fmla="*/ 213 h 221"/>
                <a:gd name="T100" fmla="*/ 38 w 378"/>
                <a:gd name="T101" fmla="*/ 208 h 221"/>
                <a:gd name="T102" fmla="*/ 17 w 378"/>
                <a:gd name="T103" fmla="*/ 219 h 221"/>
                <a:gd name="T104" fmla="*/ 5 w 378"/>
                <a:gd name="T105" fmla="*/ 204 h 221"/>
                <a:gd name="T106" fmla="*/ 3 w 378"/>
                <a:gd name="T107" fmla="*/ 183 h 221"/>
                <a:gd name="T108" fmla="*/ 11 w 378"/>
                <a:gd name="T109" fmla="*/ 162 h 221"/>
                <a:gd name="T110" fmla="*/ 15 w 378"/>
                <a:gd name="T111" fmla="*/ 137 h 221"/>
                <a:gd name="T112" fmla="*/ 13 w 378"/>
                <a:gd name="T113" fmla="*/ 114 h 221"/>
                <a:gd name="T114" fmla="*/ 15 w 378"/>
                <a:gd name="T115" fmla="*/ 98 h 221"/>
                <a:gd name="T116" fmla="*/ 13 w 378"/>
                <a:gd name="T117" fmla="*/ 79 h 221"/>
                <a:gd name="T118" fmla="*/ 5 w 378"/>
                <a:gd name="T119" fmla="*/ 52 h 221"/>
                <a:gd name="T120" fmla="*/ 5 w 378"/>
                <a:gd name="T121" fmla="*/ 33 h 221"/>
                <a:gd name="T122" fmla="*/ 0 w 378"/>
                <a:gd name="T123" fmla="*/ 1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8" h="221">
                  <a:moveTo>
                    <a:pt x="5" y="0"/>
                  </a:moveTo>
                  <a:lnTo>
                    <a:pt x="7" y="2"/>
                  </a:lnTo>
                  <a:lnTo>
                    <a:pt x="7" y="4"/>
                  </a:lnTo>
                  <a:lnTo>
                    <a:pt x="9" y="4"/>
                  </a:lnTo>
                  <a:lnTo>
                    <a:pt x="9" y="6"/>
                  </a:lnTo>
                  <a:lnTo>
                    <a:pt x="11" y="6"/>
                  </a:lnTo>
                  <a:lnTo>
                    <a:pt x="13" y="6"/>
                  </a:lnTo>
                  <a:lnTo>
                    <a:pt x="15" y="6"/>
                  </a:lnTo>
                  <a:lnTo>
                    <a:pt x="15" y="8"/>
                  </a:lnTo>
                  <a:lnTo>
                    <a:pt x="17" y="8"/>
                  </a:lnTo>
                  <a:lnTo>
                    <a:pt x="17" y="6"/>
                  </a:lnTo>
                  <a:lnTo>
                    <a:pt x="19" y="6"/>
                  </a:lnTo>
                  <a:lnTo>
                    <a:pt x="21" y="6"/>
                  </a:lnTo>
                  <a:lnTo>
                    <a:pt x="21" y="4"/>
                  </a:lnTo>
                  <a:lnTo>
                    <a:pt x="23" y="4"/>
                  </a:lnTo>
                  <a:lnTo>
                    <a:pt x="25" y="4"/>
                  </a:lnTo>
                  <a:lnTo>
                    <a:pt x="26" y="6"/>
                  </a:lnTo>
                  <a:lnTo>
                    <a:pt x="28" y="6"/>
                  </a:lnTo>
                  <a:lnTo>
                    <a:pt x="28" y="8"/>
                  </a:lnTo>
                  <a:lnTo>
                    <a:pt x="30" y="8"/>
                  </a:lnTo>
                  <a:lnTo>
                    <a:pt x="32" y="8"/>
                  </a:lnTo>
                  <a:lnTo>
                    <a:pt x="32" y="10"/>
                  </a:lnTo>
                  <a:lnTo>
                    <a:pt x="34" y="10"/>
                  </a:lnTo>
                  <a:lnTo>
                    <a:pt x="36" y="10"/>
                  </a:lnTo>
                  <a:lnTo>
                    <a:pt x="38" y="10"/>
                  </a:lnTo>
                  <a:lnTo>
                    <a:pt x="40" y="10"/>
                  </a:lnTo>
                  <a:lnTo>
                    <a:pt x="42" y="10"/>
                  </a:lnTo>
                  <a:lnTo>
                    <a:pt x="42" y="8"/>
                  </a:lnTo>
                  <a:lnTo>
                    <a:pt x="42" y="10"/>
                  </a:lnTo>
                  <a:lnTo>
                    <a:pt x="44" y="10"/>
                  </a:lnTo>
                  <a:lnTo>
                    <a:pt x="44" y="8"/>
                  </a:lnTo>
                  <a:lnTo>
                    <a:pt x="46" y="8"/>
                  </a:lnTo>
                  <a:lnTo>
                    <a:pt x="46" y="10"/>
                  </a:lnTo>
                  <a:lnTo>
                    <a:pt x="48" y="10"/>
                  </a:lnTo>
                  <a:lnTo>
                    <a:pt x="50" y="10"/>
                  </a:lnTo>
                  <a:lnTo>
                    <a:pt x="50" y="12"/>
                  </a:lnTo>
                  <a:lnTo>
                    <a:pt x="51" y="12"/>
                  </a:lnTo>
                  <a:lnTo>
                    <a:pt x="51" y="14"/>
                  </a:lnTo>
                  <a:lnTo>
                    <a:pt x="53" y="14"/>
                  </a:lnTo>
                  <a:lnTo>
                    <a:pt x="55" y="14"/>
                  </a:lnTo>
                  <a:lnTo>
                    <a:pt x="57" y="14"/>
                  </a:lnTo>
                  <a:lnTo>
                    <a:pt x="59" y="14"/>
                  </a:lnTo>
                  <a:lnTo>
                    <a:pt x="61" y="16"/>
                  </a:lnTo>
                  <a:lnTo>
                    <a:pt x="61" y="18"/>
                  </a:lnTo>
                  <a:lnTo>
                    <a:pt x="63" y="18"/>
                  </a:lnTo>
                  <a:lnTo>
                    <a:pt x="63" y="20"/>
                  </a:lnTo>
                  <a:lnTo>
                    <a:pt x="63" y="21"/>
                  </a:lnTo>
                  <a:lnTo>
                    <a:pt x="63" y="23"/>
                  </a:lnTo>
                  <a:lnTo>
                    <a:pt x="63" y="25"/>
                  </a:lnTo>
                  <a:lnTo>
                    <a:pt x="63" y="23"/>
                  </a:lnTo>
                  <a:lnTo>
                    <a:pt x="65" y="23"/>
                  </a:lnTo>
                  <a:lnTo>
                    <a:pt x="65" y="25"/>
                  </a:lnTo>
                  <a:lnTo>
                    <a:pt x="65" y="27"/>
                  </a:lnTo>
                  <a:lnTo>
                    <a:pt x="65" y="29"/>
                  </a:lnTo>
                  <a:lnTo>
                    <a:pt x="67" y="29"/>
                  </a:lnTo>
                  <a:lnTo>
                    <a:pt x="69" y="29"/>
                  </a:lnTo>
                  <a:lnTo>
                    <a:pt x="71" y="29"/>
                  </a:lnTo>
                  <a:lnTo>
                    <a:pt x="73" y="29"/>
                  </a:lnTo>
                  <a:lnTo>
                    <a:pt x="74" y="31"/>
                  </a:lnTo>
                  <a:lnTo>
                    <a:pt x="76" y="33"/>
                  </a:lnTo>
                  <a:lnTo>
                    <a:pt x="76" y="35"/>
                  </a:lnTo>
                  <a:lnTo>
                    <a:pt x="74" y="35"/>
                  </a:lnTo>
                  <a:lnTo>
                    <a:pt x="74" y="37"/>
                  </a:lnTo>
                  <a:lnTo>
                    <a:pt x="74" y="39"/>
                  </a:lnTo>
                  <a:lnTo>
                    <a:pt x="76" y="39"/>
                  </a:lnTo>
                  <a:lnTo>
                    <a:pt x="78" y="39"/>
                  </a:lnTo>
                  <a:lnTo>
                    <a:pt x="78" y="37"/>
                  </a:lnTo>
                  <a:lnTo>
                    <a:pt x="80" y="35"/>
                  </a:lnTo>
                  <a:lnTo>
                    <a:pt x="82" y="35"/>
                  </a:lnTo>
                  <a:lnTo>
                    <a:pt x="82" y="33"/>
                  </a:lnTo>
                  <a:lnTo>
                    <a:pt x="84" y="33"/>
                  </a:lnTo>
                  <a:lnTo>
                    <a:pt x="84" y="31"/>
                  </a:lnTo>
                  <a:lnTo>
                    <a:pt x="86" y="31"/>
                  </a:lnTo>
                  <a:lnTo>
                    <a:pt x="88" y="31"/>
                  </a:lnTo>
                  <a:lnTo>
                    <a:pt x="88" y="29"/>
                  </a:lnTo>
                  <a:lnTo>
                    <a:pt x="90" y="29"/>
                  </a:lnTo>
                  <a:lnTo>
                    <a:pt x="90" y="27"/>
                  </a:lnTo>
                  <a:lnTo>
                    <a:pt x="90" y="25"/>
                  </a:lnTo>
                  <a:lnTo>
                    <a:pt x="90" y="23"/>
                  </a:lnTo>
                  <a:lnTo>
                    <a:pt x="92" y="23"/>
                  </a:lnTo>
                  <a:lnTo>
                    <a:pt x="92" y="25"/>
                  </a:lnTo>
                  <a:lnTo>
                    <a:pt x="94" y="25"/>
                  </a:lnTo>
                  <a:lnTo>
                    <a:pt x="94" y="27"/>
                  </a:lnTo>
                  <a:lnTo>
                    <a:pt x="96" y="27"/>
                  </a:lnTo>
                  <a:lnTo>
                    <a:pt x="96" y="29"/>
                  </a:lnTo>
                  <a:lnTo>
                    <a:pt x="98" y="29"/>
                  </a:lnTo>
                  <a:lnTo>
                    <a:pt x="99" y="29"/>
                  </a:lnTo>
                  <a:lnTo>
                    <a:pt x="99" y="31"/>
                  </a:lnTo>
                  <a:lnTo>
                    <a:pt x="101" y="31"/>
                  </a:lnTo>
                  <a:lnTo>
                    <a:pt x="101" y="33"/>
                  </a:lnTo>
                  <a:lnTo>
                    <a:pt x="101" y="35"/>
                  </a:lnTo>
                  <a:lnTo>
                    <a:pt x="103" y="35"/>
                  </a:lnTo>
                  <a:lnTo>
                    <a:pt x="103" y="37"/>
                  </a:lnTo>
                  <a:lnTo>
                    <a:pt x="103" y="39"/>
                  </a:lnTo>
                  <a:lnTo>
                    <a:pt x="101" y="39"/>
                  </a:lnTo>
                  <a:lnTo>
                    <a:pt x="103" y="39"/>
                  </a:lnTo>
                  <a:lnTo>
                    <a:pt x="103" y="41"/>
                  </a:lnTo>
                  <a:lnTo>
                    <a:pt x="101" y="41"/>
                  </a:lnTo>
                  <a:lnTo>
                    <a:pt x="99" y="41"/>
                  </a:lnTo>
                  <a:lnTo>
                    <a:pt x="98" y="41"/>
                  </a:lnTo>
                  <a:lnTo>
                    <a:pt x="98" y="43"/>
                  </a:lnTo>
                  <a:lnTo>
                    <a:pt x="99" y="43"/>
                  </a:lnTo>
                  <a:lnTo>
                    <a:pt x="101" y="43"/>
                  </a:lnTo>
                  <a:lnTo>
                    <a:pt x="101" y="45"/>
                  </a:lnTo>
                  <a:lnTo>
                    <a:pt x="101" y="46"/>
                  </a:lnTo>
                  <a:lnTo>
                    <a:pt x="101" y="48"/>
                  </a:lnTo>
                  <a:lnTo>
                    <a:pt x="103" y="48"/>
                  </a:lnTo>
                  <a:lnTo>
                    <a:pt x="105" y="48"/>
                  </a:lnTo>
                  <a:lnTo>
                    <a:pt x="103" y="50"/>
                  </a:lnTo>
                  <a:lnTo>
                    <a:pt x="105" y="50"/>
                  </a:lnTo>
                  <a:lnTo>
                    <a:pt x="105" y="52"/>
                  </a:lnTo>
                  <a:lnTo>
                    <a:pt x="103" y="52"/>
                  </a:lnTo>
                  <a:lnTo>
                    <a:pt x="101" y="52"/>
                  </a:lnTo>
                  <a:lnTo>
                    <a:pt x="99" y="52"/>
                  </a:lnTo>
                  <a:lnTo>
                    <a:pt x="98" y="52"/>
                  </a:lnTo>
                  <a:lnTo>
                    <a:pt x="98" y="54"/>
                  </a:lnTo>
                  <a:lnTo>
                    <a:pt x="98" y="56"/>
                  </a:lnTo>
                  <a:lnTo>
                    <a:pt x="96" y="56"/>
                  </a:lnTo>
                  <a:lnTo>
                    <a:pt x="98" y="56"/>
                  </a:lnTo>
                  <a:lnTo>
                    <a:pt x="98" y="58"/>
                  </a:lnTo>
                  <a:lnTo>
                    <a:pt x="98" y="60"/>
                  </a:lnTo>
                  <a:lnTo>
                    <a:pt x="99" y="60"/>
                  </a:lnTo>
                  <a:lnTo>
                    <a:pt x="99" y="62"/>
                  </a:lnTo>
                  <a:lnTo>
                    <a:pt x="101" y="62"/>
                  </a:lnTo>
                  <a:lnTo>
                    <a:pt x="101" y="64"/>
                  </a:lnTo>
                  <a:lnTo>
                    <a:pt x="103" y="64"/>
                  </a:lnTo>
                  <a:lnTo>
                    <a:pt x="103" y="66"/>
                  </a:lnTo>
                  <a:lnTo>
                    <a:pt x="105" y="66"/>
                  </a:lnTo>
                  <a:lnTo>
                    <a:pt x="107" y="68"/>
                  </a:lnTo>
                  <a:lnTo>
                    <a:pt x="107" y="66"/>
                  </a:lnTo>
                  <a:lnTo>
                    <a:pt x="109" y="66"/>
                  </a:lnTo>
                  <a:lnTo>
                    <a:pt x="109" y="68"/>
                  </a:lnTo>
                  <a:lnTo>
                    <a:pt x="111" y="68"/>
                  </a:lnTo>
                  <a:lnTo>
                    <a:pt x="111" y="66"/>
                  </a:lnTo>
                  <a:lnTo>
                    <a:pt x="111" y="68"/>
                  </a:lnTo>
                  <a:lnTo>
                    <a:pt x="113" y="68"/>
                  </a:lnTo>
                  <a:lnTo>
                    <a:pt x="115" y="68"/>
                  </a:lnTo>
                  <a:lnTo>
                    <a:pt x="115" y="69"/>
                  </a:lnTo>
                  <a:lnTo>
                    <a:pt x="117" y="69"/>
                  </a:lnTo>
                  <a:lnTo>
                    <a:pt x="119" y="69"/>
                  </a:lnTo>
                  <a:lnTo>
                    <a:pt x="119" y="71"/>
                  </a:lnTo>
                  <a:lnTo>
                    <a:pt x="121" y="71"/>
                  </a:lnTo>
                  <a:lnTo>
                    <a:pt x="121" y="69"/>
                  </a:lnTo>
                  <a:lnTo>
                    <a:pt x="123" y="69"/>
                  </a:lnTo>
                  <a:lnTo>
                    <a:pt x="124" y="69"/>
                  </a:lnTo>
                  <a:lnTo>
                    <a:pt x="126" y="68"/>
                  </a:lnTo>
                  <a:lnTo>
                    <a:pt x="128" y="68"/>
                  </a:lnTo>
                  <a:lnTo>
                    <a:pt x="130" y="68"/>
                  </a:lnTo>
                  <a:lnTo>
                    <a:pt x="130" y="66"/>
                  </a:lnTo>
                  <a:lnTo>
                    <a:pt x="132" y="66"/>
                  </a:lnTo>
                  <a:lnTo>
                    <a:pt x="132" y="64"/>
                  </a:lnTo>
                  <a:lnTo>
                    <a:pt x="134" y="64"/>
                  </a:lnTo>
                  <a:lnTo>
                    <a:pt x="134" y="66"/>
                  </a:lnTo>
                  <a:lnTo>
                    <a:pt x="134" y="68"/>
                  </a:lnTo>
                  <a:lnTo>
                    <a:pt x="136" y="68"/>
                  </a:lnTo>
                  <a:lnTo>
                    <a:pt x="136" y="69"/>
                  </a:lnTo>
                  <a:lnTo>
                    <a:pt x="138" y="69"/>
                  </a:lnTo>
                  <a:lnTo>
                    <a:pt x="138" y="71"/>
                  </a:lnTo>
                  <a:lnTo>
                    <a:pt x="140" y="71"/>
                  </a:lnTo>
                  <a:lnTo>
                    <a:pt x="142" y="71"/>
                  </a:lnTo>
                  <a:lnTo>
                    <a:pt x="142" y="69"/>
                  </a:lnTo>
                  <a:lnTo>
                    <a:pt x="144" y="71"/>
                  </a:lnTo>
                  <a:lnTo>
                    <a:pt x="146" y="71"/>
                  </a:lnTo>
                  <a:lnTo>
                    <a:pt x="146" y="69"/>
                  </a:lnTo>
                  <a:lnTo>
                    <a:pt x="146" y="71"/>
                  </a:lnTo>
                  <a:lnTo>
                    <a:pt x="147" y="71"/>
                  </a:lnTo>
                  <a:lnTo>
                    <a:pt x="146" y="73"/>
                  </a:lnTo>
                  <a:lnTo>
                    <a:pt x="147" y="73"/>
                  </a:lnTo>
                  <a:lnTo>
                    <a:pt x="149" y="73"/>
                  </a:lnTo>
                  <a:lnTo>
                    <a:pt x="151" y="73"/>
                  </a:lnTo>
                  <a:lnTo>
                    <a:pt x="153" y="73"/>
                  </a:lnTo>
                  <a:lnTo>
                    <a:pt x="153" y="75"/>
                  </a:lnTo>
                  <a:lnTo>
                    <a:pt x="155" y="73"/>
                  </a:lnTo>
                  <a:lnTo>
                    <a:pt x="155" y="75"/>
                  </a:lnTo>
                  <a:lnTo>
                    <a:pt x="155" y="73"/>
                  </a:lnTo>
                  <a:lnTo>
                    <a:pt x="157" y="73"/>
                  </a:lnTo>
                  <a:lnTo>
                    <a:pt x="157" y="75"/>
                  </a:lnTo>
                  <a:lnTo>
                    <a:pt x="157" y="73"/>
                  </a:lnTo>
                  <a:lnTo>
                    <a:pt x="159" y="73"/>
                  </a:lnTo>
                  <a:lnTo>
                    <a:pt x="161" y="73"/>
                  </a:lnTo>
                  <a:lnTo>
                    <a:pt x="161" y="71"/>
                  </a:lnTo>
                  <a:lnTo>
                    <a:pt x="161" y="69"/>
                  </a:lnTo>
                  <a:lnTo>
                    <a:pt x="161" y="68"/>
                  </a:lnTo>
                  <a:lnTo>
                    <a:pt x="163" y="68"/>
                  </a:lnTo>
                  <a:lnTo>
                    <a:pt x="165" y="68"/>
                  </a:lnTo>
                  <a:lnTo>
                    <a:pt x="167" y="68"/>
                  </a:lnTo>
                  <a:lnTo>
                    <a:pt x="169" y="68"/>
                  </a:lnTo>
                  <a:lnTo>
                    <a:pt x="169" y="69"/>
                  </a:lnTo>
                  <a:lnTo>
                    <a:pt x="171" y="69"/>
                  </a:lnTo>
                  <a:lnTo>
                    <a:pt x="171" y="71"/>
                  </a:lnTo>
                  <a:lnTo>
                    <a:pt x="172" y="71"/>
                  </a:lnTo>
                  <a:lnTo>
                    <a:pt x="174" y="71"/>
                  </a:lnTo>
                  <a:lnTo>
                    <a:pt x="176" y="71"/>
                  </a:lnTo>
                  <a:lnTo>
                    <a:pt x="176" y="73"/>
                  </a:lnTo>
                  <a:lnTo>
                    <a:pt x="178" y="73"/>
                  </a:lnTo>
                  <a:lnTo>
                    <a:pt x="178" y="75"/>
                  </a:lnTo>
                  <a:lnTo>
                    <a:pt x="180" y="75"/>
                  </a:lnTo>
                  <a:lnTo>
                    <a:pt x="180" y="77"/>
                  </a:lnTo>
                  <a:lnTo>
                    <a:pt x="182" y="77"/>
                  </a:lnTo>
                  <a:lnTo>
                    <a:pt x="182" y="75"/>
                  </a:lnTo>
                  <a:lnTo>
                    <a:pt x="184" y="75"/>
                  </a:lnTo>
                  <a:lnTo>
                    <a:pt x="186" y="75"/>
                  </a:lnTo>
                  <a:lnTo>
                    <a:pt x="188" y="75"/>
                  </a:lnTo>
                  <a:lnTo>
                    <a:pt x="190" y="75"/>
                  </a:lnTo>
                  <a:lnTo>
                    <a:pt x="190" y="73"/>
                  </a:lnTo>
                  <a:lnTo>
                    <a:pt x="192" y="73"/>
                  </a:lnTo>
                  <a:lnTo>
                    <a:pt x="190" y="73"/>
                  </a:lnTo>
                  <a:lnTo>
                    <a:pt x="190" y="71"/>
                  </a:lnTo>
                  <a:lnTo>
                    <a:pt x="190" y="69"/>
                  </a:lnTo>
                  <a:lnTo>
                    <a:pt x="188" y="69"/>
                  </a:lnTo>
                  <a:lnTo>
                    <a:pt x="188" y="68"/>
                  </a:lnTo>
                  <a:lnTo>
                    <a:pt x="190" y="68"/>
                  </a:lnTo>
                  <a:lnTo>
                    <a:pt x="190" y="66"/>
                  </a:lnTo>
                  <a:lnTo>
                    <a:pt x="192" y="68"/>
                  </a:lnTo>
                  <a:lnTo>
                    <a:pt x="190" y="68"/>
                  </a:lnTo>
                  <a:lnTo>
                    <a:pt x="190" y="69"/>
                  </a:lnTo>
                  <a:lnTo>
                    <a:pt x="192" y="69"/>
                  </a:lnTo>
                  <a:lnTo>
                    <a:pt x="194" y="69"/>
                  </a:lnTo>
                  <a:lnTo>
                    <a:pt x="194" y="71"/>
                  </a:lnTo>
                  <a:lnTo>
                    <a:pt x="194" y="73"/>
                  </a:lnTo>
                  <a:lnTo>
                    <a:pt x="196" y="73"/>
                  </a:lnTo>
                  <a:lnTo>
                    <a:pt x="196" y="75"/>
                  </a:lnTo>
                  <a:lnTo>
                    <a:pt x="197" y="75"/>
                  </a:lnTo>
                  <a:lnTo>
                    <a:pt x="197" y="77"/>
                  </a:lnTo>
                  <a:lnTo>
                    <a:pt x="199" y="77"/>
                  </a:lnTo>
                  <a:lnTo>
                    <a:pt x="201" y="77"/>
                  </a:lnTo>
                  <a:lnTo>
                    <a:pt x="201" y="75"/>
                  </a:lnTo>
                  <a:lnTo>
                    <a:pt x="203" y="77"/>
                  </a:lnTo>
                  <a:lnTo>
                    <a:pt x="203" y="75"/>
                  </a:lnTo>
                  <a:lnTo>
                    <a:pt x="201" y="75"/>
                  </a:lnTo>
                  <a:lnTo>
                    <a:pt x="203" y="75"/>
                  </a:lnTo>
                  <a:lnTo>
                    <a:pt x="205" y="77"/>
                  </a:lnTo>
                  <a:lnTo>
                    <a:pt x="205" y="75"/>
                  </a:lnTo>
                  <a:lnTo>
                    <a:pt x="207" y="75"/>
                  </a:lnTo>
                  <a:lnTo>
                    <a:pt x="207" y="73"/>
                  </a:lnTo>
                  <a:lnTo>
                    <a:pt x="207" y="71"/>
                  </a:lnTo>
                  <a:lnTo>
                    <a:pt x="209" y="71"/>
                  </a:lnTo>
                  <a:lnTo>
                    <a:pt x="209" y="73"/>
                  </a:lnTo>
                  <a:lnTo>
                    <a:pt x="211" y="73"/>
                  </a:lnTo>
                  <a:lnTo>
                    <a:pt x="213" y="73"/>
                  </a:lnTo>
                  <a:lnTo>
                    <a:pt x="213" y="75"/>
                  </a:lnTo>
                  <a:lnTo>
                    <a:pt x="213" y="73"/>
                  </a:lnTo>
                  <a:lnTo>
                    <a:pt x="215" y="75"/>
                  </a:lnTo>
                  <a:lnTo>
                    <a:pt x="215" y="73"/>
                  </a:lnTo>
                  <a:lnTo>
                    <a:pt x="215" y="71"/>
                  </a:lnTo>
                  <a:lnTo>
                    <a:pt x="215" y="69"/>
                  </a:lnTo>
                  <a:lnTo>
                    <a:pt x="217" y="69"/>
                  </a:lnTo>
                  <a:lnTo>
                    <a:pt x="217" y="68"/>
                  </a:lnTo>
                  <a:lnTo>
                    <a:pt x="219" y="68"/>
                  </a:lnTo>
                  <a:lnTo>
                    <a:pt x="219" y="69"/>
                  </a:lnTo>
                  <a:lnTo>
                    <a:pt x="219" y="68"/>
                  </a:lnTo>
                  <a:lnTo>
                    <a:pt x="221" y="68"/>
                  </a:lnTo>
                  <a:lnTo>
                    <a:pt x="221" y="66"/>
                  </a:lnTo>
                  <a:lnTo>
                    <a:pt x="221" y="64"/>
                  </a:lnTo>
                  <a:lnTo>
                    <a:pt x="222" y="64"/>
                  </a:lnTo>
                  <a:lnTo>
                    <a:pt x="222" y="62"/>
                  </a:lnTo>
                  <a:lnTo>
                    <a:pt x="224" y="62"/>
                  </a:lnTo>
                  <a:lnTo>
                    <a:pt x="224" y="60"/>
                  </a:lnTo>
                  <a:lnTo>
                    <a:pt x="226" y="60"/>
                  </a:lnTo>
                  <a:lnTo>
                    <a:pt x="226" y="58"/>
                  </a:lnTo>
                  <a:lnTo>
                    <a:pt x="228" y="58"/>
                  </a:lnTo>
                  <a:lnTo>
                    <a:pt x="228" y="56"/>
                  </a:lnTo>
                  <a:lnTo>
                    <a:pt x="230" y="56"/>
                  </a:lnTo>
                  <a:lnTo>
                    <a:pt x="230" y="54"/>
                  </a:lnTo>
                  <a:lnTo>
                    <a:pt x="230" y="56"/>
                  </a:lnTo>
                  <a:lnTo>
                    <a:pt x="230" y="58"/>
                  </a:lnTo>
                  <a:lnTo>
                    <a:pt x="232" y="58"/>
                  </a:lnTo>
                  <a:lnTo>
                    <a:pt x="232" y="60"/>
                  </a:lnTo>
                  <a:lnTo>
                    <a:pt x="232" y="62"/>
                  </a:lnTo>
                  <a:lnTo>
                    <a:pt x="232" y="64"/>
                  </a:lnTo>
                  <a:lnTo>
                    <a:pt x="234" y="64"/>
                  </a:lnTo>
                  <a:lnTo>
                    <a:pt x="234" y="62"/>
                  </a:lnTo>
                  <a:lnTo>
                    <a:pt x="236" y="62"/>
                  </a:lnTo>
                  <a:lnTo>
                    <a:pt x="238" y="62"/>
                  </a:lnTo>
                  <a:lnTo>
                    <a:pt x="238" y="64"/>
                  </a:lnTo>
                  <a:lnTo>
                    <a:pt x="240" y="64"/>
                  </a:lnTo>
                  <a:lnTo>
                    <a:pt x="240" y="66"/>
                  </a:lnTo>
                  <a:lnTo>
                    <a:pt x="242" y="66"/>
                  </a:lnTo>
                  <a:lnTo>
                    <a:pt x="242" y="64"/>
                  </a:lnTo>
                  <a:lnTo>
                    <a:pt x="242" y="62"/>
                  </a:lnTo>
                  <a:lnTo>
                    <a:pt x="240" y="62"/>
                  </a:lnTo>
                  <a:lnTo>
                    <a:pt x="240" y="60"/>
                  </a:lnTo>
                  <a:lnTo>
                    <a:pt x="242" y="60"/>
                  </a:lnTo>
                  <a:lnTo>
                    <a:pt x="242" y="58"/>
                  </a:lnTo>
                  <a:lnTo>
                    <a:pt x="242" y="60"/>
                  </a:lnTo>
                  <a:lnTo>
                    <a:pt x="244" y="60"/>
                  </a:lnTo>
                  <a:lnTo>
                    <a:pt x="244" y="62"/>
                  </a:lnTo>
                  <a:lnTo>
                    <a:pt x="245" y="62"/>
                  </a:lnTo>
                  <a:lnTo>
                    <a:pt x="245" y="60"/>
                  </a:lnTo>
                  <a:lnTo>
                    <a:pt x="247" y="60"/>
                  </a:lnTo>
                  <a:lnTo>
                    <a:pt x="247" y="58"/>
                  </a:lnTo>
                  <a:lnTo>
                    <a:pt x="249" y="58"/>
                  </a:lnTo>
                  <a:lnTo>
                    <a:pt x="251" y="58"/>
                  </a:lnTo>
                  <a:lnTo>
                    <a:pt x="251" y="56"/>
                  </a:lnTo>
                  <a:lnTo>
                    <a:pt x="249" y="56"/>
                  </a:lnTo>
                  <a:lnTo>
                    <a:pt x="251" y="56"/>
                  </a:lnTo>
                  <a:lnTo>
                    <a:pt x="249" y="56"/>
                  </a:lnTo>
                  <a:lnTo>
                    <a:pt x="251" y="56"/>
                  </a:lnTo>
                  <a:lnTo>
                    <a:pt x="251" y="54"/>
                  </a:lnTo>
                  <a:lnTo>
                    <a:pt x="251" y="56"/>
                  </a:lnTo>
                  <a:lnTo>
                    <a:pt x="251" y="54"/>
                  </a:lnTo>
                  <a:lnTo>
                    <a:pt x="253" y="54"/>
                  </a:lnTo>
                  <a:lnTo>
                    <a:pt x="253" y="56"/>
                  </a:lnTo>
                  <a:lnTo>
                    <a:pt x="255" y="54"/>
                  </a:lnTo>
                  <a:lnTo>
                    <a:pt x="257" y="54"/>
                  </a:lnTo>
                  <a:lnTo>
                    <a:pt x="257" y="56"/>
                  </a:lnTo>
                  <a:lnTo>
                    <a:pt x="259" y="56"/>
                  </a:lnTo>
                  <a:lnTo>
                    <a:pt x="261" y="56"/>
                  </a:lnTo>
                  <a:lnTo>
                    <a:pt x="261" y="54"/>
                  </a:lnTo>
                  <a:lnTo>
                    <a:pt x="261" y="56"/>
                  </a:lnTo>
                  <a:lnTo>
                    <a:pt x="263" y="56"/>
                  </a:lnTo>
                  <a:lnTo>
                    <a:pt x="263" y="54"/>
                  </a:lnTo>
                  <a:lnTo>
                    <a:pt x="265" y="54"/>
                  </a:lnTo>
                  <a:lnTo>
                    <a:pt x="267" y="54"/>
                  </a:lnTo>
                  <a:lnTo>
                    <a:pt x="267" y="52"/>
                  </a:lnTo>
                  <a:lnTo>
                    <a:pt x="267" y="50"/>
                  </a:lnTo>
                  <a:lnTo>
                    <a:pt x="269" y="50"/>
                  </a:lnTo>
                  <a:lnTo>
                    <a:pt x="270" y="50"/>
                  </a:lnTo>
                  <a:lnTo>
                    <a:pt x="270" y="52"/>
                  </a:lnTo>
                  <a:lnTo>
                    <a:pt x="272" y="52"/>
                  </a:lnTo>
                  <a:lnTo>
                    <a:pt x="272" y="54"/>
                  </a:lnTo>
                  <a:lnTo>
                    <a:pt x="274" y="54"/>
                  </a:lnTo>
                  <a:lnTo>
                    <a:pt x="276" y="54"/>
                  </a:lnTo>
                  <a:lnTo>
                    <a:pt x="276" y="52"/>
                  </a:lnTo>
                  <a:lnTo>
                    <a:pt x="276" y="50"/>
                  </a:lnTo>
                  <a:lnTo>
                    <a:pt x="276" y="48"/>
                  </a:lnTo>
                  <a:lnTo>
                    <a:pt x="274" y="48"/>
                  </a:lnTo>
                  <a:lnTo>
                    <a:pt x="274" y="46"/>
                  </a:lnTo>
                  <a:lnTo>
                    <a:pt x="272" y="46"/>
                  </a:lnTo>
                  <a:lnTo>
                    <a:pt x="272" y="45"/>
                  </a:lnTo>
                  <a:lnTo>
                    <a:pt x="272" y="43"/>
                  </a:lnTo>
                  <a:lnTo>
                    <a:pt x="272" y="41"/>
                  </a:lnTo>
                  <a:lnTo>
                    <a:pt x="274" y="41"/>
                  </a:lnTo>
                  <a:lnTo>
                    <a:pt x="272" y="41"/>
                  </a:lnTo>
                  <a:lnTo>
                    <a:pt x="272" y="39"/>
                  </a:lnTo>
                  <a:lnTo>
                    <a:pt x="274" y="39"/>
                  </a:lnTo>
                  <a:lnTo>
                    <a:pt x="274" y="37"/>
                  </a:lnTo>
                  <a:lnTo>
                    <a:pt x="276" y="37"/>
                  </a:lnTo>
                  <a:lnTo>
                    <a:pt x="276" y="39"/>
                  </a:lnTo>
                  <a:lnTo>
                    <a:pt x="278" y="39"/>
                  </a:lnTo>
                  <a:lnTo>
                    <a:pt x="278" y="41"/>
                  </a:lnTo>
                  <a:lnTo>
                    <a:pt x="280" y="41"/>
                  </a:lnTo>
                  <a:lnTo>
                    <a:pt x="282" y="41"/>
                  </a:lnTo>
                  <a:lnTo>
                    <a:pt x="284" y="41"/>
                  </a:lnTo>
                  <a:lnTo>
                    <a:pt x="284" y="39"/>
                  </a:lnTo>
                  <a:lnTo>
                    <a:pt x="286" y="39"/>
                  </a:lnTo>
                  <a:lnTo>
                    <a:pt x="288" y="39"/>
                  </a:lnTo>
                  <a:lnTo>
                    <a:pt x="290" y="39"/>
                  </a:lnTo>
                  <a:lnTo>
                    <a:pt x="290" y="37"/>
                  </a:lnTo>
                  <a:lnTo>
                    <a:pt x="290" y="35"/>
                  </a:lnTo>
                  <a:lnTo>
                    <a:pt x="292" y="35"/>
                  </a:lnTo>
                  <a:lnTo>
                    <a:pt x="294" y="35"/>
                  </a:lnTo>
                  <a:lnTo>
                    <a:pt x="294" y="33"/>
                  </a:lnTo>
                  <a:lnTo>
                    <a:pt x="294" y="31"/>
                  </a:lnTo>
                  <a:lnTo>
                    <a:pt x="295" y="33"/>
                  </a:lnTo>
                  <a:lnTo>
                    <a:pt x="297" y="33"/>
                  </a:lnTo>
                  <a:lnTo>
                    <a:pt x="297" y="31"/>
                  </a:lnTo>
                  <a:lnTo>
                    <a:pt x="299" y="31"/>
                  </a:lnTo>
                  <a:lnTo>
                    <a:pt x="301" y="31"/>
                  </a:lnTo>
                  <a:lnTo>
                    <a:pt x="301" y="33"/>
                  </a:lnTo>
                  <a:lnTo>
                    <a:pt x="303" y="33"/>
                  </a:lnTo>
                  <a:lnTo>
                    <a:pt x="305" y="33"/>
                  </a:lnTo>
                  <a:lnTo>
                    <a:pt x="307" y="33"/>
                  </a:lnTo>
                  <a:lnTo>
                    <a:pt x="309" y="31"/>
                  </a:lnTo>
                  <a:lnTo>
                    <a:pt x="311" y="31"/>
                  </a:lnTo>
                  <a:lnTo>
                    <a:pt x="311" y="33"/>
                  </a:lnTo>
                  <a:lnTo>
                    <a:pt x="313" y="33"/>
                  </a:lnTo>
                  <a:lnTo>
                    <a:pt x="313" y="35"/>
                  </a:lnTo>
                  <a:lnTo>
                    <a:pt x="315" y="35"/>
                  </a:lnTo>
                  <a:lnTo>
                    <a:pt x="317" y="35"/>
                  </a:lnTo>
                  <a:lnTo>
                    <a:pt x="318" y="35"/>
                  </a:lnTo>
                  <a:lnTo>
                    <a:pt x="318" y="37"/>
                  </a:lnTo>
                  <a:lnTo>
                    <a:pt x="320" y="37"/>
                  </a:lnTo>
                  <a:lnTo>
                    <a:pt x="322" y="37"/>
                  </a:lnTo>
                  <a:lnTo>
                    <a:pt x="324" y="39"/>
                  </a:lnTo>
                  <a:lnTo>
                    <a:pt x="326" y="39"/>
                  </a:lnTo>
                  <a:lnTo>
                    <a:pt x="328" y="39"/>
                  </a:lnTo>
                  <a:lnTo>
                    <a:pt x="328" y="37"/>
                  </a:lnTo>
                  <a:lnTo>
                    <a:pt x="328" y="35"/>
                  </a:lnTo>
                  <a:lnTo>
                    <a:pt x="328" y="33"/>
                  </a:lnTo>
                  <a:lnTo>
                    <a:pt x="328" y="31"/>
                  </a:lnTo>
                  <a:lnTo>
                    <a:pt x="330" y="31"/>
                  </a:lnTo>
                  <a:lnTo>
                    <a:pt x="332" y="31"/>
                  </a:lnTo>
                  <a:lnTo>
                    <a:pt x="334" y="31"/>
                  </a:lnTo>
                  <a:lnTo>
                    <a:pt x="334" y="33"/>
                  </a:lnTo>
                  <a:lnTo>
                    <a:pt x="334" y="31"/>
                  </a:lnTo>
                  <a:lnTo>
                    <a:pt x="336" y="31"/>
                  </a:lnTo>
                  <a:lnTo>
                    <a:pt x="336" y="33"/>
                  </a:lnTo>
                  <a:lnTo>
                    <a:pt x="336" y="35"/>
                  </a:lnTo>
                  <a:lnTo>
                    <a:pt x="338" y="35"/>
                  </a:lnTo>
                  <a:lnTo>
                    <a:pt x="338" y="37"/>
                  </a:lnTo>
                  <a:lnTo>
                    <a:pt x="338" y="39"/>
                  </a:lnTo>
                  <a:lnTo>
                    <a:pt x="338" y="37"/>
                  </a:lnTo>
                  <a:lnTo>
                    <a:pt x="338" y="39"/>
                  </a:lnTo>
                  <a:lnTo>
                    <a:pt x="340" y="39"/>
                  </a:lnTo>
                  <a:lnTo>
                    <a:pt x="340" y="37"/>
                  </a:lnTo>
                  <a:lnTo>
                    <a:pt x="340" y="35"/>
                  </a:lnTo>
                  <a:lnTo>
                    <a:pt x="342" y="35"/>
                  </a:lnTo>
                  <a:lnTo>
                    <a:pt x="342" y="33"/>
                  </a:lnTo>
                  <a:lnTo>
                    <a:pt x="343" y="33"/>
                  </a:lnTo>
                  <a:lnTo>
                    <a:pt x="345" y="33"/>
                  </a:lnTo>
                  <a:lnTo>
                    <a:pt x="347" y="33"/>
                  </a:lnTo>
                  <a:lnTo>
                    <a:pt x="347" y="31"/>
                  </a:lnTo>
                  <a:lnTo>
                    <a:pt x="349" y="31"/>
                  </a:lnTo>
                  <a:lnTo>
                    <a:pt x="351" y="31"/>
                  </a:lnTo>
                  <a:lnTo>
                    <a:pt x="351" y="29"/>
                  </a:lnTo>
                  <a:lnTo>
                    <a:pt x="353" y="29"/>
                  </a:lnTo>
                  <a:lnTo>
                    <a:pt x="353" y="31"/>
                  </a:lnTo>
                  <a:lnTo>
                    <a:pt x="355" y="31"/>
                  </a:lnTo>
                  <a:lnTo>
                    <a:pt x="353" y="31"/>
                  </a:lnTo>
                  <a:lnTo>
                    <a:pt x="355" y="31"/>
                  </a:lnTo>
                  <a:lnTo>
                    <a:pt x="355" y="33"/>
                  </a:lnTo>
                  <a:lnTo>
                    <a:pt x="357" y="33"/>
                  </a:lnTo>
                  <a:lnTo>
                    <a:pt x="359" y="33"/>
                  </a:lnTo>
                  <a:lnTo>
                    <a:pt x="359" y="35"/>
                  </a:lnTo>
                  <a:lnTo>
                    <a:pt x="361" y="35"/>
                  </a:lnTo>
                  <a:lnTo>
                    <a:pt x="361" y="37"/>
                  </a:lnTo>
                  <a:lnTo>
                    <a:pt x="361" y="35"/>
                  </a:lnTo>
                  <a:lnTo>
                    <a:pt x="363" y="35"/>
                  </a:lnTo>
                  <a:lnTo>
                    <a:pt x="363" y="33"/>
                  </a:lnTo>
                  <a:lnTo>
                    <a:pt x="363" y="31"/>
                  </a:lnTo>
                  <a:lnTo>
                    <a:pt x="361" y="31"/>
                  </a:lnTo>
                  <a:lnTo>
                    <a:pt x="363" y="31"/>
                  </a:lnTo>
                  <a:lnTo>
                    <a:pt x="363" y="29"/>
                  </a:lnTo>
                  <a:lnTo>
                    <a:pt x="365" y="29"/>
                  </a:lnTo>
                  <a:lnTo>
                    <a:pt x="367" y="29"/>
                  </a:lnTo>
                  <a:lnTo>
                    <a:pt x="367" y="31"/>
                  </a:lnTo>
                  <a:lnTo>
                    <a:pt x="367" y="33"/>
                  </a:lnTo>
                  <a:lnTo>
                    <a:pt x="368" y="33"/>
                  </a:lnTo>
                  <a:lnTo>
                    <a:pt x="370" y="33"/>
                  </a:lnTo>
                  <a:lnTo>
                    <a:pt x="370" y="35"/>
                  </a:lnTo>
                  <a:lnTo>
                    <a:pt x="370" y="33"/>
                  </a:lnTo>
                  <a:lnTo>
                    <a:pt x="372" y="33"/>
                  </a:lnTo>
                  <a:lnTo>
                    <a:pt x="372" y="35"/>
                  </a:lnTo>
                  <a:lnTo>
                    <a:pt x="374" y="35"/>
                  </a:lnTo>
                  <a:lnTo>
                    <a:pt x="376" y="35"/>
                  </a:lnTo>
                  <a:lnTo>
                    <a:pt x="376" y="37"/>
                  </a:lnTo>
                  <a:lnTo>
                    <a:pt x="378" y="37"/>
                  </a:lnTo>
                  <a:lnTo>
                    <a:pt x="378" y="39"/>
                  </a:lnTo>
                  <a:lnTo>
                    <a:pt x="376" y="39"/>
                  </a:lnTo>
                  <a:lnTo>
                    <a:pt x="378" y="41"/>
                  </a:lnTo>
                  <a:lnTo>
                    <a:pt x="376" y="41"/>
                  </a:lnTo>
                  <a:lnTo>
                    <a:pt x="376" y="43"/>
                  </a:lnTo>
                  <a:lnTo>
                    <a:pt x="378" y="43"/>
                  </a:lnTo>
                  <a:lnTo>
                    <a:pt x="376" y="45"/>
                  </a:lnTo>
                  <a:lnTo>
                    <a:pt x="378" y="45"/>
                  </a:lnTo>
                  <a:lnTo>
                    <a:pt x="376" y="45"/>
                  </a:lnTo>
                  <a:lnTo>
                    <a:pt x="376" y="46"/>
                  </a:lnTo>
                  <a:lnTo>
                    <a:pt x="378" y="46"/>
                  </a:lnTo>
                  <a:lnTo>
                    <a:pt x="376" y="48"/>
                  </a:lnTo>
                  <a:lnTo>
                    <a:pt x="376" y="50"/>
                  </a:lnTo>
                  <a:lnTo>
                    <a:pt x="376" y="52"/>
                  </a:lnTo>
                  <a:lnTo>
                    <a:pt x="374" y="52"/>
                  </a:lnTo>
                  <a:lnTo>
                    <a:pt x="374" y="54"/>
                  </a:lnTo>
                  <a:lnTo>
                    <a:pt x="372" y="54"/>
                  </a:lnTo>
                  <a:lnTo>
                    <a:pt x="372" y="56"/>
                  </a:lnTo>
                  <a:lnTo>
                    <a:pt x="370" y="56"/>
                  </a:lnTo>
                  <a:lnTo>
                    <a:pt x="372" y="56"/>
                  </a:lnTo>
                  <a:lnTo>
                    <a:pt x="372" y="58"/>
                  </a:lnTo>
                  <a:lnTo>
                    <a:pt x="372" y="60"/>
                  </a:lnTo>
                  <a:lnTo>
                    <a:pt x="372" y="62"/>
                  </a:lnTo>
                  <a:lnTo>
                    <a:pt x="372" y="64"/>
                  </a:lnTo>
                  <a:lnTo>
                    <a:pt x="372" y="66"/>
                  </a:lnTo>
                  <a:lnTo>
                    <a:pt x="370" y="66"/>
                  </a:lnTo>
                  <a:lnTo>
                    <a:pt x="370" y="68"/>
                  </a:lnTo>
                  <a:lnTo>
                    <a:pt x="368" y="68"/>
                  </a:lnTo>
                  <a:lnTo>
                    <a:pt x="368" y="69"/>
                  </a:lnTo>
                  <a:lnTo>
                    <a:pt x="368" y="71"/>
                  </a:lnTo>
                  <a:lnTo>
                    <a:pt x="368" y="73"/>
                  </a:lnTo>
                  <a:lnTo>
                    <a:pt x="370" y="73"/>
                  </a:lnTo>
                  <a:lnTo>
                    <a:pt x="370" y="75"/>
                  </a:lnTo>
                  <a:lnTo>
                    <a:pt x="368" y="75"/>
                  </a:lnTo>
                  <a:lnTo>
                    <a:pt x="368" y="77"/>
                  </a:lnTo>
                  <a:lnTo>
                    <a:pt x="368" y="79"/>
                  </a:lnTo>
                  <a:lnTo>
                    <a:pt x="368" y="81"/>
                  </a:lnTo>
                  <a:lnTo>
                    <a:pt x="370" y="81"/>
                  </a:lnTo>
                  <a:lnTo>
                    <a:pt x="370" y="83"/>
                  </a:lnTo>
                  <a:lnTo>
                    <a:pt x="372" y="83"/>
                  </a:lnTo>
                  <a:lnTo>
                    <a:pt x="372" y="85"/>
                  </a:lnTo>
                  <a:lnTo>
                    <a:pt x="372" y="87"/>
                  </a:lnTo>
                  <a:lnTo>
                    <a:pt x="370" y="89"/>
                  </a:lnTo>
                  <a:lnTo>
                    <a:pt x="370" y="91"/>
                  </a:lnTo>
                  <a:lnTo>
                    <a:pt x="368" y="93"/>
                  </a:lnTo>
                  <a:lnTo>
                    <a:pt x="368" y="94"/>
                  </a:lnTo>
                  <a:lnTo>
                    <a:pt x="370" y="94"/>
                  </a:lnTo>
                  <a:lnTo>
                    <a:pt x="368" y="94"/>
                  </a:lnTo>
                  <a:lnTo>
                    <a:pt x="368" y="96"/>
                  </a:lnTo>
                  <a:lnTo>
                    <a:pt x="368" y="98"/>
                  </a:lnTo>
                  <a:lnTo>
                    <a:pt x="367" y="98"/>
                  </a:lnTo>
                  <a:lnTo>
                    <a:pt x="367" y="100"/>
                  </a:lnTo>
                  <a:lnTo>
                    <a:pt x="367" y="102"/>
                  </a:lnTo>
                  <a:lnTo>
                    <a:pt x="367" y="104"/>
                  </a:lnTo>
                  <a:lnTo>
                    <a:pt x="367" y="106"/>
                  </a:lnTo>
                  <a:lnTo>
                    <a:pt x="367" y="108"/>
                  </a:lnTo>
                  <a:lnTo>
                    <a:pt x="365" y="108"/>
                  </a:lnTo>
                  <a:lnTo>
                    <a:pt x="365" y="110"/>
                  </a:lnTo>
                  <a:lnTo>
                    <a:pt x="365" y="112"/>
                  </a:lnTo>
                  <a:lnTo>
                    <a:pt x="365" y="114"/>
                  </a:lnTo>
                  <a:lnTo>
                    <a:pt x="365" y="116"/>
                  </a:lnTo>
                  <a:lnTo>
                    <a:pt x="367" y="116"/>
                  </a:lnTo>
                  <a:lnTo>
                    <a:pt x="367" y="117"/>
                  </a:lnTo>
                  <a:lnTo>
                    <a:pt x="368" y="117"/>
                  </a:lnTo>
                  <a:lnTo>
                    <a:pt x="367" y="117"/>
                  </a:lnTo>
                  <a:lnTo>
                    <a:pt x="367" y="119"/>
                  </a:lnTo>
                  <a:lnTo>
                    <a:pt x="365" y="119"/>
                  </a:lnTo>
                  <a:lnTo>
                    <a:pt x="365" y="121"/>
                  </a:lnTo>
                  <a:lnTo>
                    <a:pt x="365" y="123"/>
                  </a:lnTo>
                  <a:lnTo>
                    <a:pt x="365" y="125"/>
                  </a:lnTo>
                  <a:lnTo>
                    <a:pt x="367" y="125"/>
                  </a:lnTo>
                  <a:lnTo>
                    <a:pt x="367" y="127"/>
                  </a:lnTo>
                  <a:lnTo>
                    <a:pt x="365" y="127"/>
                  </a:lnTo>
                  <a:lnTo>
                    <a:pt x="365" y="129"/>
                  </a:lnTo>
                  <a:lnTo>
                    <a:pt x="367" y="129"/>
                  </a:lnTo>
                  <a:lnTo>
                    <a:pt x="367" y="131"/>
                  </a:lnTo>
                  <a:lnTo>
                    <a:pt x="367" y="133"/>
                  </a:lnTo>
                  <a:lnTo>
                    <a:pt x="367" y="135"/>
                  </a:lnTo>
                  <a:lnTo>
                    <a:pt x="367" y="133"/>
                  </a:lnTo>
                  <a:lnTo>
                    <a:pt x="365" y="133"/>
                  </a:lnTo>
                  <a:lnTo>
                    <a:pt x="365" y="135"/>
                  </a:lnTo>
                  <a:lnTo>
                    <a:pt x="367" y="135"/>
                  </a:lnTo>
                  <a:lnTo>
                    <a:pt x="367" y="137"/>
                  </a:lnTo>
                  <a:lnTo>
                    <a:pt x="368" y="137"/>
                  </a:lnTo>
                  <a:lnTo>
                    <a:pt x="368" y="139"/>
                  </a:lnTo>
                  <a:lnTo>
                    <a:pt x="368" y="141"/>
                  </a:lnTo>
                  <a:lnTo>
                    <a:pt x="370" y="142"/>
                  </a:lnTo>
                  <a:lnTo>
                    <a:pt x="370" y="144"/>
                  </a:lnTo>
                  <a:lnTo>
                    <a:pt x="370" y="146"/>
                  </a:lnTo>
                  <a:lnTo>
                    <a:pt x="370" y="148"/>
                  </a:lnTo>
                  <a:lnTo>
                    <a:pt x="368" y="148"/>
                  </a:lnTo>
                  <a:lnTo>
                    <a:pt x="367" y="148"/>
                  </a:lnTo>
                  <a:lnTo>
                    <a:pt x="367" y="146"/>
                  </a:lnTo>
                  <a:lnTo>
                    <a:pt x="367" y="144"/>
                  </a:lnTo>
                  <a:lnTo>
                    <a:pt x="365" y="144"/>
                  </a:lnTo>
                  <a:lnTo>
                    <a:pt x="363" y="144"/>
                  </a:lnTo>
                  <a:lnTo>
                    <a:pt x="363" y="146"/>
                  </a:lnTo>
                  <a:lnTo>
                    <a:pt x="365" y="148"/>
                  </a:lnTo>
                  <a:lnTo>
                    <a:pt x="365" y="150"/>
                  </a:lnTo>
                  <a:lnTo>
                    <a:pt x="367" y="150"/>
                  </a:lnTo>
                  <a:lnTo>
                    <a:pt x="367" y="152"/>
                  </a:lnTo>
                  <a:lnTo>
                    <a:pt x="368" y="152"/>
                  </a:lnTo>
                  <a:lnTo>
                    <a:pt x="368" y="154"/>
                  </a:lnTo>
                  <a:lnTo>
                    <a:pt x="368" y="156"/>
                  </a:lnTo>
                  <a:lnTo>
                    <a:pt x="367" y="156"/>
                  </a:lnTo>
                  <a:lnTo>
                    <a:pt x="368" y="156"/>
                  </a:lnTo>
                  <a:lnTo>
                    <a:pt x="368" y="158"/>
                  </a:lnTo>
                  <a:lnTo>
                    <a:pt x="367" y="158"/>
                  </a:lnTo>
                  <a:lnTo>
                    <a:pt x="365" y="158"/>
                  </a:lnTo>
                  <a:lnTo>
                    <a:pt x="363" y="158"/>
                  </a:lnTo>
                  <a:lnTo>
                    <a:pt x="363" y="160"/>
                  </a:lnTo>
                  <a:lnTo>
                    <a:pt x="363" y="162"/>
                  </a:lnTo>
                  <a:lnTo>
                    <a:pt x="363" y="164"/>
                  </a:lnTo>
                  <a:lnTo>
                    <a:pt x="365" y="164"/>
                  </a:lnTo>
                  <a:lnTo>
                    <a:pt x="365" y="165"/>
                  </a:lnTo>
                  <a:lnTo>
                    <a:pt x="363" y="165"/>
                  </a:lnTo>
                  <a:lnTo>
                    <a:pt x="365" y="165"/>
                  </a:lnTo>
                  <a:lnTo>
                    <a:pt x="365" y="167"/>
                  </a:lnTo>
                  <a:lnTo>
                    <a:pt x="363" y="167"/>
                  </a:lnTo>
                  <a:lnTo>
                    <a:pt x="363" y="165"/>
                  </a:lnTo>
                  <a:lnTo>
                    <a:pt x="363" y="164"/>
                  </a:lnTo>
                  <a:lnTo>
                    <a:pt x="361" y="164"/>
                  </a:lnTo>
                  <a:lnTo>
                    <a:pt x="361" y="165"/>
                  </a:lnTo>
                  <a:lnTo>
                    <a:pt x="359" y="165"/>
                  </a:lnTo>
                  <a:lnTo>
                    <a:pt x="359" y="164"/>
                  </a:lnTo>
                  <a:lnTo>
                    <a:pt x="357" y="164"/>
                  </a:lnTo>
                  <a:lnTo>
                    <a:pt x="357" y="165"/>
                  </a:lnTo>
                  <a:lnTo>
                    <a:pt x="355" y="165"/>
                  </a:lnTo>
                  <a:lnTo>
                    <a:pt x="353" y="165"/>
                  </a:lnTo>
                  <a:lnTo>
                    <a:pt x="353" y="164"/>
                  </a:lnTo>
                  <a:lnTo>
                    <a:pt x="353" y="165"/>
                  </a:lnTo>
                  <a:lnTo>
                    <a:pt x="353" y="164"/>
                  </a:lnTo>
                  <a:lnTo>
                    <a:pt x="351" y="164"/>
                  </a:lnTo>
                  <a:lnTo>
                    <a:pt x="351" y="165"/>
                  </a:lnTo>
                  <a:lnTo>
                    <a:pt x="351" y="164"/>
                  </a:lnTo>
                  <a:lnTo>
                    <a:pt x="349" y="164"/>
                  </a:lnTo>
                  <a:lnTo>
                    <a:pt x="349" y="165"/>
                  </a:lnTo>
                  <a:lnTo>
                    <a:pt x="347" y="165"/>
                  </a:lnTo>
                  <a:lnTo>
                    <a:pt x="345" y="165"/>
                  </a:lnTo>
                  <a:lnTo>
                    <a:pt x="343" y="165"/>
                  </a:lnTo>
                  <a:lnTo>
                    <a:pt x="343" y="164"/>
                  </a:lnTo>
                  <a:lnTo>
                    <a:pt x="342" y="164"/>
                  </a:lnTo>
                  <a:lnTo>
                    <a:pt x="340" y="164"/>
                  </a:lnTo>
                  <a:lnTo>
                    <a:pt x="338" y="164"/>
                  </a:lnTo>
                  <a:lnTo>
                    <a:pt x="338" y="162"/>
                  </a:lnTo>
                  <a:lnTo>
                    <a:pt x="336" y="162"/>
                  </a:lnTo>
                  <a:lnTo>
                    <a:pt x="336" y="164"/>
                  </a:lnTo>
                  <a:lnTo>
                    <a:pt x="334" y="164"/>
                  </a:lnTo>
                  <a:lnTo>
                    <a:pt x="334" y="165"/>
                  </a:lnTo>
                  <a:lnTo>
                    <a:pt x="334" y="167"/>
                  </a:lnTo>
                  <a:lnTo>
                    <a:pt x="334" y="169"/>
                  </a:lnTo>
                  <a:lnTo>
                    <a:pt x="336" y="169"/>
                  </a:lnTo>
                  <a:lnTo>
                    <a:pt x="336" y="171"/>
                  </a:lnTo>
                  <a:lnTo>
                    <a:pt x="336" y="173"/>
                  </a:lnTo>
                  <a:lnTo>
                    <a:pt x="334" y="173"/>
                  </a:lnTo>
                  <a:lnTo>
                    <a:pt x="334" y="175"/>
                  </a:lnTo>
                  <a:lnTo>
                    <a:pt x="334" y="177"/>
                  </a:lnTo>
                  <a:lnTo>
                    <a:pt x="332" y="177"/>
                  </a:lnTo>
                  <a:lnTo>
                    <a:pt x="332" y="179"/>
                  </a:lnTo>
                  <a:lnTo>
                    <a:pt x="330" y="179"/>
                  </a:lnTo>
                  <a:lnTo>
                    <a:pt x="328" y="181"/>
                  </a:lnTo>
                  <a:lnTo>
                    <a:pt x="328" y="183"/>
                  </a:lnTo>
                  <a:lnTo>
                    <a:pt x="326" y="183"/>
                  </a:lnTo>
                  <a:lnTo>
                    <a:pt x="326" y="185"/>
                  </a:lnTo>
                  <a:lnTo>
                    <a:pt x="326" y="187"/>
                  </a:lnTo>
                  <a:lnTo>
                    <a:pt x="326" y="185"/>
                  </a:lnTo>
                  <a:lnTo>
                    <a:pt x="324" y="185"/>
                  </a:lnTo>
                  <a:lnTo>
                    <a:pt x="324" y="187"/>
                  </a:lnTo>
                  <a:lnTo>
                    <a:pt x="326" y="187"/>
                  </a:lnTo>
                  <a:lnTo>
                    <a:pt x="326" y="189"/>
                  </a:lnTo>
                  <a:lnTo>
                    <a:pt x="328" y="189"/>
                  </a:lnTo>
                  <a:lnTo>
                    <a:pt x="326" y="189"/>
                  </a:lnTo>
                  <a:lnTo>
                    <a:pt x="326" y="190"/>
                  </a:lnTo>
                  <a:lnTo>
                    <a:pt x="328" y="190"/>
                  </a:lnTo>
                  <a:lnTo>
                    <a:pt x="328" y="192"/>
                  </a:lnTo>
                  <a:lnTo>
                    <a:pt x="330" y="192"/>
                  </a:lnTo>
                  <a:lnTo>
                    <a:pt x="330" y="194"/>
                  </a:lnTo>
                  <a:lnTo>
                    <a:pt x="330" y="196"/>
                  </a:lnTo>
                  <a:lnTo>
                    <a:pt x="330" y="198"/>
                  </a:lnTo>
                  <a:lnTo>
                    <a:pt x="330" y="200"/>
                  </a:lnTo>
                  <a:lnTo>
                    <a:pt x="330" y="202"/>
                  </a:lnTo>
                  <a:lnTo>
                    <a:pt x="330" y="204"/>
                  </a:lnTo>
                  <a:lnTo>
                    <a:pt x="330" y="206"/>
                  </a:lnTo>
                  <a:lnTo>
                    <a:pt x="328" y="206"/>
                  </a:lnTo>
                  <a:lnTo>
                    <a:pt x="328" y="208"/>
                  </a:lnTo>
                  <a:lnTo>
                    <a:pt x="330" y="208"/>
                  </a:lnTo>
                  <a:lnTo>
                    <a:pt x="330" y="210"/>
                  </a:lnTo>
                  <a:lnTo>
                    <a:pt x="330" y="212"/>
                  </a:lnTo>
                  <a:lnTo>
                    <a:pt x="328" y="212"/>
                  </a:lnTo>
                  <a:lnTo>
                    <a:pt x="328" y="210"/>
                  </a:lnTo>
                  <a:lnTo>
                    <a:pt x="326" y="210"/>
                  </a:lnTo>
                  <a:lnTo>
                    <a:pt x="324" y="208"/>
                  </a:lnTo>
                  <a:lnTo>
                    <a:pt x="324" y="206"/>
                  </a:lnTo>
                  <a:lnTo>
                    <a:pt x="322" y="206"/>
                  </a:lnTo>
                  <a:lnTo>
                    <a:pt x="322" y="204"/>
                  </a:lnTo>
                  <a:lnTo>
                    <a:pt x="322" y="206"/>
                  </a:lnTo>
                  <a:lnTo>
                    <a:pt x="320" y="206"/>
                  </a:lnTo>
                  <a:lnTo>
                    <a:pt x="320" y="204"/>
                  </a:lnTo>
                  <a:lnTo>
                    <a:pt x="320" y="206"/>
                  </a:lnTo>
                  <a:lnTo>
                    <a:pt x="318" y="206"/>
                  </a:lnTo>
                  <a:lnTo>
                    <a:pt x="317" y="204"/>
                  </a:lnTo>
                  <a:lnTo>
                    <a:pt x="317" y="206"/>
                  </a:lnTo>
                  <a:lnTo>
                    <a:pt x="317" y="204"/>
                  </a:lnTo>
                  <a:lnTo>
                    <a:pt x="315" y="204"/>
                  </a:lnTo>
                  <a:lnTo>
                    <a:pt x="317" y="204"/>
                  </a:lnTo>
                  <a:lnTo>
                    <a:pt x="315" y="204"/>
                  </a:lnTo>
                  <a:lnTo>
                    <a:pt x="315" y="206"/>
                  </a:lnTo>
                  <a:lnTo>
                    <a:pt x="315" y="208"/>
                  </a:lnTo>
                  <a:lnTo>
                    <a:pt x="313" y="206"/>
                  </a:lnTo>
                  <a:lnTo>
                    <a:pt x="313" y="208"/>
                  </a:lnTo>
                  <a:lnTo>
                    <a:pt x="313" y="206"/>
                  </a:lnTo>
                  <a:lnTo>
                    <a:pt x="311" y="206"/>
                  </a:lnTo>
                  <a:lnTo>
                    <a:pt x="311" y="208"/>
                  </a:lnTo>
                  <a:lnTo>
                    <a:pt x="309" y="208"/>
                  </a:lnTo>
                  <a:lnTo>
                    <a:pt x="307" y="208"/>
                  </a:lnTo>
                  <a:lnTo>
                    <a:pt x="305" y="208"/>
                  </a:lnTo>
                  <a:lnTo>
                    <a:pt x="305" y="206"/>
                  </a:lnTo>
                  <a:lnTo>
                    <a:pt x="305" y="208"/>
                  </a:lnTo>
                  <a:lnTo>
                    <a:pt x="303" y="208"/>
                  </a:lnTo>
                  <a:lnTo>
                    <a:pt x="303" y="206"/>
                  </a:lnTo>
                  <a:lnTo>
                    <a:pt x="303" y="204"/>
                  </a:lnTo>
                  <a:lnTo>
                    <a:pt x="303" y="202"/>
                  </a:lnTo>
                  <a:lnTo>
                    <a:pt x="301" y="202"/>
                  </a:lnTo>
                  <a:lnTo>
                    <a:pt x="301" y="200"/>
                  </a:lnTo>
                  <a:lnTo>
                    <a:pt x="299" y="200"/>
                  </a:lnTo>
                  <a:lnTo>
                    <a:pt x="299" y="198"/>
                  </a:lnTo>
                  <a:lnTo>
                    <a:pt x="299" y="196"/>
                  </a:lnTo>
                  <a:lnTo>
                    <a:pt x="299" y="194"/>
                  </a:lnTo>
                  <a:lnTo>
                    <a:pt x="299" y="192"/>
                  </a:lnTo>
                  <a:lnTo>
                    <a:pt x="297" y="192"/>
                  </a:lnTo>
                  <a:lnTo>
                    <a:pt x="297" y="190"/>
                  </a:lnTo>
                  <a:lnTo>
                    <a:pt x="297" y="189"/>
                  </a:lnTo>
                  <a:lnTo>
                    <a:pt x="297" y="187"/>
                  </a:lnTo>
                  <a:lnTo>
                    <a:pt x="297" y="185"/>
                  </a:lnTo>
                  <a:lnTo>
                    <a:pt x="299" y="185"/>
                  </a:lnTo>
                  <a:lnTo>
                    <a:pt x="301" y="185"/>
                  </a:lnTo>
                  <a:lnTo>
                    <a:pt x="299" y="185"/>
                  </a:lnTo>
                  <a:lnTo>
                    <a:pt x="299" y="183"/>
                  </a:lnTo>
                  <a:lnTo>
                    <a:pt x="299" y="181"/>
                  </a:lnTo>
                  <a:lnTo>
                    <a:pt x="297" y="179"/>
                  </a:lnTo>
                  <a:lnTo>
                    <a:pt x="295" y="179"/>
                  </a:lnTo>
                  <a:lnTo>
                    <a:pt x="295" y="177"/>
                  </a:lnTo>
                  <a:lnTo>
                    <a:pt x="294" y="177"/>
                  </a:lnTo>
                  <a:lnTo>
                    <a:pt x="294" y="175"/>
                  </a:lnTo>
                  <a:lnTo>
                    <a:pt x="292" y="175"/>
                  </a:lnTo>
                  <a:lnTo>
                    <a:pt x="290" y="175"/>
                  </a:lnTo>
                  <a:lnTo>
                    <a:pt x="288" y="175"/>
                  </a:lnTo>
                  <a:lnTo>
                    <a:pt x="288" y="177"/>
                  </a:lnTo>
                  <a:lnTo>
                    <a:pt x="286" y="177"/>
                  </a:lnTo>
                  <a:lnTo>
                    <a:pt x="286" y="179"/>
                  </a:lnTo>
                  <a:lnTo>
                    <a:pt x="286" y="181"/>
                  </a:lnTo>
                  <a:lnTo>
                    <a:pt x="284" y="181"/>
                  </a:lnTo>
                  <a:lnTo>
                    <a:pt x="284" y="179"/>
                  </a:lnTo>
                  <a:lnTo>
                    <a:pt x="282" y="179"/>
                  </a:lnTo>
                  <a:lnTo>
                    <a:pt x="282" y="177"/>
                  </a:lnTo>
                  <a:lnTo>
                    <a:pt x="282" y="179"/>
                  </a:lnTo>
                  <a:lnTo>
                    <a:pt x="280" y="179"/>
                  </a:lnTo>
                  <a:lnTo>
                    <a:pt x="278" y="179"/>
                  </a:lnTo>
                  <a:lnTo>
                    <a:pt x="276" y="179"/>
                  </a:lnTo>
                  <a:lnTo>
                    <a:pt x="276" y="181"/>
                  </a:lnTo>
                  <a:lnTo>
                    <a:pt x="276" y="183"/>
                  </a:lnTo>
                  <a:lnTo>
                    <a:pt x="274" y="183"/>
                  </a:lnTo>
                  <a:lnTo>
                    <a:pt x="274" y="185"/>
                  </a:lnTo>
                  <a:lnTo>
                    <a:pt x="272" y="185"/>
                  </a:lnTo>
                  <a:lnTo>
                    <a:pt x="272" y="187"/>
                  </a:lnTo>
                  <a:lnTo>
                    <a:pt x="272" y="189"/>
                  </a:lnTo>
                  <a:lnTo>
                    <a:pt x="270" y="189"/>
                  </a:lnTo>
                  <a:lnTo>
                    <a:pt x="270" y="190"/>
                  </a:lnTo>
                  <a:lnTo>
                    <a:pt x="269" y="190"/>
                  </a:lnTo>
                  <a:lnTo>
                    <a:pt x="267" y="190"/>
                  </a:lnTo>
                  <a:lnTo>
                    <a:pt x="265" y="190"/>
                  </a:lnTo>
                  <a:lnTo>
                    <a:pt x="265" y="189"/>
                  </a:lnTo>
                  <a:lnTo>
                    <a:pt x="263" y="189"/>
                  </a:lnTo>
                  <a:lnTo>
                    <a:pt x="263" y="190"/>
                  </a:lnTo>
                  <a:lnTo>
                    <a:pt x="261" y="190"/>
                  </a:lnTo>
                  <a:lnTo>
                    <a:pt x="261" y="192"/>
                  </a:lnTo>
                  <a:lnTo>
                    <a:pt x="259" y="192"/>
                  </a:lnTo>
                  <a:lnTo>
                    <a:pt x="257" y="192"/>
                  </a:lnTo>
                  <a:lnTo>
                    <a:pt x="255" y="192"/>
                  </a:lnTo>
                  <a:lnTo>
                    <a:pt x="253" y="192"/>
                  </a:lnTo>
                  <a:lnTo>
                    <a:pt x="251" y="192"/>
                  </a:lnTo>
                  <a:lnTo>
                    <a:pt x="251" y="194"/>
                  </a:lnTo>
                  <a:lnTo>
                    <a:pt x="249" y="194"/>
                  </a:lnTo>
                  <a:lnTo>
                    <a:pt x="249" y="196"/>
                  </a:lnTo>
                  <a:lnTo>
                    <a:pt x="247" y="196"/>
                  </a:lnTo>
                  <a:lnTo>
                    <a:pt x="247" y="198"/>
                  </a:lnTo>
                  <a:lnTo>
                    <a:pt x="245" y="198"/>
                  </a:lnTo>
                  <a:lnTo>
                    <a:pt x="245" y="200"/>
                  </a:lnTo>
                  <a:lnTo>
                    <a:pt x="245" y="202"/>
                  </a:lnTo>
                  <a:lnTo>
                    <a:pt x="247" y="202"/>
                  </a:lnTo>
                  <a:lnTo>
                    <a:pt x="247" y="204"/>
                  </a:lnTo>
                  <a:lnTo>
                    <a:pt x="245" y="204"/>
                  </a:lnTo>
                  <a:lnTo>
                    <a:pt x="245" y="206"/>
                  </a:lnTo>
                  <a:lnTo>
                    <a:pt x="245" y="208"/>
                  </a:lnTo>
                  <a:lnTo>
                    <a:pt x="244" y="208"/>
                  </a:lnTo>
                  <a:lnTo>
                    <a:pt x="244" y="210"/>
                  </a:lnTo>
                  <a:lnTo>
                    <a:pt x="242" y="210"/>
                  </a:lnTo>
                  <a:lnTo>
                    <a:pt x="240" y="210"/>
                  </a:lnTo>
                  <a:lnTo>
                    <a:pt x="238" y="210"/>
                  </a:lnTo>
                  <a:lnTo>
                    <a:pt x="238" y="212"/>
                  </a:lnTo>
                  <a:lnTo>
                    <a:pt x="236" y="212"/>
                  </a:lnTo>
                  <a:lnTo>
                    <a:pt x="234" y="210"/>
                  </a:lnTo>
                  <a:lnTo>
                    <a:pt x="234" y="208"/>
                  </a:lnTo>
                  <a:lnTo>
                    <a:pt x="232" y="208"/>
                  </a:lnTo>
                  <a:lnTo>
                    <a:pt x="230" y="210"/>
                  </a:lnTo>
                  <a:lnTo>
                    <a:pt x="228" y="210"/>
                  </a:lnTo>
                  <a:lnTo>
                    <a:pt x="228" y="212"/>
                  </a:lnTo>
                  <a:lnTo>
                    <a:pt x="230" y="212"/>
                  </a:lnTo>
                  <a:lnTo>
                    <a:pt x="230" y="213"/>
                  </a:lnTo>
                  <a:lnTo>
                    <a:pt x="228" y="213"/>
                  </a:lnTo>
                  <a:lnTo>
                    <a:pt x="228" y="215"/>
                  </a:lnTo>
                  <a:lnTo>
                    <a:pt x="228" y="217"/>
                  </a:lnTo>
                  <a:lnTo>
                    <a:pt x="228" y="219"/>
                  </a:lnTo>
                  <a:lnTo>
                    <a:pt x="228" y="217"/>
                  </a:lnTo>
                  <a:lnTo>
                    <a:pt x="226" y="217"/>
                  </a:lnTo>
                  <a:lnTo>
                    <a:pt x="224" y="217"/>
                  </a:lnTo>
                  <a:lnTo>
                    <a:pt x="222" y="217"/>
                  </a:lnTo>
                  <a:lnTo>
                    <a:pt x="221" y="217"/>
                  </a:lnTo>
                  <a:lnTo>
                    <a:pt x="219" y="217"/>
                  </a:lnTo>
                  <a:lnTo>
                    <a:pt x="219" y="215"/>
                  </a:lnTo>
                  <a:lnTo>
                    <a:pt x="217" y="215"/>
                  </a:lnTo>
                  <a:lnTo>
                    <a:pt x="217" y="213"/>
                  </a:lnTo>
                  <a:lnTo>
                    <a:pt x="215" y="213"/>
                  </a:lnTo>
                  <a:lnTo>
                    <a:pt x="215" y="212"/>
                  </a:lnTo>
                  <a:lnTo>
                    <a:pt x="213" y="212"/>
                  </a:lnTo>
                  <a:lnTo>
                    <a:pt x="213" y="213"/>
                  </a:lnTo>
                  <a:lnTo>
                    <a:pt x="211" y="213"/>
                  </a:lnTo>
                  <a:lnTo>
                    <a:pt x="211" y="215"/>
                  </a:lnTo>
                  <a:lnTo>
                    <a:pt x="209" y="215"/>
                  </a:lnTo>
                  <a:lnTo>
                    <a:pt x="207" y="215"/>
                  </a:lnTo>
                  <a:lnTo>
                    <a:pt x="205" y="215"/>
                  </a:lnTo>
                  <a:lnTo>
                    <a:pt x="205" y="213"/>
                  </a:lnTo>
                  <a:lnTo>
                    <a:pt x="203" y="213"/>
                  </a:lnTo>
                  <a:lnTo>
                    <a:pt x="203" y="212"/>
                  </a:lnTo>
                  <a:lnTo>
                    <a:pt x="203" y="210"/>
                  </a:lnTo>
                  <a:lnTo>
                    <a:pt x="203" y="208"/>
                  </a:lnTo>
                  <a:lnTo>
                    <a:pt x="201" y="208"/>
                  </a:lnTo>
                  <a:lnTo>
                    <a:pt x="201" y="206"/>
                  </a:lnTo>
                  <a:lnTo>
                    <a:pt x="199" y="206"/>
                  </a:lnTo>
                  <a:lnTo>
                    <a:pt x="197" y="206"/>
                  </a:lnTo>
                  <a:lnTo>
                    <a:pt x="197" y="208"/>
                  </a:lnTo>
                  <a:lnTo>
                    <a:pt x="196" y="208"/>
                  </a:lnTo>
                  <a:lnTo>
                    <a:pt x="196" y="206"/>
                  </a:lnTo>
                  <a:lnTo>
                    <a:pt x="196" y="204"/>
                  </a:lnTo>
                  <a:lnTo>
                    <a:pt x="196" y="202"/>
                  </a:lnTo>
                  <a:lnTo>
                    <a:pt x="194" y="200"/>
                  </a:lnTo>
                  <a:lnTo>
                    <a:pt x="194" y="198"/>
                  </a:lnTo>
                  <a:lnTo>
                    <a:pt x="192" y="198"/>
                  </a:lnTo>
                  <a:lnTo>
                    <a:pt x="192" y="196"/>
                  </a:lnTo>
                  <a:lnTo>
                    <a:pt x="190" y="196"/>
                  </a:lnTo>
                  <a:lnTo>
                    <a:pt x="188" y="194"/>
                  </a:lnTo>
                  <a:lnTo>
                    <a:pt x="186" y="194"/>
                  </a:lnTo>
                  <a:lnTo>
                    <a:pt x="186" y="192"/>
                  </a:lnTo>
                  <a:lnTo>
                    <a:pt x="184" y="190"/>
                  </a:lnTo>
                  <a:lnTo>
                    <a:pt x="182" y="189"/>
                  </a:lnTo>
                  <a:lnTo>
                    <a:pt x="182" y="190"/>
                  </a:lnTo>
                  <a:lnTo>
                    <a:pt x="180" y="189"/>
                  </a:lnTo>
                  <a:lnTo>
                    <a:pt x="178" y="189"/>
                  </a:lnTo>
                  <a:lnTo>
                    <a:pt x="178" y="187"/>
                  </a:lnTo>
                  <a:lnTo>
                    <a:pt x="176" y="187"/>
                  </a:lnTo>
                  <a:lnTo>
                    <a:pt x="174" y="187"/>
                  </a:lnTo>
                  <a:lnTo>
                    <a:pt x="174" y="185"/>
                  </a:lnTo>
                  <a:lnTo>
                    <a:pt x="174" y="183"/>
                  </a:lnTo>
                  <a:lnTo>
                    <a:pt x="172" y="183"/>
                  </a:lnTo>
                  <a:lnTo>
                    <a:pt x="171" y="183"/>
                  </a:lnTo>
                  <a:lnTo>
                    <a:pt x="171" y="181"/>
                  </a:lnTo>
                  <a:lnTo>
                    <a:pt x="169" y="181"/>
                  </a:lnTo>
                  <a:lnTo>
                    <a:pt x="169" y="179"/>
                  </a:lnTo>
                  <a:lnTo>
                    <a:pt x="167" y="177"/>
                  </a:lnTo>
                  <a:lnTo>
                    <a:pt x="167" y="175"/>
                  </a:lnTo>
                  <a:lnTo>
                    <a:pt x="167" y="173"/>
                  </a:lnTo>
                  <a:lnTo>
                    <a:pt x="167" y="171"/>
                  </a:lnTo>
                  <a:lnTo>
                    <a:pt x="165" y="169"/>
                  </a:lnTo>
                  <a:lnTo>
                    <a:pt x="163" y="169"/>
                  </a:lnTo>
                  <a:lnTo>
                    <a:pt x="161" y="169"/>
                  </a:lnTo>
                  <a:lnTo>
                    <a:pt x="161" y="167"/>
                  </a:lnTo>
                  <a:lnTo>
                    <a:pt x="161" y="165"/>
                  </a:lnTo>
                  <a:lnTo>
                    <a:pt x="159" y="165"/>
                  </a:lnTo>
                  <a:lnTo>
                    <a:pt x="159" y="164"/>
                  </a:lnTo>
                  <a:lnTo>
                    <a:pt x="159" y="162"/>
                  </a:lnTo>
                  <a:lnTo>
                    <a:pt x="159" y="160"/>
                  </a:lnTo>
                  <a:lnTo>
                    <a:pt x="157" y="158"/>
                  </a:lnTo>
                  <a:lnTo>
                    <a:pt x="157" y="156"/>
                  </a:lnTo>
                  <a:lnTo>
                    <a:pt x="155" y="156"/>
                  </a:lnTo>
                  <a:lnTo>
                    <a:pt x="155" y="158"/>
                  </a:lnTo>
                  <a:lnTo>
                    <a:pt x="153" y="158"/>
                  </a:lnTo>
                  <a:lnTo>
                    <a:pt x="151" y="158"/>
                  </a:lnTo>
                  <a:lnTo>
                    <a:pt x="151" y="156"/>
                  </a:lnTo>
                  <a:lnTo>
                    <a:pt x="153" y="156"/>
                  </a:lnTo>
                  <a:lnTo>
                    <a:pt x="151" y="156"/>
                  </a:lnTo>
                  <a:lnTo>
                    <a:pt x="149" y="156"/>
                  </a:lnTo>
                  <a:lnTo>
                    <a:pt x="147" y="156"/>
                  </a:lnTo>
                  <a:lnTo>
                    <a:pt x="147" y="158"/>
                  </a:lnTo>
                  <a:lnTo>
                    <a:pt x="149" y="158"/>
                  </a:lnTo>
                  <a:lnTo>
                    <a:pt x="147" y="158"/>
                  </a:lnTo>
                  <a:lnTo>
                    <a:pt x="147" y="160"/>
                  </a:lnTo>
                  <a:lnTo>
                    <a:pt x="147" y="162"/>
                  </a:lnTo>
                  <a:lnTo>
                    <a:pt x="146" y="162"/>
                  </a:lnTo>
                  <a:lnTo>
                    <a:pt x="146" y="164"/>
                  </a:lnTo>
                  <a:lnTo>
                    <a:pt x="144" y="164"/>
                  </a:lnTo>
                  <a:lnTo>
                    <a:pt x="142" y="164"/>
                  </a:lnTo>
                  <a:lnTo>
                    <a:pt x="142" y="165"/>
                  </a:lnTo>
                  <a:lnTo>
                    <a:pt x="140" y="167"/>
                  </a:lnTo>
                  <a:lnTo>
                    <a:pt x="138" y="167"/>
                  </a:lnTo>
                  <a:lnTo>
                    <a:pt x="138" y="169"/>
                  </a:lnTo>
                  <a:lnTo>
                    <a:pt x="136" y="169"/>
                  </a:lnTo>
                  <a:lnTo>
                    <a:pt x="134" y="169"/>
                  </a:lnTo>
                  <a:lnTo>
                    <a:pt x="132" y="169"/>
                  </a:lnTo>
                  <a:lnTo>
                    <a:pt x="132" y="171"/>
                  </a:lnTo>
                  <a:lnTo>
                    <a:pt x="130" y="171"/>
                  </a:lnTo>
                  <a:lnTo>
                    <a:pt x="130" y="173"/>
                  </a:lnTo>
                  <a:lnTo>
                    <a:pt x="130" y="171"/>
                  </a:lnTo>
                  <a:lnTo>
                    <a:pt x="128" y="171"/>
                  </a:lnTo>
                  <a:lnTo>
                    <a:pt x="126" y="169"/>
                  </a:lnTo>
                  <a:lnTo>
                    <a:pt x="124" y="169"/>
                  </a:lnTo>
                  <a:lnTo>
                    <a:pt x="123" y="169"/>
                  </a:lnTo>
                  <a:lnTo>
                    <a:pt x="121" y="167"/>
                  </a:lnTo>
                  <a:lnTo>
                    <a:pt x="121" y="165"/>
                  </a:lnTo>
                  <a:lnTo>
                    <a:pt x="121" y="164"/>
                  </a:lnTo>
                  <a:lnTo>
                    <a:pt x="119" y="164"/>
                  </a:lnTo>
                  <a:lnTo>
                    <a:pt x="117" y="164"/>
                  </a:lnTo>
                  <a:lnTo>
                    <a:pt x="117" y="165"/>
                  </a:lnTo>
                  <a:lnTo>
                    <a:pt x="115" y="165"/>
                  </a:lnTo>
                  <a:lnTo>
                    <a:pt x="115" y="167"/>
                  </a:lnTo>
                  <a:lnTo>
                    <a:pt x="113" y="169"/>
                  </a:lnTo>
                  <a:lnTo>
                    <a:pt x="113" y="167"/>
                  </a:lnTo>
                  <a:lnTo>
                    <a:pt x="111" y="167"/>
                  </a:lnTo>
                  <a:lnTo>
                    <a:pt x="113" y="169"/>
                  </a:lnTo>
                  <a:lnTo>
                    <a:pt x="111" y="169"/>
                  </a:lnTo>
                  <a:lnTo>
                    <a:pt x="111" y="171"/>
                  </a:lnTo>
                  <a:lnTo>
                    <a:pt x="109" y="171"/>
                  </a:lnTo>
                  <a:lnTo>
                    <a:pt x="109" y="173"/>
                  </a:lnTo>
                  <a:lnTo>
                    <a:pt x="107" y="173"/>
                  </a:lnTo>
                  <a:lnTo>
                    <a:pt x="105" y="173"/>
                  </a:lnTo>
                  <a:lnTo>
                    <a:pt x="105" y="175"/>
                  </a:lnTo>
                  <a:lnTo>
                    <a:pt x="103" y="175"/>
                  </a:lnTo>
                  <a:lnTo>
                    <a:pt x="105" y="175"/>
                  </a:lnTo>
                  <a:lnTo>
                    <a:pt x="105" y="177"/>
                  </a:lnTo>
                  <a:lnTo>
                    <a:pt x="103" y="177"/>
                  </a:lnTo>
                  <a:lnTo>
                    <a:pt x="103" y="179"/>
                  </a:lnTo>
                  <a:lnTo>
                    <a:pt x="103" y="181"/>
                  </a:lnTo>
                  <a:lnTo>
                    <a:pt x="105" y="181"/>
                  </a:lnTo>
                  <a:lnTo>
                    <a:pt x="103" y="181"/>
                  </a:lnTo>
                  <a:lnTo>
                    <a:pt x="103" y="183"/>
                  </a:lnTo>
                  <a:lnTo>
                    <a:pt x="101" y="183"/>
                  </a:lnTo>
                  <a:lnTo>
                    <a:pt x="99" y="183"/>
                  </a:lnTo>
                  <a:lnTo>
                    <a:pt x="99" y="185"/>
                  </a:lnTo>
                  <a:lnTo>
                    <a:pt x="98" y="185"/>
                  </a:lnTo>
                  <a:lnTo>
                    <a:pt x="99" y="185"/>
                  </a:lnTo>
                  <a:lnTo>
                    <a:pt x="99" y="187"/>
                  </a:lnTo>
                  <a:lnTo>
                    <a:pt x="101" y="187"/>
                  </a:lnTo>
                  <a:lnTo>
                    <a:pt x="99" y="187"/>
                  </a:lnTo>
                  <a:lnTo>
                    <a:pt x="99" y="189"/>
                  </a:lnTo>
                  <a:lnTo>
                    <a:pt x="101" y="189"/>
                  </a:lnTo>
                  <a:lnTo>
                    <a:pt x="101" y="190"/>
                  </a:lnTo>
                  <a:lnTo>
                    <a:pt x="99" y="190"/>
                  </a:lnTo>
                  <a:lnTo>
                    <a:pt x="99" y="192"/>
                  </a:lnTo>
                  <a:lnTo>
                    <a:pt x="99" y="194"/>
                  </a:lnTo>
                  <a:lnTo>
                    <a:pt x="101" y="194"/>
                  </a:lnTo>
                  <a:lnTo>
                    <a:pt x="101" y="196"/>
                  </a:lnTo>
                  <a:lnTo>
                    <a:pt x="103" y="196"/>
                  </a:lnTo>
                  <a:lnTo>
                    <a:pt x="101" y="196"/>
                  </a:lnTo>
                  <a:lnTo>
                    <a:pt x="101" y="198"/>
                  </a:lnTo>
                  <a:lnTo>
                    <a:pt x="101" y="196"/>
                  </a:lnTo>
                  <a:lnTo>
                    <a:pt x="101" y="198"/>
                  </a:lnTo>
                  <a:lnTo>
                    <a:pt x="103" y="198"/>
                  </a:lnTo>
                  <a:lnTo>
                    <a:pt x="103" y="200"/>
                  </a:lnTo>
                  <a:lnTo>
                    <a:pt x="101" y="200"/>
                  </a:lnTo>
                  <a:lnTo>
                    <a:pt x="101" y="202"/>
                  </a:lnTo>
                  <a:lnTo>
                    <a:pt x="99" y="202"/>
                  </a:lnTo>
                  <a:lnTo>
                    <a:pt x="99" y="204"/>
                  </a:lnTo>
                  <a:lnTo>
                    <a:pt x="99" y="202"/>
                  </a:lnTo>
                  <a:lnTo>
                    <a:pt x="98" y="202"/>
                  </a:lnTo>
                  <a:lnTo>
                    <a:pt x="98" y="200"/>
                  </a:lnTo>
                  <a:lnTo>
                    <a:pt x="98" y="202"/>
                  </a:lnTo>
                  <a:lnTo>
                    <a:pt x="96" y="202"/>
                  </a:lnTo>
                  <a:lnTo>
                    <a:pt x="94" y="202"/>
                  </a:lnTo>
                  <a:lnTo>
                    <a:pt x="94" y="204"/>
                  </a:lnTo>
                  <a:lnTo>
                    <a:pt x="92" y="204"/>
                  </a:lnTo>
                  <a:lnTo>
                    <a:pt x="92" y="206"/>
                  </a:lnTo>
                  <a:lnTo>
                    <a:pt x="90" y="206"/>
                  </a:lnTo>
                  <a:lnTo>
                    <a:pt x="90" y="208"/>
                  </a:lnTo>
                  <a:lnTo>
                    <a:pt x="90" y="210"/>
                  </a:lnTo>
                  <a:lnTo>
                    <a:pt x="88" y="210"/>
                  </a:lnTo>
                  <a:lnTo>
                    <a:pt x="88" y="208"/>
                  </a:lnTo>
                  <a:lnTo>
                    <a:pt x="86" y="210"/>
                  </a:lnTo>
                  <a:lnTo>
                    <a:pt x="88" y="210"/>
                  </a:lnTo>
                  <a:lnTo>
                    <a:pt x="88" y="212"/>
                  </a:lnTo>
                  <a:lnTo>
                    <a:pt x="86" y="212"/>
                  </a:lnTo>
                  <a:lnTo>
                    <a:pt x="86" y="213"/>
                  </a:lnTo>
                  <a:lnTo>
                    <a:pt x="84" y="213"/>
                  </a:lnTo>
                  <a:lnTo>
                    <a:pt x="84" y="215"/>
                  </a:lnTo>
                  <a:lnTo>
                    <a:pt x="82" y="215"/>
                  </a:lnTo>
                  <a:lnTo>
                    <a:pt x="82" y="213"/>
                  </a:lnTo>
                  <a:lnTo>
                    <a:pt x="80" y="213"/>
                  </a:lnTo>
                  <a:lnTo>
                    <a:pt x="80" y="215"/>
                  </a:lnTo>
                  <a:lnTo>
                    <a:pt x="80" y="213"/>
                  </a:lnTo>
                  <a:lnTo>
                    <a:pt x="78" y="213"/>
                  </a:lnTo>
                  <a:lnTo>
                    <a:pt x="76" y="213"/>
                  </a:lnTo>
                  <a:lnTo>
                    <a:pt x="74" y="212"/>
                  </a:lnTo>
                  <a:lnTo>
                    <a:pt x="73" y="210"/>
                  </a:lnTo>
                  <a:lnTo>
                    <a:pt x="73" y="212"/>
                  </a:lnTo>
                  <a:lnTo>
                    <a:pt x="71" y="212"/>
                  </a:lnTo>
                  <a:lnTo>
                    <a:pt x="71" y="210"/>
                  </a:lnTo>
                  <a:lnTo>
                    <a:pt x="69" y="210"/>
                  </a:lnTo>
                  <a:lnTo>
                    <a:pt x="69" y="212"/>
                  </a:lnTo>
                  <a:lnTo>
                    <a:pt x="67" y="212"/>
                  </a:lnTo>
                  <a:lnTo>
                    <a:pt x="65" y="212"/>
                  </a:lnTo>
                  <a:lnTo>
                    <a:pt x="63" y="212"/>
                  </a:lnTo>
                  <a:lnTo>
                    <a:pt x="63" y="213"/>
                  </a:lnTo>
                  <a:lnTo>
                    <a:pt x="61" y="213"/>
                  </a:lnTo>
                  <a:lnTo>
                    <a:pt x="59" y="213"/>
                  </a:lnTo>
                  <a:lnTo>
                    <a:pt x="59" y="215"/>
                  </a:lnTo>
                  <a:lnTo>
                    <a:pt x="57" y="213"/>
                  </a:lnTo>
                  <a:lnTo>
                    <a:pt x="55" y="213"/>
                  </a:lnTo>
                  <a:lnTo>
                    <a:pt x="55" y="212"/>
                  </a:lnTo>
                  <a:lnTo>
                    <a:pt x="53" y="212"/>
                  </a:lnTo>
                  <a:lnTo>
                    <a:pt x="53" y="210"/>
                  </a:lnTo>
                  <a:lnTo>
                    <a:pt x="51" y="210"/>
                  </a:lnTo>
                  <a:lnTo>
                    <a:pt x="50" y="210"/>
                  </a:lnTo>
                  <a:lnTo>
                    <a:pt x="50" y="208"/>
                  </a:lnTo>
                  <a:lnTo>
                    <a:pt x="50" y="206"/>
                  </a:lnTo>
                  <a:lnTo>
                    <a:pt x="48" y="206"/>
                  </a:lnTo>
                  <a:lnTo>
                    <a:pt x="46" y="206"/>
                  </a:lnTo>
                  <a:lnTo>
                    <a:pt x="44" y="206"/>
                  </a:lnTo>
                  <a:lnTo>
                    <a:pt x="44" y="208"/>
                  </a:lnTo>
                  <a:lnTo>
                    <a:pt x="42" y="208"/>
                  </a:lnTo>
                  <a:lnTo>
                    <a:pt x="42" y="210"/>
                  </a:lnTo>
                  <a:lnTo>
                    <a:pt x="40" y="210"/>
                  </a:lnTo>
                  <a:lnTo>
                    <a:pt x="40" y="208"/>
                  </a:lnTo>
                  <a:lnTo>
                    <a:pt x="38" y="208"/>
                  </a:lnTo>
                  <a:lnTo>
                    <a:pt x="36" y="210"/>
                  </a:lnTo>
                  <a:lnTo>
                    <a:pt x="36" y="208"/>
                  </a:lnTo>
                  <a:lnTo>
                    <a:pt x="34" y="210"/>
                  </a:lnTo>
                  <a:lnTo>
                    <a:pt x="34" y="208"/>
                  </a:lnTo>
                  <a:lnTo>
                    <a:pt x="32" y="208"/>
                  </a:lnTo>
                  <a:lnTo>
                    <a:pt x="32" y="210"/>
                  </a:lnTo>
                  <a:lnTo>
                    <a:pt x="32" y="212"/>
                  </a:lnTo>
                  <a:lnTo>
                    <a:pt x="32" y="213"/>
                  </a:lnTo>
                  <a:lnTo>
                    <a:pt x="30" y="213"/>
                  </a:lnTo>
                  <a:lnTo>
                    <a:pt x="30" y="215"/>
                  </a:lnTo>
                  <a:lnTo>
                    <a:pt x="28" y="215"/>
                  </a:lnTo>
                  <a:lnTo>
                    <a:pt x="26" y="215"/>
                  </a:lnTo>
                  <a:lnTo>
                    <a:pt x="26" y="217"/>
                  </a:lnTo>
                  <a:lnTo>
                    <a:pt x="25" y="217"/>
                  </a:lnTo>
                  <a:lnTo>
                    <a:pt x="23" y="217"/>
                  </a:lnTo>
                  <a:lnTo>
                    <a:pt x="21" y="217"/>
                  </a:lnTo>
                  <a:lnTo>
                    <a:pt x="21" y="219"/>
                  </a:lnTo>
                  <a:lnTo>
                    <a:pt x="19" y="219"/>
                  </a:lnTo>
                  <a:lnTo>
                    <a:pt x="17" y="219"/>
                  </a:lnTo>
                  <a:lnTo>
                    <a:pt x="15" y="221"/>
                  </a:lnTo>
                  <a:lnTo>
                    <a:pt x="13" y="221"/>
                  </a:lnTo>
                  <a:lnTo>
                    <a:pt x="13" y="219"/>
                  </a:lnTo>
                  <a:lnTo>
                    <a:pt x="11" y="219"/>
                  </a:lnTo>
                  <a:lnTo>
                    <a:pt x="9" y="219"/>
                  </a:lnTo>
                  <a:lnTo>
                    <a:pt x="9" y="217"/>
                  </a:lnTo>
                  <a:lnTo>
                    <a:pt x="7" y="217"/>
                  </a:lnTo>
                  <a:lnTo>
                    <a:pt x="7" y="215"/>
                  </a:lnTo>
                  <a:lnTo>
                    <a:pt x="9" y="215"/>
                  </a:lnTo>
                  <a:lnTo>
                    <a:pt x="9" y="213"/>
                  </a:lnTo>
                  <a:lnTo>
                    <a:pt x="9" y="212"/>
                  </a:lnTo>
                  <a:lnTo>
                    <a:pt x="9" y="210"/>
                  </a:lnTo>
                  <a:lnTo>
                    <a:pt x="7" y="210"/>
                  </a:lnTo>
                  <a:lnTo>
                    <a:pt x="7" y="208"/>
                  </a:lnTo>
                  <a:lnTo>
                    <a:pt x="5" y="208"/>
                  </a:lnTo>
                  <a:lnTo>
                    <a:pt x="5" y="206"/>
                  </a:lnTo>
                  <a:lnTo>
                    <a:pt x="7" y="206"/>
                  </a:lnTo>
                  <a:lnTo>
                    <a:pt x="7" y="204"/>
                  </a:lnTo>
                  <a:lnTo>
                    <a:pt x="5" y="204"/>
                  </a:lnTo>
                  <a:lnTo>
                    <a:pt x="5" y="202"/>
                  </a:lnTo>
                  <a:lnTo>
                    <a:pt x="5" y="200"/>
                  </a:lnTo>
                  <a:lnTo>
                    <a:pt x="7" y="200"/>
                  </a:lnTo>
                  <a:lnTo>
                    <a:pt x="7" y="198"/>
                  </a:lnTo>
                  <a:lnTo>
                    <a:pt x="5" y="198"/>
                  </a:lnTo>
                  <a:lnTo>
                    <a:pt x="5" y="196"/>
                  </a:lnTo>
                  <a:lnTo>
                    <a:pt x="3" y="196"/>
                  </a:lnTo>
                  <a:lnTo>
                    <a:pt x="3" y="194"/>
                  </a:lnTo>
                  <a:lnTo>
                    <a:pt x="5" y="194"/>
                  </a:lnTo>
                  <a:lnTo>
                    <a:pt x="5" y="192"/>
                  </a:lnTo>
                  <a:lnTo>
                    <a:pt x="5" y="190"/>
                  </a:lnTo>
                  <a:lnTo>
                    <a:pt x="5" y="192"/>
                  </a:lnTo>
                  <a:lnTo>
                    <a:pt x="7" y="190"/>
                  </a:lnTo>
                  <a:lnTo>
                    <a:pt x="5" y="190"/>
                  </a:lnTo>
                  <a:lnTo>
                    <a:pt x="5" y="189"/>
                  </a:lnTo>
                  <a:lnTo>
                    <a:pt x="5" y="187"/>
                  </a:lnTo>
                  <a:lnTo>
                    <a:pt x="3" y="187"/>
                  </a:lnTo>
                  <a:lnTo>
                    <a:pt x="3" y="185"/>
                  </a:lnTo>
                  <a:lnTo>
                    <a:pt x="3" y="183"/>
                  </a:lnTo>
                  <a:lnTo>
                    <a:pt x="5" y="183"/>
                  </a:lnTo>
                  <a:lnTo>
                    <a:pt x="5" y="181"/>
                  </a:lnTo>
                  <a:lnTo>
                    <a:pt x="5" y="179"/>
                  </a:lnTo>
                  <a:lnTo>
                    <a:pt x="5" y="177"/>
                  </a:lnTo>
                  <a:lnTo>
                    <a:pt x="5" y="175"/>
                  </a:lnTo>
                  <a:lnTo>
                    <a:pt x="5" y="173"/>
                  </a:lnTo>
                  <a:lnTo>
                    <a:pt x="5" y="171"/>
                  </a:lnTo>
                  <a:lnTo>
                    <a:pt x="7" y="171"/>
                  </a:lnTo>
                  <a:lnTo>
                    <a:pt x="5" y="171"/>
                  </a:lnTo>
                  <a:lnTo>
                    <a:pt x="5" y="169"/>
                  </a:lnTo>
                  <a:lnTo>
                    <a:pt x="7" y="169"/>
                  </a:lnTo>
                  <a:lnTo>
                    <a:pt x="9" y="169"/>
                  </a:lnTo>
                  <a:lnTo>
                    <a:pt x="9" y="167"/>
                  </a:lnTo>
                  <a:lnTo>
                    <a:pt x="7" y="167"/>
                  </a:lnTo>
                  <a:lnTo>
                    <a:pt x="7" y="165"/>
                  </a:lnTo>
                  <a:lnTo>
                    <a:pt x="7" y="164"/>
                  </a:lnTo>
                  <a:lnTo>
                    <a:pt x="7" y="162"/>
                  </a:lnTo>
                  <a:lnTo>
                    <a:pt x="9" y="162"/>
                  </a:lnTo>
                  <a:lnTo>
                    <a:pt x="11" y="162"/>
                  </a:lnTo>
                  <a:lnTo>
                    <a:pt x="13" y="162"/>
                  </a:lnTo>
                  <a:lnTo>
                    <a:pt x="15" y="160"/>
                  </a:lnTo>
                  <a:lnTo>
                    <a:pt x="17" y="160"/>
                  </a:lnTo>
                  <a:lnTo>
                    <a:pt x="19" y="160"/>
                  </a:lnTo>
                  <a:lnTo>
                    <a:pt x="19" y="158"/>
                  </a:lnTo>
                  <a:lnTo>
                    <a:pt x="19" y="156"/>
                  </a:lnTo>
                  <a:lnTo>
                    <a:pt x="17" y="154"/>
                  </a:lnTo>
                  <a:lnTo>
                    <a:pt x="17" y="152"/>
                  </a:lnTo>
                  <a:lnTo>
                    <a:pt x="17" y="150"/>
                  </a:lnTo>
                  <a:lnTo>
                    <a:pt x="15" y="150"/>
                  </a:lnTo>
                  <a:lnTo>
                    <a:pt x="15" y="148"/>
                  </a:lnTo>
                  <a:lnTo>
                    <a:pt x="15" y="146"/>
                  </a:lnTo>
                  <a:lnTo>
                    <a:pt x="15" y="144"/>
                  </a:lnTo>
                  <a:lnTo>
                    <a:pt x="17" y="144"/>
                  </a:lnTo>
                  <a:lnTo>
                    <a:pt x="15" y="144"/>
                  </a:lnTo>
                  <a:lnTo>
                    <a:pt x="15" y="142"/>
                  </a:lnTo>
                  <a:lnTo>
                    <a:pt x="15" y="141"/>
                  </a:lnTo>
                  <a:lnTo>
                    <a:pt x="15" y="139"/>
                  </a:lnTo>
                  <a:lnTo>
                    <a:pt x="15" y="137"/>
                  </a:lnTo>
                  <a:lnTo>
                    <a:pt x="15" y="135"/>
                  </a:lnTo>
                  <a:lnTo>
                    <a:pt x="15" y="133"/>
                  </a:lnTo>
                  <a:lnTo>
                    <a:pt x="13" y="133"/>
                  </a:lnTo>
                  <a:lnTo>
                    <a:pt x="13" y="131"/>
                  </a:lnTo>
                  <a:lnTo>
                    <a:pt x="15" y="131"/>
                  </a:lnTo>
                  <a:lnTo>
                    <a:pt x="13" y="131"/>
                  </a:lnTo>
                  <a:lnTo>
                    <a:pt x="13" y="129"/>
                  </a:lnTo>
                  <a:lnTo>
                    <a:pt x="11" y="129"/>
                  </a:lnTo>
                  <a:lnTo>
                    <a:pt x="11" y="127"/>
                  </a:lnTo>
                  <a:lnTo>
                    <a:pt x="11" y="125"/>
                  </a:lnTo>
                  <a:lnTo>
                    <a:pt x="13" y="125"/>
                  </a:lnTo>
                  <a:lnTo>
                    <a:pt x="13" y="123"/>
                  </a:lnTo>
                  <a:lnTo>
                    <a:pt x="13" y="121"/>
                  </a:lnTo>
                  <a:lnTo>
                    <a:pt x="15" y="121"/>
                  </a:lnTo>
                  <a:lnTo>
                    <a:pt x="15" y="119"/>
                  </a:lnTo>
                  <a:lnTo>
                    <a:pt x="15" y="117"/>
                  </a:lnTo>
                  <a:lnTo>
                    <a:pt x="13" y="117"/>
                  </a:lnTo>
                  <a:lnTo>
                    <a:pt x="13" y="116"/>
                  </a:lnTo>
                  <a:lnTo>
                    <a:pt x="13" y="114"/>
                  </a:lnTo>
                  <a:lnTo>
                    <a:pt x="15" y="114"/>
                  </a:lnTo>
                  <a:lnTo>
                    <a:pt x="15" y="112"/>
                  </a:lnTo>
                  <a:lnTo>
                    <a:pt x="17" y="112"/>
                  </a:lnTo>
                  <a:lnTo>
                    <a:pt x="17" y="110"/>
                  </a:lnTo>
                  <a:lnTo>
                    <a:pt x="15" y="110"/>
                  </a:lnTo>
                  <a:lnTo>
                    <a:pt x="17" y="110"/>
                  </a:lnTo>
                  <a:lnTo>
                    <a:pt x="15" y="110"/>
                  </a:lnTo>
                  <a:lnTo>
                    <a:pt x="15" y="108"/>
                  </a:lnTo>
                  <a:lnTo>
                    <a:pt x="17" y="108"/>
                  </a:lnTo>
                  <a:lnTo>
                    <a:pt x="17" y="106"/>
                  </a:lnTo>
                  <a:lnTo>
                    <a:pt x="15" y="106"/>
                  </a:lnTo>
                  <a:lnTo>
                    <a:pt x="15" y="104"/>
                  </a:lnTo>
                  <a:lnTo>
                    <a:pt x="17" y="104"/>
                  </a:lnTo>
                  <a:lnTo>
                    <a:pt x="17" y="102"/>
                  </a:lnTo>
                  <a:lnTo>
                    <a:pt x="15" y="102"/>
                  </a:lnTo>
                  <a:lnTo>
                    <a:pt x="17" y="102"/>
                  </a:lnTo>
                  <a:lnTo>
                    <a:pt x="15" y="102"/>
                  </a:lnTo>
                  <a:lnTo>
                    <a:pt x="15" y="100"/>
                  </a:lnTo>
                  <a:lnTo>
                    <a:pt x="15" y="98"/>
                  </a:lnTo>
                  <a:lnTo>
                    <a:pt x="13" y="98"/>
                  </a:lnTo>
                  <a:lnTo>
                    <a:pt x="15" y="98"/>
                  </a:lnTo>
                  <a:lnTo>
                    <a:pt x="13" y="98"/>
                  </a:lnTo>
                  <a:lnTo>
                    <a:pt x="13" y="96"/>
                  </a:lnTo>
                  <a:lnTo>
                    <a:pt x="15" y="96"/>
                  </a:lnTo>
                  <a:lnTo>
                    <a:pt x="15" y="94"/>
                  </a:lnTo>
                  <a:lnTo>
                    <a:pt x="15" y="93"/>
                  </a:lnTo>
                  <a:lnTo>
                    <a:pt x="15" y="91"/>
                  </a:lnTo>
                  <a:lnTo>
                    <a:pt x="17" y="91"/>
                  </a:lnTo>
                  <a:lnTo>
                    <a:pt x="17" y="89"/>
                  </a:lnTo>
                  <a:lnTo>
                    <a:pt x="17" y="87"/>
                  </a:lnTo>
                  <a:lnTo>
                    <a:pt x="15" y="87"/>
                  </a:lnTo>
                  <a:lnTo>
                    <a:pt x="15" y="85"/>
                  </a:lnTo>
                  <a:lnTo>
                    <a:pt x="13" y="85"/>
                  </a:lnTo>
                  <a:lnTo>
                    <a:pt x="13" y="83"/>
                  </a:lnTo>
                  <a:lnTo>
                    <a:pt x="13" y="81"/>
                  </a:lnTo>
                  <a:lnTo>
                    <a:pt x="11" y="81"/>
                  </a:lnTo>
                  <a:lnTo>
                    <a:pt x="11" y="79"/>
                  </a:lnTo>
                  <a:lnTo>
                    <a:pt x="13" y="79"/>
                  </a:lnTo>
                  <a:lnTo>
                    <a:pt x="13" y="77"/>
                  </a:lnTo>
                  <a:lnTo>
                    <a:pt x="13" y="75"/>
                  </a:lnTo>
                  <a:lnTo>
                    <a:pt x="11" y="75"/>
                  </a:lnTo>
                  <a:lnTo>
                    <a:pt x="11" y="73"/>
                  </a:lnTo>
                  <a:lnTo>
                    <a:pt x="11" y="71"/>
                  </a:lnTo>
                  <a:lnTo>
                    <a:pt x="11" y="69"/>
                  </a:lnTo>
                  <a:lnTo>
                    <a:pt x="11" y="68"/>
                  </a:lnTo>
                  <a:lnTo>
                    <a:pt x="9" y="68"/>
                  </a:lnTo>
                  <a:lnTo>
                    <a:pt x="9" y="66"/>
                  </a:lnTo>
                  <a:lnTo>
                    <a:pt x="11" y="66"/>
                  </a:lnTo>
                  <a:lnTo>
                    <a:pt x="9" y="64"/>
                  </a:lnTo>
                  <a:lnTo>
                    <a:pt x="9" y="62"/>
                  </a:lnTo>
                  <a:lnTo>
                    <a:pt x="9" y="60"/>
                  </a:lnTo>
                  <a:lnTo>
                    <a:pt x="9" y="58"/>
                  </a:lnTo>
                  <a:lnTo>
                    <a:pt x="7" y="58"/>
                  </a:lnTo>
                  <a:lnTo>
                    <a:pt x="7" y="56"/>
                  </a:lnTo>
                  <a:lnTo>
                    <a:pt x="5" y="56"/>
                  </a:lnTo>
                  <a:lnTo>
                    <a:pt x="5" y="54"/>
                  </a:lnTo>
                  <a:lnTo>
                    <a:pt x="5" y="52"/>
                  </a:lnTo>
                  <a:lnTo>
                    <a:pt x="5" y="50"/>
                  </a:lnTo>
                  <a:lnTo>
                    <a:pt x="5" y="48"/>
                  </a:lnTo>
                  <a:lnTo>
                    <a:pt x="3" y="48"/>
                  </a:lnTo>
                  <a:lnTo>
                    <a:pt x="3" y="46"/>
                  </a:lnTo>
                  <a:lnTo>
                    <a:pt x="3" y="45"/>
                  </a:lnTo>
                  <a:lnTo>
                    <a:pt x="1" y="45"/>
                  </a:lnTo>
                  <a:lnTo>
                    <a:pt x="3" y="43"/>
                  </a:lnTo>
                  <a:lnTo>
                    <a:pt x="3" y="41"/>
                  </a:lnTo>
                  <a:lnTo>
                    <a:pt x="3" y="39"/>
                  </a:lnTo>
                  <a:lnTo>
                    <a:pt x="3" y="37"/>
                  </a:lnTo>
                  <a:lnTo>
                    <a:pt x="3" y="35"/>
                  </a:lnTo>
                  <a:lnTo>
                    <a:pt x="1" y="35"/>
                  </a:lnTo>
                  <a:lnTo>
                    <a:pt x="1" y="33"/>
                  </a:lnTo>
                  <a:lnTo>
                    <a:pt x="1" y="31"/>
                  </a:lnTo>
                  <a:lnTo>
                    <a:pt x="3" y="31"/>
                  </a:lnTo>
                  <a:lnTo>
                    <a:pt x="3" y="33"/>
                  </a:lnTo>
                  <a:lnTo>
                    <a:pt x="5" y="33"/>
                  </a:lnTo>
                  <a:lnTo>
                    <a:pt x="3" y="33"/>
                  </a:lnTo>
                  <a:lnTo>
                    <a:pt x="5" y="33"/>
                  </a:lnTo>
                  <a:lnTo>
                    <a:pt x="5" y="31"/>
                  </a:lnTo>
                  <a:lnTo>
                    <a:pt x="7" y="31"/>
                  </a:lnTo>
                  <a:lnTo>
                    <a:pt x="9" y="31"/>
                  </a:lnTo>
                  <a:lnTo>
                    <a:pt x="9" y="29"/>
                  </a:lnTo>
                  <a:lnTo>
                    <a:pt x="7" y="29"/>
                  </a:lnTo>
                  <a:lnTo>
                    <a:pt x="7" y="27"/>
                  </a:lnTo>
                  <a:lnTo>
                    <a:pt x="7" y="25"/>
                  </a:lnTo>
                  <a:lnTo>
                    <a:pt x="9" y="25"/>
                  </a:lnTo>
                  <a:lnTo>
                    <a:pt x="9" y="23"/>
                  </a:lnTo>
                  <a:lnTo>
                    <a:pt x="7" y="23"/>
                  </a:lnTo>
                  <a:lnTo>
                    <a:pt x="5" y="23"/>
                  </a:lnTo>
                  <a:lnTo>
                    <a:pt x="5" y="21"/>
                  </a:lnTo>
                  <a:lnTo>
                    <a:pt x="3" y="21"/>
                  </a:lnTo>
                  <a:lnTo>
                    <a:pt x="3" y="20"/>
                  </a:lnTo>
                  <a:lnTo>
                    <a:pt x="1" y="20"/>
                  </a:lnTo>
                  <a:lnTo>
                    <a:pt x="1" y="18"/>
                  </a:lnTo>
                  <a:lnTo>
                    <a:pt x="1" y="16"/>
                  </a:lnTo>
                  <a:lnTo>
                    <a:pt x="1" y="14"/>
                  </a:lnTo>
                  <a:lnTo>
                    <a:pt x="0" y="14"/>
                  </a:lnTo>
                  <a:lnTo>
                    <a:pt x="0" y="12"/>
                  </a:lnTo>
                  <a:lnTo>
                    <a:pt x="0" y="10"/>
                  </a:lnTo>
                  <a:lnTo>
                    <a:pt x="1" y="10"/>
                  </a:lnTo>
                  <a:lnTo>
                    <a:pt x="1" y="8"/>
                  </a:lnTo>
                  <a:lnTo>
                    <a:pt x="3" y="8"/>
                  </a:lnTo>
                  <a:lnTo>
                    <a:pt x="3" y="6"/>
                  </a:lnTo>
                  <a:lnTo>
                    <a:pt x="3" y="4"/>
                  </a:lnTo>
                  <a:lnTo>
                    <a:pt x="1" y="4"/>
                  </a:lnTo>
                  <a:lnTo>
                    <a:pt x="1" y="2"/>
                  </a:lnTo>
                  <a:lnTo>
                    <a:pt x="3" y="2"/>
                  </a:lnTo>
                  <a:lnTo>
                    <a:pt x="3" y="0"/>
                  </a:lnTo>
                  <a:lnTo>
                    <a:pt x="5"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 name="Freeform 11">
              <a:extLst>
                <a:ext uri="{FF2B5EF4-FFF2-40B4-BE49-F238E27FC236}">
                  <a16:creationId xmlns:a16="http://schemas.microsoft.com/office/drawing/2014/main" id="{35B273EC-EF8A-4D39-1256-A214EDBEF5EC}"/>
                </a:ext>
              </a:extLst>
            </p:cNvPr>
            <p:cNvSpPr>
              <a:spLocks/>
            </p:cNvSpPr>
            <p:nvPr/>
          </p:nvSpPr>
          <p:spPr bwMode="auto">
            <a:xfrm>
              <a:off x="2930" y="2435"/>
              <a:ext cx="292" cy="439"/>
            </a:xfrm>
            <a:custGeom>
              <a:avLst/>
              <a:gdLst>
                <a:gd name="T0" fmla="*/ 282 w 292"/>
                <a:gd name="T1" fmla="*/ 63 h 439"/>
                <a:gd name="T2" fmla="*/ 280 w 292"/>
                <a:gd name="T3" fmla="*/ 71 h 439"/>
                <a:gd name="T4" fmla="*/ 273 w 292"/>
                <a:gd name="T5" fmla="*/ 101 h 439"/>
                <a:gd name="T6" fmla="*/ 263 w 292"/>
                <a:gd name="T7" fmla="*/ 130 h 439"/>
                <a:gd name="T8" fmla="*/ 259 w 292"/>
                <a:gd name="T9" fmla="*/ 157 h 439"/>
                <a:gd name="T10" fmla="*/ 254 w 292"/>
                <a:gd name="T11" fmla="*/ 174 h 439"/>
                <a:gd name="T12" fmla="*/ 238 w 292"/>
                <a:gd name="T13" fmla="*/ 199 h 439"/>
                <a:gd name="T14" fmla="*/ 238 w 292"/>
                <a:gd name="T15" fmla="*/ 213 h 439"/>
                <a:gd name="T16" fmla="*/ 232 w 292"/>
                <a:gd name="T17" fmla="*/ 245 h 439"/>
                <a:gd name="T18" fmla="*/ 219 w 292"/>
                <a:gd name="T19" fmla="*/ 274 h 439"/>
                <a:gd name="T20" fmla="*/ 211 w 292"/>
                <a:gd name="T21" fmla="*/ 297 h 439"/>
                <a:gd name="T22" fmla="*/ 192 w 292"/>
                <a:gd name="T23" fmla="*/ 299 h 439"/>
                <a:gd name="T24" fmla="*/ 204 w 292"/>
                <a:gd name="T25" fmla="*/ 318 h 439"/>
                <a:gd name="T26" fmla="*/ 188 w 292"/>
                <a:gd name="T27" fmla="*/ 347 h 439"/>
                <a:gd name="T28" fmla="*/ 175 w 292"/>
                <a:gd name="T29" fmla="*/ 376 h 439"/>
                <a:gd name="T30" fmla="*/ 163 w 292"/>
                <a:gd name="T31" fmla="*/ 407 h 439"/>
                <a:gd name="T32" fmla="*/ 156 w 292"/>
                <a:gd name="T33" fmla="*/ 432 h 439"/>
                <a:gd name="T34" fmla="*/ 134 w 292"/>
                <a:gd name="T35" fmla="*/ 434 h 439"/>
                <a:gd name="T36" fmla="*/ 123 w 292"/>
                <a:gd name="T37" fmla="*/ 430 h 439"/>
                <a:gd name="T38" fmla="*/ 108 w 292"/>
                <a:gd name="T39" fmla="*/ 428 h 439"/>
                <a:gd name="T40" fmla="*/ 86 w 292"/>
                <a:gd name="T41" fmla="*/ 426 h 439"/>
                <a:gd name="T42" fmla="*/ 73 w 292"/>
                <a:gd name="T43" fmla="*/ 411 h 439"/>
                <a:gd name="T44" fmla="*/ 58 w 292"/>
                <a:gd name="T45" fmla="*/ 401 h 439"/>
                <a:gd name="T46" fmla="*/ 38 w 292"/>
                <a:gd name="T47" fmla="*/ 399 h 439"/>
                <a:gd name="T48" fmla="*/ 25 w 292"/>
                <a:gd name="T49" fmla="*/ 386 h 439"/>
                <a:gd name="T50" fmla="*/ 4 w 292"/>
                <a:gd name="T51" fmla="*/ 378 h 439"/>
                <a:gd name="T52" fmla="*/ 8 w 292"/>
                <a:gd name="T53" fmla="*/ 361 h 439"/>
                <a:gd name="T54" fmla="*/ 23 w 292"/>
                <a:gd name="T55" fmla="*/ 355 h 439"/>
                <a:gd name="T56" fmla="*/ 36 w 292"/>
                <a:gd name="T57" fmla="*/ 347 h 439"/>
                <a:gd name="T58" fmla="*/ 35 w 292"/>
                <a:gd name="T59" fmla="*/ 328 h 439"/>
                <a:gd name="T60" fmla="*/ 38 w 292"/>
                <a:gd name="T61" fmla="*/ 311 h 439"/>
                <a:gd name="T62" fmla="*/ 52 w 292"/>
                <a:gd name="T63" fmla="*/ 293 h 439"/>
                <a:gd name="T64" fmla="*/ 58 w 292"/>
                <a:gd name="T65" fmla="*/ 272 h 439"/>
                <a:gd name="T66" fmla="*/ 56 w 292"/>
                <a:gd name="T67" fmla="*/ 261 h 439"/>
                <a:gd name="T68" fmla="*/ 58 w 292"/>
                <a:gd name="T69" fmla="*/ 244 h 439"/>
                <a:gd name="T70" fmla="*/ 65 w 292"/>
                <a:gd name="T71" fmla="*/ 226 h 439"/>
                <a:gd name="T72" fmla="*/ 54 w 292"/>
                <a:gd name="T73" fmla="*/ 211 h 439"/>
                <a:gd name="T74" fmla="*/ 58 w 292"/>
                <a:gd name="T75" fmla="*/ 196 h 439"/>
                <a:gd name="T76" fmla="*/ 67 w 292"/>
                <a:gd name="T77" fmla="*/ 182 h 439"/>
                <a:gd name="T78" fmla="*/ 61 w 292"/>
                <a:gd name="T79" fmla="*/ 165 h 439"/>
                <a:gd name="T80" fmla="*/ 48 w 292"/>
                <a:gd name="T81" fmla="*/ 157 h 439"/>
                <a:gd name="T82" fmla="*/ 54 w 292"/>
                <a:gd name="T83" fmla="*/ 144 h 439"/>
                <a:gd name="T84" fmla="*/ 65 w 292"/>
                <a:gd name="T85" fmla="*/ 142 h 439"/>
                <a:gd name="T86" fmla="*/ 71 w 292"/>
                <a:gd name="T87" fmla="*/ 128 h 439"/>
                <a:gd name="T88" fmla="*/ 73 w 292"/>
                <a:gd name="T89" fmla="*/ 115 h 439"/>
                <a:gd name="T90" fmla="*/ 83 w 292"/>
                <a:gd name="T91" fmla="*/ 100 h 439"/>
                <a:gd name="T92" fmla="*/ 100 w 292"/>
                <a:gd name="T93" fmla="*/ 100 h 439"/>
                <a:gd name="T94" fmla="*/ 108 w 292"/>
                <a:gd name="T95" fmla="*/ 94 h 439"/>
                <a:gd name="T96" fmla="*/ 109 w 292"/>
                <a:gd name="T97" fmla="*/ 84 h 439"/>
                <a:gd name="T98" fmla="*/ 106 w 292"/>
                <a:gd name="T99" fmla="*/ 65 h 439"/>
                <a:gd name="T100" fmla="*/ 106 w 292"/>
                <a:gd name="T101" fmla="*/ 44 h 439"/>
                <a:gd name="T102" fmla="*/ 115 w 292"/>
                <a:gd name="T103" fmla="*/ 36 h 439"/>
                <a:gd name="T104" fmla="*/ 129 w 292"/>
                <a:gd name="T105" fmla="*/ 46 h 439"/>
                <a:gd name="T106" fmla="*/ 148 w 292"/>
                <a:gd name="T107" fmla="*/ 40 h 439"/>
                <a:gd name="T108" fmla="*/ 165 w 292"/>
                <a:gd name="T109" fmla="*/ 38 h 439"/>
                <a:gd name="T110" fmla="*/ 186 w 292"/>
                <a:gd name="T111" fmla="*/ 46 h 439"/>
                <a:gd name="T112" fmla="*/ 194 w 292"/>
                <a:gd name="T113" fmla="*/ 23 h 439"/>
                <a:gd name="T114" fmla="*/ 204 w 292"/>
                <a:gd name="T115" fmla="*/ 2 h 439"/>
                <a:gd name="T116" fmla="*/ 217 w 292"/>
                <a:gd name="T117" fmla="*/ 13 h 439"/>
                <a:gd name="T118" fmla="*/ 238 w 292"/>
                <a:gd name="T119" fmla="*/ 17 h 439"/>
                <a:gd name="T120" fmla="*/ 250 w 292"/>
                <a:gd name="T121" fmla="*/ 30 h 439"/>
                <a:gd name="T122" fmla="*/ 261 w 292"/>
                <a:gd name="T123" fmla="*/ 38 h 439"/>
                <a:gd name="T124" fmla="*/ 280 w 292"/>
                <a:gd name="T125" fmla="*/ 4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439">
                  <a:moveTo>
                    <a:pt x="292" y="40"/>
                  </a:moveTo>
                  <a:lnTo>
                    <a:pt x="292" y="42"/>
                  </a:lnTo>
                  <a:lnTo>
                    <a:pt x="292" y="44"/>
                  </a:lnTo>
                  <a:lnTo>
                    <a:pt x="292" y="46"/>
                  </a:lnTo>
                  <a:lnTo>
                    <a:pt x="292" y="48"/>
                  </a:lnTo>
                  <a:lnTo>
                    <a:pt x="292" y="50"/>
                  </a:lnTo>
                  <a:lnTo>
                    <a:pt x="290" y="50"/>
                  </a:lnTo>
                  <a:lnTo>
                    <a:pt x="290" y="52"/>
                  </a:lnTo>
                  <a:lnTo>
                    <a:pt x="290" y="53"/>
                  </a:lnTo>
                  <a:lnTo>
                    <a:pt x="288" y="55"/>
                  </a:lnTo>
                  <a:lnTo>
                    <a:pt x="288" y="57"/>
                  </a:lnTo>
                  <a:lnTo>
                    <a:pt x="288" y="59"/>
                  </a:lnTo>
                  <a:lnTo>
                    <a:pt x="286" y="59"/>
                  </a:lnTo>
                  <a:lnTo>
                    <a:pt x="286" y="61"/>
                  </a:lnTo>
                  <a:lnTo>
                    <a:pt x="284" y="63"/>
                  </a:lnTo>
                  <a:lnTo>
                    <a:pt x="282" y="65"/>
                  </a:lnTo>
                  <a:lnTo>
                    <a:pt x="282" y="63"/>
                  </a:lnTo>
                  <a:lnTo>
                    <a:pt x="284" y="61"/>
                  </a:lnTo>
                  <a:lnTo>
                    <a:pt x="282" y="63"/>
                  </a:lnTo>
                  <a:lnTo>
                    <a:pt x="280" y="63"/>
                  </a:lnTo>
                  <a:lnTo>
                    <a:pt x="280" y="65"/>
                  </a:lnTo>
                  <a:lnTo>
                    <a:pt x="280" y="67"/>
                  </a:lnTo>
                  <a:lnTo>
                    <a:pt x="279" y="67"/>
                  </a:lnTo>
                  <a:lnTo>
                    <a:pt x="277" y="67"/>
                  </a:lnTo>
                  <a:lnTo>
                    <a:pt x="277" y="69"/>
                  </a:lnTo>
                  <a:lnTo>
                    <a:pt x="275" y="69"/>
                  </a:lnTo>
                  <a:lnTo>
                    <a:pt x="275" y="71"/>
                  </a:lnTo>
                  <a:lnTo>
                    <a:pt x="277" y="71"/>
                  </a:lnTo>
                  <a:lnTo>
                    <a:pt x="279" y="69"/>
                  </a:lnTo>
                  <a:lnTo>
                    <a:pt x="280" y="69"/>
                  </a:lnTo>
                  <a:lnTo>
                    <a:pt x="282" y="67"/>
                  </a:lnTo>
                  <a:lnTo>
                    <a:pt x="282" y="69"/>
                  </a:lnTo>
                  <a:lnTo>
                    <a:pt x="280" y="69"/>
                  </a:lnTo>
                  <a:lnTo>
                    <a:pt x="280" y="71"/>
                  </a:lnTo>
                  <a:lnTo>
                    <a:pt x="280" y="73"/>
                  </a:lnTo>
                  <a:lnTo>
                    <a:pt x="279" y="73"/>
                  </a:lnTo>
                  <a:lnTo>
                    <a:pt x="279" y="75"/>
                  </a:lnTo>
                  <a:lnTo>
                    <a:pt x="279" y="77"/>
                  </a:lnTo>
                  <a:lnTo>
                    <a:pt x="279" y="78"/>
                  </a:lnTo>
                  <a:lnTo>
                    <a:pt x="279" y="80"/>
                  </a:lnTo>
                  <a:lnTo>
                    <a:pt x="277" y="82"/>
                  </a:lnTo>
                  <a:lnTo>
                    <a:pt x="277" y="84"/>
                  </a:lnTo>
                  <a:lnTo>
                    <a:pt x="277" y="86"/>
                  </a:lnTo>
                  <a:lnTo>
                    <a:pt x="277" y="88"/>
                  </a:lnTo>
                  <a:lnTo>
                    <a:pt x="275" y="90"/>
                  </a:lnTo>
                  <a:lnTo>
                    <a:pt x="275" y="94"/>
                  </a:lnTo>
                  <a:lnTo>
                    <a:pt x="275" y="96"/>
                  </a:lnTo>
                  <a:lnTo>
                    <a:pt x="273" y="96"/>
                  </a:lnTo>
                  <a:lnTo>
                    <a:pt x="273" y="98"/>
                  </a:lnTo>
                  <a:lnTo>
                    <a:pt x="273" y="100"/>
                  </a:lnTo>
                  <a:lnTo>
                    <a:pt x="273" y="101"/>
                  </a:lnTo>
                  <a:lnTo>
                    <a:pt x="271" y="103"/>
                  </a:lnTo>
                  <a:lnTo>
                    <a:pt x="271" y="105"/>
                  </a:lnTo>
                  <a:lnTo>
                    <a:pt x="269" y="105"/>
                  </a:lnTo>
                  <a:lnTo>
                    <a:pt x="269" y="107"/>
                  </a:lnTo>
                  <a:lnTo>
                    <a:pt x="269" y="109"/>
                  </a:lnTo>
                  <a:lnTo>
                    <a:pt x="269" y="111"/>
                  </a:lnTo>
                  <a:lnTo>
                    <a:pt x="269" y="115"/>
                  </a:lnTo>
                  <a:lnTo>
                    <a:pt x="269" y="117"/>
                  </a:lnTo>
                  <a:lnTo>
                    <a:pt x="267" y="117"/>
                  </a:lnTo>
                  <a:lnTo>
                    <a:pt x="267" y="119"/>
                  </a:lnTo>
                  <a:lnTo>
                    <a:pt x="267" y="121"/>
                  </a:lnTo>
                  <a:lnTo>
                    <a:pt x="267" y="123"/>
                  </a:lnTo>
                  <a:lnTo>
                    <a:pt x="265" y="123"/>
                  </a:lnTo>
                  <a:lnTo>
                    <a:pt x="265" y="125"/>
                  </a:lnTo>
                  <a:lnTo>
                    <a:pt x="265" y="126"/>
                  </a:lnTo>
                  <a:lnTo>
                    <a:pt x="265" y="128"/>
                  </a:lnTo>
                  <a:lnTo>
                    <a:pt x="263" y="130"/>
                  </a:lnTo>
                  <a:lnTo>
                    <a:pt x="263" y="132"/>
                  </a:lnTo>
                  <a:lnTo>
                    <a:pt x="263" y="134"/>
                  </a:lnTo>
                  <a:lnTo>
                    <a:pt x="263" y="136"/>
                  </a:lnTo>
                  <a:lnTo>
                    <a:pt x="261" y="138"/>
                  </a:lnTo>
                  <a:lnTo>
                    <a:pt x="261" y="140"/>
                  </a:lnTo>
                  <a:lnTo>
                    <a:pt x="261" y="144"/>
                  </a:lnTo>
                  <a:lnTo>
                    <a:pt x="261" y="148"/>
                  </a:lnTo>
                  <a:lnTo>
                    <a:pt x="261" y="149"/>
                  </a:lnTo>
                  <a:lnTo>
                    <a:pt x="259" y="149"/>
                  </a:lnTo>
                  <a:lnTo>
                    <a:pt x="259" y="148"/>
                  </a:lnTo>
                  <a:lnTo>
                    <a:pt x="259" y="149"/>
                  </a:lnTo>
                  <a:lnTo>
                    <a:pt x="257" y="149"/>
                  </a:lnTo>
                  <a:lnTo>
                    <a:pt x="257" y="151"/>
                  </a:lnTo>
                  <a:lnTo>
                    <a:pt x="257" y="153"/>
                  </a:lnTo>
                  <a:lnTo>
                    <a:pt x="257" y="155"/>
                  </a:lnTo>
                  <a:lnTo>
                    <a:pt x="257" y="157"/>
                  </a:lnTo>
                  <a:lnTo>
                    <a:pt x="259" y="157"/>
                  </a:lnTo>
                  <a:lnTo>
                    <a:pt x="259" y="155"/>
                  </a:lnTo>
                  <a:lnTo>
                    <a:pt x="259" y="153"/>
                  </a:lnTo>
                  <a:lnTo>
                    <a:pt x="259" y="151"/>
                  </a:lnTo>
                  <a:lnTo>
                    <a:pt x="261" y="149"/>
                  </a:lnTo>
                  <a:lnTo>
                    <a:pt x="261" y="151"/>
                  </a:lnTo>
                  <a:lnTo>
                    <a:pt x="261" y="153"/>
                  </a:lnTo>
                  <a:lnTo>
                    <a:pt x="261" y="155"/>
                  </a:lnTo>
                  <a:lnTo>
                    <a:pt x="261" y="157"/>
                  </a:lnTo>
                  <a:lnTo>
                    <a:pt x="259" y="159"/>
                  </a:lnTo>
                  <a:lnTo>
                    <a:pt x="259" y="161"/>
                  </a:lnTo>
                  <a:lnTo>
                    <a:pt x="257" y="163"/>
                  </a:lnTo>
                  <a:lnTo>
                    <a:pt x="257" y="165"/>
                  </a:lnTo>
                  <a:lnTo>
                    <a:pt x="257" y="167"/>
                  </a:lnTo>
                  <a:lnTo>
                    <a:pt x="255" y="169"/>
                  </a:lnTo>
                  <a:lnTo>
                    <a:pt x="254" y="171"/>
                  </a:lnTo>
                  <a:lnTo>
                    <a:pt x="254" y="173"/>
                  </a:lnTo>
                  <a:lnTo>
                    <a:pt x="254" y="174"/>
                  </a:lnTo>
                  <a:lnTo>
                    <a:pt x="254" y="176"/>
                  </a:lnTo>
                  <a:lnTo>
                    <a:pt x="254" y="178"/>
                  </a:lnTo>
                  <a:lnTo>
                    <a:pt x="252" y="178"/>
                  </a:lnTo>
                  <a:lnTo>
                    <a:pt x="252" y="180"/>
                  </a:lnTo>
                  <a:lnTo>
                    <a:pt x="250" y="182"/>
                  </a:lnTo>
                  <a:lnTo>
                    <a:pt x="248" y="186"/>
                  </a:lnTo>
                  <a:lnTo>
                    <a:pt x="248" y="188"/>
                  </a:lnTo>
                  <a:lnTo>
                    <a:pt x="246" y="190"/>
                  </a:lnTo>
                  <a:lnTo>
                    <a:pt x="246" y="192"/>
                  </a:lnTo>
                  <a:lnTo>
                    <a:pt x="244" y="194"/>
                  </a:lnTo>
                  <a:lnTo>
                    <a:pt x="244" y="196"/>
                  </a:lnTo>
                  <a:lnTo>
                    <a:pt x="242" y="197"/>
                  </a:lnTo>
                  <a:lnTo>
                    <a:pt x="242" y="199"/>
                  </a:lnTo>
                  <a:lnTo>
                    <a:pt x="240" y="199"/>
                  </a:lnTo>
                  <a:lnTo>
                    <a:pt x="240" y="201"/>
                  </a:lnTo>
                  <a:lnTo>
                    <a:pt x="240" y="199"/>
                  </a:lnTo>
                  <a:lnTo>
                    <a:pt x="238" y="199"/>
                  </a:lnTo>
                  <a:lnTo>
                    <a:pt x="238" y="201"/>
                  </a:lnTo>
                  <a:lnTo>
                    <a:pt x="236" y="201"/>
                  </a:lnTo>
                  <a:lnTo>
                    <a:pt x="234" y="201"/>
                  </a:lnTo>
                  <a:lnTo>
                    <a:pt x="232" y="201"/>
                  </a:lnTo>
                  <a:lnTo>
                    <a:pt x="234" y="203"/>
                  </a:lnTo>
                  <a:lnTo>
                    <a:pt x="236" y="203"/>
                  </a:lnTo>
                  <a:lnTo>
                    <a:pt x="238" y="203"/>
                  </a:lnTo>
                  <a:lnTo>
                    <a:pt x="240" y="203"/>
                  </a:lnTo>
                  <a:lnTo>
                    <a:pt x="240" y="205"/>
                  </a:lnTo>
                  <a:lnTo>
                    <a:pt x="240" y="207"/>
                  </a:lnTo>
                  <a:lnTo>
                    <a:pt x="238" y="209"/>
                  </a:lnTo>
                  <a:lnTo>
                    <a:pt x="236" y="211"/>
                  </a:lnTo>
                  <a:lnTo>
                    <a:pt x="234" y="211"/>
                  </a:lnTo>
                  <a:lnTo>
                    <a:pt x="236" y="211"/>
                  </a:lnTo>
                  <a:lnTo>
                    <a:pt x="238" y="211"/>
                  </a:lnTo>
                  <a:lnTo>
                    <a:pt x="240" y="211"/>
                  </a:lnTo>
                  <a:lnTo>
                    <a:pt x="238" y="213"/>
                  </a:lnTo>
                  <a:lnTo>
                    <a:pt x="238" y="215"/>
                  </a:lnTo>
                  <a:lnTo>
                    <a:pt x="238" y="222"/>
                  </a:lnTo>
                  <a:lnTo>
                    <a:pt x="238" y="224"/>
                  </a:lnTo>
                  <a:lnTo>
                    <a:pt x="238" y="226"/>
                  </a:lnTo>
                  <a:lnTo>
                    <a:pt x="236" y="226"/>
                  </a:lnTo>
                  <a:lnTo>
                    <a:pt x="236" y="228"/>
                  </a:lnTo>
                  <a:lnTo>
                    <a:pt x="236" y="230"/>
                  </a:lnTo>
                  <a:lnTo>
                    <a:pt x="236" y="232"/>
                  </a:lnTo>
                  <a:lnTo>
                    <a:pt x="236" y="234"/>
                  </a:lnTo>
                  <a:lnTo>
                    <a:pt x="234" y="234"/>
                  </a:lnTo>
                  <a:lnTo>
                    <a:pt x="234" y="236"/>
                  </a:lnTo>
                  <a:lnTo>
                    <a:pt x="234" y="238"/>
                  </a:lnTo>
                  <a:lnTo>
                    <a:pt x="234" y="240"/>
                  </a:lnTo>
                  <a:lnTo>
                    <a:pt x="232" y="240"/>
                  </a:lnTo>
                  <a:lnTo>
                    <a:pt x="232" y="242"/>
                  </a:lnTo>
                  <a:lnTo>
                    <a:pt x="232" y="244"/>
                  </a:lnTo>
                  <a:lnTo>
                    <a:pt x="232" y="245"/>
                  </a:lnTo>
                  <a:lnTo>
                    <a:pt x="230" y="247"/>
                  </a:lnTo>
                  <a:lnTo>
                    <a:pt x="229" y="249"/>
                  </a:lnTo>
                  <a:lnTo>
                    <a:pt x="227" y="251"/>
                  </a:lnTo>
                  <a:lnTo>
                    <a:pt x="227" y="253"/>
                  </a:lnTo>
                  <a:lnTo>
                    <a:pt x="227" y="255"/>
                  </a:lnTo>
                  <a:lnTo>
                    <a:pt x="225" y="255"/>
                  </a:lnTo>
                  <a:lnTo>
                    <a:pt x="225" y="257"/>
                  </a:lnTo>
                  <a:lnTo>
                    <a:pt x="225" y="259"/>
                  </a:lnTo>
                  <a:lnTo>
                    <a:pt x="225" y="261"/>
                  </a:lnTo>
                  <a:lnTo>
                    <a:pt x="223" y="263"/>
                  </a:lnTo>
                  <a:lnTo>
                    <a:pt x="223" y="265"/>
                  </a:lnTo>
                  <a:lnTo>
                    <a:pt x="223" y="267"/>
                  </a:lnTo>
                  <a:lnTo>
                    <a:pt x="223" y="269"/>
                  </a:lnTo>
                  <a:lnTo>
                    <a:pt x="221" y="270"/>
                  </a:lnTo>
                  <a:lnTo>
                    <a:pt x="219" y="270"/>
                  </a:lnTo>
                  <a:lnTo>
                    <a:pt x="219" y="272"/>
                  </a:lnTo>
                  <a:lnTo>
                    <a:pt x="219" y="274"/>
                  </a:lnTo>
                  <a:lnTo>
                    <a:pt x="219" y="272"/>
                  </a:lnTo>
                  <a:lnTo>
                    <a:pt x="221" y="272"/>
                  </a:lnTo>
                  <a:lnTo>
                    <a:pt x="221" y="274"/>
                  </a:lnTo>
                  <a:lnTo>
                    <a:pt x="221" y="276"/>
                  </a:lnTo>
                  <a:lnTo>
                    <a:pt x="219" y="276"/>
                  </a:lnTo>
                  <a:lnTo>
                    <a:pt x="219" y="278"/>
                  </a:lnTo>
                  <a:lnTo>
                    <a:pt x="219" y="280"/>
                  </a:lnTo>
                  <a:lnTo>
                    <a:pt x="219" y="282"/>
                  </a:lnTo>
                  <a:lnTo>
                    <a:pt x="217" y="284"/>
                  </a:lnTo>
                  <a:lnTo>
                    <a:pt x="217" y="286"/>
                  </a:lnTo>
                  <a:lnTo>
                    <a:pt x="215" y="288"/>
                  </a:lnTo>
                  <a:lnTo>
                    <a:pt x="215" y="290"/>
                  </a:lnTo>
                  <a:lnTo>
                    <a:pt x="215" y="292"/>
                  </a:lnTo>
                  <a:lnTo>
                    <a:pt x="213" y="292"/>
                  </a:lnTo>
                  <a:lnTo>
                    <a:pt x="213" y="293"/>
                  </a:lnTo>
                  <a:lnTo>
                    <a:pt x="213" y="297"/>
                  </a:lnTo>
                  <a:lnTo>
                    <a:pt x="211" y="297"/>
                  </a:lnTo>
                  <a:lnTo>
                    <a:pt x="211" y="299"/>
                  </a:lnTo>
                  <a:lnTo>
                    <a:pt x="211" y="301"/>
                  </a:lnTo>
                  <a:lnTo>
                    <a:pt x="209" y="301"/>
                  </a:lnTo>
                  <a:lnTo>
                    <a:pt x="209" y="303"/>
                  </a:lnTo>
                  <a:lnTo>
                    <a:pt x="209" y="305"/>
                  </a:lnTo>
                  <a:lnTo>
                    <a:pt x="207" y="305"/>
                  </a:lnTo>
                  <a:lnTo>
                    <a:pt x="207" y="303"/>
                  </a:lnTo>
                  <a:lnTo>
                    <a:pt x="206" y="303"/>
                  </a:lnTo>
                  <a:lnTo>
                    <a:pt x="204" y="303"/>
                  </a:lnTo>
                  <a:lnTo>
                    <a:pt x="202" y="303"/>
                  </a:lnTo>
                  <a:lnTo>
                    <a:pt x="200" y="303"/>
                  </a:lnTo>
                  <a:lnTo>
                    <a:pt x="198" y="301"/>
                  </a:lnTo>
                  <a:lnTo>
                    <a:pt x="196" y="301"/>
                  </a:lnTo>
                  <a:lnTo>
                    <a:pt x="196" y="299"/>
                  </a:lnTo>
                  <a:lnTo>
                    <a:pt x="194" y="299"/>
                  </a:lnTo>
                  <a:lnTo>
                    <a:pt x="192" y="297"/>
                  </a:lnTo>
                  <a:lnTo>
                    <a:pt x="192" y="299"/>
                  </a:lnTo>
                  <a:lnTo>
                    <a:pt x="194" y="299"/>
                  </a:lnTo>
                  <a:lnTo>
                    <a:pt x="194" y="301"/>
                  </a:lnTo>
                  <a:lnTo>
                    <a:pt x="198" y="303"/>
                  </a:lnTo>
                  <a:lnTo>
                    <a:pt x="198" y="305"/>
                  </a:lnTo>
                  <a:lnTo>
                    <a:pt x="200" y="305"/>
                  </a:lnTo>
                  <a:lnTo>
                    <a:pt x="202" y="305"/>
                  </a:lnTo>
                  <a:lnTo>
                    <a:pt x="204" y="305"/>
                  </a:lnTo>
                  <a:lnTo>
                    <a:pt x="206" y="305"/>
                  </a:lnTo>
                  <a:lnTo>
                    <a:pt x="207" y="307"/>
                  </a:lnTo>
                  <a:lnTo>
                    <a:pt x="207" y="309"/>
                  </a:lnTo>
                  <a:lnTo>
                    <a:pt x="206" y="309"/>
                  </a:lnTo>
                  <a:lnTo>
                    <a:pt x="206" y="311"/>
                  </a:lnTo>
                  <a:lnTo>
                    <a:pt x="206" y="313"/>
                  </a:lnTo>
                  <a:lnTo>
                    <a:pt x="204" y="313"/>
                  </a:lnTo>
                  <a:lnTo>
                    <a:pt x="204" y="315"/>
                  </a:lnTo>
                  <a:lnTo>
                    <a:pt x="204" y="317"/>
                  </a:lnTo>
                  <a:lnTo>
                    <a:pt x="204" y="318"/>
                  </a:lnTo>
                  <a:lnTo>
                    <a:pt x="202" y="318"/>
                  </a:lnTo>
                  <a:lnTo>
                    <a:pt x="202" y="320"/>
                  </a:lnTo>
                  <a:lnTo>
                    <a:pt x="202" y="322"/>
                  </a:lnTo>
                  <a:lnTo>
                    <a:pt x="202" y="324"/>
                  </a:lnTo>
                  <a:lnTo>
                    <a:pt x="200" y="326"/>
                  </a:lnTo>
                  <a:lnTo>
                    <a:pt x="200" y="328"/>
                  </a:lnTo>
                  <a:lnTo>
                    <a:pt x="200" y="330"/>
                  </a:lnTo>
                  <a:lnTo>
                    <a:pt x="198" y="332"/>
                  </a:lnTo>
                  <a:lnTo>
                    <a:pt x="196" y="334"/>
                  </a:lnTo>
                  <a:lnTo>
                    <a:pt x="196" y="336"/>
                  </a:lnTo>
                  <a:lnTo>
                    <a:pt x="194" y="338"/>
                  </a:lnTo>
                  <a:lnTo>
                    <a:pt x="194" y="340"/>
                  </a:lnTo>
                  <a:lnTo>
                    <a:pt x="194" y="341"/>
                  </a:lnTo>
                  <a:lnTo>
                    <a:pt x="192" y="341"/>
                  </a:lnTo>
                  <a:lnTo>
                    <a:pt x="190" y="343"/>
                  </a:lnTo>
                  <a:lnTo>
                    <a:pt x="190" y="345"/>
                  </a:lnTo>
                  <a:lnTo>
                    <a:pt x="188" y="347"/>
                  </a:lnTo>
                  <a:lnTo>
                    <a:pt x="188" y="349"/>
                  </a:lnTo>
                  <a:lnTo>
                    <a:pt x="186" y="353"/>
                  </a:lnTo>
                  <a:lnTo>
                    <a:pt x="184" y="355"/>
                  </a:lnTo>
                  <a:lnTo>
                    <a:pt x="184" y="357"/>
                  </a:lnTo>
                  <a:lnTo>
                    <a:pt x="184" y="359"/>
                  </a:lnTo>
                  <a:lnTo>
                    <a:pt x="182" y="359"/>
                  </a:lnTo>
                  <a:lnTo>
                    <a:pt x="182" y="361"/>
                  </a:lnTo>
                  <a:lnTo>
                    <a:pt x="182" y="363"/>
                  </a:lnTo>
                  <a:lnTo>
                    <a:pt x="181" y="365"/>
                  </a:lnTo>
                  <a:lnTo>
                    <a:pt x="179" y="366"/>
                  </a:lnTo>
                  <a:lnTo>
                    <a:pt x="179" y="368"/>
                  </a:lnTo>
                  <a:lnTo>
                    <a:pt x="179" y="370"/>
                  </a:lnTo>
                  <a:lnTo>
                    <a:pt x="179" y="372"/>
                  </a:lnTo>
                  <a:lnTo>
                    <a:pt x="177" y="372"/>
                  </a:lnTo>
                  <a:lnTo>
                    <a:pt x="177" y="374"/>
                  </a:lnTo>
                  <a:lnTo>
                    <a:pt x="177" y="376"/>
                  </a:lnTo>
                  <a:lnTo>
                    <a:pt x="175" y="376"/>
                  </a:lnTo>
                  <a:lnTo>
                    <a:pt x="175" y="380"/>
                  </a:lnTo>
                  <a:lnTo>
                    <a:pt x="173" y="380"/>
                  </a:lnTo>
                  <a:lnTo>
                    <a:pt x="173" y="382"/>
                  </a:lnTo>
                  <a:lnTo>
                    <a:pt x="173" y="384"/>
                  </a:lnTo>
                  <a:lnTo>
                    <a:pt x="171" y="386"/>
                  </a:lnTo>
                  <a:lnTo>
                    <a:pt x="171" y="388"/>
                  </a:lnTo>
                  <a:lnTo>
                    <a:pt x="171" y="389"/>
                  </a:lnTo>
                  <a:lnTo>
                    <a:pt x="169" y="391"/>
                  </a:lnTo>
                  <a:lnTo>
                    <a:pt x="169" y="393"/>
                  </a:lnTo>
                  <a:lnTo>
                    <a:pt x="167" y="395"/>
                  </a:lnTo>
                  <a:lnTo>
                    <a:pt x="167" y="397"/>
                  </a:lnTo>
                  <a:lnTo>
                    <a:pt x="167" y="399"/>
                  </a:lnTo>
                  <a:lnTo>
                    <a:pt x="165" y="399"/>
                  </a:lnTo>
                  <a:lnTo>
                    <a:pt x="165" y="401"/>
                  </a:lnTo>
                  <a:lnTo>
                    <a:pt x="165" y="403"/>
                  </a:lnTo>
                  <a:lnTo>
                    <a:pt x="163" y="405"/>
                  </a:lnTo>
                  <a:lnTo>
                    <a:pt x="163" y="407"/>
                  </a:lnTo>
                  <a:lnTo>
                    <a:pt x="163" y="409"/>
                  </a:lnTo>
                  <a:lnTo>
                    <a:pt x="163" y="411"/>
                  </a:lnTo>
                  <a:lnTo>
                    <a:pt x="161" y="413"/>
                  </a:lnTo>
                  <a:lnTo>
                    <a:pt x="161" y="414"/>
                  </a:lnTo>
                  <a:lnTo>
                    <a:pt x="161" y="416"/>
                  </a:lnTo>
                  <a:lnTo>
                    <a:pt x="159" y="416"/>
                  </a:lnTo>
                  <a:lnTo>
                    <a:pt x="159" y="418"/>
                  </a:lnTo>
                  <a:lnTo>
                    <a:pt x="159" y="420"/>
                  </a:lnTo>
                  <a:lnTo>
                    <a:pt x="157" y="420"/>
                  </a:lnTo>
                  <a:lnTo>
                    <a:pt x="159" y="420"/>
                  </a:lnTo>
                  <a:lnTo>
                    <a:pt x="157" y="422"/>
                  </a:lnTo>
                  <a:lnTo>
                    <a:pt x="157" y="424"/>
                  </a:lnTo>
                  <a:lnTo>
                    <a:pt x="157" y="426"/>
                  </a:lnTo>
                  <a:lnTo>
                    <a:pt x="156" y="426"/>
                  </a:lnTo>
                  <a:lnTo>
                    <a:pt x="156" y="428"/>
                  </a:lnTo>
                  <a:lnTo>
                    <a:pt x="156" y="430"/>
                  </a:lnTo>
                  <a:lnTo>
                    <a:pt x="156" y="432"/>
                  </a:lnTo>
                  <a:lnTo>
                    <a:pt x="154" y="434"/>
                  </a:lnTo>
                  <a:lnTo>
                    <a:pt x="154" y="436"/>
                  </a:lnTo>
                  <a:lnTo>
                    <a:pt x="154" y="437"/>
                  </a:lnTo>
                  <a:lnTo>
                    <a:pt x="152" y="437"/>
                  </a:lnTo>
                  <a:lnTo>
                    <a:pt x="154" y="437"/>
                  </a:lnTo>
                  <a:lnTo>
                    <a:pt x="154" y="439"/>
                  </a:lnTo>
                  <a:lnTo>
                    <a:pt x="152" y="439"/>
                  </a:lnTo>
                  <a:lnTo>
                    <a:pt x="148" y="439"/>
                  </a:lnTo>
                  <a:lnTo>
                    <a:pt x="146" y="439"/>
                  </a:lnTo>
                  <a:lnTo>
                    <a:pt x="144" y="439"/>
                  </a:lnTo>
                  <a:lnTo>
                    <a:pt x="144" y="437"/>
                  </a:lnTo>
                  <a:lnTo>
                    <a:pt x="142" y="437"/>
                  </a:lnTo>
                  <a:lnTo>
                    <a:pt x="140" y="437"/>
                  </a:lnTo>
                  <a:lnTo>
                    <a:pt x="138" y="436"/>
                  </a:lnTo>
                  <a:lnTo>
                    <a:pt x="136" y="436"/>
                  </a:lnTo>
                  <a:lnTo>
                    <a:pt x="134" y="436"/>
                  </a:lnTo>
                  <a:lnTo>
                    <a:pt x="134" y="434"/>
                  </a:lnTo>
                  <a:lnTo>
                    <a:pt x="132" y="434"/>
                  </a:lnTo>
                  <a:lnTo>
                    <a:pt x="132" y="432"/>
                  </a:lnTo>
                  <a:lnTo>
                    <a:pt x="132" y="430"/>
                  </a:lnTo>
                  <a:lnTo>
                    <a:pt x="134" y="430"/>
                  </a:lnTo>
                  <a:lnTo>
                    <a:pt x="134" y="428"/>
                  </a:lnTo>
                  <a:lnTo>
                    <a:pt x="134" y="426"/>
                  </a:lnTo>
                  <a:lnTo>
                    <a:pt x="132" y="426"/>
                  </a:lnTo>
                  <a:lnTo>
                    <a:pt x="131" y="426"/>
                  </a:lnTo>
                  <a:lnTo>
                    <a:pt x="131" y="428"/>
                  </a:lnTo>
                  <a:lnTo>
                    <a:pt x="131" y="430"/>
                  </a:lnTo>
                  <a:lnTo>
                    <a:pt x="129" y="430"/>
                  </a:lnTo>
                  <a:lnTo>
                    <a:pt x="129" y="432"/>
                  </a:lnTo>
                  <a:lnTo>
                    <a:pt x="127" y="432"/>
                  </a:lnTo>
                  <a:lnTo>
                    <a:pt x="125" y="432"/>
                  </a:lnTo>
                  <a:lnTo>
                    <a:pt x="125" y="430"/>
                  </a:lnTo>
                  <a:lnTo>
                    <a:pt x="125" y="428"/>
                  </a:lnTo>
                  <a:lnTo>
                    <a:pt x="123" y="430"/>
                  </a:lnTo>
                  <a:lnTo>
                    <a:pt x="123" y="432"/>
                  </a:lnTo>
                  <a:lnTo>
                    <a:pt x="123" y="434"/>
                  </a:lnTo>
                  <a:lnTo>
                    <a:pt x="121" y="434"/>
                  </a:lnTo>
                  <a:lnTo>
                    <a:pt x="121" y="436"/>
                  </a:lnTo>
                  <a:lnTo>
                    <a:pt x="119" y="436"/>
                  </a:lnTo>
                  <a:lnTo>
                    <a:pt x="119" y="437"/>
                  </a:lnTo>
                  <a:lnTo>
                    <a:pt x="117" y="437"/>
                  </a:lnTo>
                  <a:lnTo>
                    <a:pt x="117" y="439"/>
                  </a:lnTo>
                  <a:lnTo>
                    <a:pt x="115" y="439"/>
                  </a:lnTo>
                  <a:lnTo>
                    <a:pt x="115" y="437"/>
                  </a:lnTo>
                  <a:lnTo>
                    <a:pt x="113" y="437"/>
                  </a:lnTo>
                  <a:lnTo>
                    <a:pt x="113" y="436"/>
                  </a:lnTo>
                  <a:lnTo>
                    <a:pt x="111" y="436"/>
                  </a:lnTo>
                  <a:lnTo>
                    <a:pt x="111" y="434"/>
                  </a:lnTo>
                  <a:lnTo>
                    <a:pt x="111" y="432"/>
                  </a:lnTo>
                  <a:lnTo>
                    <a:pt x="109" y="430"/>
                  </a:lnTo>
                  <a:lnTo>
                    <a:pt x="108" y="428"/>
                  </a:lnTo>
                  <a:lnTo>
                    <a:pt x="106" y="428"/>
                  </a:lnTo>
                  <a:lnTo>
                    <a:pt x="106" y="430"/>
                  </a:lnTo>
                  <a:lnTo>
                    <a:pt x="104" y="430"/>
                  </a:lnTo>
                  <a:lnTo>
                    <a:pt x="102" y="430"/>
                  </a:lnTo>
                  <a:lnTo>
                    <a:pt x="100" y="428"/>
                  </a:lnTo>
                  <a:lnTo>
                    <a:pt x="100" y="430"/>
                  </a:lnTo>
                  <a:lnTo>
                    <a:pt x="100" y="428"/>
                  </a:lnTo>
                  <a:lnTo>
                    <a:pt x="98" y="428"/>
                  </a:lnTo>
                  <a:lnTo>
                    <a:pt x="96" y="428"/>
                  </a:lnTo>
                  <a:lnTo>
                    <a:pt x="94" y="428"/>
                  </a:lnTo>
                  <a:lnTo>
                    <a:pt x="94" y="426"/>
                  </a:lnTo>
                  <a:lnTo>
                    <a:pt x="92" y="426"/>
                  </a:lnTo>
                  <a:lnTo>
                    <a:pt x="92" y="428"/>
                  </a:lnTo>
                  <a:lnTo>
                    <a:pt x="92" y="426"/>
                  </a:lnTo>
                  <a:lnTo>
                    <a:pt x="90" y="426"/>
                  </a:lnTo>
                  <a:lnTo>
                    <a:pt x="88" y="426"/>
                  </a:lnTo>
                  <a:lnTo>
                    <a:pt x="86" y="426"/>
                  </a:lnTo>
                  <a:lnTo>
                    <a:pt x="84" y="426"/>
                  </a:lnTo>
                  <a:lnTo>
                    <a:pt x="84" y="424"/>
                  </a:lnTo>
                  <a:lnTo>
                    <a:pt x="84" y="422"/>
                  </a:lnTo>
                  <a:lnTo>
                    <a:pt x="83" y="422"/>
                  </a:lnTo>
                  <a:lnTo>
                    <a:pt x="81" y="422"/>
                  </a:lnTo>
                  <a:lnTo>
                    <a:pt x="81" y="420"/>
                  </a:lnTo>
                  <a:lnTo>
                    <a:pt x="79" y="420"/>
                  </a:lnTo>
                  <a:lnTo>
                    <a:pt x="79" y="418"/>
                  </a:lnTo>
                  <a:lnTo>
                    <a:pt x="79" y="416"/>
                  </a:lnTo>
                  <a:lnTo>
                    <a:pt x="77" y="416"/>
                  </a:lnTo>
                  <a:lnTo>
                    <a:pt x="75" y="416"/>
                  </a:lnTo>
                  <a:lnTo>
                    <a:pt x="75" y="414"/>
                  </a:lnTo>
                  <a:lnTo>
                    <a:pt x="75" y="413"/>
                  </a:lnTo>
                  <a:lnTo>
                    <a:pt x="73" y="413"/>
                  </a:lnTo>
                  <a:lnTo>
                    <a:pt x="73" y="411"/>
                  </a:lnTo>
                  <a:lnTo>
                    <a:pt x="75" y="411"/>
                  </a:lnTo>
                  <a:lnTo>
                    <a:pt x="73" y="411"/>
                  </a:lnTo>
                  <a:lnTo>
                    <a:pt x="71" y="411"/>
                  </a:lnTo>
                  <a:lnTo>
                    <a:pt x="69" y="411"/>
                  </a:lnTo>
                  <a:lnTo>
                    <a:pt x="69" y="413"/>
                  </a:lnTo>
                  <a:lnTo>
                    <a:pt x="71" y="413"/>
                  </a:lnTo>
                  <a:lnTo>
                    <a:pt x="69" y="413"/>
                  </a:lnTo>
                  <a:lnTo>
                    <a:pt x="69" y="411"/>
                  </a:lnTo>
                  <a:lnTo>
                    <a:pt x="67" y="411"/>
                  </a:lnTo>
                  <a:lnTo>
                    <a:pt x="67" y="409"/>
                  </a:lnTo>
                  <a:lnTo>
                    <a:pt x="67" y="407"/>
                  </a:lnTo>
                  <a:lnTo>
                    <a:pt x="67" y="405"/>
                  </a:lnTo>
                  <a:lnTo>
                    <a:pt x="67" y="403"/>
                  </a:lnTo>
                  <a:lnTo>
                    <a:pt x="65" y="403"/>
                  </a:lnTo>
                  <a:lnTo>
                    <a:pt x="65" y="401"/>
                  </a:lnTo>
                  <a:lnTo>
                    <a:pt x="63" y="401"/>
                  </a:lnTo>
                  <a:lnTo>
                    <a:pt x="61" y="401"/>
                  </a:lnTo>
                  <a:lnTo>
                    <a:pt x="59" y="401"/>
                  </a:lnTo>
                  <a:lnTo>
                    <a:pt x="58" y="401"/>
                  </a:lnTo>
                  <a:lnTo>
                    <a:pt x="56" y="401"/>
                  </a:lnTo>
                  <a:lnTo>
                    <a:pt x="54" y="401"/>
                  </a:lnTo>
                  <a:lnTo>
                    <a:pt x="54" y="403"/>
                  </a:lnTo>
                  <a:lnTo>
                    <a:pt x="54" y="405"/>
                  </a:lnTo>
                  <a:lnTo>
                    <a:pt x="52" y="405"/>
                  </a:lnTo>
                  <a:lnTo>
                    <a:pt x="52" y="403"/>
                  </a:lnTo>
                  <a:lnTo>
                    <a:pt x="50" y="403"/>
                  </a:lnTo>
                  <a:lnTo>
                    <a:pt x="50" y="405"/>
                  </a:lnTo>
                  <a:lnTo>
                    <a:pt x="48" y="405"/>
                  </a:lnTo>
                  <a:lnTo>
                    <a:pt x="46" y="405"/>
                  </a:lnTo>
                  <a:lnTo>
                    <a:pt x="44" y="405"/>
                  </a:lnTo>
                  <a:lnTo>
                    <a:pt x="42" y="405"/>
                  </a:lnTo>
                  <a:lnTo>
                    <a:pt x="40" y="405"/>
                  </a:lnTo>
                  <a:lnTo>
                    <a:pt x="38" y="405"/>
                  </a:lnTo>
                  <a:lnTo>
                    <a:pt x="38" y="403"/>
                  </a:lnTo>
                  <a:lnTo>
                    <a:pt x="38" y="401"/>
                  </a:lnTo>
                  <a:lnTo>
                    <a:pt x="38" y="399"/>
                  </a:lnTo>
                  <a:lnTo>
                    <a:pt x="40" y="399"/>
                  </a:lnTo>
                  <a:lnTo>
                    <a:pt x="40" y="397"/>
                  </a:lnTo>
                  <a:lnTo>
                    <a:pt x="38" y="397"/>
                  </a:lnTo>
                  <a:lnTo>
                    <a:pt x="38" y="395"/>
                  </a:lnTo>
                  <a:lnTo>
                    <a:pt x="38" y="393"/>
                  </a:lnTo>
                  <a:lnTo>
                    <a:pt x="40" y="393"/>
                  </a:lnTo>
                  <a:lnTo>
                    <a:pt x="40" y="391"/>
                  </a:lnTo>
                  <a:lnTo>
                    <a:pt x="38" y="391"/>
                  </a:lnTo>
                  <a:lnTo>
                    <a:pt x="36" y="391"/>
                  </a:lnTo>
                  <a:lnTo>
                    <a:pt x="35" y="391"/>
                  </a:lnTo>
                  <a:lnTo>
                    <a:pt x="33" y="389"/>
                  </a:lnTo>
                  <a:lnTo>
                    <a:pt x="31" y="389"/>
                  </a:lnTo>
                  <a:lnTo>
                    <a:pt x="29" y="389"/>
                  </a:lnTo>
                  <a:lnTo>
                    <a:pt x="29" y="388"/>
                  </a:lnTo>
                  <a:lnTo>
                    <a:pt x="29" y="386"/>
                  </a:lnTo>
                  <a:lnTo>
                    <a:pt x="27" y="386"/>
                  </a:lnTo>
                  <a:lnTo>
                    <a:pt x="25" y="386"/>
                  </a:lnTo>
                  <a:lnTo>
                    <a:pt x="23" y="386"/>
                  </a:lnTo>
                  <a:lnTo>
                    <a:pt x="23" y="384"/>
                  </a:lnTo>
                  <a:lnTo>
                    <a:pt x="21" y="384"/>
                  </a:lnTo>
                  <a:lnTo>
                    <a:pt x="19" y="384"/>
                  </a:lnTo>
                  <a:lnTo>
                    <a:pt x="17" y="384"/>
                  </a:lnTo>
                  <a:lnTo>
                    <a:pt x="17" y="382"/>
                  </a:lnTo>
                  <a:lnTo>
                    <a:pt x="17" y="380"/>
                  </a:lnTo>
                  <a:lnTo>
                    <a:pt x="15" y="380"/>
                  </a:lnTo>
                  <a:lnTo>
                    <a:pt x="13" y="380"/>
                  </a:lnTo>
                  <a:lnTo>
                    <a:pt x="11" y="380"/>
                  </a:lnTo>
                  <a:lnTo>
                    <a:pt x="10" y="380"/>
                  </a:lnTo>
                  <a:lnTo>
                    <a:pt x="10" y="378"/>
                  </a:lnTo>
                  <a:lnTo>
                    <a:pt x="8" y="378"/>
                  </a:lnTo>
                  <a:lnTo>
                    <a:pt x="8" y="376"/>
                  </a:lnTo>
                  <a:lnTo>
                    <a:pt x="8" y="378"/>
                  </a:lnTo>
                  <a:lnTo>
                    <a:pt x="6" y="378"/>
                  </a:lnTo>
                  <a:lnTo>
                    <a:pt x="4" y="378"/>
                  </a:lnTo>
                  <a:lnTo>
                    <a:pt x="4" y="376"/>
                  </a:lnTo>
                  <a:lnTo>
                    <a:pt x="4" y="374"/>
                  </a:lnTo>
                  <a:lnTo>
                    <a:pt x="6" y="374"/>
                  </a:lnTo>
                  <a:lnTo>
                    <a:pt x="4" y="374"/>
                  </a:lnTo>
                  <a:lnTo>
                    <a:pt x="2" y="374"/>
                  </a:lnTo>
                  <a:lnTo>
                    <a:pt x="2" y="372"/>
                  </a:lnTo>
                  <a:lnTo>
                    <a:pt x="0" y="372"/>
                  </a:lnTo>
                  <a:lnTo>
                    <a:pt x="0" y="368"/>
                  </a:lnTo>
                  <a:lnTo>
                    <a:pt x="0" y="366"/>
                  </a:lnTo>
                  <a:lnTo>
                    <a:pt x="2" y="366"/>
                  </a:lnTo>
                  <a:lnTo>
                    <a:pt x="2" y="365"/>
                  </a:lnTo>
                  <a:lnTo>
                    <a:pt x="2" y="363"/>
                  </a:lnTo>
                  <a:lnTo>
                    <a:pt x="2" y="361"/>
                  </a:lnTo>
                  <a:lnTo>
                    <a:pt x="2" y="359"/>
                  </a:lnTo>
                  <a:lnTo>
                    <a:pt x="4" y="359"/>
                  </a:lnTo>
                  <a:lnTo>
                    <a:pt x="6" y="361"/>
                  </a:lnTo>
                  <a:lnTo>
                    <a:pt x="8" y="361"/>
                  </a:lnTo>
                  <a:lnTo>
                    <a:pt x="8" y="359"/>
                  </a:lnTo>
                  <a:lnTo>
                    <a:pt x="10" y="359"/>
                  </a:lnTo>
                  <a:lnTo>
                    <a:pt x="11" y="359"/>
                  </a:lnTo>
                  <a:lnTo>
                    <a:pt x="11" y="357"/>
                  </a:lnTo>
                  <a:lnTo>
                    <a:pt x="11" y="355"/>
                  </a:lnTo>
                  <a:lnTo>
                    <a:pt x="13" y="355"/>
                  </a:lnTo>
                  <a:lnTo>
                    <a:pt x="13" y="353"/>
                  </a:lnTo>
                  <a:lnTo>
                    <a:pt x="13" y="351"/>
                  </a:lnTo>
                  <a:lnTo>
                    <a:pt x="15" y="351"/>
                  </a:lnTo>
                  <a:lnTo>
                    <a:pt x="15" y="349"/>
                  </a:lnTo>
                  <a:lnTo>
                    <a:pt x="17" y="349"/>
                  </a:lnTo>
                  <a:lnTo>
                    <a:pt x="17" y="351"/>
                  </a:lnTo>
                  <a:lnTo>
                    <a:pt x="19" y="351"/>
                  </a:lnTo>
                  <a:lnTo>
                    <a:pt x="19" y="353"/>
                  </a:lnTo>
                  <a:lnTo>
                    <a:pt x="21" y="353"/>
                  </a:lnTo>
                  <a:lnTo>
                    <a:pt x="21" y="355"/>
                  </a:lnTo>
                  <a:lnTo>
                    <a:pt x="23" y="355"/>
                  </a:lnTo>
                  <a:lnTo>
                    <a:pt x="25" y="355"/>
                  </a:lnTo>
                  <a:lnTo>
                    <a:pt x="25" y="357"/>
                  </a:lnTo>
                  <a:lnTo>
                    <a:pt x="25" y="355"/>
                  </a:lnTo>
                  <a:lnTo>
                    <a:pt x="25" y="357"/>
                  </a:lnTo>
                  <a:lnTo>
                    <a:pt x="27" y="357"/>
                  </a:lnTo>
                  <a:lnTo>
                    <a:pt x="27" y="355"/>
                  </a:lnTo>
                  <a:lnTo>
                    <a:pt x="27" y="357"/>
                  </a:lnTo>
                  <a:lnTo>
                    <a:pt x="29" y="357"/>
                  </a:lnTo>
                  <a:lnTo>
                    <a:pt x="31" y="357"/>
                  </a:lnTo>
                  <a:lnTo>
                    <a:pt x="33" y="357"/>
                  </a:lnTo>
                  <a:lnTo>
                    <a:pt x="33" y="355"/>
                  </a:lnTo>
                  <a:lnTo>
                    <a:pt x="33" y="353"/>
                  </a:lnTo>
                  <a:lnTo>
                    <a:pt x="33" y="351"/>
                  </a:lnTo>
                  <a:lnTo>
                    <a:pt x="35" y="351"/>
                  </a:lnTo>
                  <a:lnTo>
                    <a:pt x="35" y="349"/>
                  </a:lnTo>
                  <a:lnTo>
                    <a:pt x="36" y="349"/>
                  </a:lnTo>
                  <a:lnTo>
                    <a:pt x="36" y="347"/>
                  </a:lnTo>
                  <a:lnTo>
                    <a:pt x="36" y="345"/>
                  </a:lnTo>
                  <a:lnTo>
                    <a:pt x="36" y="343"/>
                  </a:lnTo>
                  <a:lnTo>
                    <a:pt x="38" y="343"/>
                  </a:lnTo>
                  <a:lnTo>
                    <a:pt x="40" y="343"/>
                  </a:lnTo>
                  <a:lnTo>
                    <a:pt x="42" y="341"/>
                  </a:lnTo>
                  <a:lnTo>
                    <a:pt x="42" y="340"/>
                  </a:lnTo>
                  <a:lnTo>
                    <a:pt x="42" y="338"/>
                  </a:lnTo>
                  <a:lnTo>
                    <a:pt x="42" y="336"/>
                  </a:lnTo>
                  <a:lnTo>
                    <a:pt x="44" y="336"/>
                  </a:lnTo>
                  <a:lnTo>
                    <a:pt x="42" y="336"/>
                  </a:lnTo>
                  <a:lnTo>
                    <a:pt x="42" y="334"/>
                  </a:lnTo>
                  <a:lnTo>
                    <a:pt x="40" y="334"/>
                  </a:lnTo>
                  <a:lnTo>
                    <a:pt x="40" y="332"/>
                  </a:lnTo>
                  <a:lnTo>
                    <a:pt x="38" y="332"/>
                  </a:lnTo>
                  <a:lnTo>
                    <a:pt x="38" y="330"/>
                  </a:lnTo>
                  <a:lnTo>
                    <a:pt x="36" y="330"/>
                  </a:lnTo>
                  <a:lnTo>
                    <a:pt x="35" y="328"/>
                  </a:lnTo>
                  <a:lnTo>
                    <a:pt x="33" y="328"/>
                  </a:lnTo>
                  <a:lnTo>
                    <a:pt x="31" y="328"/>
                  </a:lnTo>
                  <a:lnTo>
                    <a:pt x="31" y="326"/>
                  </a:lnTo>
                  <a:lnTo>
                    <a:pt x="29" y="326"/>
                  </a:lnTo>
                  <a:lnTo>
                    <a:pt x="29" y="324"/>
                  </a:lnTo>
                  <a:lnTo>
                    <a:pt x="29" y="322"/>
                  </a:lnTo>
                  <a:lnTo>
                    <a:pt x="31" y="322"/>
                  </a:lnTo>
                  <a:lnTo>
                    <a:pt x="31" y="320"/>
                  </a:lnTo>
                  <a:lnTo>
                    <a:pt x="33" y="320"/>
                  </a:lnTo>
                  <a:lnTo>
                    <a:pt x="33" y="318"/>
                  </a:lnTo>
                  <a:lnTo>
                    <a:pt x="33" y="317"/>
                  </a:lnTo>
                  <a:lnTo>
                    <a:pt x="35" y="317"/>
                  </a:lnTo>
                  <a:lnTo>
                    <a:pt x="35" y="315"/>
                  </a:lnTo>
                  <a:lnTo>
                    <a:pt x="36" y="315"/>
                  </a:lnTo>
                  <a:lnTo>
                    <a:pt x="36" y="313"/>
                  </a:lnTo>
                  <a:lnTo>
                    <a:pt x="38" y="313"/>
                  </a:lnTo>
                  <a:lnTo>
                    <a:pt x="38" y="311"/>
                  </a:lnTo>
                  <a:lnTo>
                    <a:pt x="40" y="311"/>
                  </a:lnTo>
                  <a:lnTo>
                    <a:pt x="42" y="311"/>
                  </a:lnTo>
                  <a:lnTo>
                    <a:pt x="42" y="313"/>
                  </a:lnTo>
                  <a:lnTo>
                    <a:pt x="44" y="313"/>
                  </a:lnTo>
                  <a:lnTo>
                    <a:pt x="44" y="311"/>
                  </a:lnTo>
                  <a:lnTo>
                    <a:pt x="44" y="309"/>
                  </a:lnTo>
                  <a:lnTo>
                    <a:pt x="46" y="309"/>
                  </a:lnTo>
                  <a:lnTo>
                    <a:pt x="46" y="307"/>
                  </a:lnTo>
                  <a:lnTo>
                    <a:pt x="48" y="307"/>
                  </a:lnTo>
                  <a:lnTo>
                    <a:pt x="48" y="305"/>
                  </a:lnTo>
                  <a:lnTo>
                    <a:pt x="48" y="303"/>
                  </a:lnTo>
                  <a:lnTo>
                    <a:pt x="50" y="301"/>
                  </a:lnTo>
                  <a:lnTo>
                    <a:pt x="50" y="299"/>
                  </a:lnTo>
                  <a:lnTo>
                    <a:pt x="52" y="299"/>
                  </a:lnTo>
                  <a:lnTo>
                    <a:pt x="52" y="297"/>
                  </a:lnTo>
                  <a:lnTo>
                    <a:pt x="52" y="295"/>
                  </a:lnTo>
                  <a:lnTo>
                    <a:pt x="52" y="293"/>
                  </a:lnTo>
                  <a:lnTo>
                    <a:pt x="54" y="293"/>
                  </a:lnTo>
                  <a:lnTo>
                    <a:pt x="56" y="292"/>
                  </a:lnTo>
                  <a:lnTo>
                    <a:pt x="56" y="290"/>
                  </a:lnTo>
                  <a:lnTo>
                    <a:pt x="54" y="290"/>
                  </a:lnTo>
                  <a:lnTo>
                    <a:pt x="54" y="288"/>
                  </a:lnTo>
                  <a:lnTo>
                    <a:pt x="56" y="288"/>
                  </a:lnTo>
                  <a:lnTo>
                    <a:pt x="56" y="286"/>
                  </a:lnTo>
                  <a:lnTo>
                    <a:pt x="56" y="284"/>
                  </a:lnTo>
                  <a:lnTo>
                    <a:pt x="58" y="284"/>
                  </a:lnTo>
                  <a:lnTo>
                    <a:pt x="58" y="282"/>
                  </a:lnTo>
                  <a:lnTo>
                    <a:pt x="58" y="280"/>
                  </a:lnTo>
                  <a:lnTo>
                    <a:pt x="56" y="280"/>
                  </a:lnTo>
                  <a:lnTo>
                    <a:pt x="56" y="278"/>
                  </a:lnTo>
                  <a:lnTo>
                    <a:pt x="56" y="276"/>
                  </a:lnTo>
                  <a:lnTo>
                    <a:pt x="58" y="276"/>
                  </a:lnTo>
                  <a:lnTo>
                    <a:pt x="58" y="274"/>
                  </a:lnTo>
                  <a:lnTo>
                    <a:pt x="58" y="272"/>
                  </a:lnTo>
                  <a:lnTo>
                    <a:pt x="56" y="272"/>
                  </a:lnTo>
                  <a:lnTo>
                    <a:pt x="56" y="270"/>
                  </a:lnTo>
                  <a:lnTo>
                    <a:pt x="56" y="269"/>
                  </a:lnTo>
                  <a:lnTo>
                    <a:pt x="54" y="269"/>
                  </a:lnTo>
                  <a:lnTo>
                    <a:pt x="52" y="269"/>
                  </a:lnTo>
                  <a:lnTo>
                    <a:pt x="52" y="270"/>
                  </a:lnTo>
                  <a:lnTo>
                    <a:pt x="52" y="269"/>
                  </a:lnTo>
                  <a:lnTo>
                    <a:pt x="50" y="269"/>
                  </a:lnTo>
                  <a:lnTo>
                    <a:pt x="50" y="267"/>
                  </a:lnTo>
                  <a:lnTo>
                    <a:pt x="52" y="267"/>
                  </a:lnTo>
                  <a:lnTo>
                    <a:pt x="54" y="267"/>
                  </a:lnTo>
                  <a:lnTo>
                    <a:pt x="54" y="265"/>
                  </a:lnTo>
                  <a:lnTo>
                    <a:pt x="52" y="265"/>
                  </a:lnTo>
                  <a:lnTo>
                    <a:pt x="54" y="265"/>
                  </a:lnTo>
                  <a:lnTo>
                    <a:pt x="56" y="265"/>
                  </a:lnTo>
                  <a:lnTo>
                    <a:pt x="56" y="263"/>
                  </a:lnTo>
                  <a:lnTo>
                    <a:pt x="56" y="261"/>
                  </a:lnTo>
                  <a:lnTo>
                    <a:pt x="58" y="261"/>
                  </a:lnTo>
                  <a:lnTo>
                    <a:pt x="59" y="261"/>
                  </a:lnTo>
                  <a:lnTo>
                    <a:pt x="59" y="259"/>
                  </a:lnTo>
                  <a:lnTo>
                    <a:pt x="59" y="257"/>
                  </a:lnTo>
                  <a:lnTo>
                    <a:pt x="61" y="257"/>
                  </a:lnTo>
                  <a:lnTo>
                    <a:pt x="59" y="257"/>
                  </a:lnTo>
                  <a:lnTo>
                    <a:pt x="59" y="255"/>
                  </a:lnTo>
                  <a:lnTo>
                    <a:pt x="61" y="255"/>
                  </a:lnTo>
                  <a:lnTo>
                    <a:pt x="61" y="253"/>
                  </a:lnTo>
                  <a:lnTo>
                    <a:pt x="61" y="251"/>
                  </a:lnTo>
                  <a:lnTo>
                    <a:pt x="61" y="249"/>
                  </a:lnTo>
                  <a:lnTo>
                    <a:pt x="61" y="247"/>
                  </a:lnTo>
                  <a:lnTo>
                    <a:pt x="59" y="247"/>
                  </a:lnTo>
                  <a:lnTo>
                    <a:pt x="59" y="245"/>
                  </a:lnTo>
                  <a:lnTo>
                    <a:pt x="58" y="245"/>
                  </a:lnTo>
                  <a:lnTo>
                    <a:pt x="59" y="244"/>
                  </a:lnTo>
                  <a:lnTo>
                    <a:pt x="58" y="244"/>
                  </a:lnTo>
                  <a:lnTo>
                    <a:pt x="59" y="244"/>
                  </a:lnTo>
                  <a:lnTo>
                    <a:pt x="59" y="242"/>
                  </a:lnTo>
                  <a:lnTo>
                    <a:pt x="61" y="242"/>
                  </a:lnTo>
                  <a:lnTo>
                    <a:pt x="61" y="240"/>
                  </a:lnTo>
                  <a:lnTo>
                    <a:pt x="63" y="240"/>
                  </a:lnTo>
                  <a:lnTo>
                    <a:pt x="63" y="238"/>
                  </a:lnTo>
                  <a:lnTo>
                    <a:pt x="63" y="236"/>
                  </a:lnTo>
                  <a:lnTo>
                    <a:pt x="63" y="234"/>
                  </a:lnTo>
                  <a:lnTo>
                    <a:pt x="63" y="232"/>
                  </a:lnTo>
                  <a:lnTo>
                    <a:pt x="65" y="232"/>
                  </a:lnTo>
                  <a:lnTo>
                    <a:pt x="63" y="232"/>
                  </a:lnTo>
                  <a:lnTo>
                    <a:pt x="61" y="232"/>
                  </a:lnTo>
                  <a:lnTo>
                    <a:pt x="61" y="230"/>
                  </a:lnTo>
                  <a:lnTo>
                    <a:pt x="61" y="228"/>
                  </a:lnTo>
                  <a:lnTo>
                    <a:pt x="63" y="228"/>
                  </a:lnTo>
                  <a:lnTo>
                    <a:pt x="63" y="226"/>
                  </a:lnTo>
                  <a:lnTo>
                    <a:pt x="65" y="226"/>
                  </a:lnTo>
                  <a:lnTo>
                    <a:pt x="63" y="224"/>
                  </a:lnTo>
                  <a:lnTo>
                    <a:pt x="61" y="224"/>
                  </a:lnTo>
                  <a:lnTo>
                    <a:pt x="59" y="224"/>
                  </a:lnTo>
                  <a:lnTo>
                    <a:pt x="59" y="222"/>
                  </a:lnTo>
                  <a:lnTo>
                    <a:pt x="61" y="222"/>
                  </a:lnTo>
                  <a:lnTo>
                    <a:pt x="61" y="221"/>
                  </a:lnTo>
                  <a:lnTo>
                    <a:pt x="59" y="221"/>
                  </a:lnTo>
                  <a:lnTo>
                    <a:pt x="59" y="219"/>
                  </a:lnTo>
                  <a:lnTo>
                    <a:pt x="59" y="217"/>
                  </a:lnTo>
                  <a:lnTo>
                    <a:pt x="59" y="215"/>
                  </a:lnTo>
                  <a:lnTo>
                    <a:pt x="58" y="215"/>
                  </a:lnTo>
                  <a:lnTo>
                    <a:pt x="56" y="215"/>
                  </a:lnTo>
                  <a:lnTo>
                    <a:pt x="56" y="213"/>
                  </a:lnTo>
                  <a:lnTo>
                    <a:pt x="56" y="215"/>
                  </a:lnTo>
                  <a:lnTo>
                    <a:pt x="56" y="213"/>
                  </a:lnTo>
                  <a:lnTo>
                    <a:pt x="54" y="213"/>
                  </a:lnTo>
                  <a:lnTo>
                    <a:pt x="54" y="211"/>
                  </a:lnTo>
                  <a:lnTo>
                    <a:pt x="56" y="211"/>
                  </a:lnTo>
                  <a:lnTo>
                    <a:pt x="58" y="209"/>
                  </a:lnTo>
                  <a:lnTo>
                    <a:pt x="58" y="207"/>
                  </a:lnTo>
                  <a:lnTo>
                    <a:pt x="59" y="207"/>
                  </a:lnTo>
                  <a:lnTo>
                    <a:pt x="58" y="207"/>
                  </a:lnTo>
                  <a:lnTo>
                    <a:pt x="58" y="205"/>
                  </a:lnTo>
                  <a:lnTo>
                    <a:pt x="56" y="205"/>
                  </a:lnTo>
                  <a:lnTo>
                    <a:pt x="56" y="203"/>
                  </a:lnTo>
                  <a:lnTo>
                    <a:pt x="56" y="205"/>
                  </a:lnTo>
                  <a:lnTo>
                    <a:pt x="54" y="205"/>
                  </a:lnTo>
                  <a:lnTo>
                    <a:pt x="54" y="203"/>
                  </a:lnTo>
                  <a:lnTo>
                    <a:pt x="54" y="201"/>
                  </a:lnTo>
                  <a:lnTo>
                    <a:pt x="56" y="201"/>
                  </a:lnTo>
                  <a:lnTo>
                    <a:pt x="56" y="199"/>
                  </a:lnTo>
                  <a:lnTo>
                    <a:pt x="58" y="199"/>
                  </a:lnTo>
                  <a:lnTo>
                    <a:pt x="58" y="197"/>
                  </a:lnTo>
                  <a:lnTo>
                    <a:pt x="58" y="196"/>
                  </a:lnTo>
                  <a:lnTo>
                    <a:pt x="58" y="194"/>
                  </a:lnTo>
                  <a:lnTo>
                    <a:pt x="56" y="194"/>
                  </a:lnTo>
                  <a:lnTo>
                    <a:pt x="56" y="192"/>
                  </a:lnTo>
                  <a:lnTo>
                    <a:pt x="58" y="192"/>
                  </a:lnTo>
                  <a:lnTo>
                    <a:pt x="58" y="190"/>
                  </a:lnTo>
                  <a:lnTo>
                    <a:pt x="59" y="190"/>
                  </a:lnTo>
                  <a:lnTo>
                    <a:pt x="59" y="188"/>
                  </a:lnTo>
                  <a:lnTo>
                    <a:pt x="59" y="186"/>
                  </a:lnTo>
                  <a:lnTo>
                    <a:pt x="59" y="184"/>
                  </a:lnTo>
                  <a:lnTo>
                    <a:pt x="61" y="184"/>
                  </a:lnTo>
                  <a:lnTo>
                    <a:pt x="59" y="182"/>
                  </a:lnTo>
                  <a:lnTo>
                    <a:pt x="61" y="182"/>
                  </a:lnTo>
                  <a:lnTo>
                    <a:pt x="61" y="184"/>
                  </a:lnTo>
                  <a:lnTo>
                    <a:pt x="61" y="182"/>
                  </a:lnTo>
                  <a:lnTo>
                    <a:pt x="63" y="182"/>
                  </a:lnTo>
                  <a:lnTo>
                    <a:pt x="65" y="182"/>
                  </a:lnTo>
                  <a:lnTo>
                    <a:pt x="67" y="182"/>
                  </a:lnTo>
                  <a:lnTo>
                    <a:pt x="67" y="180"/>
                  </a:lnTo>
                  <a:lnTo>
                    <a:pt x="67" y="178"/>
                  </a:lnTo>
                  <a:lnTo>
                    <a:pt x="67" y="176"/>
                  </a:lnTo>
                  <a:lnTo>
                    <a:pt x="65" y="176"/>
                  </a:lnTo>
                  <a:lnTo>
                    <a:pt x="67" y="176"/>
                  </a:lnTo>
                  <a:lnTo>
                    <a:pt x="65" y="176"/>
                  </a:lnTo>
                  <a:lnTo>
                    <a:pt x="65" y="174"/>
                  </a:lnTo>
                  <a:lnTo>
                    <a:pt x="65" y="173"/>
                  </a:lnTo>
                  <a:lnTo>
                    <a:pt x="65" y="171"/>
                  </a:lnTo>
                  <a:lnTo>
                    <a:pt x="65" y="169"/>
                  </a:lnTo>
                  <a:lnTo>
                    <a:pt x="67" y="169"/>
                  </a:lnTo>
                  <a:lnTo>
                    <a:pt x="65" y="167"/>
                  </a:lnTo>
                  <a:lnTo>
                    <a:pt x="65" y="165"/>
                  </a:lnTo>
                  <a:lnTo>
                    <a:pt x="63" y="165"/>
                  </a:lnTo>
                  <a:lnTo>
                    <a:pt x="63" y="167"/>
                  </a:lnTo>
                  <a:lnTo>
                    <a:pt x="63" y="165"/>
                  </a:lnTo>
                  <a:lnTo>
                    <a:pt x="61" y="165"/>
                  </a:lnTo>
                  <a:lnTo>
                    <a:pt x="59" y="165"/>
                  </a:lnTo>
                  <a:lnTo>
                    <a:pt x="59" y="163"/>
                  </a:lnTo>
                  <a:lnTo>
                    <a:pt x="59" y="165"/>
                  </a:lnTo>
                  <a:lnTo>
                    <a:pt x="59" y="163"/>
                  </a:lnTo>
                  <a:lnTo>
                    <a:pt x="58" y="163"/>
                  </a:lnTo>
                  <a:lnTo>
                    <a:pt x="56" y="163"/>
                  </a:lnTo>
                  <a:lnTo>
                    <a:pt x="56" y="165"/>
                  </a:lnTo>
                  <a:lnTo>
                    <a:pt x="54" y="165"/>
                  </a:lnTo>
                  <a:lnTo>
                    <a:pt x="52" y="165"/>
                  </a:lnTo>
                  <a:lnTo>
                    <a:pt x="50" y="165"/>
                  </a:lnTo>
                  <a:lnTo>
                    <a:pt x="50" y="163"/>
                  </a:lnTo>
                  <a:lnTo>
                    <a:pt x="48" y="163"/>
                  </a:lnTo>
                  <a:lnTo>
                    <a:pt x="48" y="161"/>
                  </a:lnTo>
                  <a:lnTo>
                    <a:pt x="46" y="161"/>
                  </a:lnTo>
                  <a:lnTo>
                    <a:pt x="46" y="159"/>
                  </a:lnTo>
                  <a:lnTo>
                    <a:pt x="46" y="157"/>
                  </a:lnTo>
                  <a:lnTo>
                    <a:pt x="48" y="157"/>
                  </a:lnTo>
                  <a:lnTo>
                    <a:pt x="48" y="155"/>
                  </a:lnTo>
                  <a:lnTo>
                    <a:pt x="46" y="155"/>
                  </a:lnTo>
                  <a:lnTo>
                    <a:pt x="46" y="153"/>
                  </a:lnTo>
                  <a:lnTo>
                    <a:pt x="44" y="153"/>
                  </a:lnTo>
                  <a:lnTo>
                    <a:pt x="44" y="151"/>
                  </a:lnTo>
                  <a:lnTo>
                    <a:pt x="46" y="151"/>
                  </a:lnTo>
                  <a:lnTo>
                    <a:pt x="46" y="149"/>
                  </a:lnTo>
                  <a:lnTo>
                    <a:pt x="48" y="149"/>
                  </a:lnTo>
                  <a:lnTo>
                    <a:pt x="48" y="148"/>
                  </a:lnTo>
                  <a:lnTo>
                    <a:pt x="50" y="148"/>
                  </a:lnTo>
                  <a:lnTo>
                    <a:pt x="48" y="146"/>
                  </a:lnTo>
                  <a:lnTo>
                    <a:pt x="48" y="144"/>
                  </a:lnTo>
                  <a:lnTo>
                    <a:pt x="50" y="144"/>
                  </a:lnTo>
                  <a:lnTo>
                    <a:pt x="52" y="144"/>
                  </a:lnTo>
                  <a:lnTo>
                    <a:pt x="52" y="142"/>
                  </a:lnTo>
                  <a:lnTo>
                    <a:pt x="54" y="142"/>
                  </a:lnTo>
                  <a:lnTo>
                    <a:pt x="54" y="144"/>
                  </a:lnTo>
                  <a:lnTo>
                    <a:pt x="54" y="142"/>
                  </a:lnTo>
                  <a:lnTo>
                    <a:pt x="56" y="144"/>
                  </a:lnTo>
                  <a:lnTo>
                    <a:pt x="56" y="142"/>
                  </a:lnTo>
                  <a:lnTo>
                    <a:pt x="56" y="140"/>
                  </a:lnTo>
                  <a:lnTo>
                    <a:pt x="58" y="140"/>
                  </a:lnTo>
                  <a:lnTo>
                    <a:pt x="56" y="140"/>
                  </a:lnTo>
                  <a:lnTo>
                    <a:pt x="58" y="140"/>
                  </a:lnTo>
                  <a:lnTo>
                    <a:pt x="58" y="142"/>
                  </a:lnTo>
                  <a:lnTo>
                    <a:pt x="58" y="140"/>
                  </a:lnTo>
                  <a:lnTo>
                    <a:pt x="59" y="142"/>
                  </a:lnTo>
                  <a:lnTo>
                    <a:pt x="61" y="142"/>
                  </a:lnTo>
                  <a:lnTo>
                    <a:pt x="61" y="140"/>
                  </a:lnTo>
                  <a:lnTo>
                    <a:pt x="61" y="142"/>
                  </a:lnTo>
                  <a:lnTo>
                    <a:pt x="63" y="142"/>
                  </a:lnTo>
                  <a:lnTo>
                    <a:pt x="63" y="140"/>
                  </a:lnTo>
                  <a:lnTo>
                    <a:pt x="63" y="142"/>
                  </a:lnTo>
                  <a:lnTo>
                    <a:pt x="65" y="142"/>
                  </a:lnTo>
                  <a:lnTo>
                    <a:pt x="65" y="144"/>
                  </a:lnTo>
                  <a:lnTo>
                    <a:pt x="67" y="146"/>
                  </a:lnTo>
                  <a:lnTo>
                    <a:pt x="69" y="146"/>
                  </a:lnTo>
                  <a:lnTo>
                    <a:pt x="69" y="148"/>
                  </a:lnTo>
                  <a:lnTo>
                    <a:pt x="71" y="148"/>
                  </a:lnTo>
                  <a:lnTo>
                    <a:pt x="71" y="146"/>
                  </a:lnTo>
                  <a:lnTo>
                    <a:pt x="71" y="144"/>
                  </a:lnTo>
                  <a:lnTo>
                    <a:pt x="69" y="144"/>
                  </a:lnTo>
                  <a:lnTo>
                    <a:pt x="69" y="142"/>
                  </a:lnTo>
                  <a:lnTo>
                    <a:pt x="71" y="142"/>
                  </a:lnTo>
                  <a:lnTo>
                    <a:pt x="71" y="140"/>
                  </a:lnTo>
                  <a:lnTo>
                    <a:pt x="71" y="138"/>
                  </a:lnTo>
                  <a:lnTo>
                    <a:pt x="71" y="136"/>
                  </a:lnTo>
                  <a:lnTo>
                    <a:pt x="71" y="134"/>
                  </a:lnTo>
                  <a:lnTo>
                    <a:pt x="71" y="132"/>
                  </a:lnTo>
                  <a:lnTo>
                    <a:pt x="71" y="130"/>
                  </a:lnTo>
                  <a:lnTo>
                    <a:pt x="71" y="128"/>
                  </a:lnTo>
                  <a:lnTo>
                    <a:pt x="69" y="128"/>
                  </a:lnTo>
                  <a:lnTo>
                    <a:pt x="69" y="126"/>
                  </a:lnTo>
                  <a:lnTo>
                    <a:pt x="67" y="126"/>
                  </a:lnTo>
                  <a:lnTo>
                    <a:pt x="67" y="125"/>
                  </a:lnTo>
                  <a:lnTo>
                    <a:pt x="69" y="125"/>
                  </a:lnTo>
                  <a:lnTo>
                    <a:pt x="67" y="125"/>
                  </a:lnTo>
                  <a:lnTo>
                    <a:pt x="67" y="123"/>
                  </a:lnTo>
                  <a:lnTo>
                    <a:pt x="65" y="123"/>
                  </a:lnTo>
                  <a:lnTo>
                    <a:pt x="65" y="121"/>
                  </a:lnTo>
                  <a:lnTo>
                    <a:pt x="67" y="121"/>
                  </a:lnTo>
                  <a:lnTo>
                    <a:pt x="67" y="123"/>
                  </a:lnTo>
                  <a:lnTo>
                    <a:pt x="67" y="121"/>
                  </a:lnTo>
                  <a:lnTo>
                    <a:pt x="67" y="119"/>
                  </a:lnTo>
                  <a:lnTo>
                    <a:pt x="69" y="119"/>
                  </a:lnTo>
                  <a:lnTo>
                    <a:pt x="69" y="117"/>
                  </a:lnTo>
                  <a:lnTo>
                    <a:pt x="71" y="115"/>
                  </a:lnTo>
                  <a:lnTo>
                    <a:pt x="73" y="115"/>
                  </a:lnTo>
                  <a:lnTo>
                    <a:pt x="73" y="113"/>
                  </a:lnTo>
                  <a:lnTo>
                    <a:pt x="75" y="113"/>
                  </a:lnTo>
                  <a:lnTo>
                    <a:pt x="75" y="111"/>
                  </a:lnTo>
                  <a:lnTo>
                    <a:pt x="75" y="109"/>
                  </a:lnTo>
                  <a:lnTo>
                    <a:pt x="77" y="109"/>
                  </a:lnTo>
                  <a:lnTo>
                    <a:pt x="77" y="107"/>
                  </a:lnTo>
                  <a:lnTo>
                    <a:pt x="77" y="105"/>
                  </a:lnTo>
                  <a:lnTo>
                    <a:pt x="75" y="105"/>
                  </a:lnTo>
                  <a:lnTo>
                    <a:pt x="75" y="103"/>
                  </a:lnTo>
                  <a:lnTo>
                    <a:pt x="75" y="101"/>
                  </a:lnTo>
                  <a:lnTo>
                    <a:pt x="75" y="100"/>
                  </a:lnTo>
                  <a:lnTo>
                    <a:pt x="77" y="100"/>
                  </a:lnTo>
                  <a:lnTo>
                    <a:pt x="77" y="98"/>
                  </a:lnTo>
                  <a:lnTo>
                    <a:pt x="79" y="98"/>
                  </a:lnTo>
                  <a:lnTo>
                    <a:pt x="79" y="100"/>
                  </a:lnTo>
                  <a:lnTo>
                    <a:pt x="81" y="100"/>
                  </a:lnTo>
                  <a:lnTo>
                    <a:pt x="83" y="100"/>
                  </a:lnTo>
                  <a:lnTo>
                    <a:pt x="84" y="100"/>
                  </a:lnTo>
                  <a:lnTo>
                    <a:pt x="84" y="101"/>
                  </a:lnTo>
                  <a:lnTo>
                    <a:pt x="86" y="101"/>
                  </a:lnTo>
                  <a:lnTo>
                    <a:pt x="88" y="101"/>
                  </a:lnTo>
                  <a:lnTo>
                    <a:pt x="90" y="101"/>
                  </a:lnTo>
                  <a:lnTo>
                    <a:pt x="90" y="100"/>
                  </a:lnTo>
                  <a:lnTo>
                    <a:pt x="92" y="100"/>
                  </a:lnTo>
                  <a:lnTo>
                    <a:pt x="92" y="101"/>
                  </a:lnTo>
                  <a:lnTo>
                    <a:pt x="92" y="100"/>
                  </a:lnTo>
                  <a:lnTo>
                    <a:pt x="94" y="100"/>
                  </a:lnTo>
                  <a:lnTo>
                    <a:pt x="94" y="101"/>
                  </a:lnTo>
                  <a:lnTo>
                    <a:pt x="94" y="100"/>
                  </a:lnTo>
                  <a:lnTo>
                    <a:pt x="94" y="101"/>
                  </a:lnTo>
                  <a:lnTo>
                    <a:pt x="96" y="101"/>
                  </a:lnTo>
                  <a:lnTo>
                    <a:pt x="98" y="101"/>
                  </a:lnTo>
                  <a:lnTo>
                    <a:pt x="98" y="100"/>
                  </a:lnTo>
                  <a:lnTo>
                    <a:pt x="100" y="100"/>
                  </a:lnTo>
                  <a:lnTo>
                    <a:pt x="100" y="101"/>
                  </a:lnTo>
                  <a:lnTo>
                    <a:pt x="102" y="101"/>
                  </a:lnTo>
                  <a:lnTo>
                    <a:pt x="102" y="100"/>
                  </a:lnTo>
                  <a:lnTo>
                    <a:pt x="104" y="100"/>
                  </a:lnTo>
                  <a:lnTo>
                    <a:pt x="104" y="101"/>
                  </a:lnTo>
                  <a:lnTo>
                    <a:pt x="104" y="103"/>
                  </a:lnTo>
                  <a:lnTo>
                    <a:pt x="106" y="103"/>
                  </a:lnTo>
                  <a:lnTo>
                    <a:pt x="106" y="101"/>
                  </a:lnTo>
                  <a:lnTo>
                    <a:pt x="104" y="101"/>
                  </a:lnTo>
                  <a:lnTo>
                    <a:pt x="106" y="101"/>
                  </a:lnTo>
                  <a:lnTo>
                    <a:pt x="106" y="100"/>
                  </a:lnTo>
                  <a:lnTo>
                    <a:pt x="104" y="100"/>
                  </a:lnTo>
                  <a:lnTo>
                    <a:pt x="104" y="98"/>
                  </a:lnTo>
                  <a:lnTo>
                    <a:pt x="104" y="96"/>
                  </a:lnTo>
                  <a:lnTo>
                    <a:pt x="104" y="94"/>
                  </a:lnTo>
                  <a:lnTo>
                    <a:pt x="106" y="94"/>
                  </a:lnTo>
                  <a:lnTo>
                    <a:pt x="108" y="94"/>
                  </a:lnTo>
                  <a:lnTo>
                    <a:pt x="109" y="94"/>
                  </a:lnTo>
                  <a:lnTo>
                    <a:pt x="109" y="92"/>
                  </a:lnTo>
                  <a:lnTo>
                    <a:pt x="108" y="92"/>
                  </a:lnTo>
                  <a:lnTo>
                    <a:pt x="109" y="92"/>
                  </a:lnTo>
                  <a:lnTo>
                    <a:pt x="109" y="90"/>
                  </a:lnTo>
                  <a:lnTo>
                    <a:pt x="109" y="88"/>
                  </a:lnTo>
                  <a:lnTo>
                    <a:pt x="108" y="88"/>
                  </a:lnTo>
                  <a:lnTo>
                    <a:pt x="108" y="86"/>
                  </a:lnTo>
                  <a:lnTo>
                    <a:pt x="106" y="86"/>
                  </a:lnTo>
                  <a:lnTo>
                    <a:pt x="106" y="84"/>
                  </a:lnTo>
                  <a:lnTo>
                    <a:pt x="104" y="82"/>
                  </a:lnTo>
                  <a:lnTo>
                    <a:pt x="104" y="80"/>
                  </a:lnTo>
                  <a:lnTo>
                    <a:pt x="106" y="80"/>
                  </a:lnTo>
                  <a:lnTo>
                    <a:pt x="108" y="80"/>
                  </a:lnTo>
                  <a:lnTo>
                    <a:pt x="108" y="82"/>
                  </a:lnTo>
                  <a:lnTo>
                    <a:pt x="108" y="84"/>
                  </a:lnTo>
                  <a:lnTo>
                    <a:pt x="109" y="84"/>
                  </a:lnTo>
                  <a:lnTo>
                    <a:pt x="111" y="84"/>
                  </a:lnTo>
                  <a:lnTo>
                    <a:pt x="111" y="82"/>
                  </a:lnTo>
                  <a:lnTo>
                    <a:pt x="111" y="80"/>
                  </a:lnTo>
                  <a:lnTo>
                    <a:pt x="111" y="78"/>
                  </a:lnTo>
                  <a:lnTo>
                    <a:pt x="109" y="77"/>
                  </a:lnTo>
                  <a:lnTo>
                    <a:pt x="109" y="75"/>
                  </a:lnTo>
                  <a:lnTo>
                    <a:pt x="109" y="73"/>
                  </a:lnTo>
                  <a:lnTo>
                    <a:pt x="108" y="73"/>
                  </a:lnTo>
                  <a:lnTo>
                    <a:pt x="108" y="71"/>
                  </a:lnTo>
                  <a:lnTo>
                    <a:pt x="106" y="71"/>
                  </a:lnTo>
                  <a:lnTo>
                    <a:pt x="106" y="69"/>
                  </a:lnTo>
                  <a:lnTo>
                    <a:pt x="108" y="69"/>
                  </a:lnTo>
                  <a:lnTo>
                    <a:pt x="108" y="71"/>
                  </a:lnTo>
                  <a:lnTo>
                    <a:pt x="108" y="69"/>
                  </a:lnTo>
                  <a:lnTo>
                    <a:pt x="108" y="67"/>
                  </a:lnTo>
                  <a:lnTo>
                    <a:pt x="108" y="65"/>
                  </a:lnTo>
                  <a:lnTo>
                    <a:pt x="106" y="65"/>
                  </a:lnTo>
                  <a:lnTo>
                    <a:pt x="106" y="63"/>
                  </a:lnTo>
                  <a:lnTo>
                    <a:pt x="108" y="63"/>
                  </a:lnTo>
                  <a:lnTo>
                    <a:pt x="108" y="61"/>
                  </a:lnTo>
                  <a:lnTo>
                    <a:pt x="106" y="61"/>
                  </a:lnTo>
                  <a:lnTo>
                    <a:pt x="106" y="59"/>
                  </a:lnTo>
                  <a:lnTo>
                    <a:pt x="106" y="57"/>
                  </a:lnTo>
                  <a:lnTo>
                    <a:pt x="106" y="55"/>
                  </a:lnTo>
                  <a:lnTo>
                    <a:pt x="108" y="55"/>
                  </a:lnTo>
                  <a:lnTo>
                    <a:pt x="108" y="53"/>
                  </a:lnTo>
                  <a:lnTo>
                    <a:pt x="109" y="53"/>
                  </a:lnTo>
                  <a:lnTo>
                    <a:pt x="108" y="53"/>
                  </a:lnTo>
                  <a:lnTo>
                    <a:pt x="108" y="52"/>
                  </a:lnTo>
                  <a:lnTo>
                    <a:pt x="106" y="52"/>
                  </a:lnTo>
                  <a:lnTo>
                    <a:pt x="106" y="50"/>
                  </a:lnTo>
                  <a:lnTo>
                    <a:pt x="106" y="48"/>
                  </a:lnTo>
                  <a:lnTo>
                    <a:pt x="106" y="46"/>
                  </a:lnTo>
                  <a:lnTo>
                    <a:pt x="106" y="44"/>
                  </a:lnTo>
                  <a:lnTo>
                    <a:pt x="108" y="44"/>
                  </a:lnTo>
                  <a:lnTo>
                    <a:pt x="108" y="42"/>
                  </a:lnTo>
                  <a:lnTo>
                    <a:pt x="108" y="40"/>
                  </a:lnTo>
                  <a:lnTo>
                    <a:pt x="108" y="38"/>
                  </a:lnTo>
                  <a:lnTo>
                    <a:pt x="108" y="36"/>
                  </a:lnTo>
                  <a:lnTo>
                    <a:pt x="108" y="34"/>
                  </a:lnTo>
                  <a:lnTo>
                    <a:pt x="109" y="34"/>
                  </a:lnTo>
                  <a:lnTo>
                    <a:pt x="109" y="32"/>
                  </a:lnTo>
                  <a:lnTo>
                    <a:pt x="109" y="30"/>
                  </a:lnTo>
                  <a:lnTo>
                    <a:pt x="111" y="30"/>
                  </a:lnTo>
                  <a:lnTo>
                    <a:pt x="111" y="32"/>
                  </a:lnTo>
                  <a:lnTo>
                    <a:pt x="111" y="30"/>
                  </a:lnTo>
                  <a:lnTo>
                    <a:pt x="113" y="30"/>
                  </a:lnTo>
                  <a:lnTo>
                    <a:pt x="115" y="32"/>
                  </a:lnTo>
                  <a:lnTo>
                    <a:pt x="115" y="34"/>
                  </a:lnTo>
                  <a:lnTo>
                    <a:pt x="113" y="34"/>
                  </a:lnTo>
                  <a:lnTo>
                    <a:pt x="115" y="36"/>
                  </a:lnTo>
                  <a:lnTo>
                    <a:pt x="117" y="38"/>
                  </a:lnTo>
                  <a:lnTo>
                    <a:pt x="117" y="36"/>
                  </a:lnTo>
                  <a:lnTo>
                    <a:pt x="119" y="36"/>
                  </a:lnTo>
                  <a:lnTo>
                    <a:pt x="121" y="36"/>
                  </a:lnTo>
                  <a:lnTo>
                    <a:pt x="123" y="36"/>
                  </a:lnTo>
                  <a:lnTo>
                    <a:pt x="123" y="38"/>
                  </a:lnTo>
                  <a:lnTo>
                    <a:pt x="125" y="38"/>
                  </a:lnTo>
                  <a:lnTo>
                    <a:pt x="123" y="38"/>
                  </a:lnTo>
                  <a:lnTo>
                    <a:pt x="123" y="40"/>
                  </a:lnTo>
                  <a:lnTo>
                    <a:pt x="123" y="42"/>
                  </a:lnTo>
                  <a:lnTo>
                    <a:pt x="125" y="42"/>
                  </a:lnTo>
                  <a:lnTo>
                    <a:pt x="125" y="44"/>
                  </a:lnTo>
                  <a:lnTo>
                    <a:pt x="127" y="44"/>
                  </a:lnTo>
                  <a:lnTo>
                    <a:pt x="127" y="42"/>
                  </a:lnTo>
                  <a:lnTo>
                    <a:pt x="127" y="44"/>
                  </a:lnTo>
                  <a:lnTo>
                    <a:pt x="127" y="46"/>
                  </a:lnTo>
                  <a:lnTo>
                    <a:pt x="129" y="46"/>
                  </a:lnTo>
                  <a:lnTo>
                    <a:pt x="129" y="48"/>
                  </a:lnTo>
                  <a:lnTo>
                    <a:pt x="131" y="48"/>
                  </a:lnTo>
                  <a:lnTo>
                    <a:pt x="132" y="48"/>
                  </a:lnTo>
                  <a:lnTo>
                    <a:pt x="134" y="48"/>
                  </a:lnTo>
                  <a:lnTo>
                    <a:pt x="136" y="48"/>
                  </a:lnTo>
                  <a:lnTo>
                    <a:pt x="138" y="48"/>
                  </a:lnTo>
                  <a:lnTo>
                    <a:pt x="138" y="46"/>
                  </a:lnTo>
                  <a:lnTo>
                    <a:pt x="136" y="46"/>
                  </a:lnTo>
                  <a:lnTo>
                    <a:pt x="138" y="46"/>
                  </a:lnTo>
                  <a:lnTo>
                    <a:pt x="140" y="46"/>
                  </a:lnTo>
                  <a:lnTo>
                    <a:pt x="142" y="46"/>
                  </a:lnTo>
                  <a:lnTo>
                    <a:pt x="144" y="46"/>
                  </a:lnTo>
                  <a:lnTo>
                    <a:pt x="144" y="44"/>
                  </a:lnTo>
                  <a:lnTo>
                    <a:pt x="144" y="42"/>
                  </a:lnTo>
                  <a:lnTo>
                    <a:pt x="146" y="42"/>
                  </a:lnTo>
                  <a:lnTo>
                    <a:pt x="148" y="42"/>
                  </a:lnTo>
                  <a:lnTo>
                    <a:pt x="148" y="40"/>
                  </a:lnTo>
                  <a:lnTo>
                    <a:pt x="150" y="42"/>
                  </a:lnTo>
                  <a:lnTo>
                    <a:pt x="152" y="42"/>
                  </a:lnTo>
                  <a:lnTo>
                    <a:pt x="152" y="40"/>
                  </a:lnTo>
                  <a:lnTo>
                    <a:pt x="152" y="42"/>
                  </a:lnTo>
                  <a:lnTo>
                    <a:pt x="154" y="42"/>
                  </a:lnTo>
                  <a:lnTo>
                    <a:pt x="154" y="44"/>
                  </a:lnTo>
                  <a:lnTo>
                    <a:pt x="156" y="42"/>
                  </a:lnTo>
                  <a:lnTo>
                    <a:pt x="156" y="44"/>
                  </a:lnTo>
                  <a:lnTo>
                    <a:pt x="157" y="44"/>
                  </a:lnTo>
                  <a:lnTo>
                    <a:pt x="157" y="42"/>
                  </a:lnTo>
                  <a:lnTo>
                    <a:pt x="159" y="44"/>
                  </a:lnTo>
                  <a:lnTo>
                    <a:pt x="159" y="42"/>
                  </a:lnTo>
                  <a:lnTo>
                    <a:pt x="161" y="42"/>
                  </a:lnTo>
                  <a:lnTo>
                    <a:pt x="163" y="42"/>
                  </a:lnTo>
                  <a:lnTo>
                    <a:pt x="163" y="40"/>
                  </a:lnTo>
                  <a:lnTo>
                    <a:pt x="165" y="40"/>
                  </a:lnTo>
                  <a:lnTo>
                    <a:pt x="165" y="38"/>
                  </a:lnTo>
                  <a:lnTo>
                    <a:pt x="167" y="38"/>
                  </a:lnTo>
                  <a:lnTo>
                    <a:pt x="167" y="36"/>
                  </a:lnTo>
                  <a:lnTo>
                    <a:pt x="169" y="38"/>
                  </a:lnTo>
                  <a:lnTo>
                    <a:pt x="171" y="36"/>
                  </a:lnTo>
                  <a:lnTo>
                    <a:pt x="171" y="38"/>
                  </a:lnTo>
                  <a:lnTo>
                    <a:pt x="173" y="38"/>
                  </a:lnTo>
                  <a:lnTo>
                    <a:pt x="175" y="38"/>
                  </a:lnTo>
                  <a:lnTo>
                    <a:pt x="175" y="40"/>
                  </a:lnTo>
                  <a:lnTo>
                    <a:pt x="177" y="40"/>
                  </a:lnTo>
                  <a:lnTo>
                    <a:pt x="179" y="40"/>
                  </a:lnTo>
                  <a:lnTo>
                    <a:pt x="181" y="40"/>
                  </a:lnTo>
                  <a:lnTo>
                    <a:pt x="181" y="42"/>
                  </a:lnTo>
                  <a:lnTo>
                    <a:pt x="181" y="44"/>
                  </a:lnTo>
                  <a:lnTo>
                    <a:pt x="182" y="44"/>
                  </a:lnTo>
                  <a:lnTo>
                    <a:pt x="182" y="46"/>
                  </a:lnTo>
                  <a:lnTo>
                    <a:pt x="184" y="46"/>
                  </a:lnTo>
                  <a:lnTo>
                    <a:pt x="186" y="46"/>
                  </a:lnTo>
                  <a:lnTo>
                    <a:pt x="186" y="44"/>
                  </a:lnTo>
                  <a:lnTo>
                    <a:pt x="188" y="44"/>
                  </a:lnTo>
                  <a:lnTo>
                    <a:pt x="188" y="42"/>
                  </a:lnTo>
                  <a:lnTo>
                    <a:pt x="188" y="40"/>
                  </a:lnTo>
                  <a:lnTo>
                    <a:pt x="186" y="40"/>
                  </a:lnTo>
                  <a:lnTo>
                    <a:pt x="186" y="38"/>
                  </a:lnTo>
                  <a:lnTo>
                    <a:pt x="188" y="38"/>
                  </a:lnTo>
                  <a:lnTo>
                    <a:pt x="188" y="36"/>
                  </a:lnTo>
                  <a:lnTo>
                    <a:pt x="188" y="34"/>
                  </a:lnTo>
                  <a:lnTo>
                    <a:pt x="188" y="32"/>
                  </a:lnTo>
                  <a:lnTo>
                    <a:pt x="190" y="32"/>
                  </a:lnTo>
                  <a:lnTo>
                    <a:pt x="190" y="30"/>
                  </a:lnTo>
                  <a:lnTo>
                    <a:pt x="190" y="29"/>
                  </a:lnTo>
                  <a:lnTo>
                    <a:pt x="192" y="29"/>
                  </a:lnTo>
                  <a:lnTo>
                    <a:pt x="192" y="27"/>
                  </a:lnTo>
                  <a:lnTo>
                    <a:pt x="194" y="25"/>
                  </a:lnTo>
                  <a:lnTo>
                    <a:pt x="194" y="23"/>
                  </a:lnTo>
                  <a:lnTo>
                    <a:pt x="194" y="21"/>
                  </a:lnTo>
                  <a:lnTo>
                    <a:pt x="196" y="21"/>
                  </a:lnTo>
                  <a:lnTo>
                    <a:pt x="196" y="19"/>
                  </a:lnTo>
                  <a:lnTo>
                    <a:pt x="196" y="17"/>
                  </a:lnTo>
                  <a:lnTo>
                    <a:pt x="198" y="19"/>
                  </a:lnTo>
                  <a:lnTo>
                    <a:pt x="198" y="17"/>
                  </a:lnTo>
                  <a:lnTo>
                    <a:pt x="198" y="15"/>
                  </a:lnTo>
                  <a:lnTo>
                    <a:pt x="200" y="13"/>
                  </a:lnTo>
                  <a:lnTo>
                    <a:pt x="202" y="11"/>
                  </a:lnTo>
                  <a:lnTo>
                    <a:pt x="200" y="9"/>
                  </a:lnTo>
                  <a:lnTo>
                    <a:pt x="198" y="9"/>
                  </a:lnTo>
                  <a:lnTo>
                    <a:pt x="198" y="7"/>
                  </a:lnTo>
                  <a:lnTo>
                    <a:pt x="198" y="5"/>
                  </a:lnTo>
                  <a:lnTo>
                    <a:pt x="200" y="5"/>
                  </a:lnTo>
                  <a:lnTo>
                    <a:pt x="202" y="4"/>
                  </a:lnTo>
                  <a:lnTo>
                    <a:pt x="202" y="2"/>
                  </a:lnTo>
                  <a:lnTo>
                    <a:pt x="204" y="2"/>
                  </a:lnTo>
                  <a:lnTo>
                    <a:pt x="206" y="0"/>
                  </a:lnTo>
                  <a:lnTo>
                    <a:pt x="206" y="2"/>
                  </a:lnTo>
                  <a:lnTo>
                    <a:pt x="207" y="2"/>
                  </a:lnTo>
                  <a:lnTo>
                    <a:pt x="207" y="0"/>
                  </a:lnTo>
                  <a:lnTo>
                    <a:pt x="209" y="0"/>
                  </a:lnTo>
                  <a:lnTo>
                    <a:pt x="211" y="0"/>
                  </a:lnTo>
                  <a:lnTo>
                    <a:pt x="211" y="2"/>
                  </a:lnTo>
                  <a:lnTo>
                    <a:pt x="213" y="2"/>
                  </a:lnTo>
                  <a:lnTo>
                    <a:pt x="211" y="2"/>
                  </a:lnTo>
                  <a:lnTo>
                    <a:pt x="211" y="4"/>
                  </a:lnTo>
                  <a:lnTo>
                    <a:pt x="211" y="5"/>
                  </a:lnTo>
                  <a:lnTo>
                    <a:pt x="211" y="7"/>
                  </a:lnTo>
                  <a:lnTo>
                    <a:pt x="213" y="9"/>
                  </a:lnTo>
                  <a:lnTo>
                    <a:pt x="213" y="11"/>
                  </a:lnTo>
                  <a:lnTo>
                    <a:pt x="215" y="11"/>
                  </a:lnTo>
                  <a:lnTo>
                    <a:pt x="215" y="13"/>
                  </a:lnTo>
                  <a:lnTo>
                    <a:pt x="217" y="13"/>
                  </a:lnTo>
                  <a:lnTo>
                    <a:pt x="219" y="15"/>
                  </a:lnTo>
                  <a:lnTo>
                    <a:pt x="221" y="15"/>
                  </a:lnTo>
                  <a:lnTo>
                    <a:pt x="221" y="17"/>
                  </a:lnTo>
                  <a:lnTo>
                    <a:pt x="223" y="19"/>
                  </a:lnTo>
                  <a:lnTo>
                    <a:pt x="225" y="19"/>
                  </a:lnTo>
                  <a:lnTo>
                    <a:pt x="227" y="19"/>
                  </a:lnTo>
                  <a:lnTo>
                    <a:pt x="229" y="17"/>
                  </a:lnTo>
                  <a:lnTo>
                    <a:pt x="229" y="19"/>
                  </a:lnTo>
                  <a:lnTo>
                    <a:pt x="229" y="17"/>
                  </a:lnTo>
                  <a:lnTo>
                    <a:pt x="229" y="19"/>
                  </a:lnTo>
                  <a:lnTo>
                    <a:pt x="230" y="19"/>
                  </a:lnTo>
                  <a:lnTo>
                    <a:pt x="230" y="17"/>
                  </a:lnTo>
                  <a:lnTo>
                    <a:pt x="232" y="17"/>
                  </a:lnTo>
                  <a:lnTo>
                    <a:pt x="234" y="17"/>
                  </a:lnTo>
                  <a:lnTo>
                    <a:pt x="236" y="17"/>
                  </a:lnTo>
                  <a:lnTo>
                    <a:pt x="238" y="15"/>
                  </a:lnTo>
                  <a:lnTo>
                    <a:pt x="238" y="17"/>
                  </a:lnTo>
                  <a:lnTo>
                    <a:pt x="240" y="17"/>
                  </a:lnTo>
                  <a:lnTo>
                    <a:pt x="242" y="17"/>
                  </a:lnTo>
                  <a:lnTo>
                    <a:pt x="242" y="19"/>
                  </a:lnTo>
                  <a:lnTo>
                    <a:pt x="244" y="19"/>
                  </a:lnTo>
                  <a:lnTo>
                    <a:pt x="244" y="21"/>
                  </a:lnTo>
                  <a:lnTo>
                    <a:pt x="244" y="23"/>
                  </a:lnTo>
                  <a:lnTo>
                    <a:pt x="244" y="25"/>
                  </a:lnTo>
                  <a:lnTo>
                    <a:pt x="244" y="27"/>
                  </a:lnTo>
                  <a:lnTo>
                    <a:pt x="244" y="29"/>
                  </a:lnTo>
                  <a:lnTo>
                    <a:pt x="246" y="29"/>
                  </a:lnTo>
                  <a:lnTo>
                    <a:pt x="246" y="30"/>
                  </a:lnTo>
                  <a:lnTo>
                    <a:pt x="246" y="32"/>
                  </a:lnTo>
                  <a:lnTo>
                    <a:pt x="246" y="34"/>
                  </a:lnTo>
                  <a:lnTo>
                    <a:pt x="248" y="34"/>
                  </a:lnTo>
                  <a:lnTo>
                    <a:pt x="248" y="32"/>
                  </a:lnTo>
                  <a:lnTo>
                    <a:pt x="250" y="32"/>
                  </a:lnTo>
                  <a:lnTo>
                    <a:pt x="250" y="30"/>
                  </a:lnTo>
                  <a:lnTo>
                    <a:pt x="252" y="30"/>
                  </a:lnTo>
                  <a:lnTo>
                    <a:pt x="252" y="29"/>
                  </a:lnTo>
                  <a:lnTo>
                    <a:pt x="254" y="29"/>
                  </a:lnTo>
                  <a:lnTo>
                    <a:pt x="254" y="30"/>
                  </a:lnTo>
                  <a:lnTo>
                    <a:pt x="254" y="32"/>
                  </a:lnTo>
                  <a:lnTo>
                    <a:pt x="255" y="32"/>
                  </a:lnTo>
                  <a:lnTo>
                    <a:pt x="257" y="32"/>
                  </a:lnTo>
                  <a:lnTo>
                    <a:pt x="259" y="32"/>
                  </a:lnTo>
                  <a:lnTo>
                    <a:pt x="259" y="34"/>
                  </a:lnTo>
                  <a:lnTo>
                    <a:pt x="257" y="34"/>
                  </a:lnTo>
                  <a:lnTo>
                    <a:pt x="257" y="36"/>
                  </a:lnTo>
                  <a:lnTo>
                    <a:pt x="259" y="36"/>
                  </a:lnTo>
                  <a:lnTo>
                    <a:pt x="259" y="38"/>
                  </a:lnTo>
                  <a:lnTo>
                    <a:pt x="259" y="36"/>
                  </a:lnTo>
                  <a:lnTo>
                    <a:pt x="259" y="38"/>
                  </a:lnTo>
                  <a:lnTo>
                    <a:pt x="259" y="36"/>
                  </a:lnTo>
                  <a:lnTo>
                    <a:pt x="261" y="38"/>
                  </a:lnTo>
                  <a:lnTo>
                    <a:pt x="261" y="36"/>
                  </a:lnTo>
                  <a:lnTo>
                    <a:pt x="263" y="36"/>
                  </a:lnTo>
                  <a:lnTo>
                    <a:pt x="265" y="36"/>
                  </a:lnTo>
                  <a:lnTo>
                    <a:pt x="267" y="36"/>
                  </a:lnTo>
                  <a:lnTo>
                    <a:pt x="267" y="38"/>
                  </a:lnTo>
                  <a:lnTo>
                    <a:pt x="269" y="38"/>
                  </a:lnTo>
                  <a:lnTo>
                    <a:pt x="271" y="38"/>
                  </a:lnTo>
                  <a:lnTo>
                    <a:pt x="271" y="36"/>
                  </a:lnTo>
                  <a:lnTo>
                    <a:pt x="273" y="36"/>
                  </a:lnTo>
                  <a:lnTo>
                    <a:pt x="273" y="34"/>
                  </a:lnTo>
                  <a:lnTo>
                    <a:pt x="275" y="34"/>
                  </a:lnTo>
                  <a:lnTo>
                    <a:pt x="277" y="34"/>
                  </a:lnTo>
                  <a:lnTo>
                    <a:pt x="277" y="36"/>
                  </a:lnTo>
                  <a:lnTo>
                    <a:pt x="279" y="36"/>
                  </a:lnTo>
                  <a:lnTo>
                    <a:pt x="279" y="38"/>
                  </a:lnTo>
                  <a:lnTo>
                    <a:pt x="280" y="40"/>
                  </a:lnTo>
                  <a:lnTo>
                    <a:pt x="280" y="42"/>
                  </a:lnTo>
                  <a:lnTo>
                    <a:pt x="282" y="42"/>
                  </a:lnTo>
                  <a:lnTo>
                    <a:pt x="282" y="40"/>
                  </a:lnTo>
                  <a:lnTo>
                    <a:pt x="284" y="40"/>
                  </a:lnTo>
                  <a:lnTo>
                    <a:pt x="286" y="40"/>
                  </a:lnTo>
                  <a:lnTo>
                    <a:pt x="292" y="4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 name="Freeform 12">
              <a:extLst>
                <a:ext uri="{FF2B5EF4-FFF2-40B4-BE49-F238E27FC236}">
                  <a16:creationId xmlns:a16="http://schemas.microsoft.com/office/drawing/2014/main" id="{55486A85-05A1-9F09-253A-6C3B2CA48601}"/>
                </a:ext>
              </a:extLst>
            </p:cNvPr>
            <p:cNvSpPr>
              <a:spLocks/>
            </p:cNvSpPr>
            <p:nvPr/>
          </p:nvSpPr>
          <p:spPr bwMode="auto">
            <a:xfrm>
              <a:off x="2523" y="2704"/>
              <a:ext cx="432" cy="393"/>
            </a:xfrm>
            <a:custGeom>
              <a:avLst/>
              <a:gdLst>
                <a:gd name="T0" fmla="*/ 134 w 432"/>
                <a:gd name="T1" fmla="*/ 13 h 393"/>
                <a:gd name="T2" fmla="*/ 155 w 432"/>
                <a:gd name="T3" fmla="*/ 28 h 393"/>
                <a:gd name="T4" fmla="*/ 184 w 432"/>
                <a:gd name="T5" fmla="*/ 17 h 393"/>
                <a:gd name="T6" fmla="*/ 211 w 432"/>
                <a:gd name="T7" fmla="*/ 23 h 393"/>
                <a:gd name="T8" fmla="*/ 240 w 432"/>
                <a:gd name="T9" fmla="*/ 30 h 393"/>
                <a:gd name="T10" fmla="*/ 257 w 432"/>
                <a:gd name="T11" fmla="*/ 42 h 393"/>
                <a:gd name="T12" fmla="*/ 274 w 432"/>
                <a:gd name="T13" fmla="*/ 51 h 393"/>
                <a:gd name="T14" fmla="*/ 280 w 432"/>
                <a:gd name="T15" fmla="*/ 71 h 393"/>
                <a:gd name="T16" fmla="*/ 294 w 432"/>
                <a:gd name="T17" fmla="*/ 90 h 393"/>
                <a:gd name="T18" fmla="*/ 311 w 432"/>
                <a:gd name="T19" fmla="*/ 99 h 393"/>
                <a:gd name="T20" fmla="*/ 328 w 432"/>
                <a:gd name="T21" fmla="*/ 107 h 393"/>
                <a:gd name="T22" fmla="*/ 351 w 432"/>
                <a:gd name="T23" fmla="*/ 109 h 393"/>
                <a:gd name="T24" fmla="*/ 380 w 432"/>
                <a:gd name="T25" fmla="*/ 105 h 393"/>
                <a:gd name="T26" fmla="*/ 401 w 432"/>
                <a:gd name="T27" fmla="*/ 117 h 393"/>
                <a:gd name="T28" fmla="*/ 417 w 432"/>
                <a:gd name="T29" fmla="*/ 136 h 393"/>
                <a:gd name="T30" fmla="*/ 420 w 432"/>
                <a:gd name="T31" fmla="*/ 153 h 393"/>
                <a:gd name="T32" fmla="*/ 426 w 432"/>
                <a:gd name="T33" fmla="*/ 172 h 393"/>
                <a:gd name="T34" fmla="*/ 432 w 432"/>
                <a:gd name="T35" fmla="*/ 188 h 393"/>
                <a:gd name="T36" fmla="*/ 428 w 432"/>
                <a:gd name="T37" fmla="*/ 205 h 393"/>
                <a:gd name="T38" fmla="*/ 426 w 432"/>
                <a:gd name="T39" fmla="*/ 232 h 393"/>
                <a:gd name="T40" fmla="*/ 428 w 432"/>
                <a:gd name="T41" fmla="*/ 251 h 393"/>
                <a:gd name="T42" fmla="*/ 415 w 432"/>
                <a:gd name="T43" fmla="*/ 266 h 393"/>
                <a:gd name="T44" fmla="*/ 393 w 432"/>
                <a:gd name="T45" fmla="*/ 259 h 393"/>
                <a:gd name="T46" fmla="*/ 378 w 432"/>
                <a:gd name="T47" fmla="*/ 253 h 393"/>
                <a:gd name="T48" fmla="*/ 355 w 432"/>
                <a:gd name="T49" fmla="*/ 253 h 393"/>
                <a:gd name="T50" fmla="*/ 355 w 432"/>
                <a:gd name="T51" fmla="*/ 274 h 393"/>
                <a:gd name="T52" fmla="*/ 357 w 432"/>
                <a:gd name="T53" fmla="*/ 297 h 393"/>
                <a:gd name="T54" fmla="*/ 367 w 432"/>
                <a:gd name="T55" fmla="*/ 320 h 393"/>
                <a:gd name="T56" fmla="*/ 369 w 432"/>
                <a:gd name="T57" fmla="*/ 347 h 393"/>
                <a:gd name="T58" fmla="*/ 357 w 432"/>
                <a:gd name="T59" fmla="*/ 368 h 393"/>
                <a:gd name="T60" fmla="*/ 347 w 432"/>
                <a:gd name="T61" fmla="*/ 387 h 393"/>
                <a:gd name="T62" fmla="*/ 315 w 432"/>
                <a:gd name="T63" fmla="*/ 385 h 393"/>
                <a:gd name="T64" fmla="*/ 290 w 432"/>
                <a:gd name="T65" fmla="*/ 376 h 393"/>
                <a:gd name="T66" fmla="*/ 278 w 432"/>
                <a:gd name="T67" fmla="*/ 357 h 393"/>
                <a:gd name="T68" fmla="*/ 286 w 432"/>
                <a:gd name="T69" fmla="*/ 337 h 393"/>
                <a:gd name="T70" fmla="*/ 286 w 432"/>
                <a:gd name="T71" fmla="*/ 313 h 393"/>
                <a:gd name="T72" fmla="*/ 269 w 432"/>
                <a:gd name="T73" fmla="*/ 293 h 393"/>
                <a:gd name="T74" fmla="*/ 253 w 432"/>
                <a:gd name="T75" fmla="*/ 272 h 393"/>
                <a:gd name="T76" fmla="*/ 242 w 432"/>
                <a:gd name="T77" fmla="*/ 247 h 393"/>
                <a:gd name="T78" fmla="*/ 219 w 432"/>
                <a:gd name="T79" fmla="*/ 230 h 393"/>
                <a:gd name="T80" fmla="*/ 205 w 432"/>
                <a:gd name="T81" fmla="*/ 213 h 393"/>
                <a:gd name="T82" fmla="*/ 182 w 432"/>
                <a:gd name="T83" fmla="*/ 203 h 393"/>
                <a:gd name="T84" fmla="*/ 155 w 432"/>
                <a:gd name="T85" fmla="*/ 207 h 393"/>
                <a:gd name="T86" fmla="*/ 134 w 432"/>
                <a:gd name="T87" fmla="*/ 216 h 393"/>
                <a:gd name="T88" fmla="*/ 117 w 432"/>
                <a:gd name="T89" fmla="*/ 220 h 393"/>
                <a:gd name="T90" fmla="*/ 88 w 432"/>
                <a:gd name="T91" fmla="*/ 236 h 393"/>
                <a:gd name="T92" fmla="*/ 76 w 432"/>
                <a:gd name="T93" fmla="*/ 249 h 393"/>
                <a:gd name="T94" fmla="*/ 73 w 432"/>
                <a:gd name="T95" fmla="*/ 288 h 393"/>
                <a:gd name="T96" fmla="*/ 48 w 432"/>
                <a:gd name="T97" fmla="*/ 280 h 393"/>
                <a:gd name="T98" fmla="*/ 15 w 432"/>
                <a:gd name="T99" fmla="*/ 270 h 393"/>
                <a:gd name="T100" fmla="*/ 3 w 432"/>
                <a:gd name="T101" fmla="*/ 243 h 393"/>
                <a:gd name="T102" fmla="*/ 9 w 432"/>
                <a:gd name="T103" fmla="*/ 220 h 393"/>
                <a:gd name="T104" fmla="*/ 19 w 432"/>
                <a:gd name="T105" fmla="*/ 193 h 393"/>
                <a:gd name="T106" fmla="*/ 28 w 432"/>
                <a:gd name="T107" fmla="*/ 163 h 393"/>
                <a:gd name="T108" fmla="*/ 46 w 432"/>
                <a:gd name="T109" fmla="*/ 144 h 393"/>
                <a:gd name="T110" fmla="*/ 51 w 432"/>
                <a:gd name="T111" fmla="*/ 120 h 393"/>
                <a:gd name="T112" fmla="*/ 67 w 432"/>
                <a:gd name="T113" fmla="*/ 99 h 393"/>
                <a:gd name="T114" fmla="*/ 57 w 432"/>
                <a:gd name="T115" fmla="*/ 72 h 393"/>
                <a:gd name="T116" fmla="*/ 44 w 432"/>
                <a:gd name="T117" fmla="*/ 53 h 393"/>
                <a:gd name="T118" fmla="*/ 69 w 432"/>
                <a:gd name="T119" fmla="*/ 51 h 393"/>
                <a:gd name="T120" fmla="*/ 82 w 432"/>
                <a:gd name="T121" fmla="*/ 32 h 393"/>
                <a:gd name="T122" fmla="*/ 98 w 432"/>
                <a:gd name="T123" fmla="*/ 11 h 393"/>
                <a:gd name="T124" fmla="*/ 109 w 432"/>
                <a:gd name="T125" fmla="*/ 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2" h="393">
                  <a:moveTo>
                    <a:pt x="109" y="1"/>
                  </a:moveTo>
                  <a:lnTo>
                    <a:pt x="111" y="1"/>
                  </a:lnTo>
                  <a:lnTo>
                    <a:pt x="113" y="1"/>
                  </a:lnTo>
                  <a:lnTo>
                    <a:pt x="113" y="0"/>
                  </a:lnTo>
                  <a:lnTo>
                    <a:pt x="115" y="0"/>
                  </a:lnTo>
                  <a:lnTo>
                    <a:pt x="115" y="1"/>
                  </a:lnTo>
                  <a:lnTo>
                    <a:pt x="117" y="1"/>
                  </a:lnTo>
                  <a:lnTo>
                    <a:pt x="117" y="3"/>
                  </a:lnTo>
                  <a:lnTo>
                    <a:pt x="119" y="3"/>
                  </a:lnTo>
                  <a:lnTo>
                    <a:pt x="119" y="1"/>
                  </a:lnTo>
                  <a:lnTo>
                    <a:pt x="121" y="1"/>
                  </a:lnTo>
                  <a:lnTo>
                    <a:pt x="123" y="1"/>
                  </a:lnTo>
                  <a:lnTo>
                    <a:pt x="123" y="3"/>
                  </a:lnTo>
                  <a:lnTo>
                    <a:pt x="125" y="3"/>
                  </a:lnTo>
                  <a:lnTo>
                    <a:pt x="125" y="5"/>
                  </a:lnTo>
                  <a:lnTo>
                    <a:pt x="126" y="7"/>
                  </a:lnTo>
                  <a:lnTo>
                    <a:pt x="126" y="9"/>
                  </a:lnTo>
                  <a:lnTo>
                    <a:pt x="128" y="9"/>
                  </a:lnTo>
                  <a:lnTo>
                    <a:pt x="128" y="11"/>
                  </a:lnTo>
                  <a:lnTo>
                    <a:pt x="130" y="11"/>
                  </a:lnTo>
                  <a:lnTo>
                    <a:pt x="130" y="13"/>
                  </a:lnTo>
                  <a:lnTo>
                    <a:pt x="132" y="13"/>
                  </a:lnTo>
                  <a:lnTo>
                    <a:pt x="134" y="13"/>
                  </a:lnTo>
                  <a:lnTo>
                    <a:pt x="134" y="11"/>
                  </a:lnTo>
                  <a:lnTo>
                    <a:pt x="136" y="11"/>
                  </a:lnTo>
                  <a:lnTo>
                    <a:pt x="138" y="11"/>
                  </a:lnTo>
                  <a:lnTo>
                    <a:pt x="138" y="13"/>
                  </a:lnTo>
                  <a:lnTo>
                    <a:pt x="138" y="15"/>
                  </a:lnTo>
                  <a:lnTo>
                    <a:pt x="140" y="15"/>
                  </a:lnTo>
                  <a:lnTo>
                    <a:pt x="140" y="13"/>
                  </a:lnTo>
                  <a:lnTo>
                    <a:pt x="142" y="13"/>
                  </a:lnTo>
                  <a:lnTo>
                    <a:pt x="142" y="15"/>
                  </a:lnTo>
                  <a:lnTo>
                    <a:pt x="144" y="15"/>
                  </a:lnTo>
                  <a:lnTo>
                    <a:pt x="144" y="17"/>
                  </a:lnTo>
                  <a:lnTo>
                    <a:pt x="146" y="17"/>
                  </a:lnTo>
                  <a:lnTo>
                    <a:pt x="148" y="17"/>
                  </a:lnTo>
                  <a:lnTo>
                    <a:pt x="148" y="19"/>
                  </a:lnTo>
                  <a:lnTo>
                    <a:pt x="148" y="21"/>
                  </a:lnTo>
                  <a:lnTo>
                    <a:pt x="149" y="21"/>
                  </a:lnTo>
                  <a:lnTo>
                    <a:pt x="149" y="23"/>
                  </a:lnTo>
                  <a:lnTo>
                    <a:pt x="151" y="23"/>
                  </a:lnTo>
                  <a:lnTo>
                    <a:pt x="151" y="24"/>
                  </a:lnTo>
                  <a:lnTo>
                    <a:pt x="153" y="24"/>
                  </a:lnTo>
                  <a:lnTo>
                    <a:pt x="155" y="24"/>
                  </a:lnTo>
                  <a:lnTo>
                    <a:pt x="155" y="26"/>
                  </a:lnTo>
                  <a:lnTo>
                    <a:pt x="155" y="28"/>
                  </a:lnTo>
                  <a:lnTo>
                    <a:pt x="157" y="28"/>
                  </a:lnTo>
                  <a:lnTo>
                    <a:pt x="157" y="26"/>
                  </a:lnTo>
                  <a:lnTo>
                    <a:pt x="159" y="26"/>
                  </a:lnTo>
                  <a:lnTo>
                    <a:pt x="161" y="26"/>
                  </a:lnTo>
                  <a:lnTo>
                    <a:pt x="161" y="24"/>
                  </a:lnTo>
                  <a:lnTo>
                    <a:pt x="161" y="26"/>
                  </a:lnTo>
                  <a:lnTo>
                    <a:pt x="163" y="26"/>
                  </a:lnTo>
                  <a:lnTo>
                    <a:pt x="165" y="26"/>
                  </a:lnTo>
                  <a:lnTo>
                    <a:pt x="167" y="26"/>
                  </a:lnTo>
                  <a:lnTo>
                    <a:pt x="169" y="26"/>
                  </a:lnTo>
                  <a:lnTo>
                    <a:pt x="171" y="24"/>
                  </a:lnTo>
                  <a:lnTo>
                    <a:pt x="171" y="23"/>
                  </a:lnTo>
                  <a:lnTo>
                    <a:pt x="173" y="23"/>
                  </a:lnTo>
                  <a:lnTo>
                    <a:pt x="174" y="23"/>
                  </a:lnTo>
                  <a:lnTo>
                    <a:pt x="176" y="23"/>
                  </a:lnTo>
                  <a:lnTo>
                    <a:pt x="176" y="21"/>
                  </a:lnTo>
                  <a:lnTo>
                    <a:pt x="178" y="21"/>
                  </a:lnTo>
                  <a:lnTo>
                    <a:pt x="178" y="19"/>
                  </a:lnTo>
                  <a:lnTo>
                    <a:pt x="178" y="17"/>
                  </a:lnTo>
                  <a:lnTo>
                    <a:pt x="180" y="19"/>
                  </a:lnTo>
                  <a:lnTo>
                    <a:pt x="182" y="19"/>
                  </a:lnTo>
                  <a:lnTo>
                    <a:pt x="184" y="19"/>
                  </a:lnTo>
                  <a:lnTo>
                    <a:pt x="184" y="17"/>
                  </a:lnTo>
                  <a:lnTo>
                    <a:pt x="184" y="15"/>
                  </a:lnTo>
                  <a:lnTo>
                    <a:pt x="186" y="15"/>
                  </a:lnTo>
                  <a:lnTo>
                    <a:pt x="188" y="15"/>
                  </a:lnTo>
                  <a:lnTo>
                    <a:pt x="190" y="15"/>
                  </a:lnTo>
                  <a:lnTo>
                    <a:pt x="190" y="17"/>
                  </a:lnTo>
                  <a:lnTo>
                    <a:pt x="190" y="19"/>
                  </a:lnTo>
                  <a:lnTo>
                    <a:pt x="190" y="21"/>
                  </a:lnTo>
                  <a:lnTo>
                    <a:pt x="190" y="23"/>
                  </a:lnTo>
                  <a:lnTo>
                    <a:pt x="192" y="23"/>
                  </a:lnTo>
                  <a:lnTo>
                    <a:pt x="194" y="23"/>
                  </a:lnTo>
                  <a:lnTo>
                    <a:pt x="196" y="23"/>
                  </a:lnTo>
                  <a:lnTo>
                    <a:pt x="198" y="23"/>
                  </a:lnTo>
                  <a:lnTo>
                    <a:pt x="198" y="21"/>
                  </a:lnTo>
                  <a:lnTo>
                    <a:pt x="199" y="21"/>
                  </a:lnTo>
                  <a:lnTo>
                    <a:pt x="199" y="23"/>
                  </a:lnTo>
                  <a:lnTo>
                    <a:pt x="201" y="23"/>
                  </a:lnTo>
                  <a:lnTo>
                    <a:pt x="201" y="24"/>
                  </a:lnTo>
                  <a:lnTo>
                    <a:pt x="203" y="24"/>
                  </a:lnTo>
                  <a:lnTo>
                    <a:pt x="205" y="24"/>
                  </a:lnTo>
                  <a:lnTo>
                    <a:pt x="205" y="23"/>
                  </a:lnTo>
                  <a:lnTo>
                    <a:pt x="207" y="23"/>
                  </a:lnTo>
                  <a:lnTo>
                    <a:pt x="209" y="23"/>
                  </a:lnTo>
                  <a:lnTo>
                    <a:pt x="211" y="23"/>
                  </a:lnTo>
                  <a:lnTo>
                    <a:pt x="213" y="23"/>
                  </a:lnTo>
                  <a:lnTo>
                    <a:pt x="215" y="23"/>
                  </a:lnTo>
                  <a:lnTo>
                    <a:pt x="215" y="24"/>
                  </a:lnTo>
                  <a:lnTo>
                    <a:pt x="217" y="24"/>
                  </a:lnTo>
                  <a:lnTo>
                    <a:pt x="217" y="26"/>
                  </a:lnTo>
                  <a:lnTo>
                    <a:pt x="219" y="26"/>
                  </a:lnTo>
                  <a:lnTo>
                    <a:pt x="219" y="28"/>
                  </a:lnTo>
                  <a:lnTo>
                    <a:pt x="221" y="28"/>
                  </a:lnTo>
                  <a:lnTo>
                    <a:pt x="222" y="28"/>
                  </a:lnTo>
                  <a:lnTo>
                    <a:pt x="222" y="26"/>
                  </a:lnTo>
                  <a:lnTo>
                    <a:pt x="224" y="26"/>
                  </a:lnTo>
                  <a:lnTo>
                    <a:pt x="224" y="28"/>
                  </a:lnTo>
                  <a:lnTo>
                    <a:pt x="226" y="28"/>
                  </a:lnTo>
                  <a:lnTo>
                    <a:pt x="228" y="28"/>
                  </a:lnTo>
                  <a:lnTo>
                    <a:pt x="230" y="28"/>
                  </a:lnTo>
                  <a:lnTo>
                    <a:pt x="232" y="28"/>
                  </a:lnTo>
                  <a:lnTo>
                    <a:pt x="234" y="28"/>
                  </a:lnTo>
                  <a:lnTo>
                    <a:pt x="236" y="28"/>
                  </a:lnTo>
                  <a:lnTo>
                    <a:pt x="236" y="26"/>
                  </a:lnTo>
                  <a:lnTo>
                    <a:pt x="236" y="28"/>
                  </a:lnTo>
                  <a:lnTo>
                    <a:pt x="238" y="28"/>
                  </a:lnTo>
                  <a:lnTo>
                    <a:pt x="240" y="28"/>
                  </a:lnTo>
                  <a:lnTo>
                    <a:pt x="240" y="30"/>
                  </a:lnTo>
                  <a:lnTo>
                    <a:pt x="242" y="30"/>
                  </a:lnTo>
                  <a:lnTo>
                    <a:pt x="242" y="32"/>
                  </a:lnTo>
                  <a:lnTo>
                    <a:pt x="242" y="34"/>
                  </a:lnTo>
                  <a:lnTo>
                    <a:pt x="244" y="34"/>
                  </a:lnTo>
                  <a:lnTo>
                    <a:pt x="244" y="36"/>
                  </a:lnTo>
                  <a:lnTo>
                    <a:pt x="246" y="36"/>
                  </a:lnTo>
                  <a:lnTo>
                    <a:pt x="247" y="36"/>
                  </a:lnTo>
                  <a:lnTo>
                    <a:pt x="247" y="34"/>
                  </a:lnTo>
                  <a:lnTo>
                    <a:pt x="247" y="32"/>
                  </a:lnTo>
                  <a:lnTo>
                    <a:pt x="249" y="32"/>
                  </a:lnTo>
                  <a:lnTo>
                    <a:pt x="249" y="34"/>
                  </a:lnTo>
                  <a:lnTo>
                    <a:pt x="251" y="34"/>
                  </a:lnTo>
                  <a:lnTo>
                    <a:pt x="253" y="34"/>
                  </a:lnTo>
                  <a:lnTo>
                    <a:pt x="255" y="34"/>
                  </a:lnTo>
                  <a:lnTo>
                    <a:pt x="255" y="32"/>
                  </a:lnTo>
                  <a:lnTo>
                    <a:pt x="257" y="32"/>
                  </a:lnTo>
                  <a:lnTo>
                    <a:pt x="257" y="34"/>
                  </a:lnTo>
                  <a:lnTo>
                    <a:pt x="259" y="34"/>
                  </a:lnTo>
                  <a:lnTo>
                    <a:pt x="259" y="36"/>
                  </a:lnTo>
                  <a:lnTo>
                    <a:pt x="259" y="38"/>
                  </a:lnTo>
                  <a:lnTo>
                    <a:pt x="259" y="40"/>
                  </a:lnTo>
                  <a:lnTo>
                    <a:pt x="257" y="40"/>
                  </a:lnTo>
                  <a:lnTo>
                    <a:pt x="257" y="42"/>
                  </a:lnTo>
                  <a:lnTo>
                    <a:pt x="259" y="42"/>
                  </a:lnTo>
                  <a:lnTo>
                    <a:pt x="259" y="44"/>
                  </a:lnTo>
                  <a:lnTo>
                    <a:pt x="259" y="46"/>
                  </a:lnTo>
                  <a:lnTo>
                    <a:pt x="261" y="46"/>
                  </a:lnTo>
                  <a:lnTo>
                    <a:pt x="261" y="44"/>
                  </a:lnTo>
                  <a:lnTo>
                    <a:pt x="261" y="46"/>
                  </a:lnTo>
                  <a:lnTo>
                    <a:pt x="261" y="44"/>
                  </a:lnTo>
                  <a:lnTo>
                    <a:pt x="263" y="44"/>
                  </a:lnTo>
                  <a:lnTo>
                    <a:pt x="265" y="44"/>
                  </a:lnTo>
                  <a:lnTo>
                    <a:pt x="263" y="44"/>
                  </a:lnTo>
                  <a:lnTo>
                    <a:pt x="263" y="42"/>
                  </a:lnTo>
                  <a:lnTo>
                    <a:pt x="265" y="42"/>
                  </a:lnTo>
                  <a:lnTo>
                    <a:pt x="267" y="42"/>
                  </a:lnTo>
                  <a:lnTo>
                    <a:pt x="267" y="44"/>
                  </a:lnTo>
                  <a:lnTo>
                    <a:pt x="267" y="46"/>
                  </a:lnTo>
                  <a:lnTo>
                    <a:pt x="269" y="46"/>
                  </a:lnTo>
                  <a:lnTo>
                    <a:pt x="269" y="48"/>
                  </a:lnTo>
                  <a:lnTo>
                    <a:pt x="269" y="49"/>
                  </a:lnTo>
                  <a:lnTo>
                    <a:pt x="269" y="51"/>
                  </a:lnTo>
                  <a:lnTo>
                    <a:pt x="271" y="51"/>
                  </a:lnTo>
                  <a:lnTo>
                    <a:pt x="271" y="53"/>
                  </a:lnTo>
                  <a:lnTo>
                    <a:pt x="272" y="51"/>
                  </a:lnTo>
                  <a:lnTo>
                    <a:pt x="274" y="51"/>
                  </a:lnTo>
                  <a:lnTo>
                    <a:pt x="274" y="53"/>
                  </a:lnTo>
                  <a:lnTo>
                    <a:pt x="276" y="53"/>
                  </a:lnTo>
                  <a:lnTo>
                    <a:pt x="274" y="53"/>
                  </a:lnTo>
                  <a:lnTo>
                    <a:pt x="274" y="55"/>
                  </a:lnTo>
                  <a:lnTo>
                    <a:pt x="276" y="55"/>
                  </a:lnTo>
                  <a:lnTo>
                    <a:pt x="276" y="57"/>
                  </a:lnTo>
                  <a:lnTo>
                    <a:pt x="278" y="57"/>
                  </a:lnTo>
                  <a:lnTo>
                    <a:pt x="278" y="59"/>
                  </a:lnTo>
                  <a:lnTo>
                    <a:pt x="278" y="61"/>
                  </a:lnTo>
                  <a:lnTo>
                    <a:pt x="278" y="63"/>
                  </a:lnTo>
                  <a:lnTo>
                    <a:pt x="278" y="65"/>
                  </a:lnTo>
                  <a:lnTo>
                    <a:pt x="280" y="65"/>
                  </a:lnTo>
                  <a:lnTo>
                    <a:pt x="280" y="63"/>
                  </a:lnTo>
                  <a:lnTo>
                    <a:pt x="280" y="61"/>
                  </a:lnTo>
                  <a:lnTo>
                    <a:pt x="282" y="61"/>
                  </a:lnTo>
                  <a:lnTo>
                    <a:pt x="282" y="63"/>
                  </a:lnTo>
                  <a:lnTo>
                    <a:pt x="282" y="65"/>
                  </a:lnTo>
                  <a:lnTo>
                    <a:pt x="280" y="65"/>
                  </a:lnTo>
                  <a:lnTo>
                    <a:pt x="280" y="67"/>
                  </a:lnTo>
                  <a:lnTo>
                    <a:pt x="280" y="69"/>
                  </a:lnTo>
                  <a:lnTo>
                    <a:pt x="280" y="71"/>
                  </a:lnTo>
                  <a:lnTo>
                    <a:pt x="282" y="71"/>
                  </a:lnTo>
                  <a:lnTo>
                    <a:pt x="280" y="71"/>
                  </a:lnTo>
                  <a:lnTo>
                    <a:pt x="280" y="72"/>
                  </a:lnTo>
                  <a:lnTo>
                    <a:pt x="280" y="74"/>
                  </a:lnTo>
                  <a:lnTo>
                    <a:pt x="280" y="76"/>
                  </a:lnTo>
                  <a:lnTo>
                    <a:pt x="278" y="76"/>
                  </a:lnTo>
                  <a:lnTo>
                    <a:pt x="278" y="78"/>
                  </a:lnTo>
                  <a:lnTo>
                    <a:pt x="278" y="80"/>
                  </a:lnTo>
                  <a:lnTo>
                    <a:pt x="278" y="82"/>
                  </a:lnTo>
                  <a:lnTo>
                    <a:pt x="280" y="82"/>
                  </a:lnTo>
                  <a:lnTo>
                    <a:pt x="280" y="84"/>
                  </a:lnTo>
                  <a:lnTo>
                    <a:pt x="280" y="86"/>
                  </a:lnTo>
                  <a:lnTo>
                    <a:pt x="282" y="86"/>
                  </a:lnTo>
                  <a:lnTo>
                    <a:pt x="284" y="86"/>
                  </a:lnTo>
                  <a:lnTo>
                    <a:pt x="284" y="88"/>
                  </a:lnTo>
                  <a:lnTo>
                    <a:pt x="286" y="88"/>
                  </a:lnTo>
                  <a:lnTo>
                    <a:pt x="286" y="90"/>
                  </a:lnTo>
                  <a:lnTo>
                    <a:pt x="286" y="92"/>
                  </a:lnTo>
                  <a:lnTo>
                    <a:pt x="288" y="92"/>
                  </a:lnTo>
                  <a:lnTo>
                    <a:pt x="288" y="90"/>
                  </a:lnTo>
                  <a:lnTo>
                    <a:pt x="288" y="88"/>
                  </a:lnTo>
                  <a:lnTo>
                    <a:pt x="290" y="88"/>
                  </a:lnTo>
                  <a:lnTo>
                    <a:pt x="292" y="88"/>
                  </a:lnTo>
                  <a:lnTo>
                    <a:pt x="294" y="88"/>
                  </a:lnTo>
                  <a:lnTo>
                    <a:pt x="294" y="90"/>
                  </a:lnTo>
                  <a:lnTo>
                    <a:pt x="295" y="90"/>
                  </a:lnTo>
                  <a:lnTo>
                    <a:pt x="295" y="92"/>
                  </a:lnTo>
                  <a:lnTo>
                    <a:pt x="295" y="94"/>
                  </a:lnTo>
                  <a:lnTo>
                    <a:pt x="295" y="96"/>
                  </a:lnTo>
                  <a:lnTo>
                    <a:pt x="297" y="96"/>
                  </a:lnTo>
                  <a:lnTo>
                    <a:pt x="299" y="96"/>
                  </a:lnTo>
                  <a:lnTo>
                    <a:pt x="299" y="97"/>
                  </a:lnTo>
                  <a:lnTo>
                    <a:pt x="299" y="96"/>
                  </a:lnTo>
                  <a:lnTo>
                    <a:pt x="301" y="96"/>
                  </a:lnTo>
                  <a:lnTo>
                    <a:pt x="301" y="94"/>
                  </a:lnTo>
                  <a:lnTo>
                    <a:pt x="303" y="94"/>
                  </a:lnTo>
                  <a:lnTo>
                    <a:pt x="303" y="92"/>
                  </a:lnTo>
                  <a:lnTo>
                    <a:pt x="305" y="92"/>
                  </a:lnTo>
                  <a:lnTo>
                    <a:pt x="305" y="90"/>
                  </a:lnTo>
                  <a:lnTo>
                    <a:pt x="307" y="90"/>
                  </a:lnTo>
                  <a:lnTo>
                    <a:pt x="307" y="88"/>
                  </a:lnTo>
                  <a:lnTo>
                    <a:pt x="309" y="88"/>
                  </a:lnTo>
                  <a:lnTo>
                    <a:pt x="309" y="90"/>
                  </a:lnTo>
                  <a:lnTo>
                    <a:pt x="309" y="92"/>
                  </a:lnTo>
                  <a:lnTo>
                    <a:pt x="309" y="94"/>
                  </a:lnTo>
                  <a:lnTo>
                    <a:pt x="311" y="96"/>
                  </a:lnTo>
                  <a:lnTo>
                    <a:pt x="311" y="97"/>
                  </a:lnTo>
                  <a:lnTo>
                    <a:pt x="311" y="99"/>
                  </a:lnTo>
                  <a:lnTo>
                    <a:pt x="309" y="99"/>
                  </a:lnTo>
                  <a:lnTo>
                    <a:pt x="309" y="101"/>
                  </a:lnTo>
                  <a:lnTo>
                    <a:pt x="309" y="103"/>
                  </a:lnTo>
                  <a:lnTo>
                    <a:pt x="311" y="103"/>
                  </a:lnTo>
                  <a:lnTo>
                    <a:pt x="311" y="105"/>
                  </a:lnTo>
                  <a:lnTo>
                    <a:pt x="311" y="103"/>
                  </a:lnTo>
                  <a:lnTo>
                    <a:pt x="313" y="103"/>
                  </a:lnTo>
                  <a:lnTo>
                    <a:pt x="313" y="105"/>
                  </a:lnTo>
                  <a:lnTo>
                    <a:pt x="315" y="105"/>
                  </a:lnTo>
                  <a:lnTo>
                    <a:pt x="315" y="107"/>
                  </a:lnTo>
                  <a:lnTo>
                    <a:pt x="317" y="107"/>
                  </a:lnTo>
                  <a:lnTo>
                    <a:pt x="317" y="109"/>
                  </a:lnTo>
                  <a:lnTo>
                    <a:pt x="317" y="111"/>
                  </a:lnTo>
                  <a:lnTo>
                    <a:pt x="319" y="111"/>
                  </a:lnTo>
                  <a:lnTo>
                    <a:pt x="320" y="111"/>
                  </a:lnTo>
                  <a:lnTo>
                    <a:pt x="319" y="111"/>
                  </a:lnTo>
                  <a:lnTo>
                    <a:pt x="320" y="111"/>
                  </a:lnTo>
                  <a:lnTo>
                    <a:pt x="322" y="111"/>
                  </a:lnTo>
                  <a:lnTo>
                    <a:pt x="322" y="109"/>
                  </a:lnTo>
                  <a:lnTo>
                    <a:pt x="324" y="109"/>
                  </a:lnTo>
                  <a:lnTo>
                    <a:pt x="326" y="109"/>
                  </a:lnTo>
                  <a:lnTo>
                    <a:pt x="326" y="107"/>
                  </a:lnTo>
                  <a:lnTo>
                    <a:pt x="328" y="107"/>
                  </a:lnTo>
                  <a:lnTo>
                    <a:pt x="328" y="105"/>
                  </a:lnTo>
                  <a:lnTo>
                    <a:pt x="330" y="105"/>
                  </a:lnTo>
                  <a:lnTo>
                    <a:pt x="330" y="107"/>
                  </a:lnTo>
                  <a:lnTo>
                    <a:pt x="332" y="107"/>
                  </a:lnTo>
                  <a:lnTo>
                    <a:pt x="334" y="107"/>
                  </a:lnTo>
                  <a:lnTo>
                    <a:pt x="336" y="107"/>
                  </a:lnTo>
                  <a:lnTo>
                    <a:pt x="336" y="109"/>
                  </a:lnTo>
                  <a:lnTo>
                    <a:pt x="338" y="109"/>
                  </a:lnTo>
                  <a:lnTo>
                    <a:pt x="340" y="109"/>
                  </a:lnTo>
                  <a:lnTo>
                    <a:pt x="340" y="107"/>
                  </a:lnTo>
                  <a:lnTo>
                    <a:pt x="342" y="107"/>
                  </a:lnTo>
                  <a:lnTo>
                    <a:pt x="342" y="105"/>
                  </a:lnTo>
                  <a:lnTo>
                    <a:pt x="344" y="105"/>
                  </a:lnTo>
                  <a:lnTo>
                    <a:pt x="345" y="105"/>
                  </a:lnTo>
                  <a:lnTo>
                    <a:pt x="345" y="103"/>
                  </a:lnTo>
                  <a:lnTo>
                    <a:pt x="347" y="103"/>
                  </a:lnTo>
                  <a:lnTo>
                    <a:pt x="347" y="101"/>
                  </a:lnTo>
                  <a:lnTo>
                    <a:pt x="349" y="101"/>
                  </a:lnTo>
                  <a:lnTo>
                    <a:pt x="349" y="103"/>
                  </a:lnTo>
                  <a:lnTo>
                    <a:pt x="349" y="105"/>
                  </a:lnTo>
                  <a:lnTo>
                    <a:pt x="351" y="105"/>
                  </a:lnTo>
                  <a:lnTo>
                    <a:pt x="351" y="107"/>
                  </a:lnTo>
                  <a:lnTo>
                    <a:pt x="351" y="109"/>
                  </a:lnTo>
                  <a:lnTo>
                    <a:pt x="351" y="107"/>
                  </a:lnTo>
                  <a:lnTo>
                    <a:pt x="353" y="105"/>
                  </a:lnTo>
                  <a:lnTo>
                    <a:pt x="355" y="105"/>
                  </a:lnTo>
                  <a:lnTo>
                    <a:pt x="357" y="105"/>
                  </a:lnTo>
                  <a:lnTo>
                    <a:pt x="359" y="105"/>
                  </a:lnTo>
                  <a:lnTo>
                    <a:pt x="359" y="107"/>
                  </a:lnTo>
                  <a:lnTo>
                    <a:pt x="361" y="107"/>
                  </a:lnTo>
                  <a:lnTo>
                    <a:pt x="361" y="109"/>
                  </a:lnTo>
                  <a:lnTo>
                    <a:pt x="363" y="109"/>
                  </a:lnTo>
                  <a:lnTo>
                    <a:pt x="365" y="109"/>
                  </a:lnTo>
                  <a:lnTo>
                    <a:pt x="365" y="111"/>
                  </a:lnTo>
                  <a:lnTo>
                    <a:pt x="367" y="111"/>
                  </a:lnTo>
                  <a:lnTo>
                    <a:pt x="369" y="111"/>
                  </a:lnTo>
                  <a:lnTo>
                    <a:pt x="370" y="111"/>
                  </a:lnTo>
                  <a:lnTo>
                    <a:pt x="370" y="113"/>
                  </a:lnTo>
                  <a:lnTo>
                    <a:pt x="372" y="113"/>
                  </a:lnTo>
                  <a:lnTo>
                    <a:pt x="374" y="113"/>
                  </a:lnTo>
                  <a:lnTo>
                    <a:pt x="376" y="111"/>
                  </a:lnTo>
                  <a:lnTo>
                    <a:pt x="376" y="109"/>
                  </a:lnTo>
                  <a:lnTo>
                    <a:pt x="376" y="107"/>
                  </a:lnTo>
                  <a:lnTo>
                    <a:pt x="378" y="107"/>
                  </a:lnTo>
                  <a:lnTo>
                    <a:pt x="380" y="107"/>
                  </a:lnTo>
                  <a:lnTo>
                    <a:pt x="380" y="105"/>
                  </a:lnTo>
                  <a:lnTo>
                    <a:pt x="380" y="103"/>
                  </a:lnTo>
                  <a:lnTo>
                    <a:pt x="380" y="105"/>
                  </a:lnTo>
                  <a:lnTo>
                    <a:pt x="382" y="103"/>
                  </a:lnTo>
                  <a:lnTo>
                    <a:pt x="384" y="103"/>
                  </a:lnTo>
                  <a:lnTo>
                    <a:pt x="386" y="103"/>
                  </a:lnTo>
                  <a:lnTo>
                    <a:pt x="388" y="103"/>
                  </a:lnTo>
                  <a:lnTo>
                    <a:pt x="388" y="105"/>
                  </a:lnTo>
                  <a:lnTo>
                    <a:pt x="390" y="105"/>
                  </a:lnTo>
                  <a:lnTo>
                    <a:pt x="392" y="105"/>
                  </a:lnTo>
                  <a:lnTo>
                    <a:pt x="393" y="105"/>
                  </a:lnTo>
                  <a:lnTo>
                    <a:pt x="395" y="105"/>
                  </a:lnTo>
                  <a:lnTo>
                    <a:pt x="397" y="105"/>
                  </a:lnTo>
                  <a:lnTo>
                    <a:pt x="397" y="107"/>
                  </a:lnTo>
                  <a:lnTo>
                    <a:pt x="399" y="107"/>
                  </a:lnTo>
                  <a:lnTo>
                    <a:pt x="401" y="109"/>
                  </a:lnTo>
                  <a:lnTo>
                    <a:pt x="399" y="109"/>
                  </a:lnTo>
                  <a:lnTo>
                    <a:pt x="399" y="111"/>
                  </a:lnTo>
                  <a:lnTo>
                    <a:pt x="397" y="111"/>
                  </a:lnTo>
                  <a:lnTo>
                    <a:pt x="397" y="113"/>
                  </a:lnTo>
                  <a:lnTo>
                    <a:pt x="397" y="115"/>
                  </a:lnTo>
                  <a:lnTo>
                    <a:pt x="399" y="115"/>
                  </a:lnTo>
                  <a:lnTo>
                    <a:pt x="401" y="115"/>
                  </a:lnTo>
                  <a:lnTo>
                    <a:pt x="401" y="117"/>
                  </a:lnTo>
                  <a:lnTo>
                    <a:pt x="403" y="117"/>
                  </a:lnTo>
                  <a:lnTo>
                    <a:pt x="403" y="119"/>
                  </a:lnTo>
                  <a:lnTo>
                    <a:pt x="405" y="119"/>
                  </a:lnTo>
                  <a:lnTo>
                    <a:pt x="405" y="120"/>
                  </a:lnTo>
                  <a:lnTo>
                    <a:pt x="407" y="120"/>
                  </a:lnTo>
                  <a:lnTo>
                    <a:pt x="407" y="122"/>
                  </a:lnTo>
                  <a:lnTo>
                    <a:pt x="409" y="122"/>
                  </a:lnTo>
                  <a:lnTo>
                    <a:pt x="409" y="124"/>
                  </a:lnTo>
                  <a:lnTo>
                    <a:pt x="411" y="124"/>
                  </a:lnTo>
                  <a:lnTo>
                    <a:pt x="409" y="124"/>
                  </a:lnTo>
                  <a:lnTo>
                    <a:pt x="409" y="126"/>
                  </a:lnTo>
                  <a:lnTo>
                    <a:pt x="411" y="126"/>
                  </a:lnTo>
                  <a:lnTo>
                    <a:pt x="411" y="128"/>
                  </a:lnTo>
                  <a:lnTo>
                    <a:pt x="409" y="128"/>
                  </a:lnTo>
                  <a:lnTo>
                    <a:pt x="409" y="130"/>
                  </a:lnTo>
                  <a:lnTo>
                    <a:pt x="409" y="132"/>
                  </a:lnTo>
                  <a:lnTo>
                    <a:pt x="411" y="132"/>
                  </a:lnTo>
                  <a:lnTo>
                    <a:pt x="411" y="134"/>
                  </a:lnTo>
                  <a:lnTo>
                    <a:pt x="411" y="132"/>
                  </a:lnTo>
                  <a:lnTo>
                    <a:pt x="413" y="132"/>
                  </a:lnTo>
                  <a:lnTo>
                    <a:pt x="415" y="132"/>
                  </a:lnTo>
                  <a:lnTo>
                    <a:pt x="417" y="134"/>
                  </a:lnTo>
                  <a:lnTo>
                    <a:pt x="417" y="136"/>
                  </a:lnTo>
                  <a:lnTo>
                    <a:pt x="418" y="136"/>
                  </a:lnTo>
                  <a:lnTo>
                    <a:pt x="418" y="138"/>
                  </a:lnTo>
                  <a:lnTo>
                    <a:pt x="420" y="140"/>
                  </a:lnTo>
                  <a:lnTo>
                    <a:pt x="418" y="140"/>
                  </a:lnTo>
                  <a:lnTo>
                    <a:pt x="418" y="142"/>
                  </a:lnTo>
                  <a:lnTo>
                    <a:pt x="420" y="142"/>
                  </a:lnTo>
                  <a:lnTo>
                    <a:pt x="422" y="142"/>
                  </a:lnTo>
                  <a:lnTo>
                    <a:pt x="424" y="142"/>
                  </a:lnTo>
                  <a:lnTo>
                    <a:pt x="426" y="142"/>
                  </a:lnTo>
                  <a:lnTo>
                    <a:pt x="424" y="144"/>
                  </a:lnTo>
                  <a:lnTo>
                    <a:pt x="424" y="145"/>
                  </a:lnTo>
                  <a:lnTo>
                    <a:pt x="424" y="147"/>
                  </a:lnTo>
                  <a:lnTo>
                    <a:pt x="422" y="147"/>
                  </a:lnTo>
                  <a:lnTo>
                    <a:pt x="424" y="147"/>
                  </a:lnTo>
                  <a:lnTo>
                    <a:pt x="424" y="149"/>
                  </a:lnTo>
                  <a:lnTo>
                    <a:pt x="422" y="149"/>
                  </a:lnTo>
                  <a:lnTo>
                    <a:pt x="422" y="151"/>
                  </a:lnTo>
                  <a:lnTo>
                    <a:pt x="424" y="151"/>
                  </a:lnTo>
                  <a:lnTo>
                    <a:pt x="422" y="151"/>
                  </a:lnTo>
                  <a:lnTo>
                    <a:pt x="422" y="153"/>
                  </a:lnTo>
                  <a:lnTo>
                    <a:pt x="422" y="155"/>
                  </a:lnTo>
                  <a:lnTo>
                    <a:pt x="420" y="155"/>
                  </a:lnTo>
                  <a:lnTo>
                    <a:pt x="420" y="153"/>
                  </a:lnTo>
                  <a:lnTo>
                    <a:pt x="418" y="153"/>
                  </a:lnTo>
                  <a:lnTo>
                    <a:pt x="417" y="153"/>
                  </a:lnTo>
                  <a:lnTo>
                    <a:pt x="417" y="155"/>
                  </a:lnTo>
                  <a:lnTo>
                    <a:pt x="417" y="157"/>
                  </a:lnTo>
                  <a:lnTo>
                    <a:pt x="418" y="157"/>
                  </a:lnTo>
                  <a:lnTo>
                    <a:pt x="420" y="157"/>
                  </a:lnTo>
                  <a:lnTo>
                    <a:pt x="420" y="159"/>
                  </a:lnTo>
                  <a:lnTo>
                    <a:pt x="422" y="159"/>
                  </a:lnTo>
                  <a:lnTo>
                    <a:pt x="424" y="161"/>
                  </a:lnTo>
                  <a:lnTo>
                    <a:pt x="422" y="161"/>
                  </a:lnTo>
                  <a:lnTo>
                    <a:pt x="422" y="163"/>
                  </a:lnTo>
                  <a:lnTo>
                    <a:pt x="424" y="163"/>
                  </a:lnTo>
                  <a:lnTo>
                    <a:pt x="424" y="165"/>
                  </a:lnTo>
                  <a:lnTo>
                    <a:pt x="422" y="165"/>
                  </a:lnTo>
                  <a:lnTo>
                    <a:pt x="420" y="167"/>
                  </a:lnTo>
                  <a:lnTo>
                    <a:pt x="422" y="167"/>
                  </a:lnTo>
                  <a:lnTo>
                    <a:pt x="422" y="168"/>
                  </a:lnTo>
                  <a:lnTo>
                    <a:pt x="424" y="168"/>
                  </a:lnTo>
                  <a:lnTo>
                    <a:pt x="424" y="170"/>
                  </a:lnTo>
                  <a:lnTo>
                    <a:pt x="424" y="168"/>
                  </a:lnTo>
                  <a:lnTo>
                    <a:pt x="426" y="168"/>
                  </a:lnTo>
                  <a:lnTo>
                    <a:pt x="426" y="170"/>
                  </a:lnTo>
                  <a:lnTo>
                    <a:pt x="426" y="172"/>
                  </a:lnTo>
                  <a:lnTo>
                    <a:pt x="424" y="172"/>
                  </a:lnTo>
                  <a:lnTo>
                    <a:pt x="424" y="174"/>
                  </a:lnTo>
                  <a:lnTo>
                    <a:pt x="424" y="176"/>
                  </a:lnTo>
                  <a:lnTo>
                    <a:pt x="426" y="176"/>
                  </a:lnTo>
                  <a:lnTo>
                    <a:pt x="428" y="176"/>
                  </a:lnTo>
                  <a:lnTo>
                    <a:pt x="428" y="178"/>
                  </a:lnTo>
                  <a:lnTo>
                    <a:pt x="426" y="178"/>
                  </a:lnTo>
                  <a:lnTo>
                    <a:pt x="424" y="178"/>
                  </a:lnTo>
                  <a:lnTo>
                    <a:pt x="424" y="180"/>
                  </a:lnTo>
                  <a:lnTo>
                    <a:pt x="422" y="180"/>
                  </a:lnTo>
                  <a:lnTo>
                    <a:pt x="422" y="182"/>
                  </a:lnTo>
                  <a:lnTo>
                    <a:pt x="424" y="182"/>
                  </a:lnTo>
                  <a:lnTo>
                    <a:pt x="422" y="182"/>
                  </a:lnTo>
                  <a:lnTo>
                    <a:pt x="422" y="184"/>
                  </a:lnTo>
                  <a:lnTo>
                    <a:pt x="422" y="186"/>
                  </a:lnTo>
                  <a:lnTo>
                    <a:pt x="420" y="186"/>
                  </a:lnTo>
                  <a:lnTo>
                    <a:pt x="422" y="186"/>
                  </a:lnTo>
                  <a:lnTo>
                    <a:pt x="422" y="188"/>
                  </a:lnTo>
                  <a:lnTo>
                    <a:pt x="424" y="188"/>
                  </a:lnTo>
                  <a:lnTo>
                    <a:pt x="426" y="188"/>
                  </a:lnTo>
                  <a:lnTo>
                    <a:pt x="428" y="188"/>
                  </a:lnTo>
                  <a:lnTo>
                    <a:pt x="430" y="188"/>
                  </a:lnTo>
                  <a:lnTo>
                    <a:pt x="432" y="188"/>
                  </a:lnTo>
                  <a:lnTo>
                    <a:pt x="432" y="190"/>
                  </a:lnTo>
                  <a:lnTo>
                    <a:pt x="430" y="190"/>
                  </a:lnTo>
                  <a:lnTo>
                    <a:pt x="430" y="192"/>
                  </a:lnTo>
                  <a:lnTo>
                    <a:pt x="432" y="192"/>
                  </a:lnTo>
                  <a:lnTo>
                    <a:pt x="430" y="192"/>
                  </a:lnTo>
                  <a:lnTo>
                    <a:pt x="428" y="192"/>
                  </a:lnTo>
                  <a:lnTo>
                    <a:pt x="426" y="192"/>
                  </a:lnTo>
                  <a:lnTo>
                    <a:pt x="428" y="192"/>
                  </a:lnTo>
                  <a:lnTo>
                    <a:pt x="428" y="193"/>
                  </a:lnTo>
                  <a:lnTo>
                    <a:pt x="428" y="195"/>
                  </a:lnTo>
                  <a:lnTo>
                    <a:pt x="426" y="195"/>
                  </a:lnTo>
                  <a:lnTo>
                    <a:pt x="426" y="197"/>
                  </a:lnTo>
                  <a:lnTo>
                    <a:pt x="426" y="199"/>
                  </a:lnTo>
                  <a:lnTo>
                    <a:pt x="428" y="197"/>
                  </a:lnTo>
                  <a:lnTo>
                    <a:pt x="428" y="199"/>
                  </a:lnTo>
                  <a:lnTo>
                    <a:pt x="428" y="197"/>
                  </a:lnTo>
                  <a:lnTo>
                    <a:pt x="430" y="197"/>
                  </a:lnTo>
                  <a:lnTo>
                    <a:pt x="430" y="199"/>
                  </a:lnTo>
                  <a:lnTo>
                    <a:pt x="428" y="201"/>
                  </a:lnTo>
                  <a:lnTo>
                    <a:pt x="430" y="201"/>
                  </a:lnTo>
                  <a:lnTo>
                    <a:pt x="430" y="203"/>
                  </a:lnTo>
                  <a:lnTo>
                    <a:pt x="428" y="203"/>
                  </a:lnTo>
                  <a:lnTo>
                    <a:pt x="428" y="205"/>
                  </a:lnTo>
                  <a:lnTo>
                    <a:pt x="426" y="205"/>
                  </a:lnTo>
                  <a:lnTo>
                    <a:pt x="426" y="207"/>
                  </a:lnTo>
                  <a:lnTo>
                    <a:pt x="424" y="207"/>
                  </a:lnTo>
                  <a:lnTo>
                    <a:pt x="424" y="209"/>
                  </a:lnTo>
                  <a:lnTo>
                    <a:pt x="424" y="211"/>
                  </a:lnTo>
                  <a:lnTo>
                    <a:pt x="424" y="213"/>
                  </a:lnTo>
                  <a:lnTo>
                    <a:pt x="426" y="213"/>
                  </a:lnTo>
                  <a:lnTo>
                    <a:pt x="428" y="213"/>
                  </a:lnTo>
                  <a:lnTo>
                    <a:pt x="428" y="215"/>
                  </a:lnTo>
                  <a:lnTo>
                    <a:pt x="426" y="215"/>
                  </a:lnTo>
                  <a:lnTo>
                    <a:pt x="426" y="216"/>
                  </a:lnTo>
                  <a:lnTo>
                    <a:pt x="426" y="218"/>
                  </a:lnTo>
                  <a:lnTo>
                    <a:pt x="426" y="220"/>
                  </a:lnTo>
                  <a:lnTo>
                    <a:pt x="426" y="222"/>
                  </a:lnTo>
                  <a:lnTo>
                    <a:pt x="428" y="222"/>
                  </a:lnTo>
                  <a:lnTo>
                    <a:pt x="430" y="222"/>
                  </a:lnTo>
                  <a:lnTo>
                    <a:pt x="430" y="224"/>
                  </a:lnTo>
                  <a:lnTo>
                    <a:pt x="430" y="226"/>
                  </a:lnTo>
                  <a:lnTo>
                    <a:pt x="430" y="228"/>
                  </a:lnTo>
                  <a:lnTo>
                    <a:pt x="428" y="228"/>
                  </a:lnTo>
                  <a:lnTo>
                    <a:pt x="426" y="228"/>
                  </a:lnTo>
                  <a:lnTo>
                    <a:pt x="426" y="230"/>
                  </a:lnTo>
                  <a:lnTo>
                    <a:pt x="426" y="232"/>
                  </a:lnTo>
                  <a:lnTo>
                    <a:pt x="426" y="230"/>
                  </a:lnTo>
                  <a:lnTo>
                    <a:pt x="424" y="230"/>
                  </a:lnTo>
                  <a:lnTo>
                    <a:pt x="422" y="230"/>
                  </a:lnTo>
                  <a:lnTo>
                    <a:pt x="422" y="232"/>
                  </a:lnTo>
                  <a:lnTo>
                    <a:pt x="422" y="234"/>
                  </a:lnTo>
                  <a:lnTo>
                    <a:pt x="424" y="234"/>
                  </a:lnTo>
                  <a:lnTo>
                    <a:pt x="424" y="236"/>
                  </a:lnTo>
                  <a:lnTo>
                    <a:pt x="426" y="236"/>
                  </a:lnTo>
                  <a:lnTo>
                    <a:pt x="426" y="238"/>
                  </a:lnTo>
                  <a:lnTo>
                    <a:pt x="426" y="236"/>
                  </a:lnTo>
                  <a:lnTo>
                    <a:pt x="426" y="238"/>
                  </a:lnTo>
                  <a:lnTo>
                    <a:pt x="428" y="238"/>
                  </a:lnTo>
                  <a:lnTo>
                    <a:pt x="428" y="240"/>
                  </a:lnTo>
                  <a:lnTo>
                    <a:pt x="426" y="240"/>
                  </a:lnTo>
                  <a:lnTo>
                    <a:pt x="428" y="240"/>
                  </a:lnTo>
                  <a:lnTo>
                    <a:pt x="426" y="240"/>
                  </a:lnTo>
                  <a:lnTo>
                    <a:pt x="426" y="241"/>
                  </a:lnTo>
                  <a:lnTo>
                    <a:pt x="426" y="243"/>
                  </a:lnTo>
                  <a:lnTo>
                    <a:pt x="428" y="243"/>
                  </a:lnTo>
                  <a:lnTo>
                    <a:pt x="428" y="245"/>
                  </a:lnTo>
                  <a:lnTo>
                    <a:pt x="428" y="247"/>
                  </a:lnTo>
                  <a:lnTo>
                    <a:pt x="428" y="249"/>
                  </a:lnTo>
                  <a:lnTo>
                    <a:pt x="428" y="251"/>
                  </a:lnTo>
                  <a:lnTo>
                    <a:pt x="428" y="253"/>
                  </a:lnTo>
                  <a:lnTo>
                    <a:pt x="426" y="253"/>
                  </a:lnTo>
                  <a:lnTo>
                    <a:pt x="426" y="255"/>
                  </a:lnTo>
                  <a:lnTo>
                    <a:pt x="424" y="253"/>
                  </a:lnTo>
                  <a:lnTo>
                    <a:pt x="424" y="255"/>
                  </a:lnTo>
                  <a:lnTo>
                    <a:pt x="422" y="255"/>
                  </a:lnTo>
                  <a:lnTo>
                    <a:pt x="422" y="253"/>
                  </a:lnTo>
                  <a:lnTo>
                    <a:pt x="420" y="253"/>
                  </a:lnTo>
                  <a:lnTo>
                    <a:pt x="420" y="255"/>
                  </a:lnTo>
                  <a:lnTo>
                    <a:pt x="418" y="255"/>
                  </a:lnTo>
                  <a:lnTo>
                    <a:pt x="417" y="255"/>
                  </a:lnTo>
                  <a:lnTo>
                    <a:pt x="418" y="257"/>
                  </a:lnTo>
                  <a:lnTo>
                    <a:pt x="418" y="255"/>
                  </a:lnTo>
                  <a:lnTo>
                    <a:pt x="418" y="257"/>
                  </a:lnTo>
                  <a:lnTo>
                    <a:pt x="417" y="257"/>
                  </a:lnTo>
                  <a:lnTo>
                    <a:pt x="417" y="259"/>
                  </a:lnTo>
                  <a:lnTo>
                    <a:pt x="418" y="259"/>
                  </a:lnTo>
                  <a:lnTo>
                    <a:pt x="418" y="261"/>
                  </a:lnTo>
                  <a:lnTo>
                    <a:pt x="417" y="261"/>
                  </a:lnTo>
                  <a:lnTo>
                    <a:pt x="417" y="263"/>
                  </a:lnTo>
                  <a:lnTo>
                    <a:pt x="417" y="265"/>
                  </a:lnTo>
                  <a:lnTo>
                    <a:pt x="417" y="266"/>
                  </a:lnTo>
                  <a:lnTo>
                    <a:pt x="415" y="266"/>
                  </a:lnTo>
                  <a:lnTo>
                    <a:pt x="413" y="266"/>
                  </a:lnTo>
                  <a:lnTo>
                    <a:pt x="411" y="266"/>
                  </a:lnTo>
                  <a:lnTo>
                    <a:pt x="411" y="268"/>
                  </a:lnTo>
                  <a:lnTo>
                    <a:pt x="409" y="268"/>
                  </a:lnTo>
                  <a:lnTo>
                    <a:pt x="409" y="266"/>
                  </a:lnTo>
                  <a:lnTo>
                    <a:pt x="407" y="266"/>
                  </a:lnTo>
                  <a:lnTo>
                    <a:pt x="407" y="265"/>
                  </a:lnTo>
                  <a:lnTo>
                    <a:pt x="405" y="265"/>
                  </a:lnTo>
                  <a:lnTo>
                    <a:pt x="405" y="266"/>
                  </a:lnTo>
                  <a:lnTo>
                    <a:pt x="403" y="266"/>
                  </a:lnTo>
                  <a:lnTo>
                    <a:pt x="403" y="265"/>
                  </a:lnTo>
                  <a:lnTo>
                    <a:pt x="403" y="263"/>
                  </a:lnTo>
                  <a:lnTo>
                    <a:pt x="405" y="263"/>
                  </a:lnTo>
                  <a:lnTo>
                    <a:pt x="405" y="261"/>
                  </a:lnTo>
                  <a:lnTo>
                    <a:pt x="405" y="259"/>
                  </a:lnTo>
                  <a:lnTo>
                    <a:pt x="405" y="257"/>
                  </a:lnTo>
                  <a:lnTo>
                    <a:pt x="403" y="257"/>
                  </a:lnTo>
                  <a:lnTo>
                    <a:pt x="401" y="257"/>
                  </a:lnTo>
                  <a:lnTo>
                    <a:pt x="399" y="257"/>
                  </a:lnTo>
                  <a:lnTo>
                    <a:pt x="399" y="259"/>
                  </a:lnTo>
                  <a:lnTo>
                    <a:pt x="397" y="259"/>
                  </a:lnTo>
                  <a:lnTo>
                    <a:pt x="395" y="259"/>
                  </a:lnTo>
                  <a:lnTo>
                    <a:pt x="393" y="259"/>
                  </a:lnTo>
                  <a:lnTo>
                    <a:pt x="393" y="261"/>
                  </a:lnTo>
                  <a:lnTo>
                    <a:pt x="393" y="263"/>
                  </a:lnTo>
                  <a:lnTo>
                    <a:pt x="395" y="263"/>
                  </a:lnTo>
                  <a:lnTo>
                    <a:pt x="393" y="263"/>
                  </a:lnTo>
                  <a:lnTo>
                    <a:pt x="392" y="263"/>
                  </a:lnTo>
                  <a:lnTo>
                    <a:pt x="392" y="265"/>
                  </a:lnTo>
                  <a:lnTo>
                    <a:pt x="390" y="265"/>
                  </a:lnTo>
                  <a:lnTo>
                    <a:pt x="390" y="263"/>
                  </a:lnTo>
                  <a:lnTo>
                    <a:pt x="390" y="261"/>
                  </a:lnTo>
                  <a:lnTo>
                    <a:pt x="388" y="261"/>
                  </a:lnTo>
                  <a:lnTo>
                    <a:pt x="388" y="259"/>
                  </a:lnTo>
                  <a:lnTo>
                    <a:pt x="386" y="259"/>
                  </a:lnTo>
                  <a:lnTo>
                    <a:pt x="386" y="257"/>
                  </a:lnTo>
                  <a:lnTo>
                    <a:pt x="384" y="257"/>
                  </a:lnTo>
                  <a:lnTo>
                    <a:pt x="384" y="255"/>
                  </a:lnTo>
                  <a:lnTo>
                    <a:pt x="384" y="253"/>
                  </a:lnTo>
                  <a:lnTo>
                    <a:pt x="382" y="253"/>
                  </a:lnTo>
                  <a:lnTo>
                    <a:pt x="382" y="251"/>
                  </a:lnTo>
                  <a:lnTo>
                    <a:pt x="380" y="251"/>
                  </a:lnTo>
                  <a:lnTo>
                    <a:pt x="380" y="249"/>
                  </a:lnTo>
                  <a:lnTo>
                    <a:pt x="378" y="249"/>
                  </a:lnTo>
                  <a:lnTo>
                    <a:pt x="378" y="251"/>
                  </a:lnTo>
                  <a:lnTo>
                    <a:pt x="378" y="253"/>
                  </a:lnTo>
                  <a:lnTo>
                    <a:pt x="376" y="253"/>
                  </a:lnTo>
                  <a:lnTo>
                    <a:pt x="376" y="251"/>
                  </a:lnTo>
                  <a:lnTo>
                    <a:pt x="374" y="251"/>
                  </a:lnTo>
                  <a:lnTo>
                    <a:pt x="372" y="251"/>
                  </a:lnTo>
                  <a:lnTo>
                    <a:pt x="370" y="251"/>
                  </a:lnTo>
                  <a:lnTo>
                    <a:pt x="370" y="253"/>
                  </a:lnTo>
                  <a:lnTo>
                    <a:pt x="370" y="255"/>
                  </a:lnTo>
                  <a:lnTo>
                    <a:pt x="372" y="255"/>
                  </a:lnTo>
                  <a:lnTo>
                    <a:pt x="370" y="255"/>
                  </a:lnTo>
                  <a:lnTo>
                    <a:pt x="370" y="257"/>
                  </a:lnTo>
                  <a:lnTo>
                    <a:pt x="369" y="259"/>
                  </a:lnTo>
                  <a:lnTo>
                    <a:pt x="369" y="261"/>
                  </a:lnTo>
                  <a:lnTo>
                    <a:pt x="367" y="261"/>
                  </a:lnTo>
                  <a:lnTo>
                    <a:pt x="367" y="259"/>
                  </a:lnTo>
                  <a:lnTo>
                    <a:pt x="365" y="259"/>
                  </a:lnTo>
                  <a:lnTo>
                    <a:pt x="363" y="259"/>
                  </a:lnTo>
                  <a:lnTo>
                    <a:pt x="363" y="257"/>
                  </a:lnTo>
                  <a:lnTo>
                    <a:pt x="363" y="255"/>
                  </a:lnTo>
                  <a:lnTo>
                    <a:pt x="361" y="255"/>
                  </a:lnTo>
                  <a:lnTo>
                    <a:pt x="359" y="255"/>
                  </a:lnTo>
                  <a:lnTo>
                    <a:pt x="359" y="253"/>
                  </a:lnTo>
                  <a:lnTo>
                    <a:pt x="357" y="253"/>
                  </a:lnTo>
                  <a:lnTo>
                    <a:pt x="355" y="253"/>
                  </a:lnTo>
                  <a:lnTo>
                    <a:pt x="355" y="251"/>
                  </a:lnTo>
                  <a:lnTo>
                    <a:pt x="353" y="251"/>
                  </a:lnTo>
                  <a:lnTo>
                    <a:pt x="353" y="253"/>
                  </a:lnTo>
                  <a:lnTo>
                    <a:pt x="351" y="253"/>
                  </a:lnTo>
                  <a:lnTo>
                    <a:pt x="349" y="253"/>
                  </a:lnTo>
                  <a:lnTo>
                    <a:pt x="349" y="255"/>
                  </a:lnTo>
                  <a:lnTo>
                    <a:pt x="347" y="257"/>
                  </a:lnTo>
                  <a:lnTo>
                    <a:pt x="347" y="259"/>
                  </a:lnTo>
                  <a:lnTo>
                    <a:pt x="349" y="259"/>
                  </a:lnTo>
                  <a:lnTo>
                    <a:pt x="347" y="259"/>
                  </a:lnTo>
                  <a:lnTo>
                    <a:pt x="347" y="261"/>
                  </a:lnTo>
                  <a:lnTo>
                    <a:pt x="345" y="261"/>
                  </a:lnTo>
                  <a:lnTo>
                    <a:pt x="347" y="263"/>
                  </a:lnTo>
                  <a:lnTo>
                    <a:pt x="347" y="265"/>
                  </a:lnTo>
                  <a:lnTo>
                    <a:pt x="349" y="265"/>
                  </a:lnTo>
                  <a:lnTo>
                    <a:pt x="349" y="266"/>
                  </a:lnTo>
                  <a:lnTo>
                    <a:pt x="349" y="268"/>
                  </a:lnTo>
                  <a:lnTo>
                    <a:pt x="351" y="268"/>
                  </a:lnTo>
                  <a:lnTo>
                    <a:pt x="351" y="270"/>
                  </a:lnTo>
                  <a:lnTo>
                    <a:pt x="353" y="270"/>
                  </a:lnTo>
                  <a:lnTo>
                    <a:pt x="353" y="272"/>
                  </a:lnTo>
                  <a:lnTo>
                    <a:pt x="355" y="272"/>
                  </a:lnTo>
                  <a:lnTo>
                    <a:pt x="355" y="274"/>
                  </a:lnTo>
                  <a:lnTo>
                    <a:pt x="357" y="274"/>
                  </a:lnTo>
                  <a:lnTo>
                    <a:pt x="357" y="276"/>
                  </a:lnTo>
                  <a:lnTo>
                    <a:pt x="359" y="276"/>
                  </a:lnTo>
                  <a:lnTo>
                    <a:pt x="359" y="278"/>
                  </a:lnTo>
                  <a:lnTo>
                    <a:pt x="361" y="278"/>
                  </a:lnTo>
                  <a:lnTo>
                    <a:pt x="361" y="280"/>
                  </a:lnTo>
                  <a:lnTo>
                    <a:pt x="359" y="280"/>
                  </a:lnTo>
                  <a:lnTo>
                    <a:pt x="361" y="280"/>
                  </a:lnTo>
                  <a:lnTo>
                    <a:pt x="361" y="282"/>
                  </a:lnTo>
                  <a:lnTo>
                    <a:pt x="363" y="282"/>
                  </a:lnTo>
                  <a:lnTo>
                    <a:pt x="363" y="284"/>
                  </a:lnTo>
                  <a:lnTo>
                    <a:pt x="363" y="286"/>
                  </a:lnTo>
                  <a:lnTo>
                    <a:pt x="363" y="288"/>
                  </a:lnTo>
                  <a:lnTo>
                    <a:pt x="363" y="289"/>
                  </a:lnTo>
                  <a:lnTo>
                    <a:pt x="361" y="288"/>
                  </a:lnTo>
                  <a:lnTo>
                    <a:pt x="361" y="289"/>
                  </a:lnTo>
                  <a:lnTo>
                    <a:pt x="359" y="289"/>
                  </a:lnTo>
                  <a:lnTo>
                    <a:pt x="359" y="291"/>
                  </a:lnTo>
                  <a:lnTo>
                    <a:pt x="361" y="293"/>
                  </a:lnTo>
                  <a:lnTo>
                    <a:pt x="359" y="293"/>
                  </a:lnTo>
                  <a:lnTo>
                    <a:pt x="359" y="295"/>
                  </a:lnTo>
                  <a:lnTo>
                    <a:pt x="359" y="297"/>
                  </a:lnTo>
                  <a:lnTo>
                    <a:pt x="357" y="297"/>
                  </a:lnTo>
                  <a:lnTo>
                    <a:pt x="357" y="295"/>
                  </a:lnTo>
                  <a:lnTo>
                    <a:pt x="355" y="295"/>
                  </a:lnTo>
                  <a:lnTo>
                    <a:pt x="355" y="297"/>
                  </a:lnTo>
                  <a:lnTo>
                    <a:pt x="355" y="299"/>
                  </a:lnTo>
                  <a:lnTo>
                    <a:pt x="355" y="301"/>
                  </a:lnTo>
                  <a:lnTo>
                    <a:pt x="355" y="303"/>
                  </a:lnTo>
                  <a:lnTo>
                    <a:pt x="355" y="305"/>
                  </a:lnTo>
                  <a:lnTo>
                    <a:pt x="357" y="305"/>
                  </a:lnTo>
                  <a:lnTo>
                    <a:pt x="357" y="307"/>
                  </a:lnTo>
                  <a:lnTo>
                    <a:pt x="359" y="307"/>
                  </a:lnTo>
                  <a:lnTo>
                    <a:pt x="359" y="309"/>
                  </a:lnTo>
                  <a:lnTo>
                    <a:pt x="359" y="311"/>
                  </a:lnTo>
                  <a:lnTo>
                    <a:pt x="359" y="313"/>
                  </a:lnTo>
                  <a:lnTo>
                    <a:pt x="361" y="313"/>
                  </a:lnTo>
                  <a:lnTo>
                    <a:pt x="361" y="311"/>
                  </a:lnTo>
                  <a:lnTo>
                    <a:pt x="363" y="311"/>
                  </a:lnTo>
                  <a:lnTo>
                    <a:pt x="363" y="313"/>
                  </a:lnTo>
                  <a:lnTo>
                    <a:pt x="363" y="314"/>
                  </a:lnTo>
                  <a:lnTo>
                    <a:pt x="363" y="316"/>
                  </a:lnTo>
                  <a:lnTo>
                    <a:pt x="363" y="318"/>
                  </a:lnTo>
                  <a:lnTo>
                    <a:pt x="363" y="320"/>
                  </a:lnTo>
                  <a:lnTo>
                    <a:pt x="365" y="320"/>
                  </a:lnTo>
                  <a:lnTo>
                    <a:pt x="367" y="320"/>
                  </a:lnTo>
                  <a:lnTo>
                    <a:pt x="365" y="320"/>
                  </a:lnTo>
                  <a:lnTo>
                    <a:pt x="365" y="322"/>
                  </a:lnTo>
                  <a:lnTo>
                    <a:pt x="365" y="324"/>
                  </a:lnTo>
                  <a:lnTo>
                    <a:pt x="365" y="326"/>
                  </a:lnTo>
                  <a:lnTo>
                    <a:pt x="365" y="328"/>
                  </a:lnTo>
                  <a:lnTo>
                    <a:pt x="365" y="330"/>
                  </a:lnTo>
                  <a:lnTo>
                    <a:pt x="365" y="332"/>
                  </a:lnTo>
                  <a:lnTo>
                    <a:pt x="365" y="334"/>
                  </a:lnTo>
                  <a:lnTo>
                    <a:pt x="365" y="336"/>
                  </a:lnTo>
                  <a:lnTo>
                    <a:pt x="367" y="336"/>
                  </a:lnTo>
                  <a:lnTo>
                    <a:pt x="367" y="334"/>
                  </a:lnTo>
                  <a:lnTo>
                    <a:pt x="367" y="336"/>
                  </a:lnTo>
                  <a:lnTo>
                    <a:pt x="367" y="337"/>
                  </a:lnTo>
                  <a:lnTo>
                    <a:pt x="367" y="339"/>
                  </a:lnTo>
                  <a:lnTo>
                    <a:pt x="367" y="341"/>
                  </a:lnTo>
                  <a:lnTo>
                    <a:pt x="369" y="341"/>
                  </a:lnTo>
                  <a:lnTo>
                    <a:pt x="369" y="339"/>
                  </a:lnTo>
                  <a:lnTo>
                    <a:pt x="370" y="339"/>
                  </a:lnTo>
                  <a:lnTo>
                    <a:pt x="370" y="341"/>
                  </a:lnTo>
                  <a:lnTo>
                    <a:pt x="370" y="343"/>
                  </a:lnTo>
                  <a:lnTo>
                    <a:pt x="369" y="343"/>
                  </a:lnTo>
                  <a:lnTo>
                    <a:pt x="369" y="345"/>
                  </a:lnTo>
                  <a:lnTo>
                    <a:pt x="369" y="347"/>
                  </a:lnTo>
                  <a:lnTo>
                    <a:pt x="369" y="349"/>
                  </a:lnTo>
                  <a:lnTo>
                    <a:pt x="370" y="349"/>
                  </a:lnTo>
                  <a:lnTo>
                    <a:pt x="369" y="349"/>
                  </a:lnTo>
                  <a:lnTo>
                    <a:pt x="369" y="351"/>
                  </a:lnTo>
                  <a:lnTo>
                    <a:pt x="370" y="351"/>
                  </a:lnTo>
                  <a:lnTo>
                    <a:pt x="370" y="353"/>
                  </a:lnTo>
                  <a:lnTo>
                    <a:pt x="369" y="353"/>
                  </a:lnTo>
                  <a:lnTo>
                    <a:pt x="369" y="355"/>
                  </a:lnTo>
                  <a:lnTo>
                    <a:pt x="370" y="355"/>
                  </a:lnTo>
                  <a:lnTo>
                    <a:pt x="370" y="357"/>
                  </a:lnTo>
                  <a:lnTo>
                    <a:pt x="370" y="359"/>
                  </a:lnTo>
                  <a:lnTo>
                    <a:pt x="369" y="359"/>
                  </a:lnTo>
                  <a:lnTo>
                    <a:pt x="367" y="359"/>
                  </a:lnTo>
                  <a:lnTo>
                    <a:pt x="365" y="359"/>
                  </a:lnTo>
                  <a:lnTo>
                    <a:pt x="363" y="359"/>
                  </a:lnTo>
                  <a:lnTo>
                    <a:pt x="361" y="359"/>
                  </a:lnTo>
                  <a:lnTo>
                    <a:pt x="361" y="361"/>
                  </a:lnTo>
                  <a:lnTo>
                    <a:pt x="361" y="362"/>
                  </a:lnTo>
                  <a:lnTo>
                    <a:pt x="361" y="364"/>
                  </a:lnTo>
                  <a:lnTo>
                    <a:pt x="361" y="366"/>
                  </a:lnTo>
                  <a:lnTo>
                    <a:pt x="359" y="366"/>
                  </a:lnTo>
                  <a:lnTo>
                    <a:pt x="357" y="366"/>
                  </a:lnTo>
                  <a:lnTo>
                    <a:pt x="357" y="368"/>
                  </a:lnTo>
                  <a:lnTo>
                    <a:pt x="357" y="370"/>
                  </a:lnTo>
                  <a:lnTo>
                    <a:pt x="359" y="370"/>
                  </a:lnTo>
                  <a:lnTo>
                    <a:pt x="359" y="372"/>
                  </a:lnTo>
                  <a:lnTo>
                    <a:pt x="361" y="372"/>
                  </a:lnTo>
                  <a:lnTo>
                    <a:pt x="361" y="374"/>
                  </a:lnTo>
                  <a:lnTo>
                    <a:pt x="359" y="374"/>
                  </a:lnTo>
                  <a:lnTo>
                    <a:pt x="359" y="376"/>
                  </a:lnTo>
                  <a:lnTo>
                    <a:pt x="357" y="376"/>
                  </a:lnTo>
                  <a:lnTo>
                    <a:pt x="359" y="376"/>
                  </a:lnTo>
                  <a:lnTo>
                    <a:pt x="359" y="378"/>
                  </a:lnTo>
                  <a:lnTo>
                    <a:pt x="361" y="378"/>
                  </a:lnTo>
                  <a:lnTo>
                    <a:pt x="361" y="380"/>
                  </a:lnTo>
                  <a:lnTo>
                    <a:pt x="359" y="380"/>
                  </a:lnTo>
                  <a:lnTo>
                    <a:pt x="359" y="382"/>
                  </a:lnTo>
                  <a:lnTo>
                    <a:pt x="357" y="382"/>
                  </a:lnTo>
                  <a:lnTo>
                    <a:pt x="357" y="384"/>
                  </a:lnTo>
                  <a:lnTo>
                    <a:pt x="355" y="384"/>
                  </a:lnTo>
                  <a:lnTo>
                    <a:pt x="353" y="384"/>
                  </a:lnTo>
                  <a:lnTo>
                    <a:pt x="351" y="384"/>
                  </a:lnTo>
                  <a:lnTo>
                    <a:pt x="349" y="384"/>
                  </a:lnTo>
                  <a:lnTo>
                    <a:pt x="349" y="385"/>
                  </a:lnTo>
                  <a:lnTo>
                    <a:pt x="347" y="385"/>
                  </a:lnTo>
                  <a:lnTo>
                    <a:pt x="347" y="387"/>
                  </a:lnTo>
                  <a:lnTo>
                    <a:pt x="345" y="387"/>
                  </a:lnTo>
                  <a:lnTo>
                    <a:pt x="344" y="387"/>
                  </a:lnTo>
                  <a:lnTo>
                    <a:pt x="342" y="387"/>
                  </a:lnTo>
                  <a:lnTo>
                    <a:pt x="342" y="389"/>
                  </a:lnTo>
                  <a:lnTo>
                    <a:pt x="340" y="389"/>
                  </a:lnTo>
                  <a:lnTo>
                    <a:pt x="338" y="389"/>
                  </a:lnTo>
                  <a:lnTo>
                    <a:pt x="336" y="389"/>
                  </a:lnTo>
                  <a:lnTo>
                    <a:pt x="336" y="391"/>
                  </a:lnTo>
                  <a:lnTo>
                    <a:pt x="334" y="391"/>
                  </a:lnTo>
                  <a:lnTo>
                    <a:pt x="334" y="393"/>
                  </a:lnTo>
                  <a:lnTo>
                    <a:pt x="332" y="391"/>
                  </a:lnTo>
                  <a:lnTo>
                    <a:pt x="332" y="389"/>
                  </a:lnTo>
                  <a:lnTo>
                    <a:pt x="330" y="391"/>
                  </a:lnTo>
                  <a:lnTo>
                    <a:pt x="328" y="389"/>
                  </a:lnTo>
                  <a:lnTo>
                    <a:pt x="326" y="389"/>
                  </a:lnTo>
                  <a:lnTo>
                    <a:pt x="324" y="389"/>
                  </a:lnTo>
                  <a:lnTo>
                    <a:pt x="322" y="389"/>
                  </a:lnTo>
                  <a:lnTo>
                    <a:pt x="320" y="389"/>
                  </a:lnTo>
                  <a:lnTo>
                    <a:pt x="320" y="387"/>
                  </a:lnTo>
                  <a:lnTo>
                    <a:pt x="319" y="387"/>
                  </a:lnTo>
                  <a:lnTo>
                    <a:pt x="319" y="385"/>
                  </a:lnTo>
                  <a:lnTo>
                    <a:pt x="317" y="385"/>
                  </a:lnTo>
                  <a:lnTo>
                    <a:pt x="315" y="385"/>
                  </a:lnTo>
                  <a:lnTo>
                    <a:pt x="313" y="385"/>
                  </a:lnTo>
                  <a:lnTo>
                    <a:pt x="313" y="384"/>
                  </a:lnTo>
                  <a:lnTo>
                    <a:pt x="311" y="382"/>
                  </a:lnTo>
                  <a:lnTo>
                    <a:pt x="311" y="380"/>
                  </a:lnTo>
                  <a:lnTo>
                    <a:pt x="309" y="380"/>
                  </a:lnTo>
                  <a:lnTo>
                    <a:pt x="307" y="380"/>
                  </a:lnTo>
                  <a:lnTo>
                    <a:pt x="305" y="380"/>
                  </a:lnTo>
                  <a:lnTo>
                    <a:pt x="303" y="380"/>
                  </a:lnTo>
                  <a:lnTo>
                    <a:pt x="303" y="378"/>
                  </a:lnTo>
                  <a:lnTo>
                    <a:pt x="301" y="378"/>
                  </a:lnTo>
                  <a:lnTo>
                    <a:pt x="299" y="378"/>
                  </a:lnTo>
                  <a:lnTo>
                    <a:pt x="299" y="380"/>
                  </a:lnTo>
                  <a:lnTo>
                    <a:pt x="297" y="380"/>
                  </a:lnTo>
                  <a:lnTo>
                    <a:pt x="295" y="380"/>
                  </a:lnTo>
                  <a:lnTo>
                    <a:pt x="295" y="382"/>
                  </a:lnTo>
                  <a:lnTo>
                    <a:pt x="294" y="382"/>
                  </a:lnTo>
                  <a:lnTo>
                    <a:pt x="294" y="384"/>
                  </a:lnTo>
                  <a:lnTo>
                    <a:pt x="292" y="384"/>
                  </a:lnTo>
                  <a:lnTo>
                    <a:pt x="292" y="382"/>
                  </a:lnTo>
                  <a:lnTo>
                    <a:pt x="290" y="382"/>
                  </a:lnTo>
                  <a:lnTo>
                    <a:pt x="290" y="380"/>
                  </a:lnTo>
                  <a:lnTo>
                    <a:pt x="290" y="378"/>
                  </a:lnTo>
                  <a:lnTo>
                    <a:pt x="290" y="376"/>
                  </a:lnTo>
                  <a:lnTo>
                    <a:pt x="288" y="376"/>
                  </a:lnTo>
                  <a:lnTo>
                    <a:pt x="288" y="374"/>
                  </a:lnTo>
                  <a:lnTo>
                    <a:pt x="286" y="374"/>
                  </a:lnTo>
                  <a:lnTo>
                    <a:pt x="286" y="372"/>
                  </a:lnTo>
                  <a:lnTo>
                    <a:pt x="284" y="372"/>
                  </a:lnTo>
                  <a:lnTo>
                    <a:pt x="284" y="370"/>
                  </a:lnTo>
                  <a:lnTo>
                    <a:pt x="286" y="370"/>
                  </a:lnTo>
                  <a:lnTo>
                    <a:pt x="284" y="370"/>
                  </a:lnTo>
                  <a:lnTo>
                    <a:pt x="284" y="368"/>
                  </a:lnTo>
                  <a:lnTo>
                    <a:pt x="284" y="366"/>
                  </a:lnTo>
                  <a:lnTo>
                    <a:pt x="282" y="366"/>
                  </a:lnTo>
                  <a:lnTo>
                    <a:pt x="280" y="366"/>
                  </a:lnTo>
                  <a:lnTo>
                    <a:pt x="278" y="366"/>
                  </a:lnTo>
                  <a:lnTo>
                    <a:pt x="278" y="364"/>
                  </a:lnTo>
                  <a:lnTo>
                    <a:pt x="278" y="362"/>
                  </a:lnTo>
                  <a:lnTo>
                    <a:pt x="280" y="362"/>
                  </a:lnTo>
                  <a:lnTo>
                    <a:pt x="280" y="361"/>
                  </a:lnTo>
                  <a:lnTo>
                    <a:pt x="278" y="361"/>
                  </a:lnTo>
                  <a:lnTo>
                    <a:pt x="278" y="359"/>
                  </a:lnTo>
                  <a:lnTo>
                    <a:pt x="276" y="359"/>
                  </a:lnTo>
                  <a:lnTo>
                    <a:pt x="276" y="361"/>
                  </a:lnTo>
                  <a:lnTo>
                    <a:pt x="276" y="359"/>
                  </a:lnTo>
                  <a:lnTo>
                    <a:pt x="278" y="357"/>
                  </a:lnTo>
                  <a:lnTo>
                    <a:pt x="276" y="357"/>
                  </a:lnTo>
                  <a:lnTo>
                    <a:pt x="276" y="355"/>
                  </a:lnTo>
                  <a:lnTo>
                    <a:pt x="276" y="353"/>
                  </a:lnTo>
                  <a:lnTo>
                    <a:pt x="274" y="353"/>
                  </a:lnTo>
                  <a:lnTo>
                    <a:pt x="272" y="351"/>
                  </a:lnTo>
                  <a:lnTo>
                    <a:pt x="274" y="351"/>
                  </a:lnTo>
                  <a:lnTo>
                    <a:pt x="274" y="349"/>
                  </a:lnTo>
                  <a:lnTo>
                    <a:pt x="272" y="349"/>
                  </a:lnTo>
                  <a:lnTo>
                    <a:pt x="274" y="349"/>
                  </a:lnTo>
                  <a:lnTo>
                    <a:pt x="274" y="347"/>
                  </a:lnTo>
                  <a:lnTo>
                    <a:pt x="276" y="347"/>
                  </a:lnTo>
                  <a:lnTo>
                    <a:pt x="276" y="345"/>
                  </a:lnTo>
                  <a:lnTo>
                    <a:pt x="278" y="345"/>
                  </a:lnTo>
                  <a:lnTo>
                    <a:pt x="280" y="345"/>
                  </a:lnTo>
                  <a:lnTo>
                    <a:pt x="280" y="343"/>
                  </a:lnTo>
                  <a:lnTo>
                    <a:pt x="282" y="343"/>
                  </a:lnTo>
                  <a:lnTo>
                    <a:pt x="282" y="341"/>
                  </a:lnTo>
                  <a:lnTo>
                    <a:pt x="282" y="339"/>
                  </a:lnTo>
                  <a:lnTo>
                    <a:pt x="282" y="337"/>
                  </a:lnTo>
                  <a:lnTo>
                    <a:pt x="284" y="337"/>
                  </a:lnTo>
                  <a:lnTo>
                    <a:pt x="284" y="336"/>
                  </a:lnTo>
                  <a:lnTo>
                    <a:pt x="284" y="337"/>
                  </a:lnTo>
                  <a:lnTo>
                    <a:pt x="286" y="337"/>
                  </a:lnTo>
                  <a:lnTo>
                    <a:pt x="286" y="336"/>
                  </a:lnTo>
                  <a:lnTo>
                    <a:pt x="286" y="337"/>
                  </a:lnTo>
                  <a:lnTo>
                    <a:pt x="288" y="336"/>
                  </a:lnTo>
                  <a:lnTo>
                    <a:pt x="288" y="334"/>
                  </a:lnTo>
                  <a:lnTo>
                    <a:pt x="286" y="334"/>
                  </a:lnTo>
                  <a:lnTo>
                    <a:pt x="286" y="332"/>
                  </a:lnTo>
                  <a:lnTo>
                    <a:pt x="284" y="332"/>
                  </a:lnTo>
                  <a:lnTo>
                    <a:pt x="284" y="330"/>
                  </a:lnTo>
                  <a:lnTo>
                    <a:pt x="286" y="330"/>
                  </a:lnTo>
                  <a:lnTo>
                    <a:pt x="284" y="328"/>
                  </a:lnTo>
                  <a:lnTo>
                    <a:pt x="282" y="328"/>
                  </a:lnTo>
                  <a:lnTo>
                    <a:pt x="284" y="328"/>
                  </a:lnTo>
                  <a:lnTo>
                    <a:pt x="284" y="326"/>
                  </a:lnTo>
                  <a:lnTo>
                    <a:pt x="284" y="324"/>
                  </a:lnTo>
                  <a:lnTo>
                    <a:pt x="282" y="324"/>
                  </a:lnTo>
                  <a:lnTo>
                    <a:pt x="282" y="322"/>
                  </a:lnTo>
                  <a:lnTo>
                    <a:pt x="282" y="320"/>
                  </a:lnTo>
                  <a:lnTo>
                    <a:pt x="284" y="320"/>
                  </a:lnTo>
                  <a:lnTo>
                    <a:pt x="286" y="320"/>
                  </a:lnTo>
                  <a:lnTo>
                    <a:pt x="286" y="318"/>
                  </a:lnTo>
                  <a:lnTo>
                    <a:pt x="286" y="316"/>
                  </a:lnTo>
                  <a:lnTo>
                    <a:pt x="286" y="314"/>
                  </a:lnTo>
                  <a:lnTo>
                    <a:pt x="286" y="313"/>
                  </a:lnTo>
                  <a:lnTo>
                    <a:pt x="288" y="313"/>
                  </a:lnTo>
                  <a:lnTo>
                    <a:pt x="288" y="311"/>
                  </a:lnTo>
                  <a:lnTo>
                    <a:pt x="288" y="309"/>
                  </a:lnTo>
                  <a:lnTo>
                    <a:pt x="286" y="309"/>
                  </a:lnTo>
                  <a:lnTo>
                    <a:pt x="286" y="307"/>
                  </a:lnTo>
                  <a:lnTo>
                    <a:pt x="286" y="305"/>
                  </a:lnTo>
                  <a:lnTo>
                    <a:pt x="288" y="305"/>
                  </a:lnTo>
                  <a:lnTo>
                    <a:pt x="286" y="305"/>
                  </a:lnTo>
                  <a:lnTo>
                    <a:pt x="286" y="303"/>
                  </a:lnTo>
                  <a:lnTo>
                    <a:pt x="286" y="301"/>
                  </a:lnTo>
                  <a:lnTo>
                    <a:pt x="284" y="301"/>
                  </a:lnTo>
                  <a:lnTo>
                    <a:pt x="284" y="299"/>
                  </a:lnTo>
                  <a:lnTo>
                    <a:pt x="282" y="299"/>
                  </a:lnTo>
                  <a:lnTo>
                    <a:pt x="280" y="299"/>
                  </a:lnTo>
                  <a:lnTo>
                    <a:pt x="280" y="297"/>
                  </a:lnTo>
                  <a:lnTo>
                    <a:pt x="278" y="297"/>
                  </a:lnTo>
                  <a:lnTo>
                    <a:pt x="276" y="297"/>
                  </a:lnTo>
                  <a:lnTo>
                    <a:pt x="276" y="295"/>
                  </a:lnTo>
                  <a:lnTo>
                    <a:pt x="274" y="295"/>
                  </a:lnTo>
                  <a:lnTo>
                    <a:pt x="272" y="295"/>
                  </a:lnTo>
                  <a:lnTo>
                    <a:pt x="271" y="295"/>
                  </a:lnTo>
                  <a:lnTo>
                    <a:pt x="269" y="295"/>
                  </a:lnTo>
                  <a:lnTo>
                    <a:pt x="269" y="293"/>
                  </a:lnTo>
                  <a:lnTo>
                    <a:pt x="269" y="295"/>
                  </a:lnTo>
                  <a:lnTo>
                    <a:pt x="267" y="295"/>
                  </a:lnTo>
                  <a:lnTo>
                    <a:pt x="267" y="293"/>
                  </a:lnTo>
                  <a:lnTo>
                    <a:pt x="267" y="291"/>
                  </a:lnTo>
                  <a:lnTo>
                    <a:pt x="265" y="291"/>
                  </a:lnTo>
                  <a:lnTo>
                    <a:pt x="263" y="291"/>
                  </a:lnTo>
                  <a:lnTo>
                    <a:pt x="263" y="289"/>
                  </a:lnTo>
                  <a:lnTo>
                    <a:pt x="263" y="288"/>
                  </a:lnTo>
                  <a:lnTo>
                    <a:pt x="261" y="288"/>
                  </a:lnTo>
                  <a:lnTo>
                    <a:pt x="261" y="286"/>
                  </a:lnTo>
                  <a:lnTo>
                    <a:pt x="263" y="286"/>
                  </a:lnTo>
                  <a:lnTo>
                    <a:pt x="261" y="286"/>
                  </a:lnTo>
                  <a:lnTo>
                    <a:pt x="261" y="284"/>
                  </a:lnTo>
                  <a:lnTo>
                    <a:pt x="261" y="282"/>
                  </a:lnTo>
                  <a:lnTo>
                    <a:pt x="259" y="282"/>
                  </a:lnTo>
                  <a:lnTo>
                    <a:pt x="259" y="280"/>
                  </a:lnTo>
                  <a:lnTo>
                    <a:pt x="259" y="278"/>
                  </a:lnTo>
                  <a:lnTo>
                    <a:pt x="257" y="278"/>
                  </a:lnTo>
                  <a:lnTo>
                    <a:pt x="257" y="276"/>
                  </a:lnTo>
                  <a:lnTo>
                    <a:pt x="255" y="276"/>
                  </a:lnTo>
                  <a:lnTo>
                    <a:pt x="255" y="274"/>
                  </a:lnTo>
                  <a:lnTo>
                    <a:pt x="255" y="272"/>
                  </a:lnTo>
                  <a:lnTo>
                    <a:pt x="253" y="272"/>
                  </a:lnTo>
                  <a:lnTo>
                    <a:pt x="253" y="270"/>
                  </a:lnTo>
                  <a:lnTo>
                    <a:pt x="251" y="270"/>
                  </a:lnTo>
                  <a:lnTo>
                    <a:pt x="251" y="268"/>
                  </a:lnTo>
                  <a:lnTo>
                    <a:pt x="249" y="268"/>
                  </a:lnTo>
                  <a:lnTo>
                    <a:pt x="249" y="266"/>
                  </a:lnTo>
                  <a:lnTo>
                    <a:pt x="249" y="265"/>
                  </a:lnTo>
                  <a:lnTo>
                    <a:pt x="251" y="265"/>
                  </a:lnTo>
                  <a:lnTo>
                    <a:pt x="249" y="265"/>
                  </a:lnTo>
                  <a:lnTo>
                    <a:pt x="249" y="263"/>
                  </a:lnTo>
                  <a:lnTo>
                    <a:pt x="247" y="263"/>
                  </a:lnTo>
                  <a:lnTo>
                    <a:pt x="249" y="263"/>
                  </a:lnTo>
                  <a:lnTo>
                    <a:pt x="249" y="261"/>
                  </a:lnTo>
                  <a:lnTo>
                    <a:pt x="247" y="261"/>
                  </a:lnTo>
                  <a:lnTo>
                    <a:pt x="247" y="259"/>
                  </a:lnTo>
                  <a:lnTo>
                    <a:pt x="247" y="257"/>
                  </a:lnTo>
                  <a:lnTo>
                    <a:pt x="247" y="255"/>
                  </a:lnTo>
                  <a:lnTo>
                    <a:pt x="246" y="255"/>
                  </a:lnTo>
                  <a:lnTo>
                    <a:pt x="246" y="253"/>
                  </a:lnTo>
                  <a:lnTo>
                    <a:pt x="246" y="251"/>
                  </a:lnTo>
                  <a:lnTo>
                    <a:pt x="244" y="251"/>
                  </a:lnTo>
                  <a:lnTo>
                    <a:pt x="244" y="249"/>
                  </a:lnTo>
                  <a:lnTo>
                    <a:pt x="244" y="247"/>
                  </a:lnTo>
                  <a:lnTo>
                    <a:pt x="242" y="247"/>
                  </a:lnTo>
                  <a:lnTo>
                    <a:pt x="242" y="245"/>
                  </a:lnTo>
                  <a:lnTo>
                    <a:pt x="242" y="243"/>
                  </a:lnTo>
                  <a:lnTo>
                    <a:pt x="240" y="243"/>
                  </a:lnTo>
                  <a:lnTo>
                    <a:pt x="240" y="241"/>
                  </a:lnTo>
                  <a:lnTo>
                    <a:pt x="240" y="240"/>
                  </a:lnTo>
                  <a:lnTo>
                    <a:pt x="238" y="240"/>
                  </a:lnTo>
                  <a:lnTo>
                    <a:pt x="238" y="238"/>
                  </a:lnTo>
                  <a:lnTo>
                    <a:pt x="238" y="236"/>
                  </a:lnTo>
                  <a:lnTo>
                    <a:pt x="238" y="234"/>
                  </a:lnTo>
                  <a:lnTo>
                    <a:pt x="236" y="234"/>
                  </a:lnTo>
                  <a:lnTo>
                    <a:pt x="236" y="236"/>
                  </a:lnTo>
                  <a:lnTo>
                    <a:pt x="234" y="236"/>
                  </a:lnTo>
                  <a:lnTo>
                    <a:pt x="232" y="236"/>
                  </a:lnTo>
                  <a:lnTo>
                    <a:pt x="232" y="234"/>
                  </a:lnTo>
                  <a:lnTo>
                    <a:pt x="230" y="234"/>
                  </a:lnTo>
                  <a:lnTo>
                    <a:pt x="228" y="234"/>
                  </a:lnTo>
                  <a:lnTo>
                    <a:pt x="228" y="232"/>
                  </a:lnTo>
                  <a:lnTo>
                    <a:pt x="226" y="232"/>
                  </a:lnTo>
                  <a:lnTo>
                    <a:pt x="224" y="232"/>
                  </a:lnTo>
                  <a:lnTo>
                    <a:pt x="222" y="232"/>
                  </a:lnTo>
                  <a:lnTo>
                    <a:pt x="221" y="232"/>
                  </a:lnTo>
                  <a:lnTo>
                    <a:pt x="219" y="232"/>
                  </a:lnTo>
                  <a:lnTo>
                    <a:pt x="219" y="230"/>
                  </a:lnTo>
                  <a:lnTo>
                    <a:pt x="221" y="230"/>
                  </a:lnTo>
                  <a:lnTo>
                    <a:pt x="219" y="230"/>
                  </a:lnTo>
                  <a:lnTo>
                    <a:pt x="219" y="228"/>
                  </a:lnTo>
                  <a:lnTo>
                    <a:pt x="217" y="228"/>
                  </a:lnTo>
                  <a:lnTo>
                    <a:pt x="217" y="226"/>
                  </a:lnTo>
                  <a:lnTo>
                    <a:pt x="217" y="224"/>
                  </a:lnTo>
                  <a:lnTo>
                    <a:pt x="217" y="222"/>
                  </a:lnTo>
                  <a:lnTo>
                    <a:pt x="217" y="220"/>
                  </a:lnTo>
                  <a:lnTo>
                    <a:pt x="217" y="222"/>
                  </a:lnTo>
                  <a:lnTo>
                    <a:pt x="219" y="220"/>
                  </a:lnTo>
                  <a:lnTo>
                    <a:pt x="217" y="220"/>
                  </a:lnTo>
                  <a:lnTo>
                    <a:pt x="215" y="220"/>
                  </a:lnTo>
                  <a:lnTo>
                    <a:pt x="215" y="218"/>
                  </a:lnTo>
                  <a:lnTo>
                    <a:pt x="215" y="216"/>
                  </a:lnTo>
                  <a:lnTo>
                    <a:pt x="213" y="216"/>
                  </a:lnTo>
                  <a:lnTo>
                    <a:pt x="213" y="218"/>
                  </a:lnTo>
                  <a:lnTo>
                    <a:pt x="211" y="218"/>
                  </a:lnTo>
                  <a:lnTo>
                    <a:pt x="211" y="216"/>
                  </a:lnTo>
                  <a:lnTo>
                    <a:pt x="209" y="216"/>
                  </a:lnTo>
                  <a:lnTo>
                    <a:pt x="209" y="215"/>
                  </a:lnTo>
                  <a:lnTo>
                    <a:pt x="207" y="215"/>
                  </a:lnTo>
                  <a:lnTo>
                    <a:pt x="207" y="213"/>
                  </a:lnTo>
                  <a:lnTo>
                    <a:pt x="205" y="213"/>
                  </a:lnTo>
                  <a:lnTo>
                    <a:pt x="203" y="213"/>
                  </a:lnTo>
                  <a:lnTo>
                    <a:pt x="201" y="211"/>
                  </a:lnTo>
                  <a:lnTo>
                    <a:pt x="201" y="209"/>
                  </a:lnTo>
                  <a:lnTo>
                    <a:pt x="199" y="209"/>
                  </a:lnTo>
                  <a:lnTo>
                    <a:pt x="198" y="209"/>
                  </a:lnTo>
                  <a:lnTo>
                    <a:pt x="198" y="207"/>
                  </a:lnTo>
                  <a:lnTo>
                    <a:pt x="196" y="207"/>
                  </a:lnTo>
                  <a:lnTo>
                    <a:pt x="194" y="207"/>
                  </a:lnTo>
                  <a:lnTo>
                    <a:pt x="192" y="207"/>
                  </a:lnTo>
                  <a:lnTo>
                    <a:pt x="192" y="205"/>
                  </a:lnTo>
                  <a:lnTo>
                    <a:pt x="194" y="205"/>
                  </a:lnTo>
                  <a:lnTo>
                    <a:pt x="194" y="203"/>
                  </a:lnTo>
                  <a:lnTo>
                    <a:pt x="192" y="203"/>
                  </a:lnTo>
                  <a:lnTo>
                    <a:pt x="192" y="205"/>
                  </a:lnTo>
                  <a:lnTo>
                    <a:pt x="192" y="207"/>
                  </a:lnTo>
                  <a:lnTo>
                    <a:pt x="190" y="205"/>
                  </a:lnTo>
                  <a:lnTo>
                    <a:pt x="188" y="205"/>
                  </a:lnTo>
                  <a:lnTo>
                    <a:pt x="188" y="203"/>
                  </a:lnTo>
                  <a:lnTo>
                    <a:pt x="186" y="203"/>
                  </a:lnTo>
                  <a:lnTo>
                    <a:pt x="186" y="205"/>
                  </a:lnTo>
                  <a:lnTo>
                    <a:pt x="184" y="205"/>
                  </a:lnTo>
                  <a:lnTo>
                    <a:pt x="184" y="203"/>
                  </a:lnTo>
                  <a:lnTo>
                    <a:pt x="182" y="203"/>
                  </a:lnTo>
                  <a:lnTo>
                    <a:pt x="180" y="203"/>
                  </a:lnTo>
                  <a:lnTo>
                    <a:pt x="180" y="205"/>
                  </a:lnTo>
                  <a:lnTo>
                    <a:pt x="178" y="205"/>
                  </a:lnTo>
                  <a:lnTo>
                    <a:pt x="178" y="203"/>
                  </a:lnTo>
                  <a:lnTo>
                    <a:pt x="178" y="205"/>
                  </a:lnTo>
                  <a:lnTo>
                    <a:pt x="176" y="205"/>
                  </a:lnTo>
                  <a:lnTo>
                    <a:pt x="174" y="203"/>
                  </a:lnTo>
                  <a:lnTo>
                    <a:pt x="173" y="203"/>
                  </a:lnTo>
                  <a:lnTo>
                    <a:pt x="171" y="203"/>
                  </a:lnTo>
                  <a:lnTo>
                    <a:pt x="171" y="205"/>
                  </a:lnTo>
                  <a:lnTo>
                    <a:pt x="171" y="203"/>
                  </a:lnTo>
                  <a:lnTo>
                    <a:pt x="169" y="203"/>
                  </a:lnTo>
                  <a:lnTo>
                    <a:pt x="169" y="205"/>
                  </a:lnTo>
                  <a:lnTo>
                    <a:pt x="167" y="205"/>
                  </a:lnTo>
                  <a:lnTo>
                    <a:pt x="165" y="205"/>
                  </a:lnTo>
                  <a:lnTo>
                    <a:pt x="163" y="205"/>
                  </a:lnTo>
                  <a:lnTo>
                    <a:pt x="163" y="207"/>
                  </a:lnTo>
                  <a:lnTo>
                    <a:pt x="161" y="207"/>
                  </a:lnTo>
                  <a:lnTo>
                    <a:pt x="159" y="207"/>
                  </a:lnTo>
                  <a:lnTo>
                    <a:pt x="157" y="207"/>
                  </a:lnTo>
                  <a:lnTo>
                    <a:pt x="157" y="209"/>
                  </a:lnTo>
                  <a:lnTo>
                    <a:pt x="157" y="207"/>
                  </a:lnTo>
                  <a:lnTo>
                    <a:pt x="155" y="207"/>
                  </a:lnTo>
                  <a:lnTo>
                    <a:pt x="155" y="209"/>
                  </a:lnTo>
                  <a:lnTo>
                    <a:pt x="153" y="209"/>
                  </a:lnTo>
                  <a:lnTo>
                    <a:pt x="153" y="211"/>
                  </a:lnTo>
                  <a:lnTo>
                    <a:pt x="151" y="211"/>
                  </a:lnTo>
                  <a:lnTo>
                    <a:pt x="149" y="211"/>
                  </a:lnTo>
                  <a:lnTo>
                    <a:pt x="149" y="213"/>
                  </a:lnTo>
                  <a:lnTo>
                    <a:pt x="149" y="215"/>
                  </a:lnTo>
                  <a:lnTo>
                    <a:pt x="148" y="215"/>
                  </a:lnTo>
                  <a:lnTo>
                    <a:pt x="148" y="213"/>
                  </a:lnTo>
                  <a:lnTo>
                    <a:pt x="148" y="215"/>
                  </a:lnTo>
                  <a:lnTo>
                    <a:pt x="146" y="215"/>
                  </a:lnTo>
                  <a:lnTo>
                    <a:pt x="146" y="213"/>
                  </a:lnTo>
                  <a:lnTo>
                    <a:pt x="144" y="213"/>
                  </a:lnTo>
                  <a:lnTo>
                    <a:pt x="144" y="211"/>
                  </a:lnTo>
                  <a:lnTo>
                    <a:pt x="144" y="213"/>
                  </a:lnTo>
                  <a:lnTo>
                    <a:pt x="142" y="213"/>
                  </a:lnTo>
                  <a:lnTo>
                    <a:pt x="142" y="215"/>
                  </a:lnTo>
                  <a:lnTo>
                    <a:pt x="140" y="213"/>
                  </a:lnTo>
                  <a:lnTo>
                    <a:pt x="140" y="215"/>
                  </a:lnTo>
                  <a:lnTo>
                    <a:pt x="138" y="215"/>
                  </a:lnTo>
                  <a:lnTo>
                    <a:pt x="136" y="215"/>
                  </a:lnTo>
                  <a:lnTo>
                    <a:pt x="136" y="216"/>
                  </a:lnTo>
                  <a:lnTo>
                    <a:pt x="134" y="216"/>
                  </a:lnTo>
                  <a:lnTo>
                    <a:pt x="132" y="216"/>
                  </a:lnTo>
                  <a:lnTo>
                    <a:pt x="132" y="215"/>
                  </a:lnTo>
                  <a:lnTo>
                    <a:pt x="132" y="216"/>
                  </a:lnTo>
                  <a:lnTo>
                    <a:pt x="130" y="216"/>
                  </a:lnTo>
                  <a:lnTo>
                    <a:pt x="132" y="216"/>
                  </a:lnTo>
                  <a:lnTo>
                    <a:pt x="132" y="218"/>
                  </a:lnTo>
                  <a:lnTo>
                    <a:pt x="130" y="218"/>
                  </a:lnTo>
                  <a:lnTo>
                    <a:pt x="130" y="216"/>
                  </a:lnTo>
                  <a:lnTo>
                    <a:pt x="128" y="216"/>
                  </a:lnTo>
                  <a:lnTo>
                    <a:pt x="128" y="215"/>
                  </a:lnTo>
                  <a:lnTo>
                    <a:pt x="128" y="216"/>
                  </a:lnTo>
                  <a:lnTo>
                    <a:pt x="128" y="218"/>
                  </a:lnTo>
                  <a:lnTo>
                    <a:pt x="128" y="216"/>
                  </a:lnTo>
                  <a:lnTo>
                    <a:pt x="126" y="216"/>
                  </a:lnTo>
                  <a:lnTo>
                    <a:pt x="126" y="218"/>
                  </a:lnTo>
                  <a:lnTo>
                    <a:pt x="125" y="218"/>
                  </a:lnTo>
                  <a:lnTo>
                    <a:pt x="125" y="220"/>
                  </a:lnTo>
                  <a:lnTo>
                    <a:pt x="123" y="220"/>
                  </a:lnTo>
                  <a:lnTo>
                    <a:pt x="121" y="220"/>
                  </a:lnTo>
                  <a:lnTo>
                    <a:pt x="119" y="220"/>
                  </a:lnTo>
                  <a:lnTo>
                    <a:pt x="117" y="220"/>
                  </a:lnTo>
                  <a:lnTo>
                    <a:pt x="115" y="220"/>
                  </a:lnTo>
                  <a:lnTo>
                    <a:pt x="117" y="220"/>
                  </a:lnTo>
                  <a:lnTo>
                    <a:pt x="117" y="222"/>
                  </a:lnTo>
                  <a:lnTo>
                    <a:pt x="115" y="222"/>
                  </a:lnTo>
                  <a:lnTo>
                    <a:pt x="115" y="224"/>
                  </a:lnTo>
                  <a:lnTo>
                    <a:pt x="113" y="224"/>
                  </a:lnTo>
                  <a:lnTo>
                    <a:pt x="111" y="224"/>
                  </a:lnTo>
                  <a:lnTo>
                    <a:pt x="111" y="226"/>
                  </a:lnTo>
                  <a:lnTo>
                    <a:pt x="109" y="226"/>
                  </a:lnTo>
                  <a:lnTo>
                    <a:pt x="107" y="226"/>
                  </a:lnTo>
                  <a:lnTo>
                    <a:pt x="107" y="228"/>
                  </a:lnTo>
                  <a:lnTo>
                    <a:pt x="105" y="228"/>
                  </a:lnTo>
                  <a:lnTo>
                    <a:pt x="105" y="226"/>
                  </a:lnTo>
                  <a:lnTo>
                    <a:pt x="103" y="228"/>
                  </a:lnTo>
                  <a:lnTo>
                    <a:pt x="103" y="230"/>
                  </a:lnTo>
                  <a:lnTo>
                    <a:pt x="101" y="230"/>
                  </a:lnTo>
                  <a:lnTo>
                    <a:pt x="100" y="232"/>
                  </a:lnTo>
                  <a:lnTo>
                    <a:pt x="98" y="232"/>
                  </a:lnTo>
                  <a:lnTo>
                    <a:pt x="96" y="232"/>
                  </a:lnTo>
                  <a:lnTo>
                    <a:pt x="96" y="234"/>
                  </a:lnTo>
                  <a:lnTo>
                    <a:pt x="96" y="236"/>
                  </a:lnTo>
                  <a:lnTo>
                    <a:pt x="94" y="236"/>
                  </a:lnTo>
                  <a:lnTo>
                    <a:pt x="92" y="236"/>
                  </a:lnTo>
                  <a:lnTo>
                    <a:pt x="90" y="236"/>
                  </a:lnTo>
                  <a:lnTo>
                    <a:pt x="88" y="236"/>
                  </a:lnTo>
                  <a:lnTo>
                    <a:pt x="88" y="238"/>
                  </a:lnTo>
                  <a:lnTo>
                    <a:pt x="86" y="238"/>
                  </a:lnTo>
                  <a:lnTo>
                    <a:pt x="86" y="240"/>
                  </a:lnTo>
                  <a:lnTo>
                    <a:pt x="84" y="240"/>
                  </a:lnTo>
                  <a:lnTo>
                    <a:pt x="82" y="240"/>
                  </a:lnTo>
                  <a:lnTo>
                    <a:pt x="82" y="238"/>
                  </a:lnTo>
                  <a:lnTo>
                    <a:pt x="82" y="240"/>
                  </a:lnTo>
                  <a:lnTo>
                    <a:pt x="80" y="240"/>
                  </a:lnTo>
                  <a:lnTo>
                    <a:pt x="80" y="241"/>
                  </a:lnTo>
                  <a:lnTo>
                    <a:pt x="82" y="241"/>
                  </a:lnTo>
                  <a:lnTo>
                    <a:pt x="82" y="243"/>
                  </a:lnTo>
                  <a:lnTo>
                    <a:pt x="80" y="243"/>
                  </a:lnTo>
                  <a:lnTo>
                    <a:pt x="80" y="245"/>
                  </a:lnTo>
                  <a:lnTo>
                    <a:pt x="80" y="243"/>
                  </a:lnTo>
                  <a:lnTo>
                    <a:pt x="80" y="245"/>
                  </a:lnTo>
                  <a:lnTo>
                    <a:pt x="78" y="245"/>
                  </a:lnTo>
                  <a:lnTo>
                    <a:pt x="78" y="247"/>
                  </a:lnTo>
                  <a:lnTo>
                    <a:pt x="80" y="247"/>
                  </a:lnTo>
                  <a:lnTo>
                    <a:pt x="80" y="249"/>
                  </a:lnTo>
                  <a:lnTo>
                    <a:pt x="80" y="251"/>
                  </a:lnTo>
                  <a:lnTo>
                    <a:pt x="78" y="251"/>
                  </a:lnTo>
                  <a:lnTo>
                    <a:pt x="78" y="249"/>
                  </a:lnTo>
                  <a:lnTo>
                    <a:pt x="76" y="249"/>
                  </a:lnTo>
                  <a:lnTo>
                    <a:pt x="76" y="251"/>
                  </a:lnTo>
                  <a:lnTo>
                    <a:pt x="76" y="253"/>
                  </a:lnTo>
                  <a:lnTo>
                    <a:pt x="76" y="255"/>
                  </a:lnTo>
                  <a:lnTo>
                    <a:pt x="76" y="257"/>
                  </a:lnTo>
                  <a:lnTo>
                    <a:pt x="75" y="259"/>
                  </a:lnTo>
                  <a:lnTo>
                    <a:pt x="75" y="261"/>
                  </a:lnTo>
                  <a:lnTo>
                    <a:pt x="76" y="261"/>
                  </a:lnTo>
                  <a:lnTo>
                    <a:pt x="76" y="263"/>
                  </a:lnTo>
                  <a:lnTo>
                    <a:pt x="75" y="263"/>
                  </a:lnTo>
                  <a:lnTo>
                    <a:pt x="75" y="265"/>
                  </a:lnTo>
                  <a:lnTo>
                    <a:pt x="75" y="266"/>
                  </a:lnTo>
                  <a:lnTo>
                    <a:pt x="75" y="268"/>
                  </a:lnTo>
                  <a:lnTo>
                    <a:pt x="75" y="270"/>
                  </a:lnTo>
                  <a:lnTo>
                    <a:pt x="75" y="272"/>
                  </a:lnTo>
                  <a:lnTo>
                    <a:pt x="75" y="274"/>
                  </a:lnTo>
                  <a:lnTo>
                    <a:pt x="75" y="276"/>
                  </a:lnTo>
                  <a:lnTo>
                    <a:pt x="75" y="278"/>
                  </a:lnTo>
                  <a:lnTo>
                    <a:pt x="75" y="280"/>
                  </a:lnTo>
                  <a:lnTo>
                    <a:pt x="75" y="282"/>
                  </a:lnTo>
                  <a:lnTo>
                    <a:pt x="75" y="284"/>
                  </a:lnTo>
                  <a:lnTo>
                    <a:pt x="75" y="286"/>
                  </a:lnTo>
                  <a:lnTo>
                    <a:pt x="75" y="288"/>
                  </a:lnTo>
                  <a:lnTo>
                    <a:pt x="73" y="288"/>
                  </a:lnTo>
                  <a:lnTo>
                    <a:pt x="73" y="286"/>
                  </a:lnTo>
                  <a:lnTo>
                    <a:pt x="71" y="286"/>
                  </a:lnTo>
                  <a:lnTo>
                    <a:pt x="69" y="286"/>
                  </a:lnTo>
                  <a:lnTo>
                    <a:pt x="69" y="288"/>
                  </a:lnTo>
                  <a:lnTo>
                    <a:pt x="71" y="288"/>
                  </a:lnTo>
                  <a:lnTo>
                    <a:pt x="69" y="288"/>
                  </a:lnTo>
                  <a:lnTo>
                    <a:pt x="67" y="288"/>
                  </a:lnTo>
                  <a:lnTo>
                    <a:pt x="67" y="286"/>
                  </a:lnTo>
                  <a:lnTo>
                    <a:pt x="65" y="286"/>
                  </a:lnTo>
                  <a:lnTo>
                    <a:pt x="65" y="288"/>
                  </a:lnTo>
                  <a:lnTo>
                    <a:pt x="63" y="288"/>
                  </a:lnTo>
                  <a:lnTo>
                    <a:pt x="63" y="286"/>
                  </a:lnTo>
                  <a:lnTo>
                    <a:pt x="61" y="286"/>
                  </a:lnTo>
                  <a:lnTo>
                    <a:pt x="59" y="286"/>
                  </a:lnTo>
                  <a:lnTo>
                    <a:pt x="57" y="286"/>
                  </a:lnTo>
                  <a:lnTo>
                    <a:pt x="57" y="284"/>
                  </a:lnTo>
                  <a:lnTo>
                    <a:pt x="55" y="284"/>
                  </a:lnTo>
                  <a:lnTo>
                    <a:pt x="55" y="282"/>
                  </a:lnTo>
                  <a:lnTo>
                    <a:pt x="53" y="284"/>
                  </a:lnTo>
                  <a:lnTo>
                    <a:pt x="51" y="284"/>
                  </a:lnTo>
                  <a:lnTo>
                    <a:pt x="50" y="284"/>
                  </a:lnTo>
                  <a:lnTo>
                    <a:pt x="50" y="282"/>
                  </a:lnTo>
                  <a:lnTo>
                    <a:pt x="48" y="280"/>
                  </a:lnTo>
                  <a:lnTo>
                    <a:pt x="46" y="280"/>
                  </a:lnTo>
                  <a:lnTo>
                    <a:pt x="44" y="278"/>
                  </a:lnTo>
                  <a:lnTo>
                    <a:pt x="42" y="278"/>
                  </a:lnTo>
                  <a:lnTo>
                    <a:pt x="40" y="278"/>
                  </a:lnTo>
                  <a:lnTo>
                    <a:pt x="38" y="278"/>
                  </a:lnTo>
                  <a:lnTo>
                    <a:pt x="36" y="276"/>
                  </a:lnTo>
                  <a:lnTo>
                    <a:pt x="34" y="276"/>
                  </a:lnTo>
                  <a:lnTo>
                    <a:pt x="34" y="278"/>
                  </a:lnTo>
                  <a:lnTo>
                    <a:pt x="34" y="276"/>
                  </a:lnTo>
                  <a:lnTo>
                    <a:pt x="32" y="276"/>
                  </a:lnTo>
                  <a:lnTo>
                    <a:pt x="30" y="276"/>
                  </a:lnTo>
                  <a:lnTo>
                    <a:pt x="30" y="274"/>
                  </a:lnTo>
                  <a:lnTo>
                    <a:pt x="28" y="274"/>
                  </a:lnTo>
                  <a:lnTo>
                    <a:pt x="27" y="274"/>
                  </a:lnTo>
                  <a:lnTo>
                    <a:pt x="27" y="276"/>
                  </a:lnTo>
                  <a:lnTo>
                    <a:pt x="25" y="276"/>
                  </a:lnTo>
                  <a:lnTo>
                    <a:pt x="23" y="276"/>
                  </a:lnTo>
                  <a:lnTo>
                    <a:pt x="21" y="276"/>
                  </a:lnTo>
                  <a:lnTo>
                    <a:pt x="19" y="276"/>
                  </a:lnTo>
                  <a:lnTo>
                    <a:pt x="19" y="274"/>
                  </a:lnTo>
                  <a:lnTo>
                    <a:pt x="17" y="272"/>
                  </a:lnTo>
                  <a:lnTo>
                    <a:pt x="17" y="270"/>
                  </a:lnTo>
                  <a:lnTo>
                    <a:pt x="15" y="270"/>
                  </a:lnTo>
                  <a:lnTo>
                    <a:pt x="13" y="270"/>
                  </a:lnTo>
                  <a:lnTo>
                    <a:pt x="13" y="268"/>
                  </a:lnTo>
                  <a:lnTo>
                    <a:pt x="13" y="266"/>
                  </a:lnTo>
                  <a:lnTo>
                    <a:pt x="11" y="266"/>
                  </a:lnTo>
                  <a:lnTo>
                    <a:pt x="9" y="266"/>
                  </a:lnTo>
                  <a:lnTo>
                    <a:pt x="9" y="265"/>
                  </a:lnTo>
                  <a:lnTo>
                    <a:pt x="7" y="265"/>
                  </a:lnTo>
                  <a:lnTo>
                    <a:pt x="5" y="265"/>
                  </a:lnTo>
                  <a:lnTo>
                    <a:pt x="5" y="263"/>
                  </a:lnTo>
                  <a:lnTo>
                    <a:pt x="3" y="263"/>
                  </a:lnTo>
                  <a:lnTo>
                    <a:pt x="3" y="261"/>
                  </a:lnTo>
                  <a:lnTo>
                    <a:pt x="3" y="259"/>
                  </a:lnTo>
                  <a:lnTo>
                    <a:pt x="2" y="259"/>
                  </a:lnTo>
                  <a:lnTo>
                    <a:pt x="2" y="257"/>
                  </a:lnTo>
                  <a:lnTo>
                    <a:pt x="0" y="255"/>
                  </a:lnTo>
                  <a:lnTo>
                    <a:pt x="2" y="255"/>
                  </a:lnTo>
                  <a:lnTo>
                    <a:pt x="2" y="253"/>
                  </a:lnTo>
                  <a:lnTo>
                    <a:pt x="2" y="251"/>
                  </a:lnTo>
                  <a:lnTo>
                    <a:pt x="3" y="251"/>
                  </a:lnTo>
                  <a:lnTo>
                    <a:pt x="3" y="249"/>
                  </a:lnTo>
                  <a:lnTo>
                    <a:pt x="3" y="247"/>
                  </a:lnTo>
                  <a:lnTo>
                    <a:pt x="3" y="245"/>
                  </a:lnTo>
                  <a:lnTo>
                    <a:pt x="3" y="243"/>
                  </a:lnTo>
                  <a:lnTo>
                    <a:pt x="2" y="243"/>
                  </a:lnTo>
                  <a:lnTo>
                    <a:pt x="2" y="241"/>
                  </a:lnTo>
                  <a:lnTo>
                    <a:pt x="2" y="240"/>
                  </a:lnTo>
                  <a:lnTo>
                    <a:pt x="3" y="240"/>
                  </a:lnTo>
                  <a:lnTo>
                    <a:pt x="3" y="238"/>
                  </a:lnTo>
                  <a:lnTo>
                    <a:pt x="3" y="236"/>
                  </a:lnTo>
                  <a:lnTo>
                    <a:pt x="5" y="236"/>
                  </a:lnTo>
                  <a:lnTo>
                    <a:pt x="7" y="236"/>
                  </a:lnTo>
                  <a:lnTo>
                    <a:pt x="7" y="234"/>
                  </a:lnTo>
                  <a:lnTo>
                    <a:pt x="5" y="234"/>
                  </a:lnTo>
                  <a:lnTo>
                    <a:pt x="7" y="234"/>
                  </a:lnTo>
                  <a:lnTo>
                    <a:pt x="7" y="232"/>
                  </a:lnTo>
                  <a:lnTo>
                    <a:pt x="7" y="230"/>
                  </a:lnTo>
                  <a:lnTo>
                    <a:pt x="7" y="228"/>
                  </a:lnTo>
                  <a:lnTo>
                    <a:pt x="9" y="228"/>
                  </a:lnTo>
                  <a:lnTo>
                    <a:pt x="9" y="230"/>
                  </a:lnTo>
                  <a:lnTo>
                    <a:pt x="9" y="228"/>
                  </a:lnTo>
                  <a:lnTo>
                    <a:pt x="11" y="228"/>
                  </a:lnTo>
                  <a:lnTo>
                    <a:pt x="11" y="226"/>
                  </a:lnTo>
                  <a:lnTo>
                    <a:pt x="11" y="224"/>
                  </a:lnTo>
                  <a:lnTo>
                    <a:pt x="9" y="224"/>
                  </a:lnTo>
                  <a:lnTo>
                    <a:pt x="9" y="222"/>
                  </a:lnTo>
                  <a:lnTo>
                    <a:pt x="9" y="220"/>
                  </a:lnTo>
                  <a:lnTo>
                    <a:pt x="9" y="218"/>
                  </a:lnTo>
                  <a:lnTo>
                    <a:pt x="11" y="218"/>
                  </a:lnTo>
                  <a:lnTo>
                    <a:pt x="13" y="218"/>
                  </a:lnTo>
                  <a:lnTo>
                    <a:pt x="13" y="216"/>
                  </a:lnTo>
                  <a:lnTo>
                    <a:pt x="13" y="215"/>
                  </a:lnTo>
                  <a:lnTo>
                    <a:pt x="13" y="213"/>
                  </a:lnTo>
                  <a:lnTo>
                    <a:pt x="11" y="213"/>
                  </a:lnTo>
                  <a:lnTo>
                    <a:pt x="13" y="213"/>
                  </a:lnTo>
                  <a:lnTo>
                    <a:pt x="13" y="211"/>
                  </a:lnTo>
                  <a:lnTo>
                    <a:pt x="13" y="209"/>
                  </a:lnTo>
                  <a:lnTo>
                    <a:pt x="11" y="209"/>
                  </a:lnTo>
                  <a:lnTo>
                    <a:pt x="11" y="207"/>
                  </a:lnTo>
                  <a:lnTo>
                    <a:pt x="11" y="205"/>
                  </a:lnTo>
                  <a:lnTo>
                    <a:pt x="9" y="205"/>
                  </a:lnTo>
                  <a:lnTo>
                    <a:pt x="9" y="203"/>
                  </a:lnTo>
                  <a:lnTo>
                    <a:pt x="11" y="203"/>
                  </a:lnTo>
                  <a:lnTo>
                    <a:pt x="11" y="201"/>
                  </a:lnTo>
                  <a:lnTo>
                    <a:pt x="13" y="201"/>
                  </a:lnTo>
                  <a:lnTo>
                    <a:pt x="13" y="199"/>
                  </a:lnTo>
                  <a:lnTo>
                    <a:pt x="15" y="197"/>
                  </a:lnTo>
                  <a:lnTo>
                    <a:pt x="15" y="195"/>
                  </a:lnTo>
                  <a:lnTo>
                    <a:pt x="17" y="195"/>
                  </a:lnTo>
                  <a:lnTo>
                    <a:pt x="19" y="193"/>
                  </a:lnTo>
                  <a:lnTo>
                    <a:pt x="19" y="192"/>
                  </a:lnTo>
                  <a:lnTo>
                    <a:pt x="19" y="190"/>
                  </a:lnTo>
                  <a:lnTo>
                    <a:pt x="19" y="188"/>
                  </a:lnTo>
                  <a:lnTo>
                    <a:pt x="19" y="186"/>
                  </a:lnTo>
                  <a:lnTo>
                    <a:pt x="19" y="184"/>
                  </a:lnTo>
                  <a:lnTo>
                    <a:pt x="19" y="182"/>
                  </a:lnTo>
                  <a:lnTo>
                    <a:pt x="19" y="180"/>
                  </a:lnTo>
                  <a:lnTo>
                    <a:pt x="21" y="180"/>
                  </a:lnTo>
                  <a:lnTo>
                    <a:pt x="21" y="178"/>
                  </a:lnTo>
                  <a:lnTo>
                    <a:pt x="23" y="178"/>
                  </a:lnTo>
                  <a:lnTo>
                    <a:pt x="21" y="178"/>
                  </a:lnTo>
                  <a:lnTo>
                    <a:pt x="23" y="178"/>
                  </a:lnTo>
                  <a:lnTo>
                    <a:pt x="23" y="176"/>
                  </a:lnTo>
                  <a:lnTo>
                    <a:pt x="23" y="174"/>
                  </a:lnTo>
                  <a:lnTo>
                    <a:pt x="23" y="172"/>
                  </a:lnTo>
                  <a:lnTo>
                    <a:pt x="25" y="172"/>
                  </a:lnTo>
                  <a:lnTo>
                    <a:pt x="25" y="170"/>
                  </a:lnTo>
                  <a:lnTo>
                    <a:pt x="27" y="170"/>
                  </a:lnTo>
                  <a:lnTo>
                    <a:pt x="27" y="168"/>
                  </a:lnTo>
                  <a:lnTo>
                    <a:pt x="27" y="167"/>
                  </a:lnTo>
                  <a:lnTo>
                    <a:pt x="27" y="165"/>
                  </a:lnTo>
                  <a:lnTo>
                    <a:pt x="27" y="163"/>
                  </a:lnTo>
                  <a:lnTo>
                    <a:pt x="28" y="163"/>
                  </a:lnTo>
                  <a:lnTo>
                    <a:pt x="28" y="161"/>
                  </a:lnTo>
                  <a:lnTo>
                    <a:pt x="30" y="161"/>
                  </a:lnTo>
                  <a:lnTo>
                    <a:pt x="30" y="159"/>
                  </a:lnTo>
                  <a:lnTo>
                    <a:pt x="32" y="159"/>
                  </a:lnTo>
                  <a:lnTo>
                    <a:pt x="32" y="157"/>
                  </a:lnTo>
                  <a:lnTo>
                    <a:pt x="32" y="155"/>
                  </a:lnTo>
                  <a:lnTo>
                    <a:pt x="34" y="155"/>
                  </a:lnTo>
                  <a:lnTo>
                    <a:pt x="36" y="155"/>
                  </a:lnTo>
                  <a:lnTo>
                    <a:pt x="38" y="155"/>
                  </a:lnTo>
                  <a:lnTo>
                    <a:pt x="40" y="155"/>
                  </a:lnTo>
                  <a:lnTo>
                    <a:pt x="42" y="155"/>
                  </a:lnTo>
                  <a:lnTo>
                    <a:pt x="42" y="153"/>
                  </a:lnTo>
                  <a:lnTo>
                    <a:pt x="44" y="153"/>
                  </a:lnTo>
                  <a:lnTo>
                    <a:pt x="42" y="153"/>
                  </a:lnTo>
                  <a:lnTo>
                    <a:pt x="42" y="151"/>
                  </a:lnTo>
                  <a:lnTo>
                    <a:pt x="42" y="149"/>
                  </a:lnTo>
                  <a:lnTo>
                    <a:pt x="42" y="147"/>
                  </a:lnTo>
                  <a:lnTo>
                    <a:pt x="44" y="147"/>
                  </a:lnTo>
                  <a:lnTo>
                    <a:pt x="44" y="145"/>
                  </a:lnTo>
                  <a:lnTo>
                    <a:pt x="42" y="145"/>
                  </a:lnTo>
                  <a:lnTo>
                    <a:pt x="44" y="145"/>
                  </a:lnTo>
                  <a:lnTo>
                    <a:pt x="44" y="144"/>
                  </a:lnTo>
                  <a:lnTo>
                    <a:pt x="46" y="144"/>
                  </a:lnTo>
                  <a:lnTo>
                    <a:pt x="46" y="142"/>
                  </a:lnTo>
                  <a:lnTo>
                    <a:pt x="48" y="142"/>
                  </a:lnTo>
                  <a:lnTo>
                    <a:pt x="50" y="142"/>
                  </a:lnTo>
                  <a:lnTo>
                    <a:pt x="50" y="140"/>
                  </a:lnTo>
                  <a:lnTo>
                    <a:pt x="50" y="138"/>
                  </a:lnTo>
                  <a:lnTo>
                    <a:pt x="51" y="138"/>
                  </a:lnTo>
                  <a:lnTo>
                    <a:pt x="50" y="138"/>
                  </a:lnTo>
                  <a:lnTo>
                    <a:pt x="50" y="136"/>
                  </a:lnTo>
                  <a:lnTo>
                    <a:pt x="50" y="134"/>
                  </a:lnTo>
                  <a:lnTo>
                    <a:pt x="48" y="134"/>
                  </a:lnTo>
                  <a:lnTo>
                    <a:pt x="48" y="132"/>
                  </a:lnTo>
                  <a:lnTo>
                    <a:pt x="50" y="132"/>
                  </a:lnTo>
                  <a:lnTo>
                    <a:pt x="50" y="130"/>
                  </a:lnTo>
                  <a:lnTo>
                    <a:pt x="50" y="128"/>
                  </a:lnTo>
                  <a:lnTo>
                    <a:pt x="48" y="128"/>
                  </a:lnTo>
                  <a:lnTo>
                    <a:pt x="48" y="126"/>
                  </a:lnTo>
                  <a:lnTo>
                    <a:pt x="50" y="126"/>
                  </a:lnTo>
                  <a:lnTo>
                    <a:pt x="50" y="124"/>
                  </a:lnTo>
                  <a:lnTo>
                    <a:pt x="50" y="122"/>
                  </a:lnTo>
                  <a:lnTo>
                    <a:pt x="51" y="122"/>
                  </a:lnTo>
                  <a:lnTo>
                    <a:pt x="51" y="124"/>
                  </a:lnTo>
                  <a:lnTo>
                    <a:pt x="51" y="122"/>
                  </a:lnTo>
                  <a:lnTo>
                    <a:pt x="51" y="120"/>
                  </a:lnTo>
                  <a:lnTo>
                    <a:pt x="51" y="119"/>
                  </a:lnTo>
                  <a:lnTo>
                    <a:pt x="53" y="119"/>
                  </a:lnTo>
                  <a:lnTo>
                    <a:pt x="53" y="117"/>
                  </a:lnTo>
                  <a:lnTo>
                    <a:pt x="55" y="117"/>
                  </a:lnTo>
                  <a:lnTo>
                    <a:pt x="55" y="119"/>
                  </a:lnTo>
                  <a:lnTo>
                    <a:pt x="57" y="119"/>
                  </a:lnTo>
                  <a:lnTo>
                    <a:pt x="57" y="117"/>
                  </a:lnTo>
                  <a:lnTo>
                    <a:pt x="59" y="117"/>
                  </a:lnTo>
                  <a:lnTo>
                    <a:pt x="59" y="115"/>
                  </a:lnTo>
                  <a:lnTo>
                    <a:pt x="59" y="113"/>
                  </a:lnTo>
                  <a:lnTo>
                    <a:pt x="59" y="111"/>
                  </a:lnTo>
                  <a:lnTo>
                    <a:pt x="59" y="109"/>
                  </a:lnTo>
                  <a:lnTo>
                    <a:pt x="57" y="109"/>
                  </a:lnTo>
                  <a:lnTo>
                    <a:pt x="57" y="107"/>
                  </a:lnTo>
                  <a:lnTo>
                    <a:pt x="57" y="105"/>
                  </a:lnTo>
                  <a:lnTo>
                    <a:pt x="59" y="105"/>
                  </a:lnTo>
                  <a:lnTo>
                    <a:pt x="61" y="105"/>
                  </a:lnTo>
                  <a:lnTo>
                    <a:pt x="61" y="103"/>
                  </a:lnTo>
                  <a:lnTo>
                    <a:pt x="63" y="103"/>
                  </a:lnTo>
                  <a:lnTo>
                    <a:pt x="63" y="101"/>
                  </a:lnTo>
                  <a:lnTo>
                    <a:pt x="65" y="101"/>
                  </a:lnTo>
                  <a:lnTo>
                    <a:pt x="67" y="101"/>
                  </a:lnTo>
                  <a:lnTo>
                    <a:pt x="67" y="99"/>
                  </a:lnTo>
                  <a:lnTo>
                    <a:pt x="65" y="97"/>
                  </a:lnTo>
                  <a:lnTo>
                    <a:pt x="63" y="97"/>
                  </a:lnTo>
                  <a:lnTo>
                    <a:pt x="63" y="96"/>
                  </a:lnTo>
                  <a:lnTo>
                    <a:pt x="61" y="96"/>
                  </a:lnTo>
                  <a:lnTo>
                    <a:pt x="61" y="94"/>
                  </a:lnTo>
                  <a:lnTo>
                    <a:pt x="61" y="92"/>
                  </a:lnTo>
                  <a:lnTo>
                    <a:pt x="59" y="92"/>
                  </a:lnTo>
                  <a:lnTo>
                    <a:pt x="59" y="90"/>
                  </a:lnTo>
                  <a:lnTo>
                    <a:pt x="59" y="88"/>
                  </a:lnTo>
                  <a:lnTo>
                    <a:pt x="57" y="88"/>
                  </a:lnTo>
                  <a:lnTo>
                    <a:pt x="57" y="86"/>
                  </a:lnTo>
                  <a:lnTo>
                    <a:pt x="55" y="86"/>
                  </a:lnTo>
                  <a:lnTo>
                    <a:pt x="55" y="84"/>
                  </a:lnTo>
                  <a:lnTo>
                    <a:pt x="57" y="84"/>
                  </a:lnTo>
                  <a:lnTo>
                    <a:pt x="57" y="82"/>
                  </a:lnTo>
                  <a:lnTo>
                    <a:pt x="59" y="82"/>
                  </a:lnTo>
                  <a:lnTo>
                    <a:pt x="59" y="80"/>
                  </a:lnTo>
                  <a:lnTo>
                    <a:pt x="59" y="78"/>
                  </a:lnTo>
                  <a:lnTo>
                    <a:pt x="61" y="78"/>
                  </a:lnTo>
                  <a:lnTo>
                    <a:pt x="61" y="76"/>
                  </a:lnTo>
                  <a:lnTo>
                    <a:pt x="61" y="74"/>
                  </a:lnTo>
                  <a:lnTo>
                    <a:pt x="59" y="74"/>
                  </a:lnTo>
                  <a:lnTo>
                    <a:pt x="57" y="72"/>
                  </a:lnTo>
                  <a:lnTo>
                    <a:pt x="57" y="71"/>
                  </a:lnTo>
                  <a:lnTo>
                    <a:pt x="55" y="71"/>
                  </a:lnTo>
                  <a:lnTo>
                    <a:pt x="55" y="69"/>
                  </a:lnTo>
                  <a:lnTo>
                    <a:pt x="55" y="67"/>
                  </a:lnTo>
                  <a:lnTo>
                    <a:pt x="55" y="65"/>
                  </a:lnTo>
                  <a:lnTo>
                    <a:pt x="53" y="65"/>
                  </a:lnTo>
                  <a:lnTo>
                    <a:pt x="53" y="67"/>
                  </a:lnTo>
                  <a:lnTo>
                    <a:pt x="51" y="67"/>
                  </a:lnTo>
                  <a:lnTo>
                    <a:pt x="51" y="69"/>
                  </a:lnTo>
                  <a:lnTo>
                    <a:pt x="50" y="69"/>
                  </a:lnTo>
                  <a:lnTo>
                    <a:pt x="50" y="67"/>
                  </a:lnTo>
                  <a:lnTo>
                    <a:pt x="50" y="69"/>
                  </a:lnTo>
                  <a:lnTo>
                    <a:pt x="48" y="69"/>
                  </a:lnTo>
                  <a:lnTo>
                    <a:pt x="48" y="67"/>
                  </a:lnTo>
                  <a:lnTo>
                    <a:pt x="46" y="67"/>
                  </a:lnTo>
                  <a:lnTo>
                    <a:pt x="46" y="65"/>
                  </a:lnTo>
                  <a:lnTo>
                    <a:pt x="46" y="63"/>
                  </a:lnTo>
                  <a:lnTo>
                    <a:pt x="46" y="61"/>
                  </a:lnTo>
                  <a:lnTo>
                    <a:pt x="44" y="61"/>
                  </a:lnTo>
                  <a:lnTo>
                    <a:pt x="44" y="59"/>
                  </a:lnTo>
                  <a:lnTo>
                    <a:pt x="44" y="57"/>
                  </a:lnTo>
                  <a:lnTo>
                    <a:pt x="44" y="55"/>
                  </a:lnTo>
                  <a:lnTo>
                    <a:pt x="44" y="53"/>
                  </a:lnTo>
                  <a:lnTo>
                    <a:pt x="46" y="53"/>
                  </a:lnTo>
                  <a:lnTo>
                    <a:pt x="48" y="51"/>
                  </a:lnTo>
                  <a:lnTo>
                    <a:pt x="50" y="51"/>
                  </a:lnTo>
                  <a:lnTo>
                    <a:pt x="50" y="53"/>
                  </a:lnTo>
                  <a:lnTo>
                    <a:pt x="51" y="53"/>
                  </a:lnTo>
                  <a:lnTo>
                    <a:pt x="51" y="55"/>
                  </a:lnTo>
                  <a:lnTo>
                    <a:pt x="53" y="55"/>
                  </a:lnTo>
                  <a:lnTo>
                    <a:pt x="53" y="53"/>
                  </a:lnTo>
                  <a:lnTo>
                    <a:pt x="55" y="53"/>
                  </a:lnTo>
                  <a:lnTo>
                    <a:pt x="57" y="53"/>
                  </a:lnTo>
                  <a:lnTo>
                    <a:pt x="57" y="51"/>
                  </a:lnTo>
                  <a:lnTo>
                    <a:pt x="59" y="51"/>
                  </a:lnTo>
                  <a:lnTo>
                    <a:pt x="59" y="53"/>
                  </a:lnTo>
                  <a:lnTo>
                    <a:pt x="61" y="53"/>
                  </a:lnTo>
                  <a:lnTo>
                    <a:pt x="63" y="53"/>
                  </a:lnTo>
                  <a:lnTo>
                    <a:pt x="65" y="53"/>
                  </a:lnTo>
                  <a:lnTo>
                    <a:pt x="67" y="53"/>
                  </a:lnTo>
                  <a:lnTo>
                    <a:pt x="67" y="55"/>
                  </a:lnTo>
                  <a:lnTo>
                    <a:pt x="67" y="53"/>
                  </a:lnTo>
                  <a:lnTo>
                    <a:pt x="69" y="53"/>
                  </a:lnTo>
                  <a:lnTo>
                    <a:pt x="67" y="53"/>
                  </a:lnTo>
                  <a:lnTo>
                    <a:pt x="67" y="51"/>
                  </a:lnTo>
                  <a:lnTo>
                    <a:pt x="69" y="51"/>
                  </a:lnTo>
                  <a:lnTo>
                    <a:pt x="69" y="49"/>
                  </a:lnTo>
                  <a:lnTo>
                    <a:pt x="71" y="49"/>
                  </a:lnTo>
                  <a:lnTo>
                    <a:pt x="71" y="48"/>
                  </a:lnTo>
                  <a:lnTo>
                    <a:pt x="73" y="48"/>
                  </a:lnTo>
                  <a:lnTo>
                    <a:pt x="75" y="48"/>
                  </a:lnTo>
                  <a:lnTo>
                    <a:pt x="75" y="49"/>
                  </a:lnTo>
                  <a:lnTo>
                    <a:pt x="76" y="49"/>
                  </a:lnTo>
                  <a:lnTo>
                    <a:pt x="76" y="48"/>
                  </a:lnTo>
                  <a:lnTo>
                    <a:pt x="78" y="48"/>
                  </a:lnTo>
                  <a:lnTo>
                    <a:pt x="78" y="46"/>
                  </a:lnTo>
                  <a:lnTo>
                    <a:pt x="80" y="46"/>
                  </a:lnTo>
                  <a:lnTo>
                    <a:pt x="80" y="44"/>
                  </a:lnTo>
                  <a:lnTo>
                    <a:pt x="80" y="42"/>
                  </a:lnTo>
                  <a:lnTo>
                    <a:pt x="78" y="42"/>
                  </a:lnTo>
                  <a:lnTo>
                    <a:pt x="78" y="40"/>
                  </a:lnTo>
                  <a:lnTo>
                    <a:pt x="80" y="40"/>
                  </a:lnTo>
                  <a:lnTo>
                    <a:pt x="80" y="38"/>
                  </a:lnTo>
                  <a:lnTo>
                    <a:pt x="78" y="38"/>
                  </a:lnTo>
                  <a:lnTo>
                    <a:pt x="80" y="38"/>
                  </a:lnTo>
                  <a:lnTo>
                    <a:pt x="80" y="36"/>
                  </a:lnTo>
                  <a:lnTo>
                    <a:pt x="80" y="34"/>
                  </a:lnTo>
                  <a:lnTo>
                    <a:pt x="80" y="32"/>
                  </a:lnTo>
                  <a:lnTo>
                    <a:pt x="82" y="32"/>
                  </a:lnTo>
                  <a:lnTo>
                    <a:pt x="82" y="30"/>
                  </a:lnTo>
                  <a:lnTo>
                    <a:pt x="82" y="28"/>
                  </a:lnTo>
                  <a:lnTo>
                    <a:pt x="82" y="26"/>
                  </a:lnTo>
                  <a:lnTo>
                    <a:pt x="82" y="24"/>
                  </a:lnTo>
                  <a:lnTo>
                    <a:pt x="84" y="24"/>
                  </a:lnTo>
                  <a:lnTo>
                    <a:pt x="82" y="23"/>
                  </a:lnTo>
                  <a:lnTo>
                    <a:pt x="82" y="21"/>
                  </a:lnTo>
                  <a:lnTo>
                    <a:pt x="84" y="21"/>
                  </a:lnTo>
                  <a:lnTo>
                    <a:pt x="84" y="19"/>
                  </a:lnTo>
                  <a:lnTo>
                    <a:pt x="84" y="17"/>
                  </a:lnTo>
                  <a:lnTo>
                    <a:pt x="84" y="15"/>
                  </a:lnTo>
                  <a:lnTo>
                    <a:pt x="82" y="15"/>
                  </a:lnTo>
                  <a:lnTo>
                    <a:pt x="84" y="13"/>
                  </a:lnTo>
                  <a:lnTo>
                    <a:pt x="86" y="13"/>
                  </a:lnTo>
                  <a:lnTo>
                    <a:pt x="86" y="15"/>
                  </a:lnTo>
                  <a:lnTo>
                    <a:pt x="88" y="15"/>
                  </a:lnTo>
                  <a:lnTo>
                    <a:pt x="90" y="15"/>
                  </a:lnTo>
                  <a:lnTo>
                    <a:pt x="92" y="15"/>
                  </a:lnTo>
                  <a:lnTo>
                    <a:pt x="94" y="15"/>
                  </a:lnTo>
                  <a:lnTo>
                    <a:pt x="94" y="13"/>
                  </a:lnTo>
                  <a:lnTo>
                    <a:pt x="96" y="13"/>
                  </a:lnTo>
                  <a:lnTo>
                    <a:pt x="96" y="11"/>
                  </a:lnTo>
                  <a:lnTo>
                    <a:pt x="98" y="11"/>
                  </a:lnTo>
                  <a:lnTo>
                    <a:pt x="100" y="11"/>
                  </a:lnTo>
                  <a:lnTo>
                    <a:pt x="100" y="13"/>
                  </a:lnTo>
                  <a:lnTo>
                    <a:pt x="101" y="13"/>
                  </a:lnTo>
                  <a:lnTo>
                    <a:pt x="101" y="11"/>
                  </a:lnTo>
                  <a:lnTo>
                    <a:pt x="103" y="11"/>
                  </a:lnTo>
                  <a:lnTo>
                    <a:pt x="105" y="11"/>
                  </a:lnTo>
                  <a:lnTo>
                    <a:pt x="107" y="11"/>
                  </a:lnTo>
                  <a:lnTo>
                    <a:pt x="107" y="13"/>
                  </a:lnTo>
                  <a:lnTo>
                    <a:pt x="109" y="13"/>
                  </a:lnTo>
                  <a:lnTo>
                    <a:pt x="107" y="11"/>
                  </a:lnTo>
                  <a:lnTo>
                    <a:pt x="107" y="9"/>
                  </a:lnTo>
                  <a:lnTo>
                    <a:pt x="105" y="9"/>
                  </a:lnTo>
                  <a:lnTo>
                    <a:pt x="105" y="7"/>
                  </a:lnTo>
                  <a:lnTo>
                    <a:pt x="103" y="5"/>
                  </a:lnTo>
                  <a:lnTo>
                    <a:pt x="103" y="3"/>
                  </a:lnTo>
                  <a:lnTo>
                    <a:pt x="101" y="3"/>
                  </a:lnTo>
                  <a:lnTo>
                    <a:pt x="101" y="1"/>
                  </a:lnTo>
                  <a:lnTo>
                    <a:pt x="103" y="1"/>
                  </a:lnTo>
                  <a:lnTo>
                    <a:pt x="105" y="1"/>
                  </a:lnTo>
                  <a:lnTo>
                    <a:pt x="107" y="1"/>
                  </a:lnTo>
                  <a:lnTo>
                    <a:pt x="107" y="0"/>
                  </a:lnTo>
                  <a:lnTo>
                    <a:pt x="109" y="0"/>
                  </a:lnTo>
                  <a:lnTo>
                    <a:pt x="109" y="1"/>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16" name="Freeform 13">
              <a:extLst>
                <a:ext uri="{FF2B5EF4-FFF2-40B4-BE49-F238E27FC236}">
                  <a16:creationId xmlns:a16="http://schemas.microsoft.com/office/drawing/2014/main" id="{F431FC64-E027-F782-958B-13101C7E572A}"/>
                </a:ext>
              </a:extLst>
            </p:cNvPr>
            <p:cNvSpPr>
              <a:spLocks noEditPoints="1"/>
            </p:cNvSpPr>
            <p:nvPr/>
          </p:nvSpPr>
          <p:spPr bwMode="auto">
            <a:xfrm>
              <a:off x="2795" y="2803"/>
              <a:ext cx="287" cy="415"/>
            </a:xfrm>
            <a:custGeom>
              <a:avLst/>
              <a:gdLst>
                <a:gd name="T0" fmla="*/ 139 w 287"/>
                <a:gd name="T1" fmla="*/ 6 h 415"/>
                <a:gd name="T2" fmla="*/ 156 w 287"/>
                <a:gd name="T3" fmla="*/ 16 h 415"/>
                <a:gd name="T4" fmla="*/ 175 w 287"/>
                <a:gd name="T5" fmla="*/ 29 h 415"/>
                <a:gd name="T6" fmla="*/ 191 w 287"/>
                <a:gd name="T7" fmla="*/ 33 h 415"/>
                <a:gd name="T8" fmla="*/ 208 w 287"/>
                <a:gd name="T9" fmla="*/ 43 h 415"/>
                <a:gd name="T10" fmla="*/ 223 w 287"/>
                <a:gd name="T11" fmla="*/ 58 h 415"/>
                <a:gd name="T12" fmla="*/ 246 w 287"/>
                <a:gd name="T13" fmla="*/ 64 h 415"/>
                <a:gd name="T14" fmla="*/ 260 w 287"/>
                <a:gd name="T15" fmla="*/ 64 h 415"/>
                <a:gd name="T16" fmla="*/ 275 w 287"/>
                <a:gd name="T17" fmla="*/ 69 h 415"/>
                <a:gd name="T18" fmla="*/ 283 w 287"/>
                <a:gd name="T19" fmla="*/ 93 h 415"/>
                <a:gd name="T20" fmla="*/ 277 w 287"/>
                <a:gd name="T21" fmla="*/ 125 h 415"/>
                <a:gd name="T22" fmla="*/ 271 w 287"/>
                <a:gd name="T23" fmla="*/ 156 h 415"/>
                <a:gd name="T24" fmla="*/ 262 w 287"/>
                <a:gd name="T25" fmla="*/ 189 h 415"/>
                <a:gd name="T26" fmla="*/ 258 w 287"/>
                <a:gd name="T27" fmla="*/ 210 h 415"/>
                <a:gd name="T28" fmla="*/ 244 w 287"/>
                <a:gd name="T29" fmla="*/ 233 h 415"/>
                <a:gd name="T30" fmla="*/ 244 w 287"/>
                <a:gd name="T31" fmla="*/ 256 h 415"/>
                <a:gd name="T32" fmla="*/ 235 w 287"/>
                <a:gd name="T33" fmla="*/ 271 h 415"/>
                <a:gd name="T34" fmla="*/ 235 w 287"/>
                <a:gd name="T35" fmla="*/ 288 h 415"/>
                <a:gd name="T36" fmla="*/ 227 w 287"/>
                <a:gd name="T37" fmla="*/ 317 h 415"/>
                <a:gd name="T38" fmla="*/ 214 w 287"/>
                <a:gd name="T39" fmla="*/ 344 h 415"/>
                <a:gd name="T40" fmla="*/ 204 w 287"/>
                <a:gd name="T41" fmla="*/ 373 h 415"/>
                <a:gd name="T42" fmla="*/ 183 w 287"/>
                <a:gd name="T43" fmla="*/ 375 h 415"/>
                <a:gd name="T44" fmla="*/ 170 w 287"/>
                <a:gd name="T45" fmla="*/ 365 h 415"/>
                <a:gd name="T46" fmla="*/ 145 w 287"/>
                <a:gd name="T47" fmla="*/ 358 h 415"/>
                <a:gd name="T48" fmla="*/ 139 w 287"/>
                <a:gd name="T49" fmla="*/ 369 h 415"/>
                <a:gd name="T50" fmla="*/ 125 w 287"/>
                <a:gd name="T51" fmla="*/ 375 h 415"/>
                <a:gd name="T52" fmla="*/ 125 w 287"/>
                <a:gd name="T53" fmla="*/ 394 h 415"/>
                <a:gd name="T54" fmla="*/ 112 w 287"/>
                <a:gd name="T55" fmla="*/ 411 h 415"/>
                <a:gd name="T56" fmla="*/ 93 w 287"/>
                <a:gd name="T57" fmla="*/ 404 h 415"/>
                <a:gd name="T58" fmla="*/ 91 w 287"/>
                <a:gd name="T59" fmla="*/ 386 h 415"/>
                <a:gd name="T60" fmla="*/ 68 w 287"/>
                <a:gd name="T61" fmla="*/ 381 h 415"/>
                <a:gd name="T62" fmla="*/ 60 w 287"/>
                <a:gd name="T63" fmla="*/ 356 h 415"/>
                <a:gd name="T64" fmla="*/ 39 w 287"/>
                <a:gd name="T65" fmla="*/ 348 h 415"/>
                <a:gd name="T66" fmla="*/ 22 w 287"/>
                <a:gd name="T67" fmla="*/ 338 h 415"/>
                <a:gd name="T68" fmla="*/ 4 w 287"/>
                <a:gd name="T69" fmla="*/ 327 h 415"/>
                <a:gd name="T70" fmla="*/ 10 w 287"/>
                <a:gd name="T71" fmla="*/ 302 h 415"/>
                <a:gd name="T72" fmla="*/ 25 w 287"/>
                <a:gd name="T73" fmla="*/ 281 h 415"/>
                <a:gd name="T74" fmla="*/ 48 w 287"/>
                <a:gd name="T75" fmla="*/ 290 h 415"/>
                <a:gd name="T76" fmla="*/ 75 w 287"/>
                <a:gd name="T77" fmla="*/ 288 h 415"/>
                <a:gd name="T78" fmla="*/ 89 w 287"/>
                <a:gd name="T79" fmla="*/ 275 h 415"/>
                <a:gd name="T80" fmla="*/ 98 w 287"/>
                <a:gd name="T81" fmla="*/ 258 h 415"/>
                <a:gd name="T82" fmla="*/ 95 w 287"/>
                <a:gd name="T83" fmla="*/ 242 h 415"/>
                <a:gd name="T84" fmla="*/ 91 w 287"/>
                <a:gd name="T85" fmla="*/ 219 h 415"/>
                <a:gd name="T86" fmla="*/ 83 w 287"/>
                <a:gd name="T87" fmla="*/ 196 h 415"/>
                <a:gd name="T88" fmla="*/ 87 w 287"/>
                <a:gd name="T89" fmla="*/ 181 h 415"/>
                <a:gd name="T90" fmla="*/ 73 w 287"/>
                <a:gd name="T91" fmla="*/ 162 h 415"/>
                <a:gd name="T92" fmla="*/ 91 w 287"/>
                <a:gd name="T93" fmla="*/ 158 h 415"/>
                <a:gd name="T94" fmla="*/ 106 w 287"/>
                <a:gd name="T95" fmla="*/ 152 h 415"/>
                <a:gd name="T96" fmla="*/ 121 w 287"/>
                <a:gd name="T97" fmla="*/ 164 h 415"/>
                <a:gd name="T98" fmla="*/ 133 w 287"/>
                <a:gd name="T99" fmla="*/ 167 h 415"/>
                <a:gd name="T100" fmla="*/ 146 w 287"/>
                <a:gd name="T101" fmla="*/ 158 h 415"/>
                <a:gd name="T102" fmla="*/ 156 w 287"/>
                <a:gd name="T103" fmla="*/ 144 h 415"/>
                <a:gd name="T104" fmla="*/ 154 w 287"/>
                <a:gd name="T105" fmla="*/ 131 h 415"/>
                <a:gd name="T106" fmla="*/ 152 w 287"/>
                <a:gd name="T107" fmla="*/ 114 h 415"/>
                <a:gd name="T108" fmla="*/ 154 w 287"/>
                <a:gd name="T109" fmla="*/ 96 h 415"/>
                <a:gd name="T110" fmla="*/ 148 w 287"/>
                <a:gd name="T111" fmla="*/ 87 h 415"/>
                <a:gd name="T112" fmla="*/ 154 w 287"/>
                <a:gd name="T113" fmla="*/ 69 h 415"/>
                <a:gd name="T114" fmla="*/ 145 w 287"/>
                <a:gd name="T115" fmla="*/ 56 h 415"/>
                <a:gd name="T116" fmla="*/ 152 w 287"/>
                <a:gd name="T117" fmla="*/ 43 h 415"/>
                <a:gd name="T118" fmla="*/ 139 w 287"/>
                <a:gd name="T119" fmla="*/ 29 h 415"/>
                <a:gd name="T120" fmla="*/ 125 w 287"/>
                <a:gd name="T121" fmla="*/ 12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7" h="415">
                  <a:moveTo>
                    <a:pt x="223" y="334"/>
                  </a:moveTo>
                  <a:lnTo>
                    <a:pt x="221" y="334"/>
                  </a:lnTo>
                  <a:lnTo>
                    <a:pt x="223" y="334"/>
                  </a:lnTo>
                  <a:close/>
                  <a:moveTo>
                    <a:pt x="233" y="275"/>
                  </a:moveTo>
                  <a:lnTo>
                    <a:pt x="235" y="275"/>
                  </a:lnTo>
                  <a:lnTo>
                    <a:pt x="235" y="277"/>
                  </a:lnTo>
                  <a:lnTo>
                    <a:pt x="233" y="277"/>
                  </a:lnTo>
                  <a:lnTo>
                    <a:pt x="231" y="275"/>
                  </a:lnTo>
                  <a:lnTo>
                    <a:pt x="233" y="275"/>
                  </a:lnTo>
                  <a:close/>
                  <a:moveTo>
                    <a:pt x="269" y="171"/>
                  </a:moveTo>
                  <a:lnTo>
                    <a:pt x="267" y="171"/>
                  </a:lnTo>
                  <a:lnTo>
                    <a:pt x="269" y="169"/>
                  </a:lnTo>
                  <a:lnTo>
                    <a:pt x="269" y="171"/>
                  </a:lnTo>
                  <a:close/>
                  <a:moveTo>
                    <a:pt x="135" y="0"/>
                  </a:moveTo>
                  <a:lnTo>
                    <a:pt x="135" y="4"/>
                  </a:lnTo>
                  <a:lnTo>
                    <a:pt x="137" y="4"/>
                  </a:lnTo>
                  <a:lnTo>
                    <a:pt x="137" y="6"/>
                  </a:lnTo>
                  <a:lnTo>
                    <a:pt x="139" y="6"/>
                  </a:lnTo>
                  <a:lnTo>
                    <a:pt x="141" y="6"/>
                  </a:lnTo>
                  <a:lnTo>
                    <a:pt x="139" y="6"/>
                  </a:lnTo>
                  <a:lnTo>
                    <a:pt x="139" y="8"/>
                  </a:lnTo>
                  <a:lnTo>
                    <a:pt x="139" y="10"/>
                  </a:lnTo>
                  <a:lnTo>
                    <a:pt x="141" y="10"/>
                  </a:lnTo>
                  <a:lnTo>
                    <a:pt x="143" y="10"/>
                  </a:lnTo>
                  <a:lnTo>
                    <a:pt x="143" y="8"/>
                  </a:lnTo>
                  <a:lnTo>
                    <a:pt x="143" y="10"/>
                  </a:lnTo>
                  <a:lnTo>
                    <a:pt x="145" y="10"/>
                  </a:lnTo>
                  <a:lnTo>
                    <a:pt x="145" y="12"/>
                  </a:lnTo>
                  <a:lnTo>
                    <a:pt x="146" y="12"/>
                  </a:lnTo>
                  <a:lnTo>
                    <a:pt x="148" y="12"/>
                  </a:lnTo>
                  <a:lnTo>
                    <a:pt x="150" y="12"/>
                  </a:lnTo>
                  <a:lnTo>
                    <a:pt x="152" y="12"/>
                  </a:lnTo>
                  <a:lnTo>
                    <a:pt x="152" y="14"/>
                  </a:lnTo>
                  <a:lnTo>
                    <a:pt x="152" y="16"/>
                  </a:lnTo>
                  <a:lnTo>
                    <a:pt x="154" y="16"/>
                  </a:lnTo>
                  <a:lnTo>
                    <a:pt x="156" y="16"/>
                  </a:lnTo>
                  <a:lnTo>
                    <a:pt x="158" y="16"/>
                  </a:lnTo>
                  <a:lnTo>
                    <a:pt x="158" y="18"/>
                  </a:lnTo>
                  <a:lnTo>
                    <a:pt x="160" y="18"/>
                  </a:lnTo>
                  <a:lnTo>
                    <a:pt x="162" y="18"/>
                  </a:lnTo>
                  <a:lnTo>
                    <a:pt x="164" y="18"/>
                  </a:lnTo>
                  <a:lnTo>
                    <a:pt x="164" y="20"/>
                  </a:lnTo>
                  <a:lnTo>
                    <a:pt x="164" y="21"/>
                  </a:lnTo>
                  <a:lnTo>
                    <a:pt x="166" y="21"/>
                  </a:lnTo>
                  <a:lnTo>
                    <a:pt x="168" y="21"/>
                  </a:lnTo>
                  <a:lnTo>
                    <a:pt x="170" y="23"/>
                  </a:lnTo>
                  <a:lnTo>
                    <a:pt x="171" y="23"/>
                  </a:lnTo>
                  <a:lnTo>
                    <a:pt x="173" y="23"/>
                  </a:lnTo>
                  <a:lnTo>
                    <a:pt x="175" y="23"/>
                  </a:lnTo>
                  <a:lnTo>
                    <a:pt x="175" y="25"/>
                  </a:lnTo>
                  <a:lnTo>
                    <a:pt x="173" y="25"/>
                  </a:lnTo>
                  <a:lnTo>
                    <a:pt x="173" y="27"/>
                  </a:lnTo>
                  <a:lnTo>
                    <a:pt x="173" y="29"/>
                  </a:lnTo>
                  <a:lnTo>
                    <a:pt x="175" y="29"/>
                  </a:lnTo>
                  <a:lnTo>
                    <a:pt x="175" y="31"/>
                  </a:lnTo>
                  <a:lnTo>
                    <a:pt x="173" y="31"/>
                  </a:lnTo>
                  <a:lnTo>
                    <a:pt x="173" y="33"/>
                  </a:lnTo>
                  <a:lnTo>
                    <a:pt x="173" y="35"/>
                  </a:lnTo>
                  <a:lnTo>
                    <a:pt x="173" y="37"/>
                  </a:lnTo>
                  <a:lnTo>
                    <a:pt x="175" y="37"/>
                  </a:lnTo>
                  <a:lnTo>
                    <a:pt x="177" y="37"/>
                  </a:lnTo>
                  <a:lnTo>
                    <a:pt x="179" y="37"/>
                  </a:lnTo>
                  <a:lnTo>
                    <a:pt x="181" y="37"/>
                  </a:lnTo>
                  <a:lnTo>
                    <a:pt x="183" y="37"/>
                  </a:lnTo>
                  <a:lnTo>
                    <a:pt x="185" y="37"/>
                  </a:lnTo>
                  <a:lnTo>
                    <a:pt x="185" y="35"/>
                  </a:lnTo>
                  <a:lnTo>
                    <a:pt x="187" y="35"/>
                  </a:lnTo>
                  <a:lnTo>
                    <a:pt x="187" y="37"/>
                  </a:lnTo>
                  <a:lnTo>
                    <a:pt x="189" y="37"/>
                  </a:lnTo>
                  <a:lnTo>
                    <a:pt x="189" y="35"/>
                  </a:lnTo>
                  <a:lnTo>
                    <a:pt x="189" y="33"/>
                  </a:lnTo>
                  <a:lnTo>
                    <a:pt x="191" y="33"/>
                  </a:lnTo>
                  <a:lnTo>
                    <a:pt x="193" y="33"/>
                  </a:lnTo>
                  <a:lnTo>
                    <a:pt x="194" y="33"/>
                  </a:lnTo>
                  <a:lnTo>
                    <a:pt x="196" y="33"/>
                  </a:lnTo>
                  <a:lnTo>
                    <a:pt x="198" y="33"/>
                  </a:lnTo>
                  <a:lnTo>
                    <a:pt x="200" y="33"/>
                  </a:lnTo>
                  <a:lnTo>
                    <a:pt x="200" y="35"/>
                  </a:lnTo>
                  <a:lnTo>
                    <a:pt x="202" y="35"/>
                  </a:lnTo>
                  <a:lnTo>
                    <a:pt x="202" y="37"/>
                  </a:lnTo>
                  <a:lnTo>
                    <a:pt x="202" y="39"/>
                  </a:lnTo>
                  <a:lnTo>
                    <a:pt x="202" y="41"/>
                  </a:lnTo>
                  <a:lnTo>
                    <a:pt x="202" y="43"/>
                  </a:lnTo>
                  <a:lnTo>
                    <a:pt x="204" y="43"/>
                  </a:lnTo>
                  <a:lnTo>
                    <a:pt x="204" y="45"/>
                  </a:lnTo>
                  <a:lnTo>
                    <a:pt x="206" y="45"/>
                  </a:lnTo>
                  <a:lnTo>
                    <a:pt x="204" y="45"/>
                  </a:lnTo>
                  <a:lnTo>
                    <a:pt x="204" y="43"/>
                  </a:lnTo>
                  <a:lnTo>
                    <a:pt x="206" y="43"/>
                  </a:lnTo>
                  <a:lnTo>
                    <a:pt x="208" y="43"/>
                  </a:lnTo>
                  <a:lnTo>
                    <a:pt x="210" y="43"/>
                  </a:lnTo>
                  <a:lnTo>
                    <a:pt x="208" y="43"/>
                  </a:lnTo>
                  <a:lnTo>
                    <a:pt x="208" y="45"/>
                  </a:lnTo>
                  <a:lnTo>
                    <a:pt x="210" y="45"/>
                  </a:lnTo>
                  <a:lnTo>
                    <a:pt x="210" y="46"/>
                  </a:lnTo>
                  <a:lnTo>
                    <a:pt x="210" y="48"/>
                  </a:lnTo>
                  <a:lnTo>
                    <a:pt x="212" y="48"/>
                  </a:lnTo>
                  <a:lnTo>
                    <a:pt x="214" y="48"/>
                  </a:lnTo>
                  <a:lnTo>
                    <a:pt x="214" y="50"/>
                  </a:lnTo>
                  <a:lnTo>
                    <a:pt x="214" y="52"/>
                  </a:lnTo>
                  <a:lnTo>
                    <a:pt x="216" y="52"/>
                  </a:lnTo>
                  <a:lnTo>
                    <a:pt x="216" y="54"/>
                  </a:lnTo>
                  <a:lnTo>
                    <a:pt x="218" y="54"/>
                  </a:lnTo>
                  <a:lnTo>
                    <a:pt x="219" y="54"/>
                  </a:lnTo>
                  <a:lnTo>
                    <a:pt x="219" y="56"/>
                  </a:lnTo>
                  <a:lnTo>
                    <a:pt x="219" y="58"/>
                  </a:lnTo>
                  <a:lnTo>
                    <a:pt x="221" y="58"/>
                  </a:lnTo>
                  <a:lnTo>
                    <a:pt x="223" y="58"/>
                  </a:lnTo>
                  <a:lnTo>
                    <a:pt x="225" y="58"/>
                  </a:lnTo>
                  <a:lnTo>
                    <a:pt x="227" y="58"/>
                  </a:lnTo>
                  <a:lnTo>
                    <a:pt x="227" y="60"/>
                  </a:lnTo>
                  <a:lnTo>
                    <a:pt x="227" y="58"/>
                  </a:lnTo>
                  <a:lnTo>
                    <a:pt x="229" y="58"/>
                  </a:lnTo>
                  <a:lnTo>
                    <a:pt x="229" y="60"/>
                  </a:lnTo>
                  <a:lnTo>
                    <a:pt x="231" y="60"/>
                  </a:lnTo>
                  <a:lnTo>
                    <a:pt x="233" y="60"/>
                  </a:lnTo>
                  <a:lnTo>
                    <a:pt x="235" y="60"/>
                  </a:lnTo>
                  <a:lnTo>
                    <a:pt x="235" y="62"/>
                  </a:lnTo>
                  <a:lnTo>
                    <a:pt x="235" y="60"/>
                  </a:lnTo>
                  <a:lnTo>
                    <a:pt x="237" y="62"/>
                  </a:lnTo>
                  <a:lnTo>
                    <a:pt x="239" y="62"/>
                  </a:lnTo>
                  <a:lnTo>
                    <a:pt x="241" y="62"/>
                  </a:lnTo>
                  <a:lnTo>
                    <a:pt x="241" y="60"/>
                  </a:lnTo>
                  <a:lnTo>
                    <a:pt x="243" y="60"/>
                  </a:lnTo>
                  <a:lnTo>
                    <a:pt x="244" y="62"/>
                  </a:lnTo>
                  <a:lnTo>
                    <a:pt x="246" y="64"/>
                  </a:lnTo>
                  <a:lnTo>
                    <a:pt x="246" y="66"/>
                  </a:lnTo>
                  <a:lnTo>
                    <a:pt x="246" y="68"/>
                  </a:lnTo>
                  <a:lnTo>
                    <a:pt x="248" y="68"/>
                  </a:lnTo>
                  <a:lnTo>
                    <a:pt x="248" y="69"/>
                  </a:lnTo>
                  <a:lnTo>
                    <a:pt x="250" y="69"/>
                  </a:lnTo>
                  <a:lnTo>
                    <a:pt x="250" y="71"/>
                  </a:lnTo>
                  <a:lnTo>
                    <a:pt x="252" y="71"/>
                  </a:lnTo>
                  <a:lnTo>
                    <a:pt x="252" y="69"/>
                  </a:lnTo>
                  <a:lnTo>
                    <a:pt x="254" y="69"/>
                  </a:lnTo>
                  <a:lnTo>
                    <a:pt x="254" y="68"/>
                  </a:lnTo>
                  <a:lnTo>
                    <a:pt x="256" y="68"/>
                  </a:lnTo>
                  <a:lnTo>
                    <a:pt x="256" y="66"/>
                  </a:lnTo>
                  <a:lnTo>
                    <a:pt x="258" y="66"/>
                  </a:lnTo>
                  <a:lnTo>
                    <a:pt x="258" y="64"/>
                  </a:lnTo>
                  <a:lnTo>
                    <a:pt x="258" y="62"/>
                  </a:lnTo>
                  <a:lnTo>
                    <a:pt x="260" y="60"/>
                  </a:lnTo>
                  <a:lnTo>
                    <a:pt x="260" y="62"/>
                  </a:lnTo>
                  <a:lnTo>
                    <a:pt x="260" y="64"/>
                  </a:lnTo>
                  <a:lnTo>
                    <a:pt x="262" y="64"/>
                  </a:lnTo>
                  <a:lnTo>
                    <a:pt x="264" y="64"/>
                  </a:lnTo>
                  <a:lnTo>
                    <a:pt x="264" y="62"/>
                  </a:lnTo>
                  <a:lnTo>
                    <a:pt x="266" y="62"/>
                  </a:lnTo>
                  <a:lnTo>
                    <a:pt x="266" y="60"/>
                  </a:lnTo>
                  <a:lnTo>
                    <a:pt x="266" y="58"/>
                  </a:lnTo>
                  <a:lnTo>
                    <a:pt x="267" y="58"/>
                  </a:lnTo>
                  <a:lnTo>
                    <a:pt x="269" y="58"/>
                  </a:lnTo>
                  <a:lnTo>
                    <a:pt x="269" y="60"/>
                  </a:lnTo>
                  <a:lnTo>
                    <a:pt x="269" y="62"/>
                  </a:lnTo>
                  <a:lnTo>
                    <a:pt x="267" y="62"/>
                  </a:lnTo>
                  <a:lnTo>
                    <a:pt x="267" y="64"/>
                  </a:lnTo>
                  <a:lnTo>
                    <a:pt x="267" y="66"/>
                  </a:lnTo>
                  <a:lnTo>
                    <a:pt x="269" y="66"/>
                  </a:lnTo>
                  <a:lnTo>
                    <a:pt x="269" y="68"/>
                  </a:lnTo>
                  <a:lnTo>
                    <a:pt x="271" y="68"/>
                  </a:lnTo>
                  <a:lnTo>
                    <a:pt x="273" y="68"/>
                  </a:lnTo>
                  <a:lnTo>
                    <a:pt x="275" y="69"/>
                  </a:lnTo>
                  <a:lnTo>
                    <a:pt x="277" y="69"/>
                  </a:lnTo>
                  <a:lnTo>
                    <a:pt x="279" y="69"/>
                  </a:lnTo>
                  <a:lnTo>
                    <a:pt x="279" y="71"/>
                  </a:lnTo>
                  <a:lnTo>
                    <a:pt x="281" y="71"/>
                  </a:lnTo>
                  <a:lnTo>
                    <a:pt x="283" y="71"/>
                  </a:lnTo>
                  <a:lnTo>
                    <a:pt x="287" y="71"/>
                  </a:lnTo>
                  <a:lnTo>
                    <a:pt x="287" y="73"/>
                  </a:lnTo>
                  <a:lnTo>
                    <a:pt x="287" y="75"/>
                  </a:lnTo>
                  <a:lnTo>
                    <a:pt x="287" y="77"/>
                  </a:lnTo>
                  <a:lnTo>
                    <a:pt x="287" y="79"/>
                  </a:lnTo>
                  <a:lnTo>
                    <a:pt x="287" y="81"/>
                  </a:lnTo>
                  <a:lnTo>
                    <a:pt x="285" y="81"/>
                  </a:lnTo>
                  <a:lnTo>
                    <a:pt x="285" y="83"/>
                  </a:lnTo>
                  <a:lnTo>
                    <a:pt x="285" y="85"/>
                  </a:lnTo>
                  <a:lnTo>
                    <a:pt x="285" y="87"/>
                  </a:lnTo>
                  <a:lnTo>
                    <a:pt x="285" y="89"/>
                  </a:lnTo>
                  <a:lnTo>
                    <a:pt x="285" y="91"/>
                  </a:lnTo>
                  <a:lnTo>
                    <a:pt x="283" y="93"/>
                  </a:lnTo>
                  <a:lnTo>
                    <a:pt x="283" y="94"/>
                  </a:lnTo>
                  <a:lnTo>
                    <a:pt x="283" y="96"/>
                  </a:lnTo>
                  <a:lnTo>
                    <a:pt x="283" y="98"/>
                  </a:lnTo>
                  <a:lnTo>
                    <a:pt x="283" y="100"/>
                  </a:lnTo>
                  <a:lnTo>
                    <a:pt x="281" y="100"/>
                  </a:lnTo>
                  <a:lnTo>
                    <a:pt x="281" y="102"/>
                  </a:lnTo>
                  <a:lnTo>
                    <a:pt x="281" y="104"/>
                  </a:lnTo>
                  <a:lnTo>
                    <a:pt x="281" y="106"/>
                  </a:lnTo>
                  <a:lnTo>
                    <a:pt x="281" y="110"/>
                  </a:lnTo>
                  <a:lnTo>
                    <a:pt x="281" y="112"/>
                  </a:lnTo>
                  <a:lnTo>
                    <a:pt x="281" y="114"/>
                  </a:lnTo>
                  <a:lnTo>
                    <a:pt x="281" y="116"/>
                  </a:lnTo>
                  <a:lnTo>
                    <a:pt x="281" y="117"/>
                  </a:lnTo>
                  <a:lnTo>
                    <a:pt x="281" y="119"/>
                  </a:lnTo>
                  <a:lnTo>
                    <a:pt x="279" y="121"/>
                  </a:lnTo>
                  <a:lnTo>
                    <a:pt x="279" y="123"/>
                  </a:lnTo>
                  <a:lnTo>
                    <a:pt x="279" y="125"/>
                  </a:lnTo>
                  <a:lnTo>
                    <a:pt x="277" y="125"/>
                  </a:lnTo>
                  <a:lnTo>
                    <a:pt x="277" y="127"/>
                  </a:lnTo>
                  <a:lnTo>
                    <a:pt x="277" y="129"/>
                  </a:lnTo>
                  <a:lnTo>
                    <a:pt x="277" y="131"/>
                  </a:lnTo>
                  <a:lnTo>
                    <a:pt x="277" y="133"/>
                  </a:lnTo>
                  <a:lnTo>
                    <a:pt x="277" y="135"/>
                  </a:lnTo>
                  <a:lnTo>
                    <a:pt x="277" y="137"/>
                  </a:lnTo>
                  <a:lnTo>
                    <a:pt x="277" y="139"/>
                  </a:lnTo>
                  <a:lnTo>
                    <a:pt x="277" y="141"/>
                  </a:lnTo>
                  <a:lnTo>
                    <a:pt x="275" y="141"/>
                  </a:lnTo>
                  <a:lnTo>
                    <a:pt x="275" y="142"/>
                  </a:lnTo>
                  <a:lnTo>
                    <a:pt x="275" y="144"/>
                  </a:lnTo>
                  <a:lnTo>
                    <a:pt x="275" y="146"/>
                  </a:lnTo>
                  <a:lnTo>
                    <a:pt x="275" y="148"/>
                  </a:lnTo>
                  <a:lnTo>
                    <a:pt x="273" y="150"/>
                  </a:lnTo>
                  <a:lnTo>
                    <a:pt x="273" y="152"/>
                  </a:lnTo>
                  <a:lnTo>
                    <a:pt x="273" y="154"/>
                  </a:lnTo>
                  <a:lnTo>
                    <a:pt x="273" y="156"/>
                  </a:lnTo>
                  <a:lnTo>
                    <a:pt x="271" y="156"/>
                  </a:lnTo>
                  <a:lnTo>
                    <a:pt x="271" y="158"/>
                  </a:lnTo>
                  <a:lnTo>
                    <a:pt x="271" y="160"/>
                  </a:lnTo>
                  <a:lnTo>
                    <a:pt x="271" y="162"/>
                  </a:lnTo>
                  <a:lnTo>
                    <a:pt x="271" y="164"/>
                  </a:lnTo>
                  <a:lnTo>
                    <a:pt x="269" y="166"/>
                  </a:lnTo>
                  <a:lnTo>
                    <a:pt x="269" y="167"/>
                  </a:lnTo>
                  <a:lnTo>
                    <a:pt x="267" y="169"/>
                  </a:lnTo>
                  <a:lnTo>
                    <a:pt x="267" y="171"/>
                  </a:lnTo>
                  <a:lnTo>
                    <a:pt x="267" y="173"/>
                  </a:lnTo>
                  <a:lnTo>
                    <a:pt x="266" y="173"/>
                  </a:lnTo>
                  <a:lnTo>
                    <a:pt x="266" y="175"/>
                  </a:lnTo>
                  <a:lnTo>
                    <a:pt x="266" y="177"/>
                  </a:lnTo>
                  <a:lnTo>
                    <a:pt x="264" y="179"/>
                  </a:lnTo>
                  <a:lnTo>
                    <a:pt x="264" y="181"/>
                  </a:lnTo>
                  <a:lnTo>
                    <a:pt x="262" y="183"/>
                  </a:lnTo>
                  <a:lnTo>
                    <a:pt x="262" y="185"/>
                  </a:lnTo>
                  <a:lnTo>
                    <a:pt x="262" y="187"/>
                  </a:lnTo>
                  <a:lnTo>
                    <a:pt x="262" y="189"/>
                  </a:lnTo>
                  <a:lnTo>
                    <a:pt x="260" y="189"/>
                  </a:lnTo>
                  <a:lnTo>
                    <a:pt x="260" y="190"/>
                  </a:lnTo>
                  <a:lnTo>
                    <a:pt x="260" y="192"/>
                  </a:lnTo>
                  <a:lnTo>
                    <a:pt x="260" y="194"/>
                  </a:lnTo>
                  <a:lnTo>
                    <a:pt x="258" y="194"/>
                  </a:lnTo>
                  <a:lnTo>
                    <a:pt x="258" y="198"/>
                  </a:lnTo>
                  <a:lnTo>
                    <a:pt x="258" y="200"/>
                  </a:lnTo>
                  <a:lnTo>
                    <a:pt x="258" y="202"/>
                  </a:lnTo>
                  <a:lnTo>
                    <a:pt x="258" y="208"/>
                  </a:lnTo>
                  <a:lnTo>
                    <a:pt x="258" y="210"/>
                  </a:lnTo>
                  <a:lnTo>
                    <a:pt x="258" y="208"/>
                  </a:lnTo>
                  <a:lnTo>
                    <a:pt x="256" y="208"/>
                  </a:lnTo>
                  <a:lnTo>
                    <a:pt x="254" y="208"/>
                  </a:lnTo>
                  <a:lnTo>
                    <a:pt x="252" y="208"/>
                  </a:lnTo>
                  <a:lnTo>
                    <a:pt x="250" y="208"/>
                  </a:lnTo>
                  <a:lnTo>
                    <a:pt x="256" y="208"/>
                  </a:lnTo>
                  <a:lnTo>
                    <a:pt x="256" y="210"/>
                  </a:lnTo>
                  <a:lnTo>
                    <a:pt x="258" y="210"/>
                  </a:lnTo>
                  <a:lnTo>
                    <a:pt x="258" y="212"/>
                  </a:lnTo>
                  <a:lnTo>
                    <a:pt x="256" y="214"/>
                  </a:lnTo>
                  <a:lnTo>
                    <a:pt x="256" y="215"/>
                  </a:lnTo>
                  <a:lnTo>
                    <a:pt x="256" y="217"/>
                  </a:lnTo>
                  <a:lnTo>
                    <a:pt x="254" y="217"/>
                  </a:lnTo>
                  <a:lnTo>
                    <a:pt x="254" y="219"/>
                  </a:lnTo>
                  <a:lnTo>
                    <a:pt x="254" y="221"/>
                  </a:lnTo>
                  <a:lnTo>
                    <a:pt x="254" y="223"/>
                  </a:lnTo>
                  <a:lnTo>
                    <a:pt x="254" y="225"/>
                  </a:lnTo>
                  <a:lnTo>
                    <a:pt x="254" y="227"/>
                  </a:lnTo>
                  <a:lnTo>
                    <a:pt x="254" y="229"/>
                  </a:lnTo>
                  <a:lnTo>
                    <a:pt x="254" y="231"/>
                  </a:lnTo>
                  <a:lnTo>
                    <a:pt x="250" y="231"/>
                  </a:lnTo>
                  <a:lnTo>
                    <a:pt x="248" y="231"/>
                  </a:lnTo>
                  <a:lnTo>
                    <a:pt x="246" y="233"/>
                  </a:lnTo>
                  <a:lnTo>
                    <a:pt x="244" y="233"/>
                  </a:lnTo>
                  <a:lnTo>
                    <a:pt x="244" y="235"/>
                  </a:lnTo>
                  <a:lnTo>
                    <a:pt x="244" y="233"/>
                  </a:lnTo>
                  <a:lnTo>
                    <a:pt x="246" y="233"/>
                  </a:lnTo>
                  <a:lnTo>
                    <a:pt x="248" y="233"/>
                  </a:lnTo>
                  <a:lnTo>
                    <a:pt x="250" y="233"/>
                  </a:lnTo>
                  <a:lnTo>
                    <a:pt x="252" y="233"/>
                  </a:lnTo>
                  <a:lnTo>
                    <a:pt x="252" y="235"/>
                  </a:lnTo>
                  <a:lnTo>
                    <a:pt x="252" y="237"/>
                  </a:lnTo>
                  <a:lnTo>
                    <a:pt x="252" y="238"/>
                  </a:lnTo>
                  <a:lnTo>
                    <a:pt x="252" y="240"/>
                  </a:lnTo>
                  <a:lnTo>
                    <a:pt x="250" y="240"/>
                  </a:lnTo>
                  <a:lnTo>
                    <a:pt x="250" y="242"/>
                  </a:lnTo>
                  <a:lnTo>
                    <a:pt x="248" y="242"/>
                  </a:lnTo>
                  <a:lnTo>
                    <a:pt x="248" y="244"/>
                  </a:lnTo>
                  <a:lnTo>
                    <a:pt x="246" y="246"/>
                  </a:lnTo>
                  <a:lnTo>
                    <a:pt x="246" y="248"/>
                  </a:lnTo>
                  <a:lnTo>
                    <a:pt x="246" y="250"/>
                  </a:lnTo>
                  <a:lnTo>
                    <a:pt x="244" y="252"/>
                  </a:lnTo>
                  <a:lnTo>
                    <a:pt x="244" y="254"/>
                  </a:lnTo>
                  <a:lnTo>
                    <a:pt x="244" y="256"/>
                  </a:lnTo>
                  <a:lnTo>
                    <a:pt x="243" y="258"/>
                  </a:lnTo>
                  <a:lnTo>
                    <a:pt x="243" y="260"/>
                  </a:lnTo>
                  <a:lnTo>
                    <a:pt x="243" y="262"/>
                  </a:lnTo>
                  <a:lnTo>
                    <a:pt x="241" y="262"/>
                  </a:lnTo>
                  <a:lnTo>
                    <a:pt x="241" y="263"/>
                  </a:lnTo>
                  <a:lnTo>
                    <a:pt x="241" y="265"/>
                  </a:lnTo>
                  <a:lnTo>
                    <a:pt x="241" y="267"/>
                  </a:lnTo>
                  <a:lnTo>
                    <a:pt x="239" y="269"/>
                  </a:lnTo>
                  <a:lnTo>
                    <a:pt x="239" y="271"/>
                  </a:lnTo>
                  <a:lnTo>
                    <a:pt x="239" y="273"/>
                  </a:lnTo>
                  <a:lnTo>
                    <a:pt x="239" y="275"/>
                  </a:lnTo>
                  <a:lnTo>
                    <a:pt x="239" y="277"/>
                  </a:lnTo>
                  <a:lnTo>
                    <a:pt x="237" y="277"/>
                  </a:lnTo>
                  <a:lnTo>
                    <a:pt x="237" y="275"/>
                  </a:lnTo>
                  <a:lnTo>
                    <a:pt x="235" y="275"/>
                  </a:lnTo>
                  <a:lnTo>
                    <a:pt x="235" y="273"/>
                  </a:lnTo>
                  <a:lnTo>
                    <a:pt x="237" y="271"/>
                  </a:lnTo>
                  <a:lnTo>
                    <a:pt x="235" y="271"/>
                  </a:lnTo>
                  <a:lnTo>
                    <a:pt x="235" y="273"/>
                  </a:lnTo>
                  <a:lnTo>
                    <a:pt x="233" y="273"/>
                  </a:lnTo>
                  <a:lnTo>
                    <a:pt x="231" y="273"/>
                  </a:lnTo>
                  <a:lnTo>
                    <a:pt x="229" y="273"/>
                  </a:lnTo>
                  <a:lnTo>
                    <a:pt x="229" y="275"/>
                  </a:lnTo>
                  <a:lnTo>
                    <a:pt x="231" y="275"/>
                  </a:lnTo>
                  <a:lnTo>
                    <a:pt x="231" y="277"/>
                  </a:lnTo>
                  <a:lnTo>
                    <a:pt x="233" y="277"/>
                  </a:lnTo>
                  <a:lnTo>
                    <a:pt x="233" y="279"/>
                  </a:lnTo>
                  <a:lnTo>
                    <a:pt x="235" y="279"/>
                  </a:lnTo>
                  <a:lnTo>
                    <a:pt x="235" y="277"/>
                  </a:lnTo>
                  <a:lnTo>
                    <a:pt x="237" y="277"/>
                  </a:lnTo>
                  <a:lnTo>
                    <a:pt x="237" y="279"/>
                  </a:lnTo>
                  <a:lnTo>
                    <a:pt x="237" y="281"/>
                  </a:lnTo>
                  <a:lnTo>
                    <a:pt x="237" y="283"/>
                  </a:lnTo>
                  <a:lnTo>
                    <a:pt x="237" y="285"/>
                  </a:lnTo>
                  <a:lnTo>
                    <a:pt x="235" y="286"/>
                  </a:lnTo>
                  <a:lnTo>
                    <a:pt x="235" y="288"/>
                  </a:lnTo>
                  <a:lnTo>
                    <a:pt x="233" y="290"/>
                  </a:lnTo>
                  <a:lnTo>
                    <a:pt x="233" y="292"/>
                  </a:lnTo>
                  <a:lnTo>
                    <a:pt x="233" y="294"/>
                  </a:lnTo>
                  <a:lnTo>
                    <a:pt x="231" y="296"/>
                  </a:lnTo>
                  <a:lnTo>
                    <a:pt x="231" y="298"/>
                  </a:lnTo>
                  <a:lnTo>
                    <a:pt x="233" y="298"/>
                  </a:lnTo>
                  <a:lnTo>
                    <a:pt x="231" y="298"/>
                  </a:lnTo>
                  <a:lnTo>
                    <a:pt x="231" y="300"/>
                  </a:lnTo>
                  <a:lnTo>
                    <a:pt x="231" y="302"/>
                  </a:lnTo>
                  <a:lnTo>
                    <a:pt x="231" y="304"/>
                  </a:lnTo>
                  <a:lnTo>
                    <a:pt x="231" y="306"/>
                  </a:lnTo>
                  <a:lnTo>
                    <a:pt x="229" y="306"/>
                  </a:lnTo>
                  <a:lnTo>
                    <a:pt x="229" y="308"/>
                  </a:lnTo>
                  <a:lnTo>
                    <a:pt x="229" y="310"/>
                  </a:lnTo>
                  <a:lnTo>
                    <a:pt x="227" y="311"/>
                  </a:lnTo>
                  <a:lnTo>
                    <a:pt x="227" y="313"/>
                  </a:lnTo>
                  <a:lnTo>
                    <a:pt x="227" y="315"/>
                  </a:lnTo>
                  <a:lnTo>
                    <a:pt x="227" y="317"/>
                  </a:lnTo>
                  <a:lnTo>
                    <a:pt x="227" y="319"/>
                  </a:lnTo>
                  <a:lnTo>
                    <a:pt x="225" y="319"/>
                  </a:lnTo>
                  <a:lnTo>
                    <a:pt x="225" y="321"/>
                  </a:lnTo>
                  <a:lnTo>
                    <a:pt x="223" y="321"/>
                  </a:lnTo>
                  <a:lnTo>
                    <a:pt x="225" y="321"/>
                  </a:lnTo>
                  <a:lnTo>
                    <a:pt x="225" y="323"/>
                  </a:lnTo>
                  <a:lnTo>
                    <a:pt x="223" y="325"/>
                  </a:lnTo>
                  <a:lnTo>
                    <a:pt x="223" y="327"/>
                  </a:lnTo>
                  <a:lnTo>
                    <a:pt x="221" y="327"/>
                  </a:lnTo>
                  <a:lnTo>
                    <a:pt x="221" y="331"/>
                  </a:lnTo>
                  <a:lnTo>
                    <a:pt x="219" y="333"/>
                  </a:lnTo>
                  <a:lnTo>
                    <a:pt x="219" y="334"/>
                  </a:lnTo>
                  <a:lnTo>
                    <a:pt x="218" y="338"/>
                  </a:lnTo>
                  <a:lnTo>
                    <a:pt x="218" y="340"/>
                  </a:lnTo>
                  <a:lnTo>
                    <a:pt x="216" y="340"/>
                  </a:lnTo>
                  <a:lnTo>
                    <a:pt x="216" y="342"/>
                  </a:lnTo>
                  <a:lnTo>
                    <a:pt x="216" y="344"/>
                  </a:lnTo>
                  <a:lnTo>
                    <a:pt x="214" y="344"/>
                  </a:lnTo>
                  <a:lnTo>
                    <a:pt x="214" y="348"/>
                  </a:lnTo>
                  <a:lnTo>
                    <a:pt x="214" y="350"/>
                  </a:lnTo>
                  <a:lnTo>
                    <a:pt x="212" y="352"/>
                  </a:lnTo>
                  <a:lnTo>
                    <a:pt x="212" y="354"/>
                  </a:lnTo>
                  <a:lnTo>
                    <a:pt x="212" y="356"/>
                  </a:lnTo>
                  <a:lnTo>
                    <a:pt x="212" y="358"/>
                  </a:lnTo>
                  <a:lnTo>
                    <a:pt x="212" y="359"/>
                  </a:lnTo>
                  <a:lnTo>
                    <a:pt x="210" y="359"/>
                  </a:lnTo>
                  <a:lnTo>
                    <a:pt x="210" y="361"/>
                  </a:lnTo>
                  <a:lnTo>
                    <a:pt x="210" y="363"/>
                  </a:lnTo>
                  <a:lnTo>
                    <a:pt x="210" y="365"/>
                  </a:lnTo>
                  <a:lnTo>
                    <a:pt x="208" y="365"/>
                  </a:lnTo>
                  <a:lnTo>
                    <a:pt x="208" y="367"/>
                  </a:lnTo>
                  <a:lnTo>
                    <a:pt x="206" y="367"/>
                  </a:lnTo>
                  <a:lnTo>
                    <a:pt x="206" y="369"/>
                  </a:lnTo>
                  <a:lnTo>
                    <a:pt x="204" y="369"/>
                  </a:lnTo>
                  <a:lnTo>
                    <a:pt x="204" y="371"/>
                  </a:lnTo>
                  <a:lnTo>
                    <a:pt x="204" y="373"/>
                  </a:lnTo>
                  <a:lnTo>
                    <a:pt x="202" y="373"/>
                  </a:lnTo>
                  <a:lnTo>
                    <a:pt x="202" y="375"/>
                  </a:lnTo>
                  <a:lnTo>
                    <a:pt x="200" y="379"/>
                  </a:lnTo>
                  <a:lnTo>
                    <a:pt x="198" y="381"/>
                  </a:lnTo>
                  <a:lnTo>
                    <a:pt x="198" y="382"/>
                  </a:lnTo>
                  <a:lnTo>
                    <a:pt x="196" y="382"/>
                  </a:lnTo>
                  <a:lnTo>
                    <a:pt x="193" y="382"/>
                  </a:lnTo>
                  <a:lnTo>
                    <a:pt x="193" y="381"/>
                  </a:lnTo>
                  <a:lnTo>
                    <a:pt x="191" y="381"/>
                  </a:lnTo>
                  <a:lnTo>
                    <a:pt x="191" y="379"/>
                  </a:lnTo>
                  <a:lnTo>
                    <a:pt x="191" y="377"/>
                  </a:lnTo>
                  <a:lnTo>
                    <a:pt x="189" y="377"/>
                  </a:lnTo>
                  <a:lnTo>
                    <a:pt x="187" y="377"/>
                  </a:lnTo>
                  <a:lnTo>
                    <a:pt x="185" y="377"/>
                  </a:lnTo>
                  <a:lnTo>
                    <a:pt x="185" y="375"/>
                  </a:lnTo>
                  <a:lnTo>
                    <a:pt x="185" y="377"/>
                  </a:lnTo>
                  <a:lnTo>
                    <a:pt x="183" y="377"/>
                  </a:lnTo>
                  <a:lnTo>
                    <a:pt x="183" y="375"/>
                  </a:lnTo>
                  <a:lnTo>
                    <a:pt x="181" y="375"/>
                  </a:lnTo>
                  <a:lnTo>
                    <a:pt x="179" y="375"/>
                  </a:lnTo>
                  <a:lnTo>
                    <a:pt x="181" y="375"/>
                  </a:lnTo>
                  <a:lnTo>
                    <a:pt x="179" y="375"/>
                  </a:lnTo>
                  <a:lnTo>
                    <a:pt x="179" y="373"/>
                  </a:lnTo>
                  <a:lnTo>
                    <a:pt x="179" y="371"/>
                  </a:lnTo>
                  <a:lnTo>
                    <a:pt x="177" y="371"/>
                  </a:lnTo>
                  <a:lnTo>
                    <a:pt x="177" y="369"/>
                  </a:lnTo>
                  <a:lnTo>
                    <a:pt x="175" y="369"/>
                  </a:lnTo>
                  <a:lnTo>
                    <a:pt x="175" y="371"/>
                  </a:lnTo>
                  <a:lnTo>
                    <a:pt x="173" y="371"/>
                  </a:lnTo>
                  <a:lnTo>
                    <a:pt x="171" y="371"/>
                  </a:lnTo>
                  <a:lnTo>
                    <a:pt x="170" y="371"/>
                  </a:lnTo>
                  <a:lnTo>
                    <a:pt x="170" y="369"/>
                  </a:lnTo>
                  <a:lnTo>
                    <a:pt x="170" y="367"/>
                  </a:lnTo>
                  <a:lnTo>
                    <a:pt x="170" y="365"/>
                  </a:lnTo>
                  <a:lnTo>
                    <a:pt x="168" y="365"/>
                  </a:lnTo>
                  <a:lnTo>
                    <a:pt x="170" y="365"/>
                  </a:lnTo>
                  <a:lnTo>
                    <a:pt x="170" y="363"/>
                  </a:lnTo>
                  <a:lnTo>
                    <a:pt x="168" y="363"/>
                  </a:lnTo>
                  <a:lnTo>
                    <a:pt x="166" y="363"/>
                  </a:lnTo>
                  <a:lnTo>
                    <a:pt x="164" y="365"/>
                  </a:lnTo>
                  <a:lnTo>
                    <a:pt x="162" y="365"/>
                  </a:lnTo>
                  <a:lnTo>
                    <a:pt x="162" y="363"/>
                  </a:lnTo>
                  <a:lnTo>
                    <a:pt x="160" y="363"/>
                  </a:lnTo>
                  <a:lnTo>
                    <a:pt x="160" y="361"/>
                  </a:lnTo>
                  <a:lnTo>
                    <a:pt x="158" y="361"/>
                  </a:lnTo>
                  <a:lnTo>
                    <a:pt x="158" y="359"/>
                  </a:lnTo>
                  <a:lnTo>
                    <a:pt x="158" y="358"/>
                  </a:lnTo>
                  <a:lnTo>
                    <a:pt x="156" y="358"/>
                  </a:lnTo>
                  <a:lnTo>
                    <a:pt x="154" y="358"/>
                  </a:lnTo>
                  <a:lnTo>
                    <a:pt x="152" y="358"/>
                  </a:lnTo>
                  <a:lnTo>
                    <a:pt x="150" y="358"/>
                  </a:lnTo>
                  <a:lnTo>
                    <a:pt x="148" y="358"/>
                  </a:lnTo>
                  <a:lnTo>
                    <a:pt x="146" y="358"/>
                  </a:lnTo>
                  <a:lnTo>
                    <a:pt x="145" y="358"/>
                  </a:lnTo>
                  <a:lnTo>
                    <a:pt x="145" y="356"/>
                  </a:lnTo>
                  <a:lnTo>
                    <a:pt x="143" y="354"/>
                  </a:lnTo>
                  <a:lnTo>
                    <a:pt x="141" y="354"/>
                  </a:lnTo>
                  <a:lnTo>
                    <a:pt x="139" y="354"/>
                  </a:lnTo>
                  <a:lnTo>
                    <a:pt x="137" y="354"/>
                  </a:lnTo>
                  <a:lnTo>
                    <a:pt x="137" y="356"/>
                  </a:lnTo>
                  <a:lnTo>
                    <a:pt x="139" y="356"/>
                  </a:lnTo>
                  <a:lnTo>
                    <a:pt x="139" y="358"/>
                  </a:lnTo>
                  <a:lnTo>
                    <a:pt x="139" y="359"/>
                  </a:lnTo>
                  <a:lnTo>
                    <a:pt x="139" y="361"/>
                  </a:lnTo>
                  <a:lnTo>
                    <a:pt x="141" y="361"/>
                  </a:lnTo>
                  <a:lnTo>
                    <a:pt x="141" y="363"/>
                  </a:lnTo>
                  <a:lnTo>
                    <a:pt x="141" y="365"/>
                  </a:lnTo>
                  <a:lnTo>
                    <a:pt x="141" y="367"/>
                  </a:lnTo>
                  <a:lnTo>
                    <a:pt x="139" y="367"/>
                  </a:lnTo>
                  <a:lnTo>
                    <a:pt x="137" y="367"/>
                  </a:lnTo>
                  <a:lnTo>
                    <a:pt x="139" y="367"/>
                  </a:lnTo>
                  <a:lnTo>
                    <a:pt x="139" y="369"/>
                  </a:lnTo>
                  <a:lnTo>
                    <a:pt x="139" y="371"/>
                  </a:lnTo>
                  <a:lnTo>
                    <a:pt x="141" y="371"/>
                  </a:lnTo>
                  <a:lnTo>
                    <a:pt x="141" y="373"/>
                  </a:lnTo>
                  <a:lnTo>
                    <a:pt x="139" y="373"/>
                  </a:lnTo>
                  <a:lnTo>
                    <a:pt x="139" y="371"/>
                  </a:lnTo>
                  <a:lnTo>
                    <a:pt x="139" y="373"/>
                  </a:lnTo>
                  <a:lnTo>
                    <a:pt x="137" y="373"/>
                  </a:lnTo>
                  <a:lnTo>
                    <a:pt x="137" y="375"/>
                  </a:lnTo>
                  <a:lnTo>
                    <a:pt x="137" y="373"/>
                  </a:lnTo>
                  <a:lnTo>
                    <a:pt x="135" y="373"/>
                  </a:lnTo>
                  <a:lnTo>
                    <a:pt x="133" y="373"/>
                  </a:lnTo>
                  <a:lnTo>
                    <a:pt x="133" y="375"/>
                  </a:lnTo>
                  <a:lnTo>
                    <a:pt x="131" y="375"/>
                  </a:lnTo>
                  <a:lnTo>
                    <a:pt x="129" y="375"/>
                  </a:lnTo>
                  <a:lnTo>
                    <a:pt x="129" y="377"/>
                  </a:lnTo>
                  <a:lnTo>
                    <a:pt x="127" y="377"/>
                  </a:lnTo>
                  <a:lnTo>
                    <a:pt x="127" y="375"/>
                  </a:lnTo>
                  <a:lnTo>
                    <a:pt x="125" y="375"/>
                  </a:lnTo>
                  <a:lnTo>
                    <a:pt x="125" y="377"/>
                  </a:lnTo>
                  <a:lnTo>
                    <a:pt x="123" y="377"/>
                  </a:lnTo>
                  <a:lnTo>
                    <a:pt x="121" y="377"/>
                  </a:lnTo>
                  <a:lnTo>
                    <a:pt x="121" y="379"/>
                  </a:lnTo>
                  <a:lnTo>
                    <a:pt x="121" y="381"/>
                  </a:lnTo>
                  <a:lnTo>
                    <a:pt x="120" y="381"/>
                  </a:lnTo>
                  <a:lnTo>
                    <a:pt x="120" y="382"/>
                  </a:lnTo>
                  <a:lnTo>
                    <a:pt x="118" y="382"/>
                  </a:lnTo>
                  <a:lnTo>
                    <a:pt x="118" y="384"/>
                  </a:lnTo>
                  <a:lnTo>
                    <a:pt x="118" y="386"/>
                  </a:lnTo>
                  <a:lnTo>
                    <a:pt x="120" y="386"/>
                  </a:lnTo>
                  <a:lnTo>
                    <a:pt x="121" y="386"/>
                  </a:lnTo>
                  <a:lnTo>
                    <a:pt x="121" y="388"/>
                  </a:lnTo>
                  <a:lnTo>
                    <a:pt x="123" y="388"/>
                  </a:lnTo>
                  <a:lnTo>
                    <a:pt x="123" y="390"/>
                  </a:lnTo>
                  <a:lnTo>
                    <a:pt x="123" y="392"/>
                  </a:lnTo>
                  <a:lnTo>
                    <a:pt x="125" y="392"/>
                  </a:lnTo>
                  <a:lnTo>
                    <a:pt x="125" y="394"/>
                  </a:lnTo>
                  <a:lnTo>
                    <a:pt x="123" y="394"/>
                  </a:lnTo>
                  <a:lnTo>
                    <a:pt x="123" y="396"/>
                  </a:lnTo>
                  <a:lnTo>
                    <a:pt x="123" y="398"/>
                  </a:lnTo>
                  <a:lnTo>
                    <a:pt x="123" y="400"/>
                  </a:lnTo>
                  <a:lnTo>
                    <a:pt x="123" y="402"/>
                  </a:lnTo>
                  <a:lnTo>
                    <a:pt x="121" y="402"/>
                  </a:lnTo>
                  <a:lnTo>
                    <a:pt x="120" y="402"/>
                  </a:lnTo>
                  <a:lnTo>
                    <a:pt x="120" y="404"/>
                  </a:lnTo>
                  <a:lnTo>
                    <a:pt x="118" y="404"/>
                  </a:lnTo>
                  <a:lnTo>
                    <a:pt x="118" y="406"/>
                  </a:lnTo>
                  <a:lnTo>
                    <a:pt x="118" y="407"/>
                  </a:lnTo>
                  <a:lnTo>
                    <a:pt x="116" y="407"/>
                  </a:lnTo>
                  <a:lnTo>
                    <a:pt x="116" y="409"/>
                  </a:lnTo>
                  <a:lnTo>
                    <a:pt x="114" y="409"/>
                  </a:lnTo>
                  <a:lnTo>
                    <a:pt x="114" y="411"/>
                  </a:lnTo>
                  <a:lnTo>
                    <a:pt x="114" y="409"/>
                  </a:lnTo>
                  <a:lnTo>
                    <a:pt x="112" y="409"/>
                  </a:lnTo>
                  <a:lnTo>
                    <a:pt x="112" y="411"/>
                  </a:lnTo>
                  <a:lnTo>
                    <a:pt x="110" y="411"/>
                  </a:lnTo>
                  <a:lnTo>
                    <a:pt x="108" y="411"/>
                  </a:lnTo>
                  <a:lnTo>
                    <a:pt x="106" y="411"/>
                  </a:lnTo>
                  <a:lnTo>
                    <a:pt x="106" y="413"/>
                  </a:lnTo>
                  <a:lnTo>
                    <a:pt x="104" y="413"/>
                  </a:lnTo>
                  <a:lnTo>
                    <a:pt x="102" y="413"/>
                  </a:lnTo>
                  <a:lnTo>
                    <a:pt x="100" y="413"/>
                  </a:lnTo>
                  <a:lnTo>
                    <a:pt x="98" y="413"/>
                  </a:lnTo>
                  <a:lnTo>
                    <a:pt x="98" y="415"/>
                  </a:lnTo>
                  <a:lnTo>
                    <a:pt x="97" y="415"/>
                  </a:lnTo>
                  <a:lnTo>
                    <a:pt x="95" y="415"/>
                  </a:lnTo>
                  <a:lnTo>
                    <a:pt x="95" y="413"/>
                  </a:lnTo>
                  <a:lnTo>
                    <a:pt x="95" y="411"/>
                  </a:lnTo>
                  <a:lnTo>
                    <a:pt x="95" y="409"/>
                  </a:lnTo>
                  <a:lnTo>
                    <a:pt x="95" y="407"/>
                  </a:lnTo>
                  <a:lnTo>
                    <a:pt x="95" y="406"/>
                  </a:lnTo>
                  <a:lnTo>
                    <a:pt x="93" y="406"/>
                  </a:lnTo>
                  <a:lnTo>
                    <a:pt x="93" y="404"/>
                  </a:lnTo>
                  <a:lnTo>
                    <a:pt x="95" y="404"/>
                  </a:lnTo>
                  <a:lnTo>
                    <a:pt x="95" y="402"/>
                  </a:lnTo>
                  <a:lnTo>
                    <a:pt x="95" y="400"/>
                  </a:lnTo>
                  <a:lnTo>
                    <a:pt x="97" y="400"/>
                  </a:lnTo>
                  <a:lnTo>
                    <a:pt x="97" y="398"/>
                  </a:lnTo>
                  <a:lnTo>
                    <a:pt x="95" y="398"/>
                  </a:lnTo>
                  <a:lnTo>
                    <a:pt x="97" y="398"/>
                  </a:lnTo>
                  <a:lnTo>
                    <a:pt x="97" y="396"/>
                  </a:lnTo>
                  <a:lnTo>
                    <a:pt x="97" y="394"/>
                  </a:lnTo>
                  <a:lnTo>
                    <a:pt x="95" y="394"/>
                  </a:lnTo>
                  <a:lnTo>
                    <a:pt x="97" y="394"/>
                  </a:lnTo>
                  <a:lnTo>
                    <a:pt x="97" y="392"/>
                  </a:lnTo>
                  <a:lnTo>
                    <a:pt x="97" y="390"/>
                  </a:lnTo>
                  <a:lnTo>
                    <a:pt x="95" y="390"/>
                  </a:lnTo>
                  <a:lnTo>
                    <a:pt x="95" y="388"/>
                  </a:lnTo>
                  <a:lnTo>
                    <a:pt x="93" y="388"/>
                  </a:lnTo>
                  <a:lnTo>
                    <a:pt x="93" y="386"/>
                  </a:lnTo>
                  <a:lnTo>
                    <a:pt x="91" y="386"/>
                  </a:lnTo>
                  <a:lnTo>
                    <a:pt x="91" y="384"/>
                  </a:lnTo>
                  <a:lnTo>
                    <a:pt x="91" y="382"/>
                  </a:lnTo>
                  <a:lnTo>
                    <a:pt x="89" y="382"/>
                  </a:lnTo>
                  <a:lnTo>
                    <a:pt x="89" y="381"/>
                  </a:lnTo>
                  <a:lnTo>
                    <a:pt x="87" y="381"/>
                  </a:lnTo>
                  <a:lnTo>
                    <a:pt x="87" y="379"/>
                  </a:lnTo>
                  <a:lnTo>
                    <a:pt x="85" y="379"/>
                  </a:lnTo>
                  <a:lnTo>
                    <a:pt x="83" y="379"/>
                  </a:lnTo>
                  <a:lnTo>
                    <a:pt x="81" y="379"/>
                  </a:lnTo>
                  <a:lnTo>
                    <a:pt x="79" y="379"/>
                  </a:lnTo>
                  <a:lnTo>
                    <a:pt x="79" y="381"/>
                  </a:lnTo>
                  <a:lnTo>
                    <a:pt x="77" y="381"/>
                  </a:lnTo>
                  <a:lnTo>
                    <a:pt x="75" y="381"/>
                  </a:lnTo>
                  <a:lnTo>
                    <a:pt x="73" y="381"/>
                  </a:lnTo>
                  <a:lnTo>
                    <a:pt x="73" y="379"/>
                  </a:lnTo>
                  <a:lnTo>
                    <a:pt x="72" y="379"/>
                  </a:lnTo>
                  <a:lnTo>
                    <a:pt x="70" y="379"/>
                  </a:lnTo>
                  <a:lnTo>
                    <a:pt x="68" y="381"/>
                  </a:lnTo>
                  <a:lnTo>
                    <a:pt x="66" y="379"/>
                  </a:lnTo>
                  <a:lnTo>
                    <a:pt x="64" y="379"/>
                  </a:lnTo>
                  <a:lnTo>
                    <a:pt x="66" y="379"/>
                  </a:lnTo>
                  <a:lnTo>
                    <a:pt x="66" y="377"/>
                  </a:lnTo>
                  <a:lnTo>
                    <a:pt x="66" y="375"/>
                  </a:lnTo>
                  <a:lnTo>
                    <a:pt x="66" y="373"/>
                  </a:lnTo>
                  <a:lnTo>
                    <a:pt x="64" y="373"/>
                  </a:lnTo>
                  <a:lnTo>
                    <a:pt x="64" y="371"/>
                  </a:lnTo>
                  <a:lnTo>
                    <a:pt x="64" y="369"/>
                  </a:lnTo>
                  <a:lnTo>
                    <a:pt x="64" y="367"/>
                  </a:lnTo>
                  <a:lnTo>
                    <a:pt x="62" y="365"/>
                  </a:lnTo>
                  <a:lnTo>
                    <a:pt x="60" y="365"/>
                  </a:lnTo>
                  <a:lnTo>
                    <a:pt x="60" y="363"/>
                  </a:lnTo>
                  <a:lnTo>
                    <a:pt x="62" y="361"/>
                  </a:lnTo>
                  <a:lnTo>
                    <a:pt x="62" y="359"/>
                  </a:lnTo>
                  <a:lnTo>
                    <a:pt x="62" y="358"/>
                  </a:lnTo>
                  <a:lnTo>
                    <a:pt x="60" y="358"/>
                  </a:lnTo>
                  <a:lnTo>
                    <a:pt x="60" y="356"/>
                  </a:lnTo>
                  <a:lnTo>
                    <a:pt x="58" y="356"/>
                  </a:lnTo>
                  <a:lnTo>
                    <a:pt x="56" y="356"/>
                  </a:lnTo>
                  <a:lnTo>
                    <a:pt x="56" y="354"/>
                  </a:lnTo>
                  <a:lnTo>
                    <a:pt x="54" y="354"/>
                  </a:lnTo>
                  <a:lnTo>
                    <a:pt x="52" y="354"/>
                  </a:lnTo>
                  <a:lnTo>
                    <a:pt x="52" y="356"/>
                  </a:lnTo>
                  <a:lnTo>
                    <a:pt x="52" y="354"/>
                  </a:lnTo>
                  <a:lnTo>
                    <a:pt x="52" y="352"/>
                  </a:lnTo>
                  <a:lnTo>
                    <a:pt x="50" y="352"/>
                  </a:lnTo>
                  <a:lnTo>
                    <a:pt x="48" y="352"/>
                  </a:lnTo>
                  <a:lnTo>
                    <a:pt x="47" y="352"/>
                  </a:lnTo>
                  <a:lnTo>
                    <a:pt x="45" y="350"/>
                  </a:lnTo>
                  <a:lnTo>
                    <a:pt x="45" y="348"/>
                  </a:lnTo>
                  <a:lnTo>
                    <a:pt x="45" y="350"/>
                  </a:lnTo>
                  <a:lnTo>
                    <a:pt x="43" y="350"/>
                  </a:lnTo>
                  <a:lnTo>
                    <a:pt x="43" y="348"/>
                  </a:lnTo>
                  <a:lnTo>
                    <a:pt x="41" y="348"/>
                  </a:lnTo>
                  <a:lnTo>
                    <a:pt x="39" y="348"/>
                  </a:lnTo>
                  <a:lnTo>
                    <a:pt x="39" y="346"/>
                  </a:lnTo>
                  <a:lnTo>
                    <a:pt x="37" y="346"/>
                  </a:lnTo>
                  <a:lnTo>
                    <a:pt x="37" y="344"/>
                  </a:lnTo>
                  <a:lnTo>
                    <a:pt x="35" y="344"/>
                  </a:lnTo>
                  <a:lnTo>
                    <a:pt x="35" y="346"/>
                  </a:lnTo>
                  <a:lnTo>
                    <a:pt x="33" y="346"/>
                  </a:lnTo>
                  <a:lnTo>
                    <a:pt x="31" y="346"/>
                  </a:lnTo>
                  <a:lnTo>
                    <a:pt x="29" y="346"/>
                  </a:lnTo>
                  <a:lnTo>
                    <a:pt x="27" y="346"/>
                  </a:lnTo>
                  <a:lnTo>
                    <a:pt x="25" y="346"/>
                  </a:lnTo>
                  <a:lnTo>
                    <a:pt x="25" y="344"/>
                  </a:lnTo>
                  <a:lnTo>
                    <a:pt x="25" y="342"/>
                  </a:lnTo>
                  <a:lnTo>
                    <a:pt x="23" y="342"/>
                  </a:lnTo>
                  <a:lnTo>
                    <a:pt x="23" y="344"/>
                  </a:lnTo>
                  <a:lnTo>
                    <a:pt x="22" y="344"/>
                  </a:lnTo>
                  <a:lnTo>
                    <a:pt x="22" y="342"/>
                  </a:lnTo>
                  <a:lnTo>
                    <a:pt x="22" y="340"/>
                  </a:lnTo>
                  <a:lnTo>
                    <a:pt x="22" y="338"/>
                  </a:lnTo>
                  <a:lnTo>
                    <a:pt x="20" y="338"/>
                  </a:lnTo>
                  <a:lnTo>
                    <a:pt x="20" y="336"/>
                  </a:lnTo>
                  <a:lnTo>
                    <a:pt x="18" y="336"/>
                  </a:lnTo>
                  <a:lnTo>
                    <a:pt x="18" y="334"/>
                  </a:lnTo>
                  <a:lnTo>
                    <a:pt x="16" y="334"/>
                  </a:lnTo>
                  <a:lnTo>
                    <a:pt x="16" y="333"/>
                  </a:lnTo>
                  <a:lnTo>
                    <a:pt x="14" y="333"/>
                  </a:lnTo>
                  <a:lnTo>
                    <a:pt x="12" y="333"/>
                  </a:lnTo>
                  <a:lnTo>
                    <a:pt x="10" y="331"/>
                  </a:lnTo>
                  <a:lnTo>
                    <a:pt x="8" y="331"/>
                  </a:lnTo>
                  <a:lnTo>
                    <a:pt x="10" y="331"/>
                  </a:lnTo>
                  <a:lnTo>
                    <a:pt x="10" y="329"/>
                  </a:lnTo>
                  <a:lnTo>
                    <a:pt x="8" y="329"/>
                  </a:lnTo>
                  <a:lnTo>
                    <a:pt x="8" y="327"/>
                  </a:lnTo>
                  <a:lnTo>
                    <a:pt x="6" y="327"/>
                  </a:lnTo>
                  <a:lnTo>
                    <a:pt x="6" y="325"/>
                  </a:lnTo>
                  <a:lnTo>
                    <a:pt x="4" y="325"/>
                  </a:lnTo>
                  <a:lnTo>
                    <a:pt x="4" y="327"/>
                  </a:lnTo>
                  <a:lnTo>
                    <a:pt x="2" y="327"/>
                  </a:lnTo>
                  <a:lnTo>
                    <a:pt x="0" y="327"/>
                  </a:lnTo>
                  <a:lnTo>
                    <a:pt x="0" y="325"/>
                  </a:lnTo>
                  <a:lnTo>
                    <a:pt x="0" y="323"/>
                  </a:lnTo>
                  <a:lnTo>
                    <a:pt x="0" y="321"/>
                  </a:lnTo>
                  <a:lnTo>
                    <a:pt x="0" y="319"/>
                  </a:lnTo>
                  <a:lnTo>
                    <a:pt x="2" y="317"/>
                  </a:lnTo>
                  <a:lnTo>
                    <a:pt x="2" y="315"/>
                  </a:lnTo>
                  <a:lnTo>
                    <a:pt x="2" y="313"/>
                  </a:lnTo>
                  <a:lnTo>
                    <a:pt x="4" y="313"/>
                  </a:lnTo>
                  <a:lnTo>
                    <a:pt x="4" y="311"/>
                  </a:lnTo>
                  <a:lnTo>
                    <a:pt x="4" y="310"/>
                  </a:lnTo>
                  <a:lnTo>
                    <a:pt x="4" y="308"/>
                  </a:lnTo>
                  <a:lnTo>
                    <a:pt x="6" y="306"/>
                  </a:lnTo>
                  <a:lnTo>
                    <a:pt x="8" y="306"/>
                  </a:lnTo>
                  <a:lnTo>
                    <a:pt x="8" y="304"/>
                  </a:lnTo>
                  <a:lnTo>
                    <a:pt x="10" y="304"/>
                  </a:lnTo>
                  <a:lnTo>
                    <a:pt x="10" y="302"/>
                  </a:lnTo>
                  <a:lnTo>
                    <a:pt x="10" y="300"/>
                  </a:lnTo>
                  <a:lnTo>
                    <a:pt x="10" y="298"/>
                  </a:lnTo>
                  <a:lnTo>
                    <a:pt x="12" y="296"/>
                  </a:lnTo>
                  <a:lnTo>
                    <a:pt x="12" y="294"/>
                  </a:lnTo>
                  <a:lnTo>
                    <a:pt x="14" y="294"/>
                  </a:lnTo>
                  <a:lnTo>
                    <a:pt x="16" y="294"/>
                  </a:lnTo>
                  <a:lnTo>
                    <a:pt x="18" y="294"/>
                  </a:lnTo>
                  <a:lnTo>
                    <a:pt x="18" y="292"/>
                  </a:lnTo>
                  <a:lnTo>
                    <a:pt x="18" y="290"/>
                  </a:lnTo>
                  <a:lnTo>
                    <a:pt x="18" y="288"/>
                  </a:lnTo>
                  <a:lnTo>
                    <a:pt x="20" y="288"/>
                  </a:lnTo>
                  <a:lnTo>
                    <a:pt x="20" y="286"/>
                  </a:lnTo>
                  <a:lnTo>
                    <a:pt x="20" y="285"/>
                  </a:lnTo>
                  <a:lnTo>
                    <a:pt x="22" y="285"/>
                  </a:lnTo>
                  <a:lnTo>
                    <a:pt x="22" y="283"/>
                  </a:lnTo>
                  <a:lnTo>
                    <a:pt x="23" y="283"/>
                  </a:lnTo>
                  <a:lnTo>
                    <a:pt x="23" y="281"/>
                  </a:lnTo>
                  <a:lnTo>
                    <a:pt x="25" y="281"/>
                  </a:lnTo>
                  <a:lnTo>
                    <a:pt x="27" y="281"/>
                  </a:lnTo>
                  <a:lnTo>
                    <a:pt x="27" y="279"/>
                  </a:lnTo>
                  <a:lnTo>
                    <a:pt x="29" y="279"/>
                  </a:lnTo>
                  <a:lnTo>
                    <a:pt x="31" y="279"/>
                  </a:lnTo>
                  <a:lnTo>
                    <a:pt x="31" y="281"/>
                  </a:lnTo>
                  <a:lnTo>
                    <a:pt x="33" y="281"/>
                  </a:lnTo>
                  <a:lnTo>
                    <a:pt x="35" y="281"/>
                  </a:lnTo>
                  <a:lnTo>
                    <a:pt x="37" y="281"/>
                  </a:lnTo>
                  <a:lnTo>
                    <a:pt x="39" y="281"/>
                  </a:lnTo>
                  <a:lnTo>
                    <a:pt x="39" y="283"/>
                  </a:lnTo>
                  <a:lnTo>
                    <a:pt x="41" y="285"/>
                  </a:lnTo>
                  <a:lnTo>
                    <a:pt x="41" y="286"/>
                  </a:lnTo>
                  <a:lnTo>
                    <a:pt x="43" y="286"/>
                  </a:lnTo>
                  <a:lnTo>
                    <a:pt x="45" y="286"/>
                  </a:lnTo>
                  <a:lnTo>
                    <a:pt x="47" y="286"/>
                  </a:lnTo>
                  <a:lnTo>
                    <a:pt x="47" y="288"/>
                  </a:lnTo>
                  <a:lnTo>
                    <a:pt x="48" y="288"/>
                  </a:lnTo>
                  <a:lnTo>
                    <a:pt x="48" y="290"/>
                  </a:lnTo>
                  <a:lnTo>
                    <a:pt x="50" y="290"/>
                  </a:lnTo>
                  <a:lnTo>
                    <a:pt x="52" y="290"/>
                  </a:lnTo>
                  <a:lnTo>
                    <a:pt x="54" y="290"/>
                  </a:lnTo>
                  <a:lnTo>
                    <a:pt x="56" y="290"/>
                  </a:lnTo>
                  <a:lnTo>
                    <a:pt x="58" y="292"/>
                  </a:lnTo>
                  <a:lnTo>
                    <a:pt x="60" y="290"/>
                  </a:lnTo>
                  <a:lnTo>
                    <a:pt x="60" y="292"/>
                  </a:lnTo>
                  <a:lnTo>
                    <a:pt x="62" y="294"/>
                  </a:lnTo>
                  <a:lnTo>
                    <a:pt x="62" y="292"/>
                  </a:lnTo>
                  <a:lnTo>
                    <a:pt x="64" y="292"/>
                  </a:lnTo>
                  <a:lnTo>
                    <a:pt x="64" y="290"/>
                  </a:lnTo>
                  <a:lnTo>
                    <a:pt x="66" y="290"/>
                  </a:lnTo>
                  <a:lnTo>
                    <a:pt x="68" y="290"/>
                  </a:lnTo>
                  <a:lnTo>
                    <a:pt x="70" y="290"/>
                  </a:lnTo>
                  <a:lnTo>
                    <a:pt x="70" y="288"/>
                  </a:lnTo>
                  <a:lnTo>
                    <a:pt x="72" y="288"/>
                  </a:lnTo>
                  <a:lnTo>
                    <a:pt x="73" y="288"/>
                  </a:lnTo>
                  <a:lnTo>
                    <a:pt x="75" y="288"/>
                  </a:lnTo>
                  <a:lnTo>
                    <a:pt x="75" y="286"/>
                  </a:lnTo>
                  <a:lnTo>
                    <a:pt x="77" y="286"/>
                  </a:lnTo>
                  <a:lnTo>
                    <a:pt x="77" y="285"/>
                  </a:lnTo>
                  <a:lnTo>
                    <a:pt x="79" y="285"/>
                  </a:lnTo>
                  <a:lnTo>
                    <a:pt x="81" y="285"/>
                  </a:lnTo>
                  <a:lnTo>
                    <a:pt x="83" y="285"/>
                  </a:lnTo>
                  <a:lnTo>
                    <a:pt x="85" y="285"/>
                  </a:lnTo>
                  <a:lnTo>
                    <a:pt x="85" y="283"/>
                  </a:lnTo>
                  <a:lnTo>
                    <a:pt x="87" y="283"/>
                  </a:lnTo>
                  <a:lnTo>
                    <a:pt x="87" y="281"/>
                  </a:lnTo>
                  <a:lnTo>
                    <a:pt x="89" y="281"/>
                  </a:lnTo>
                  <a:lnTo>
                    <a:pt x="89" y="279"/>
                  </a:lnTo>
                  <a:lnTo>
                    <a:pt x="87" y="279"/>
                  </a:lnTo>
                  <a:lnTo>
                    <a:pt x="87" y="277"/>
                  </a:lnTo>
                  <a:lnTo>
                    <a:pt x="85" y="277"/>
                  </a:lnTo>
                  <a:lnTo>
                    <a:pt x="87" y="277"/>
                  </a:lnTo>
                  <a:lnTo>
                    <a:pt x="87" y="275"/>
                  </a:lnTo>
                  <a:lnTo>
                    <a:pt x="89" y="275"/>
                  </a:lnTo>
                  <a:lnTo>
                    <a:pt x="89" y="273"/>
                  </a:lnTo>
                  <a:lnTo>
                    <a:pt x="87" y="273"/>
                  </a:lnTo>
                  <a:lnTo>
                    <a:pt x="87" y="271"/>
                  </a:lnTo>
                  <a:lnTo>
                    <a:pt x="85" y="271"/>
                  </a:lnTo>
                  <a:lnTo>
                    <a:pt x="85" y="269"/>
                  </a:lnTo>
                  <a:lnTo>
                    <a:pt x="85" y="267"/>
                  </a:lnTo>
                  <a:lnTo>
                    <a:pt x="87" y="267"/>
                  </a:lnTo>
                  <a:lnTo>
                    <a:pt x="89" y="267"/>
                  </a:lnTo>
                  <a:lnTo>
                    <a:pt x="89" y="265"/>
                  </a:lnTo>
                  <a:lnTo>
                    <a:pt x="89" y="263"/>
                  </a:lnTo>
                  <a:lnTo>
                    <a:pt x="89" y="262"/>
                  </a:lnTo>
                  <a:lnTo>
                    <a:pt x="89" y="260"/>
                  </a:lnTo>
                  <a:lnTo>
                    <a:pt x="91" y="260"/>
                  </a:lnTo>
                  <a:lnTo>
                    <a:pt x="93" y="260"/>
                  </a:lnTo>
                  <a:lnTo>
                    <a:pt x="95" y="260"/>
                  </a:lnTo>
                  <a:lnTo>
                    <a:pt x="97" y="260"/>
                  </a:lnTo>
                  <a:lnTo>
                    <a:pt x="98" y="260"/>
                  </a:lnTo>
                  <a:lnTo>
                    <a:pt x="98" y="258"/>
                  </a:lnTo>
                  <a:lnTo>
                    <a:pt x="98" y="256"/>
                  </a:lnTo>
                  <a:lnTo>
                    <a:pt x="97" y="256"/>
                  </a:lnTo>
                  <a:lnTo>
                    <a:pt x="97" y="254"/>
                  </a:lnTo>
                  <a:lnTo>
                    <a:pt x="98" y="254"/>
                  </a:lnTo>
                  <a:lnTo>
                    <a:pt x="98" y="252"/>
                  </a:lnTo>
                  <a:lnTo>
                    <a:pt x="97" y="252"/>
                  </a:lnTo>
                  <a:lnTo>
                    <a:pt x="97" y="250"/>
                  </a:lnTo>
                  <a:lnTo>
                    <a:pt x="98" y="250"/>
                  </a:lnTo>
                  <a:lnTo>
                    <a:pt x="97" y="250"/>
                  </a:lnTo>
                  <a:lnTo>
                    <a:pt x="97" y="248"/>
                  </a:lnTo>
                  <a:lnTo>
                    <a:pt x="97" y="246"/>
                  </a:lnTo>
                  <a:lnTo>
                    <a:pt x="97" y="244"/>
                  </a:lnTo>
                  <a:lnTo>
                    <a:pt x="98" y="244"/>
                  </a:lnTo>
                  <a:lnTo>
                    <a:pt x="98" y="242"/>
                  </a:lnTo>
                  <a:lnTo>
                    <a:pt x="98" y="240"/>
                  </a:lnTo>
                  <a:lnTo>
                    <a:pt x="97" y="240"/>
                  </a:lnTo>
                  <a:lnTo>
                    <a:pt x="97" y="242"/>
                  </a:lnTo>
                  <a:lnTo>
                    <a:pt x="95" y="242"/>
                  </a:lnTo>
                  <a:lnTo>
                    <a:pt x="95" y="240"/>
                  </a:lnTo>
                  <a:lnTo>
                    <a:pt x="95" y="238"/>
                  </a:lnTo>
                  <a:lnTo>
                    <a:pt x="95" y="237"/>
                  </a:lnTo>
                  <a:lnTo>
                    <a:pt x="95" y="235"/>
                  </a:lnTo>
                  <a:lnTo>
                    <a:pt x="95" y="237"/>
                  </a:lnTo>
                  <a:lnTo>
                    <a:pt x="93" y="237"/>
                  </a:lnTo>
                  <a:lnTo>
                    <a:pt x="93" y="235"/>
                  </a:lnTo>
                  <a:lnTo>
                    <a:pt x="93" y="233"/>
                  </a:lnTo>
                  <a:lnTo>
                    <a:pt x="93" y="231"/>
                  </a:lnTo>
                  <a:lnTo>
                    <a:pt x="93" y="229"/>
                  </a:lnTo>
                  <a:lnTo>
                    <a:pt x="93" y="227"/>
                  </a:lnTo>
                  <a:lnTo>
                    <a:pt x="93" y="225"/>
                  </a:lnTo>
                  <a:lnTo>
                    <a:pt x="93" y="223"/>
                  </a:lnTo>
                  <a:lnTo>
                    <a:pt x="93" y="221"/>
                  </a:lnTo>
                  <a:lnTo>
                    <a:pt x="95" y="221"/>
                  </a:lnTo>
                  <a:lnTo>
                    <a:pt x="93" y="221"/>
                  </a:lnTo>
                  <a:lnTo>
                    <a:pt x="91" y="221"/>
                  </a:lnTo>
                  <a:lnTo>
                    <a:pt x="91" y="219"/>
                  </a:lnTo>
                  <a:lnTo>
                    <a:pt x="91" y="217"/>
                  </a:lnTo>
                  <a:lnTo>
                    <a:pt x="91" y="215"/>
                  </a:lnTo>
                  <a:lnTo>
                    <a:pt x="91" y="214"/>
                  </a:lnTo>
                  <a:lnTo>
                    <a:pt x="91" y="212"/>
                  </a:lnTo>
                  <a:lnTo>
                    <a:pt x="89" y="212"/>
                  </a:lnTo>
                  <a:lnTo>
                    <a:pt x="89" y="214"/>
                  </a:lnTo>
                  <a:lnTo>
                    <a:pt x="87" y="214"/>
                  </a:lnTo>
                  <a:lnTo>
                    <a:pt x="87" y="212"/>
                  </a:lnTo>
                  <a:lnTo>
                    <a:pt x="87" y="210"/>
                  </a:lnTo>
                  <a:lnTo>
                    <a:pt x="87" y="208"/>
                  </a:lnTo>
                  <a:lnTo>
                    <a:pt x="85" y="208"/>
                  </a:lnTo>
                  <a:lnTo>
                    <a:pt x="85" y="206"/>
                  </a:lnTo>
                  <a:lnTo>
                    <a:pt x="83" y="206"/>
                  </a:lnTo>
                  <a:lnTo>
                    <a:pt x="83" y="204"/>
                  </a:lnTo>
                  <a:lnTo>
                    <a:pt x="83" y="202"/>
                  </a:lnTo>
                  <a:lnTo>
                    <a:pt x="83" y="200"/>
                  </a:lnTo>
                  <a:lnTo>
                    <a:pt x="83" y="198"/>
                  </a:lnTo>
                  <a:lnTo>
                    <a:pt x="83" y="196"/>
                  </a:lnTo>
                  <a:lnTo>
                    <a:pt x="85" y="196"/>
                  </a:lnTo>
                  <a:lnTo>
                    <a:pt x="85" y="198"/>
                  </a:lnTo>
                  <a:lnTo>
                    <a:pt x="87" y="198"/>
                  </a:lnTo>
                  <a:lnTo>
                    <a:pt x="87" y="196"/>
                  </a:lnTo>
                  <a:lnTo>
                    <a:pt x="87" y="194"/>
                  </a:lnTo>
                  <a:lnTo>
                    <a:pt x="89" y="194"/>
                  </a:lnTo>
                  <a:lnTo>
                    <a:pt x="87" y="192"/>
                  </a:lnTo>
                  <a:lnTo>
                    <a:pt x="87" y="190"/>
                  </a:lnTo>
                  <a:lnTo>
                    <a:pt x="89" y="190"/>
                  </a:lnTo>
                  <a:lnTo>
                    <a:pt x="89" y="189"/>
                  </a:lnTo>
                  <a:lnTo>
                    <a:pt x="91" y="190"/>
                  </a:lnTo>
                  <a:lnTo>
                    <a:pt x="91" y="189"/>
                  </a:lnTo>
                  <a:lnTo>
                    <a:pt x="91" y="187"/>
                  </a:lnTo>
                  <a:lnTo>
                    <a:pt x="91" y="185"/>
                  </a:lnTo>
                  <a:lnTo>
                    <a:pt x="91" y="183"/>
                  </a:lnTo>
                  <a:lnTo>
                    <a:pt x="89" y="183"/>
                  </a:lnTo>
                  <a:lnTo>
                    <a:pt x="89" y="181"/>
                  </a:lnTo>
                  <a:lnTo>
                    <a:pt x="87" y="181"/>
                  </a:lnTo>
                  <a:lnTo>
                    <a:pt x="89" y="181"/>
                  </a:lnTo>
                  <a:lnTo>
                    <a:pt x="89" y="179"/>
                  </a:lnTo>
                  <a:lnTo>
                    <a:pt x="87" y="179"/>
                  </a:lnTo>
                  <a:lnTo>
                    <a:pt x="87" y="177"/>
                  </a:lnTo>
                  <a:lnTo>
                    <a:pt x="85" y="177"/>
                  </a:lnTo>
                  <a:lnTo>
                    <a:pt x="85" y="175"/>
                  </a:lnTo>
                  <a:lnTo>
                    <a:pt x="83" y="175"/>
                  </a:lnTo>
                  <a:lnTo>
                    <a:pt x="83" y="173"/>
                  </a:lnTo>
                  <a:lnTo>
                    <a:pt x="81" y="173"/>
                  </a:lnTo>
                  <a:lnTo>
                    <a:pt x="81" y="171"/>
                  </a:lnTo>
                  <a:lnTo>
                    <a:pt x="79" y="171"/>
                  </a:lnTo>
                  <a:lnTo>
                    <a:pt x="79" y="169"/>
                  </a:lnTo>
                  <a:lnTo>
                    <a:pt x="77" y="169"/>
                  </a:lnTo>
                  <a:lnTo>
                    <a:pt x="77" y="167"/>
                  </a:lnTo>
                  <a:lnTo>
                    <a:pt x="77" y="166"/>
                  </a:lnTo>
                  <a:lnTo>
                    <a:pt x="75" y="166"/>
                  </a:lnTo>
                  <a:lnTo>
                    <a:pt x="75" y="164"/>
                  </a:lnTo>
                  <a:lnTo>
                    <a:pt x="73" y="162"/>
                  </a:lnTo>
                  <a:lnTo>
                    <a:pt x="75" y="162"/>
                  </a:lnTo>
                  <a:lnTo>
                    <a:pt x="75" y="160"/>
                  </a:lnTo>
                  <a:lnTo>
                    <a:pt x="77" y="160"/>
                  </a:lnTo>
                  <a:lnTo>
                    <a:pt x="75" y="160"/>
                  </a:lnTo>
                  <a:lnTo>
                    <a:pt x="75" y="158"/>
                  </a:lnTo>
                  <a:lnTo>
                    <a:pt x="77" y="156"/>
                  </a:lnTo>
                  <a:lnTo>
                    <a:pt x="77" y="154"/>
                  </a:lnTo>
                  <a:lnTo>
                    <a:pt x="79" y="154"/>
                  </a:lnTo>
                  <a:lnTo>
                    <a:pt x="81" y="154"/>
                  </a:lnTo>
                  <a:lnTo>
                    <a:pt x="81" y="152"/>
                  </a:lnTo>
                  <a:lnTo>
                    <a:pt x="83" y="152"/>
                  </a:lnTo>
                  <a:lnTo>
                    <a:pt x="83" y="154"/>
                  </a:lnTo>
                  <a:lnTo>
                    <a:pt x="85" y="154"/>
                  </a:lnTo>
                  <a:lnTo>
                    <a:pt x="87" y="154"/>
                  </a:lnTo>
                  <a:lnTo>
                    <a:pt x="87" y="156"/>
                  </a:lnTo>
                  <a:lnTo>
                    <a:pt x="89" y="156"/>
                  </a:lnTo>
                  <a:lnTo>
                    <a:pt x="91" y="156"/>
                  </a:lnTo>
                  <a:lnTo>
                    <a:pt x="91" y="158"/>
                  </a:lnTo>
                  <a:lnTo>
                    <a:pt x="91" y="160"/>
                  </a:lnTo>
                  <a:lnTo>
                    <a:pt x="93" y="160"/>
                  </a:lnTo>
                  <a:lnTo>
                    <a:pt x="95" y="160"/>
                  </a:lnTo>
                  <a:lnTo>
                    <a:pt x="95" y="162"/>
                  </a:lnTo>
                  <a:lnTo>
                    <a:pt x="97" y="162"/>
                  </a:lnTo>
                  <a:lnTo>
                    <a:pt x="97" y="160"/>
                  </a:lnTo>
                  <a:lnTo>
                    <a:pt x="98" y="158"/>
                  </a:lnTo>
                  <a:lnTo>
                    <a:pt x="98" y="156"/>
                  </a:lnTo>
                  <a:lnTo>
                    <a:pt x="100" y="156"/>
                  </a:lnTo>
                  <a:lnTo>
                    <a:pt x="98" y="156"/>
                  </a:lnTo>
                  <a:lnTo>
                    <a:pt x="98" y="154"/>
                  </a:lnTo>
                  <a:lnTo>
                    <a:pt x="98" y="152"/>
                  </a:lnTo>
                  <a:lnTo>
                    <a:pt x="100" y="152"/>
                  </a:lnTo>
                  <a:lnTo>
                    <a:pt x="102" y="152"/>
                  </a:lnTo>
                  <a:lnTo>
                    <a:pt x="104" y="152"/>
                  </a:lnTo>
                  <a:lnTo>
                    <a:pt x="104" y="154"/>
                  </a:lnTo>
                  <a:lnTo>
                    <a:pt x="106" y="154"/>
                  </a:lnTo>
                  <a:lnTo>
                    <a:pt x="106" y="152"/>
                  </a:lnTo>
                  <a:lnTo>
                    <a:pt x="106" y="150"/>
                  </a:lnTo>
                  <a:lnTo>
                    <a:pt x="108" y="150"/>
                  </a:lnTo>
                  <a:lnTo>
                    <a:pt x="108" y="152"/>
                  </a:lnTo>
                  <a:lnTo>
                    <a:pt x="110" y="152"/>
                  </a:lnTo>
                  <a:lnTo>
                    <a:pt x="110" y="154"/>
                  </a:lnTo>
                  <a:lnTo>
                    <a:pt x="112" y="154"/>
                  </a:lnTo>
                  <a:lnTo>
                    <a:pt x="112" y="156"/>
                  </a:lnTo>
                  <a:lnTo>
                    <a:pt x="112" y="158"/>
                  </a:lnTo>
                  <a:lnTo>
                    <a:pt x="114" y="158"/>
                  </a:lnTo>
                  <a:lnTo>
                    <a:pt x="114" y="160"/>
                  </a:lnTo>
                  <a:lnTo>
                    <a:pt x="116" y="160"/>
                  </a:lnTo>
                  <a:lnTo>
                    <a:pt x="116" y="162"/>
                  </a:lnTo>
                  <a:lnTo>
                    <a:pt x="118" y="162"/>
                  </a:lnTo>
                  <a:lnTo>
                    <a:pt x="118" y="164"/>
                  </a:lnTo>
                  <a:lnTo>
                    <a:pt x="118" y="166"/>
                  </a:lnTo>
                  <a:lnTo>
                    <a:pt x="120" y="166"/>
                  </a:lnTo>
                  <a:lnTo>
                    <a:pt x="120" y="164"/>
                  </a:lnTo>
                  <a:lnTo>
                    <a:pt x="121" y="164"/>
                  </a:lnTo>
                  <a:lnTo>
                    <a:pt x="123" y="164"/>
                  </a:lnTo>
                  <a:lnTo>
                    <a:pt x="121" y="164"/>
                  </a:lnTo>
                  <a:lnTo>
                    <a:pt x="121" y="162"/>
                  </a:lnTo>
                  <a:lnTo>
                    <a:pt x="121" y="160"/>
                  </a:lnTo>
                  <a:lnTo>
                    <a:pt x="123" y="160"/>
                  </a:lnTo>
                  <a:lnTo>
                    <a:pt x="125" y="160"/>
                  </a:lnTo>
                  <a:lnTo>
                    <a:pt x="127" y="160"/>
                  </a:lnTo>
                  <a:lnTo>
                    <a:pt x="127" y="158"/>
                  </a:lnTo>
                  <a:lnTo>
                    <a:pt x="129" y="158"/>
                  </a:lnTo>
                  <a:lnTo>
                    <a:pt x="131" y="158"/>
                  </a:lnTo>
                  <a:lnTo>
                    <a:pt x="133" y="158"/>
                  </a:lnTo>
                  <a:lnTo>
                    <a:pt x="133" y="160"/>
                  </a:lnTo>
                  <a:lnTo>
                    <a:pt x="133" y="162"/>
                  </a:lnTo>
                  <a:lnTo>
                    <a:pt x="133" y="164"/>
                  </a:lnTo>
                  <a:lnTo>
                    <a:pt x="131" y="164"/>
                  </a:lnTo>
                  <a:lnTo>
                    <a:pt x="131" y="166"/>
                  </a:lnTo>
                  <a:lnTo>
                    <a:pt x="131" y="167"/>
                  </a:lnTo>
                  <a:lnTo>
                    <a:pt x="133" y="167"/>
                  </a:lnTo>
                  <a:lnTo>
                    <a:pt x="133" y="166"/>
                  </a:lnTo>
                  <a:lnTo>
                    <a:pt x="135" y="166"/>
                  </a:lnTo>
                  <a:lnTo>
                    <a:pt x="135" y="167"/>
                  </a:lnTo>
                  <a:lnTo>
                    <a:pt x="137" y="167"/>
                  </a:lnTo>
                  <a:lnTo>
                    <a:pt x="137" y="169"/>
                  </a:lnTo>
                  <a:lnTo>
                    <a:pt x="139" y="169"/>
                  </a:lnTo>
                  <a:lnTo>
                    <a:pt x="139" y="167"/>
                  </a:lnTo>
                  <a:lnTo>
                    <a:pt x="141" y="167"/>
                  </a:lnTo>
                  <a:lnTo>
                    <a:pt x="143" y="167"/>
                  </a:lnTo>
                  <a:lnTo>
                    <a:pt x="145" y="167"/>
                  </a:lnTo>
                  <a:lnTo>
                    <a:pt x="145" y="166"/>
                  </a:lnTo>
                  <a:lnTo>
                    <a:pt x="145" y="164"/>
                  </a:lnTo>
                  <a:lnTo>
                    <a:pt x="145" y="162"/>
                  </a:lnTo>
                  <a:lnTo>
                    <a:pt x="146" y="162"/>
                  </a:lnTo>
                  <a:lnTo>
                    <a:pt x="146" y="160"/>
                  </a:lnTo>
                  <a:lnTo>
                    <a:pt x="145" y="160"/>
                  </a:lnTo>
                  <a:lnTo>
                    <a:pt x="145" y="158"/>
                  </a:lnTo>
                  <a:lnTo>
                    <a:pt x="146" y="158"/>
                  </a:lnTo>
                  <a:lnTo>
                    <a:pt x="146" y="156"/>
                  </a:lnTo>
                  <a:lnTo>
                    <a:pt x="146" y="158"/>
                  </a:lnTo>
                  <a:lnTo>
                    <a:pt x="145" y="156"/>
                  </a:lnTo>
                  <a:lnTo>
                    <a:pt x="146" y="156"/>
                  </a:lnTo>
                  <a:lnTo>
                    <a:pt x="148" y="156"/>
                  </a:lnTo>
                  <a:lnTo>
                    <a:pt x="148" y="154"/>
                  </a:lnTo>
                  <a:lnTo>
                    <a:pt x="150" y="154"/>
                  </a:lnTo>
                  <a:lnTo>
                    <a:pt x="150" y="156"/>
                  </a:lnTo>
                  <a:lnTo>
                    <a:pt x="152" y="156"/>
                  </a:lnTo>
                  <a:lnTo>
                    <a:pt x="152" y="154"/>
                  </a:lnTo>
                  <a:lnTo>
                    <a:pt x="154" y="156"/>
                  </a:lnTo>
                  <a:lnTo>
                    <a:pt x="154" y="154"/>
                  </a:lnTo>
                  <a:lnTo>
                    <a:pt x="156" y="154"/>
                  </a:lnTo>
                  <a:lnTo>
                    <a:pt x="156" y="152"/>
                  </a:lnTo>
                  <a:lnTo>
                    <a:pt x="156" y="150"/>
                  </a:lnTo>
                  <a:lnTo>
                    <a:pt x="156" y="148"/>
                  </a:lnTo>
                  <a:lnTo>
                    <a:pt x="156" y="146"/>
                  </a:lnTo>
                  <a:lnTo>
                    <a:pt x="156" y="144"/>
                  </a:lnTo>
                  <a:lnTo>
                    <a:pt x="154" y="144"/>
                  </a:lnTo>
                  <a:lnTo>
                    <a:pt x="154" y="142"/>
                  </a:lnTo>
                  <a:lnTo>
                    <a:pt x="154" y="141"/>
                  </a:lnTo>
                  <a:lnTo>
                    <a:pt x="156" y="141"/>
                  </a:lnTo>
                  <a:lnTo>
                    <a:pt x="154" y="141"/>
                  </a:lnTo>
                  <a:lnTo>
                    <a:pt x="156" y="141"/>
                  </a:lnTo>
                  <a:lnTo>
                    <a:pt x="156" y="139"/>
                  </a:lnTo>
                  <a:lnTo>
                    <a:pt x="154" y="139"/>
                  </a:lnTo>
                  <a:lnTo>
                    <a:pt x="154" y="137"/>
                  </a:lnTo>
                  <a:lnTo>
                    <a:pt x="154" y="139"/>
                  </a:lnTo>
                  <a:lnTo>
                    <a:pt x="154" y="137"/>
                  </a:lnTo>
                  <a:lnTo>
                    <a:pt x="152" y="137"/>
                  </a:lnTo>
                  <a:lnTo>
                    <a:pt x="152" y="135"/>
                  </a:lnTo>
                  <a:lnTo>
                    <a:pt x="150" y="135"/>
                  </a:lnTo>
                  <a:lnTo>
                    <a:pt x="150" y="133"/>
                  </a:lnTo>
                  <a:lnTo>
                    <a:pt x="150" y="131"/>
                  </a:lnTo>
                  <a:lnTo>
                    <a:pt x="152" y="131"/>
                  </a:lnTo>
                  <a:lnTo>
                    <a:pt x="154" y="131"/>
                  </a:lnTo>
                  <a:lnTo>
                    <a:pt x="154" y="133"/>
                  </a:lnTo>
                  <a:lnTo>
                    <a:pt x="154" y="131"/>
                  </a:lnTo>
                  <a:lnTo>
                    <a:pt x="154" y="129"/>
                  </a:lnTo>
                  <a:lnTo>
                    <a:pt x="156" y="129"/>
                  </a:lnTo>
                  <a:lnTo>
                    <a:pt x="158" y="129"/>
                  </a:lnTo>
                  <a:lnTo>
                    <a:pt x="158" y="127"/>
                  </a:lnTo>
                  <a:lnTo>
                    <a:pt x="158" y="125"/>
                  </a:lnTo>
                  <a:lnTo>
                    <a:pt x="158" y="123"/>
                  </a:lnTo>
                  <a:lnTo>
                    <a:pt x="156" y="123"/>
                  </a:lnTo>
                  <a:lnTo>
                    <a:pt x="154" y="123"/>
                  </a:lnTo>
                  <a:lnTo>
                    <a:pt x="154" y="121"/>
                  </a:lnTo>
                  <a:lnTo>
                    <a:pt x="154" y="119"/>
                  </a:lnTo>
                  <a:lnTo>
                    <a:pt x="154" y="117"/>
                  </a:lnTo>
                  <a:lnTo>
                    <a:pt x="154" y="116"/>
                  </a:lnTo>
                  <a:lnTo>
                    <a:pt x="156" y="116"/>
                  </a:lnTo>
                  <a:lnTo>
                    <a:pt x="156" y="114"/>
                  </a:lnTo>
                  <a:lnTo>
                    <a:pt x="154" y="114"/>
                  </a:lnTo>
                  <a:lnTo>
                    <a:pt x="152" y="114"/>
                  </a:lnTo>
                  <a:lnTo>
                    <a:pt x="152" y="112"/>
                  </a:lnTo>
                  <a:lnTo>
                    <a:pt x="152" y="110"/>
                  </a:lnTo>
                  <a:lnTo>
                    <a:pt x="152" y="108"/>
                  </a:lnTo>
                  <a:lnTo>
                    <a:pt x="154" y="108"/>
                  </a:lnTo>
                  <a:lnTo>
                    <a:pt x="154" y="106"/>
                  </a:lnTo>
                  <a:lnTo>
                    <a:pt x="156" y="106"/>
                  </a:lnTo>
                  <a:lnTo>
                    <a:pt x="156" y="104"/>
                  </a:lnTo>
                  <a:lnTo>
                    <a:pt x="158" y="104"/>
                  </a:lnTo>
                  <a:lnTo>
                    <a:pt x="158" y="102"/>
                  </a:lnTo>
                  <a:lnTo>
                    <a:pt x="156" y="102"/>
                  </a:lnTo>
                  <a:lnTo>
                    <a:pt x="158" y="100"/>
                  </a:lnTo>
                  <a:lnTo>
                    <a:pt x="158" y="98"/>
                  </a:lnTo>
                  <a:lnTo>
                    <a:pt x="156" y="98"/>
                  </a:lnTo>
                  <a:lnTo>
                    <a:pt x="156" y="100"/>
                  </a:lnTo>
                  <a:lnTo>
                    <a:pt x="156" y="98"/>
                  </a:lnTo>
                  <a:lnTo>
                    <a:pt x="154" y="100"/>
                  </a:lnTo>
                  <a:lnTo>
                    <a:pt x="154" y="98"/>
                  </a:lnTo>
                  <a:lnTo>
                    <a:pt x="154" y="96"/>
                  </a:lnTo>
                  <a:lnTo>
                    <a:pt x="156" y="96"/>
                  </a:lnTo>
                  <a:lnTo>
                    <a:pt x="156" y="94"/>
                  </a:lnTo>
                  <a:lnTo>
                    <a:pt x="156" y="93"/>
                  </a:lnTo>
                  <a:lnTo>
                    <a:pt x="154" y="93"/>
                  </a:lnTo>
                  <a:lnTo>
                    <a:pt x="156" y="93"/>
                  </a:lnTo>
                  <a:lnTo>
                    <a:pt x="158" y="93"/>
                  </a:lnTo>
                  <a:lnTo>
                    <a:pt x="160" y="93"/>
                  </a:lnTo>
                  <a:lnTo>
                    <a:pt x="158" y="93"/>
                  </a:lnTo>
                  <a:lnTo>
                    <a:pt x="158" y="91"/>
                  </a:lnTo>
                  <a:lnTo>
                    <a:pt x="160" y="91"/>
                  </a:lnTo>
                  <a:lnTo>
                    <a:pt x="160" y="89"/>
                  </a:lnTo>
                  <a:lnTo>
                    <a:pt x="158" y="89"/>
                  </a:lnTo>
                  <a:lnTo>
                    <a:pt x="156" y="89"/>
                  </a:lnTo>
                  <a:lnTo>
                    <a:pt x="154" y="89"/>
                  </a:lnTo>
                  <a:lnTo>
                    <a:pt x="152" y="89"/>
                  </a:lnTo>
                  <a:lnTo>
                    <a:pt x="150" y="89"/>
                  </a:lnTo>
                  <a:lnTo>
                    <a:pt x="150" y="87"/>
                  </a:lnTo>
                  <a:lnTo>
                    <a:pt x="148" y="87"/>
                  </a:lnTo>
                  <a:lnTo>
                    <a:pt x="150" y="87"/>
                  </a:lnTo>
                  <a:lnTo>
                    <a:pt x="150" y="85"/>
                  </a:lnTo>
                  <a:lnTo>
                    <a:pt x="150" y="83"/>
                  </a:lnTo>
                  <a:lnTo>
                    <a:pt x="152" y="83"/>
                  </a:lnTo>
                  <a:lnTo>
                    <a:pt x="150" y="83"/>
                  </a:lnTo>
                  <a:lnTo>
                    <a:pt x="150" y="81"/>
                  </a:lnTo>
                  <a:lnTo>
                    <a:pt x="152" y="81"/>
                  </a:lnTo>
                  <a:lnTo>
                    <a:pt x="152" y="79"/>
                  </a:lnTo>
                  <a:lnTo>
                    <a:pt x="154" y="79"/>
                  </a:lnTo>
                  <a:lnTo>
                    <a:pt x="156" y="79"/>
                  </a:lnTo>
                  <a:lnTo>
                    <a:pt x="156" y="77"/>
                  </a:lnTo>
                  <a:lnTo>
                    <a:pt x="154" y="77"/>
                  </a:lnTo>
                  <a:lnTo>
                    <a:pt x="152" y="77"/>
                  </a:lnTo>
                  <a:lnTo>
                    <a:pt x="152" y="75"/>
                  </a:lnTo>
                  <a:lnTo>
                    <a:pt x="152" y="73"/>
                  </a:lnTo>
                  <a:lnTo>
                    <a:pt x="154" y="73"/>
                  </a:lnTo>
                  <a:lnTo>
                    <a:pt x="154" y="71"/>
                  </a:lnTo>
                  <a:lnTo>
                    <a:pt x="154" y="69"/>
                  </a:lnTo>
                  <a:lnTo>
                    <a:pt x="152" y="69"/>
                  </a:lnTo>
                  <a:lnTo>
                    <a:pt x="152" y="71"/>
                  </a:lnTo>
                  <a:lnTo>
                    <a:pt x="152" y="69"/>
                  </a:lnTo>
                  <a:lnTo>
                    <a:pt x="150" y="69"/>
                  </a:lnTo>
                  <a:lnTo>
                    <a:pt x="150" y="68"/>
                  </a:lnTo>
                  <a:lnTo>
                    <a:pt x="148" y="68"/>
                  </a:lnTo>
                  <a:lnTo>
                    <a:pt x="150" y="66"/>
                  </a:lnTo>
                  <a:lnTo>
                    <a:pt x="152" y="66"/>
                  </a:lnTo>
                  <a:lnTo>
                    <a:pt x="152" y="64"/>
                  </a:lnTo>
                  <a:lnTo>
                    <a:pt x="150" y="64"/>
                  </a:lnTo>
                  <a:lnTo>
                    <a:pt x="150" y="62"/>
                  </a:lnTo>
                  <a:lnTo>
                    <a:pt x="152" y="62"/>
                  </a:lnTo>
                  <a:lnTo>
                    <a:pt x="150" y="60"/>
                  </a:lnTo>
                  <a:lnTo>
                    <a:pt x="148" y="60"/>
                  </a:lnTo>
                  <a:lnTo>
                    <a:pt x="148" y="58"/>
                  </a:lnTo>
                  <a:lnTo>
                    <a:pt x="146" y="58"/>
                  </a:lnTo>
                  <a:lnTo>
                    <a:pt x="145" y="58"/>
                  </a:lnTo>
                  <a:lnTo>
                    <a:pt x="145" y="56"/>
                  </a:lnTo>
                  <a:lnTo>
                    <a:pt x="145" y="54"/>
                  </a:lnTo>
                  <a:lnTo>
                    <a:pt x="146" y="54"/>
                  </a:lnTo>
                  <a:lnTo>
                    <a:pt x="148" y="54"/>
                  </a:lnTo>
                  <a:lnTo>
                    <a:pt x="148" y="56"/>
                  </a:lnTo>
                  <a:lnTo>
                    <a:pt x="150" y="56"/>
                  </a:lnTo>
                  <a:lnTo>
                    <a:pt x="150" y="54"/>
                  </a:lnTo>
                  <a:lnTo>
                    <a:pt x="150" y="52"/>
                  </a:lnTo>
                  <a:lnTo>
                    <a:pt x="152" y="52"/>
                  </a:lnTo>
                  <a:lnTo>
                    <a:pt x="150" y="52"/>
                  </a:lnTo>
                  <a:lnTo>
                    <a:pt x="150" y="50"/>
                  </a:lnTo>
                  <a:lnTo>
                    <a:pt x="152" y="50"/>
                  </a:lnTo>
                  <a:lnTo>
                    <a:pt x="152" y="48"/>
                  </a:lnTo>
                  <a:lnTo>
                    <a:pt x="150" y="48"/>
                  </a:lnTo>
                  <a:lnTo>
                    <a:pt x="152" y="48"/>
                  </a:lnTo>
                  <a:lnTo>
                    <a:pt x="152" y="46"/>
                  </a:lnTo>
                  <a:lnTo>
                    <a:pt x="152" y="45"/>
                  </a:lnTo>
                  <a:lnTo>
                    <a:pt x="154" y="43"/>
                  </a:lnTo>
                  <a:lnTo>
                    <a:pt x="152" y="43"/>
                  </a:lnTo>
                  <a:lnTo>
                    <a:pt x="150" y="43"/>
                  </a:lnTo>
                  <a:lnTo>
                    <a:pt x="148" y="43"/>
                  </a:lnTo>
                  <a:lnTo>
                    <a:pt x="146" y="43"/>
                  </a:lnTo>
                  <a:lnTo>
                    <a:pt x="146" y="41"/>
                  </a:lnTo>
                  <a:lnTo>
                    <a:pt x="148" y="41"/>
                  </a:lnTo>
                  <a:lnTo>
                    <a:pt x="146" y="39"/>
                  </a:lnTo>
                  <a:lnTo>
                    <a:pt x="146" y="37"/>
                  </a:lnTo>
                  <a:lnTo>
                    <a:pt x="145" y="37"/>
                  </a:lnTo>
                  <a:lnTo>
                    <a:pt x="145" y="35"/>
                  </a:lnTo>
                  <a:lnTo>
                    <a:pt x="143" y="33"/>
                  </a:lnTo>
                  <a:lnTo>
                    <a:pt x="141" y="33"/>
                  </a:lnTo>
                  <a:lnTo>
                    <a:pt x="139" y="33"/>
                  </a:lnTo>
                  <a:lnTo>
                    <a:pt x="139" y="35"/>
                  </a:lnTo>
                  <a:lnTo>
                    <a:pt x="139" y="33"/>
                  </a:lnTo>
                  <a:lnTo>
                    <a:pt x="137" y="33"/>
                  </a:lnTo>
                  <a:lnTo>
                    <a:pt x="137" y="31"/>
                  </a:lnTo>
                  <a:lnTo>
                    <a:pt x="137" y="29"/>
                  </a:lnTo>
                  <a:lnTo>
                    <a:pt x="139" y="29"/>
                  </a:lnTo>
                  <a:lnTo>
                    <a:pt x="139" y="27"/>
                  </a:lnTo>
                  <a:lnTo>
                    <a:pt x="137" y="27"/>
                  </a:lnTo>
                  <a:lnTo>
                    <a:pt x="137" y="25"/>
                  </a:lnTo>
                  <a:lnTo>
                    <a:pt x="139" y="25"/>
                  </a:lnTo>
                  <a:lnTo>
                    <a:pt x="137" y="25"/>
                  </a:lnTo>
                  <a:lnTo>
                    <a:pt x="137" y="23"/>
                  </a:lnTo>
                  <a:lnTo>
                    <a:pt x="135" y="23"/>
                  </a:lnTo>
                  <a:lnTo>
                    <a:pt x="135" y="21"/>
                  </a:lnTo>
                  <a:lnTo>
                    <a:pt x="133" y="21"/>
                  </a:lnTo>
                  <a:lnTo>
                    <a:pt x="133" y="20"/>
                  </a:lnTo>
                  <a:lnTo>
                    <a:pt x="131" y="20"/>
                  </a:lnTo>
                  <a:lnTo>
                    <a:pt x="131" y="18"/>
                  </a:lnTo>
                  <a:lnTo>
                    <a:pt x="129" y="18"/>
                  </a:lnTo>
                  <a:lnTo>
                    <a:pt x="129" y="16"/>
                  </a:lnTo>
                  <a:lnTo>
                    <a:pt x="127" y="16"/>
                  </a:lnTo>
                  <a:lnTo>
                    <a:pt x="125" y="16"/>
                  </a:lnTo>
                  <a:lnTo>
                    <a:pt x="125" y="14"/>
                  </a:lnTo>
                  <a:lnTo>
                    <a:pt x="125" y="12"/>
                  </a:lnTo>
                  <a:lnTo>
                    <a:pt x="127" y="12"/>
                  </a:lnTo>
                  <a:lnTo>
                    <a:pt x="127" y="10"/>
                  </a:lnTo>
                  <a:lnTo>
                    <a:pt x="129" y="10"/>
                  </a:lnTo>
                  <a:lnTo>
                    <a:pt x="127" y="8"/>
                  </a:lnTo>
                  <a:lnTo>
                    <a:pt x="125" y="8"/>
                  </a:lnTo>
                  <a:lnTo>
                    <a:pt x="125" y="6"/>
                  </a:lnTo>
                  <a:lnTo>
                    <a:pt x="123" y="6"/>
                  </a:lnTo>
                  <a:lnTo>
                    <a:pt x="125" y="6"/>
                  </a:lnTo>
                  <a:lnTo>
                    <a:pt x="125" y="4"/>
                  </a:lnTo>
                  <a:lnTo>
                    <a:pt x="127" y="4"/>
                  </a:lnTo>
                  <a:lnTo>
                    <a:pt x="127" y="2"/>
                  </a:lnTo>
                  <a:lnTo>
                    <a:pt x="127" y="0"/>
                  </a:lnTo>
                  <a:lnTo>
                    <a:pt x="129" y="0"/>
                  </a:lnTo>
                  <a:lnTo>
                    <a:pt x="129" y="2"/>
                  </a:lnTo>
                  <a:lnTo>
                    <a:pt x="131" y="2"/>
                  </a:lnTo>
                  <a:lnTo>
                    <a:pt x="133" y="0"/>
                  </a:lnTo>
                  <a:lnTo>
                    <a:pt x="135" y="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7" name="Freeform 14">
              <a:extLst>
                <a:ext uri="{FF2B5EF4-FFF2-40B4-BE49-F238E27FC236}">
                  <a16:creationId xmlns:a16="http://schemas.microsoft.com/office/drawing/2014/main" id="{9B92D4F9-BB0F-389D-41FB-814C198A2BE9}"/>
                </a:ext>
              </a:extLst>
            </p:cNvPr>
            <p:cNvSpPr>
              <a:spLocks noEditPoints="1"/>
            </p:cNvSpPr>
            <p:nvPr/>
          </p:nvSpPr>
          <p:spPr bwMode="auto">
            <a:xfrm>
              <a:off x="3039" y="1922"/>
              <a:ext cx="356" cy="561"/>
            </a:xfrm>
            <a:custGeom>
              <a:avLst/>
              <a:gdLst>
                <a:gd name="T0" fmla="*/ 325 w 356"/>
                <a:gd name="T1" fmla="*/ 8 h 561"/>
                <a:gd name="T2" fmla="*/ 342 w 356"/>
                <a:gd name="T3" fmla="*/ 12 h 561"/>
                <a:gd name="T4" fmla="*/ 356 w 356"/>
                <a:gd name="T5" fmla="*/ 27 h 561"/>
                <a:gd name="T6" fmla="*/ 344 w 356"/>
                <a:gd name="T7" fmla="*/ 67 h 561"/>
                <a:gd name="T8" fmla="*/ 335 w 356"/>
                <a:gd name="T9" fmla="*/ 102 h 561"/>
                <a:gd name="T10" fmla="*/ 329 w 356"/>
                <a:gd name="T11" fmla="*/ 131 h 561"/>
                <a:gd name="T12" fmla="*/ 321 w 356"/>
                <a:gd name="T13" fmla="*/ 169 h 561"/>
                <a:gd name="T14" fmla="*/ 304 w 356"/>
                <a:gd name="T15" fmla="*/ 202 h 561"/>
                <a:gd name="T16" fmla="*/ 291 w 356"/>
                <a:gd name="T17" fmla="*/ 240 h 561"/>
                <a:gd name="T18" fmla="*/ 275 w 356"/>
                <a:gd name="T19" fmla="*/ 275 h 561"/>
                <a:gd name="T20" fmla="*/ 271 w 356"/>
                <a:gd name="T21" fmla="*/ 290 h 561"/>
                <a:gd name="T22" fmla="*/ 260 w 356"/>
                <a:gd name="T23" fmla="*/ 315 h 561"/>
                <a:gd name="T24" fmla="*/ 252 w 356"/>
                <a:gd name="T25" fmla="*/ 338 h 561"/>
                <a:gd name="T26" fmla="*/ 244 w 356"/>
                <a:gd name="T27" fmla="*/ 363 h 561"/>
                <a:gd name="T28" fmla="*/ 233 w 356"/>
                <a:gd name="T29" fmla="*/ 397 h 561"/>
                <a:gd name="T30" fmla="*/ 221 w 356"/>
                <a:gd name="T31" fmla="*/ 438 h 561"/>
                <a:gd name="T32" fmla="*/ 216 w 356"/>
                <a:gd name="T33" fmla="*/ 472 h 561"/>
                <a:gd name="T34" fmla="*/ 208 w 356"/>
                <a:gd name="T35" fmla="*/ 492 h 561"/>
                <a:gd name="T36" fmla="*/ 194 w 356"/>
                <a:gd name="T37" fmla="*/ 511 h 561"/>
                <a:gd name="T38" fmla="*/ 183 w 356"/>
                <a:gd name="T39" fmla="*/ 551 h 561"/>
                <a:gd name="T40" fmla="*/ 150 w 356"/>
                <a:gd name="T41" fmla="*/ 549 h 561"/>
                <a:gd name="T42" fmla="*/ 135 w 356"/>
                <a:gd name="T43" fmla="*/ 542 h 561"/>
                <a:gd name="T44" fmla="*/ 112 w 356"/>
                <a:gd name="T45" fmla="*/ 528 h 561"/>
                <a:gd name="T46" fmla="*/ 89 w 356"/>
                <a:gd name="T47" fmla="*/ 520 h 561"/>
                <a:gd name="T48" fmla="*/ 77 w 356"/>
                <a:gd name="T49" fmla="*/ 553 h 561"/>
                <a:gd name="T50" fmla="*/ 54 w 356"/>
                <a:gd name="T51" fmla="*/ 553 h 561"/>
                <a:gd name="T52" fmla="*/ 27 w 356"/>
                <a:gd name="T53" fmla="*/ 559 h 561"/>
                <a:gd name="T54" fmla="*/ 8 w 356"/>
                <a:gd name="T55" fmla="*/ 551 h 561"/>
                <a:gd name="T56" fmla="*/ 2 w 356"/>
                <a:gd name="T57" fmla="*/ 524 h 561"/>
                <a:gd name="T58" fmla="*/ 8 w 356"/>
                <a:gd name="T59" fmla="*/ 494 h 561"/>
                <a:gd name="T60" fmla="*/ 18 w 356"/>
                <a:gd name="T61" fmla="*/ 478 h 561"/>
                <a:gd name="T62" fmla="*/ 4 w 356"/>
                <a:gd name="T63" fmla="*/ 457 h 561"/>
                <a:gd name="T64" fmla="*/ 39 w 356"/>
                <a:gd name="T65" fmla="*/ 449 h 561"/>
                <a:gd name="T66" fmla="*/ 45 w 356"/>
                <a:gd name="T67" fmla="*/ 432 h 561"/>
                <a:gd name="T68" fmla="*/ 72 w 356"/>
                <a:gd name="T69" fmla="*/ 424 h 561"/>
                <a:gd name="T70" fmla="*/ 95 w 356"/>
                <a:gd name="T71" fmla="*/ 434 h 561"/>
                <a:gd name="T72" fmla="*/ 121 w 356"/>
                <a:gd name="T73" fmla="*/ 434 h 561"/>
                <a:gd name="T74" fmla="*/ 125 w 356"/>
                <a:gd name="T75" fmla="*/ 405 h 561"/>
                <a:gd name="T76" fmla="*/ 137 w 356"/>
                <a:gd name="T77" fmla="*/ 384 h 561"/>
                <a:gd name="T78" fmla="*/ 135 w 356"/>
                <a:gd name="T79" fmla="*/ 351 h 561"/>
                <a:gd name="T80" fmla="*/ 150 w 356"/>
                <a:gd name="T81" fmla="*/ 348 h 561"/>
                <a:gd name="T82" fmla="*/ 166 w 356"/>
                <a:gd name="T83" fmla="*/ 328 h 561"/>
                <a:gd name="T84" fmla="*/ 181 w 356"/>
                <a:gd name="T85" fmla="*/ 311 h 561"/>
                <a:gd name="T86" fmla="*/ 194 w 356"/>
                <a:gd name="T87" fmla="*/ 305 h 561"/>
                <a:gd name="T88" fmla="*/ 187 w 356"/>
                <a:gd name="T89" fmla="*/ 290 h 561"/>
                <a:gd name="T90" fmla="*/ 181 w 356"/>
                <a:gd name="T91" fmla="*/ 261 h 561"/>
                <a:gd name="T92" fmla="*/ 168 w 356"/>
                <a:gd name="T93" fmla="*/ 240 h 561"/>
                <a:gd name="T94" fmla="*/ 164 w 356"/>
                <a:gd name="T95" fmla="*/ 217 h 561"/>
                <a:gd name="T96" fmla="*/ 164 w 356"/>
                <a:gd name="T97" fmla="*/ 198 h 561"/>
                <a:gd name="T98" fmla="*/ 156 w 356"/>
                <a:gd name="T99" fmla="*/ 173 h 561"/>
                <a:gd name="T100" fmla="*/ 164 w 356"/>
                <a:gd name="T101" fmla="*/ 148 h 561"/>
                <a:gd name="T102" fmla="*/ 177 w 356"/>
                <a:gd name="T103" fmla="*/ 134 h 561"/>
                <a:gd name="T104" fmla="*/ 206 w 356"/>
                <a:gd name="T105" fmla="*/ 133 h 561"/>
                <a:gd name="T106" fmla="*/ 212 w 356"/>
                <a:gd name="T107" fmla="*/ 108 h 561"/>
                <a:gd name="T108" fmla="*/ 202 w 356"/>
                <a:gd name="T109" fmla="*/ 98 h 561"/>
                <a:gd name="T110" fmla="*/ 193 w 356"/>
                <a:gd name="T111" fmla="*/ 77 h 561"/>
                <a:gd name="T112" fmla="*/ 202 w 356"/>
                <a:gd name="T113" fmla="*/ 71 h 561"/>
                <a:gd name="T114" fmla="*/ 225 w 356"/>
                <a:gd name="T115" fmla="*/ 65 h 561"/>
                <a:gd name="T116" fmla="*/ 229 w 356"/>
                <a:gd name="T117" fmla="*/ 40 h 561"/>
                <a:gd name="T118" fmla="*/ 258 w 356"/>
                <a:gd name="T119" fmla="*/ 40 h 561"/>
                <a:gd name="T120" fmla="*/ 279 w 356"/>
                <a:gd name="T121" fmla="*/ 42 h 561"/>
                <a:gd name="T122" fmla="*/ 294 w 356"/>
                <a:gd name="T123" fmla="*/ 29 h 561"/>
                <a:gd name="T124" fmla="*/ 306 w 356"/>
                <a:gd name="T125" fmla="*/ 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561">
                  <a:moveTo>
                    <a:pt x="260" y="344"/>
                  </a:moveTo>
                  <a:lnTo>
                    <a:pt x="260" y="342"/>
                  </a:lnTo>
                  <a:lnTo>
                    <a:pt x="260" y="344"/>
                  </a:lnTo>
                  <a:close/>
                  <a:moveTo>
                    <a:pt x="344" y="100"/>
                  </a:moveTo>
                  <a:lnTo>
                    <a:pt x="344" y="98"/>
                  </a:lnTo>
                  <a:lnTo>
                    <a:pt x="344" y="100"/>
                  </a:lnTo>
                  <a:close/>
                  <a:moveTo>
                    <a:pt x="348" y="21"/>
                  </a:moveTo>
                  <a:lnTo>
                    <a:pt x="348" y="23"/>
                  </a:lnTo>
                  <a:lnTo>
                    <a:pt x="348" y="21"/>
                  </a:lnTo>
                  <a:close/>
                  <a:moveTo>
                    <a:pt x="312" y="2"/>
                  </a:moveTo>
                  <a:lnTo>
                    <a:pt x="314" y="2"/>
                  </a:lnTo>
                  <a:lnTo>
                    <a:pt x="314" y="4"/>
                  </a:lnTo>
                  <a:lnTo>
                    <a:pt x="316" y="4"/>
                  </a:lnTo>
                  <a:lnTo>
                    <a:pt x="316" y="6"/>
                  </a:lnTo>
                  <a:lnTo>
                    <a:pt x="317" y="6"/>
                  </a:lnTo>
                  <a:lnTo>
                    <a:pt x="317" y="4"/>
                  </a:lnTo>
                  <a:lnTo>
                    <a:pt x="319" y="4"/>
                  </a:lnTo>
                  <a:lnTo>
                    <a:pt x="319" y="6"/>
                  </a:lnTo>
                  <a:lnTo>
                    <a:pt x="321" y="6"/>
                  </a:lnTo>
                  <a:lnTo>
                    <a:pt x="321" y="8"/>
                  </a:lnTo>
                  <a:lnTo>
                    <a:pt x="323" y="8"/>
                  </a:lnTo>
                  <a:lnTo>
                    <a:pt x="323" y="6"/>
                  </a:lnTo>
                  <a:lnTo>
                    <a:pt x="325" y="6"/>
                  </a:lnTo>
                  <a:lnTo>
                    <a:pt x="325" y="8"/>
                  </a:lnTo>
                  <a:lnTo>
                    <a:pt x="327" y="8"/>
                  </a:lnTo>
                  <a:lnTo>
                    <a:pt x="327" y="6"/>
                  </a:lnTo>
                  <a:lnTo>
                    <a:pt x="327" y="8"/>
                  </a:lnTo>
                  <a:lnTo>
                    <a:pt x="327" y="10"/>
                  </a:lnTo>
                  <a:lnTo>
                    <a:pt x="329" y="10"/>
                  </a:lnTo>
                  <a:lnTo>
                    <a:pt x="331" y="10"/>
                  </a:lnTo>
                  <a:lnTo>
                    <a:pt x="329" y="10"/>
                  </a:lnTo>
                  <a:lnTo>
                    <a:pt x="331" y="10"/>
                  </a:lnTo>
                  <a:lnTo>
                    <a:pt x="331" y="12"/>
                  </a:lnTo>
                  <a:lnTo>
                    <a:pt x="331" y="10"/>
                  </a:lnTo>
                  <a:lnTo>
                    <a:pt x="333" y="10"/>
                  </a:lnTo>
                  <a:lnTo>
                    <a:pt x="333" y="12"/>
                  </a:lnTo>
                  <a:lnTo>
                    <a:pt x="331" y="12"/>
                  </a:lnTo>
                  <a:lnTo>
                    <a:pt x="333" y="12"/>
                  </a:lnTo>
                  <a:lnTo>
                    <a:pt x="335" y="12"/>
                  </a:lnTo>
                  <a:lnTo>
                    <a:pt x="335" y="10"/>
                  </a:lnTo>
                  <a:lnTo>
                    <a:pt x="337" y="10"/>
                  </a:lnTo>
                  <a:lnTo>
                    <a:pt x="335" y="10"/>
                  </a:lnTo>
                  <a:lnTo>
                    <a:pt x="337" y="12"/>
                  </a:lnTo>
                  <a:lnTo>
                    <a:pt x="337" y="10"/>
                  </a:lnTo>
                  <a:lnTo>
                    <a:pt x="337" y="12"/>
                  </a:lnTo>
                  <a:lnTo>
                    <a:pt x="339" y="12"/>
                  </a:lnTo>
                  <a:lnTo>
                    <a:pt x="341" y="12"/>
                  </a:lnTo>
                  <a:lnTo>
                    <a:pt x="342" y="12"/>
                  </a:lnTo>
                  <a:lnTo>
                    <a:pt x="342" y="10"/>
                  </a:lnTo>
                  <a:lnTo>
                    <a:pt x="342" y="8"/>
                  </a:lnTo>
                  <a:lnTo>
                    <a:pt x="348" y="6"/>
                  </a:lnTo>
                  <a:lnTo>
                    <a:pt x="348" y="8"/>
                  </a:lnTo>
                  <a:lnTo>
                    <a:pt x="348" y="10"/>
                  </a:lnTo>
                  <a:lnTo>
                    <a:pt x="346" y="10"/>
                  </a:lnTo>
                  <a:lnTo>
                    <a:pt x="346" y="12"/>
                  </a:lnTo>
                  <a:lnTo>
                    <a:pt x="348" y="12"/>
                  </a:lnTo>
                  <a:lnTo>
                    <a:pt x="348" y="13"/>
                  </a:lnTo>
                  <a:lnTo>
                    <a:pt x="350" y="13"/>
                  </a:lnTo>
                  <a:lnTo>
                    <a:pt x="348" y="15"/>
                  </a:lnTo>
                  <a:lnTo>
                    <a:pt x="350" y="15"/>
                  </a:lnTo>
                  <a:lnTo>
                    <a:pt x="350" y="19"/>
                  </a:lnTo>
                  <a:lnTo>
                    <a:pt x="350" y="21"/>
                  </a:lnTo>
                  <a:lnTo>
                    <a:pt x="348" y="21"/>
                  </a:lnTo>
                  <a:lnTo>
                    <a:pt x="346" y="23"/>
                  </a:lnTo>
                  <a:lnTo>
                    <a:pt x="348" y="23"/>
                  </a:lnTo>
                  <a:lnTo>
                    <a:pt x="350" y="21"/>
                  </a:lnTo>
                  <a:lnTo>
                    <a:pt x="350" y="23"/>
                  </a:lnTo>
                  <a:lnTo>
                    <a:pt x="350" y="25"/>
                  </a:lnTo>
                  <a:lnTo>
                    <a:pt x="352" y="25"/>
                  </a:lnTo>
                  <a:lnTo>
                    <a:pt x="352" y="27"/>
                  </a:lnTo>
                  <a:lnTo>
                    <a:pt x="354" y="27"/>
                  </a:lnTo>
                  <a:lnTo>
                    <a:pt x="356" y="27"/>
                  </a:lnTo>
                  <a:lnTo>
                    <a:pt x="356" y="29"/>
                  </a:lnTo>
                  <a:lnTo>
                    <a:pt x="356" y="31"/>
                  </a:lnTo>
                  <a:lnTo>
                    <a:pt x="356" y="33"/>
                  </a:lnTo>
                  <a:lnTo>
                    <a:pt x="354" y="35"/>
                  </a:lnTo>
                  <a:lnTo>
                    <a:pt x="354" y="37"/>
                  </a:lnTo>
                  <a:lnTo>
                    <a:pt x="354" y="38"/>
                  </a:lnTo>
                  <a:lnTo>
                    <a:pt x="352" y="38"/>
                  </a:lnTo>
                  <a:lnTo>
                    <a:pt x="352" y="40"/>
                  </a:lnTo>
                  <a:lnTo>
                    <a:pt x="352" y="42"/>
                  </a:lnTo>
                  <a:lnTo>
                    <a:pt x="352" y="44"/>
                  </a:lnTo>
                  <a:lnTo>
                    <a:pt x="352" y="46"/>
                  </a:lnTo>
                  <a:lnTo>
                    <a:pt x="350" y="46"/>
                  </a:lnTo>
                  <a:lnTo>
                    <a:pt x="350" y="48"/>
                  </a:lnTo>
                  <a:lnTo>
                    <a:pt x="350" y="50"/>
                  </a:lnTo>
                  <a:lnTo>
                    <a:pt x="350" y="52"/>
                  </a:lnTo>
                  <a:lnTo>
                    <a:pt x="348" y="54"/>
                  </a:lnTo>
                  <a:lnTo>
                    <a:pt x="348" y="56"/>
                  </a:lnTo>
                  <a:lnTo>
                    <a:pt x="348" y="58"/>
                  </a:lnTo>
                  <a:lnTo>
                    <a:pt x="346" y="60"/>
                  </a:lnTo>
                  <a:lnTo>
                    <a:pt x="346" y="61"/>
                  </a:lnTo>
                  <a:lnTo>
                    <a:pt x="346" y="63"/>
                  </a:lnTo>
                  <a:lnTo>
                    <a:pt x="346" y="65"/>
                  </a:lnTo>
                  <a:lnTo>
                    <a:pt x="344" y="65"/>
                  </a:lnTo>
                  <a:lnTo>
                    <a:pt x="344" y="67"/>
                  </a:lnTo>
                  <a:lnTo>
                    <a:pt x="344" y="69"/>
                  </a:lnTo>
                  <a:lnTo>
                    <a:pt x="342" y="71"/>
                  </a:lnTo>
                  <a:lnTo>
                    <a:pt x="342" y="73"/>
                  </a:lnTo>
                  <a:lnTo>
                    <a:pt x="342" y="75"/>
                  </a:lnTo>
                  <a:lnTo>
                    <a:pt x="341" y="75"/>
                  </a:lnTo>
                  <a:lnTo>
                    <a:pt x="341" y="77"/>
                  </a:lnTo>
                  <a:lnTo>
                    <a:pt x="341" y="79"/>
                  </a:lnTo>
                  <a:lnTo>
                    <a:pt x="341" y="81"/>
                  </a:lnTo>
                  <a:lnTo>
                    <a:pt x="339" y="81"/>
                  </a:lnTo>
                  <a:lnTo>
                    <a:pt x="339" y="83"/>
                  </a:lnTo>
                  <a:lnTo>
                    <a:pt x="339" y="85"/>
                  </a:lnTo>
                  <a:lnTo>
                    <a:pt x="339" y="86"/>
                  </a:lnTo>
                  <a:lnTo>
                    <a:pt x="339" y="88"/>
                  </a:lnTo>
                  <a:lnTo>
                    <a:pt x="339" y="90"/>
                  </a:lnTo>
                  <a:lnTo>
                    <a:pt x="337" y="90"/>
                  </a:lnTo>
                  <a:lnTo>
                    <a:pt x="337" y="92"/>
                  </a:lnTo>
                  <a:lnTo>
                    <a:pt x="337" y="94"/>
                  </a:lnTo>
                  <a:lnTo>
                    <a:pt x="337" y="96"/>
                  </a:lnTo>
                  <a:lnTo>
                    <a:pt x="337" y="98"/>
                  </a:lnTo>
                  <a:lnTo>
                    <a:pt x="335" y="98"/>
                  </a:lnTo>
                  <a:lnTo>
                    <a:pt x="335" y="100"/>
                  </a:lnTo>
                  <a:lnTo>
                    <a:pt x="335" y="102"/>
                  </a:lnTo>
                  <a:lnTo>
                    <a:pt x="335" y="100"/>
                  </a:lnTo>
                  <a:lnTo>
                    <a:pt x="335" y="102"/>
                  </a:lnTo>
                  <a:lnTo>
                    <a:pt x="333" y="102"/>
                  </a:lnTo>
                  <a:lnTo>
                    <a:pt x="331" y="102"/>
                  </a:lnTo>
                  <a:lnTo>
                    <a:pt x="333" y="102"/>
                  </a:lnTo>
                  <a:lnTo>
                    <a:pt x="335" y="102"/>
                  </a:lnTo>
                  <a:lnTo>
                    <a:pt x="335" y="104"/>
                  </a:lnTo>
                  <a:lnTo>
                    <a:pt x="333" y="106"/>
                  </a:lnTo>
                  <a:lnTo>
                    <a:pt x="333" y="109"/>
                  </a:lnTo>
                  <a:lnTo>
                    <a:pt x="335" y="109"/>
                  </a:lnTo>
                  <a:lnTo>
                    <a:pt x="335" y="111"/>
                  </a:lnTo>
                  <a:lnTo>
                    <a:pt x="335" y="115"/>
                  </a:lnTo>
                  <a:lnTo>
                    <a:pt x="337" y="115"/>
                  </a:lnTo>
                  <a:lnTo>
                    <a:pt x="337" y="117"/>
                  </a:lnTo>
                  <a:lnTo>
                    <a:pt x="337" y="119"/>
                  </a:lnTo>
                  <a:lnTo>
                    <a:pt x="339" y="119"/>
                  </a:lnTo>
                  <a:lnTo>
                    <a:pt x="339" y="121"/>
                  </a:lnTo>
                  <a:lnTo>
                    <a:pt x="337" y="121"/>
                  </a:lnTo>
                  <a:lnTo>
                    <a:pt x="335" y="121"/>
                  </a:lnTo>
                  <a:lnTo>
                    <a:pt x="333" y="121"/>
                  </a:lnTo>
                  <a:lnTo>
                    <a:pt x="333" y="123"/>
                  </a:lnTo>
                  <a:lnTo>
                    <a:pt x="331" y="123"/>
                  </a:lnTo>
                  <a:lnTo>
                    <a:pt x="331" y="125"/>
                  </a:lnTo>
                  <a:lnTo>
                    <a:pt x="329" y="127"/>
                  </a:lnTo>
                  <a:lnTo>
                    <a:pt x="329" y="129"/>
                  </a:lnTo>
                  <a:lnTo>
                    <a:pt x="329" y="131"/>
                  </a:lnTo>
                  <a:lnTo>
                    <a:pt x="327" y="131"/>
                  </a:lnTo>
                  <a:lnTo>
                    <a:pt x="327" y="133"/>
                  </a:lnTo>
                  <a:lnTo>
                    <a:pt x="327" y="134"/>
                  </a:lnTo>
                  <a:lnTo>
                    <a:pt x="327" y="136"/>
                  </a:lnTo>
                  <a:lnTo>
                    <a:pt x="327" y="138"/>
                  </a:lnTo>
                  <a:lnTo>
                    <a:pt x="325" y="138"/>
                  </a:lnTo>
                  <a:lnTo>
                    <a:pt x="327" y="138"/>
                  </a:lnTo>
                  <a:lnTo>
                    <a:pt x="327" y="140"/>
                  </a:lnTo>
                  <a:lnTo>
                    <a:pt x="327" y="142"/>
                  </a:lnTo>
                  <a:lnTo>
                    <a:pt x="325" y="142"/>
                  </a:lnTo>
                  <a:lnTo>
                    <a:pt x="325" y="144"/>
                  </a:lnTo>
                  <a:lnTo>
                    <a:pt x="325" y="146"/>
                  </a:lnTo>
                  <a:lnTo>
                    <a:pt x="323" y="148"/>
                  </a:lnTo>
                  <a:lnTo>
                    <a:pt x="323" y="150"/>
                  </a:lnTo>
                  <a:lnTo>
                    <a:pt x="323" y="152"/>
                  </a:lnTo>
                  <a:lnTo>
                    <a:pt x="323" y="154"/>
                  </a:lnTo>
                  <a:lnTo>
                    <a:pt x="321" y="154"/>
                  </a:lnTo>
                  <a:lnTo>
                    <a:pt x="321" y="156"/>
                  </a:lnTo>
                  <a:lnTo>
                    <a:pt x="321" y="157"/>
                  </a:lnTo>
                  <a:lnTo>
                    <a:pt x="321" y="159"/>
                  </a:lnTo>
                  <a:lnTo>
                    <a:pt x="321" y="161"/>
                  </a:lnTo>
                  <a:lnTo>
                    <a:pt x="321" y="165"/>
                  </a:lnTo>
                  <a:lnTo>
                    <a:pt x="321" y="167"/>
                  </a:lnTo>
                  <a:lnTo>
                    <a:pt x="321" y="169"/>
                  </a:lnTo>
                  <a:lnTo>
                    <a:pt x="319" y="169"/>
                  </a:lnTo>
                  <a:lnTo>
                    <a:pt x="319" y="171"/>
                  </a:lnTo>
                  <a:lnTo>
                    <a:pt x="317" y="173"/>
                  </a:lnTo>
                  <a:lnTo>
                    <a:pt x="316" y="175"/>
                  </a:lnTo>
                  <a:lnTo>
                    <a:pt x="316" y="177"/>
                  </a:lnTo>
                  <a:lnTo>
                    <a:pt x="314" y="179"/>
                  </a:lnTo>
                  <a:lnTo>
                    <a:pt x="314" y="181"/>
                  </a:lnTo>
                  <a:lnTo>
                    <a:pt x="312" y="182"/>
                  </a:lnTo>
                  <a:lnTo>
                    <a:pt x="310" y="182"/>
                  </a:lnTo>
                  <a:lnTo>
                    <a:pt x="312" y="182"/>
                  </a:lnTo>
                  <a:lnTo>
                    <a:pt x="314" y="181"/>
                  </a:lnTo>
                  <a:lnTo>
                    <a:pt x="314" y="182"/>
                  </a:lnTo>
                  <a:lnTo>
                    <a:pt x="312" y="182"/>
                  </a:lnTo>
                  <a:lnTo>
                    <a:pt x="312" y="184"/>
                  </a:lnTo>
                  <a:lnTo>
                    <a:pt x="312" y="186"/>
                  </a:lnTo>
                  <a:lnTo>
                    <a:pt x="312" y="188"/>
                  </a:lnTo>
                  <a:lnTo>
                    <a:pt x="310" y="188"/>
                  </a:lnTo>
                  <a:lnTo>
                    <a:pt x="310" y="190"/>
                  </a:lnTo>
                  <a:lnTo>
                    <a:pt x="310" y="192"/>
                  </a:lnTo>
                  <a:lnTo>
                    <a:pt x="308" y="194"/>
                  </a:lnTo>
                  <a:lnTo>
                    <a:pt x="308" y="196"/>
                  </a:lnTo>
                  <a:lnTo>
                    <a:pt x="308" y="198"/>
                  </a:lnTo>
                  <a:lnTo>
                    <a:pt x="306" y="202"/>
                  </a:lnTo>
                  <a:lnTo>
                    <a:pt x="304" y="202"/>
                  </a:lnTo>
                  <a:lnTo>
                    <a:pt x="304" y="204"/>
                  </a:lnTo>
                  <a:lnTo>
                    <a:pt x="304" y="205"/>
                  </a:lnTo>
                  <a:lnTo>
                    <a:pt x="302" y="205"/>
                  </a:lnTo>
                  <a:lnTo>
                    <a:pt x="302" y="207"/>
                  </a:lnTo>
                  <a:lnTo>
                    <a:pt x="302" y="209"/>
                  </a:lnTo>
                  <a:lnTo>
                    <a:pt x="300" y="211"/>
                  </a:lnTo>
                  <a:lnTo>
                    <a:pt x="298" y="213"/>
                  </a:lnTo>
                  <a:lnTo>
                    <a:pt x="298" y="215"/>
                  </a:lnTo>
                  <a:lnTo>
                    <a:pt x="298" y="217"/>
                  </a:lnTo>
                  <a:lnTo>
                    <a:pt x="298" y="219"/>
                  </a:lnTo>
                  <a:lnTo>
                    <a:pt x="296" y="221"/>
                  </a:lnTo>
                  <a:lnTo>
                    <a:pt x="296" y="223"/>
                  </a:lnTo>
                  <a:lnTo>
                    <a:pt x="296" y="225"/>
                  </a:lnTo>
                  <a:lnTo>
                    <a:pt x="294" y="225"/>
                  </a:lnTo>
                  <a:lnTo>
                    <a:pt x="294" y="227"/>
                  </a:lnTo>
                  <a:lnTo>
                    <a:pt x="294" y="229"/>
                  </a:lnTo>
                  <a:lnTo>
                    <a:pt x="294" y="230"/>
                  </a:lnTo>
                  <a:lnTo>
                    <a:pt x="292" y="230"/>
                  </a:lnTo>
                  <a:lnTo>
                    <a:pt x="292" y="232"/>
                  </a:lnTo>
                  <a:lnTo>
                    <a:pt x="292" y="234"/>
                  </a:lnTo>
                  <a:lnTo>
                    <a:pt x="292" y="236"/>
                  </a:lnTo>
                  <a:lnTo>
                    <a:pt x="291" y="236"/>
                  </a:lnTo>
                  <a:lnTo>
                    <a:pt x="291" y="238"/>
                  </a:lnTo>
                  <a:lnTo>
                    <a:pt x="291" y="240"/>
                  </a:lnTo>
                  <a:lnTo>
                    <a:pt x="291" y="242"/>
                  </a:lnTo>
                  <a:lnTo>
                    <a:pt x="289" y="242"/>
                  </a:lnTo>
                  <a:lnTo>
                    <a:pt x="289" y="244"/>
                  </a:lnTo>
                  <a:lnTo>
                    <a:pt x="287" y="246"/>
                  </a:lnTo>
                  <a:lnTo>
                    <a:pt x="287" y="248"/>
                  </a:lnTo>
                  <a:lnTo>
                    <a:pt x="287" y="250"/>
                  </a:lnTo>
                  <a:lnTo>
                    <a:pt x="285" y="252"/>
                  </a:lnTo>
                  <a:lnTo>
                    <a:pt x="285" y="253"/>
                  </a:lnTo>
                  <a:lnTo>
                    <a:pt x="285" y="255"/>
                  </a:lnTo>
                  <a:lnTo>
                    <a:pt x="283" y="255"/>
                  </a:lnTo>
                  <a:lnTo>
                    <a:pt x="283" y="259"/>
                  </a:lnTo>
                  <a:lnTo>
                    <a:pt x="281" y="261"/>
                  </a:lnTo>
                  <a:lnTo>
                    <a:pt x="281" y="263"/>
                  </a:lnTo>
                  <a:lnTo>
                    <a:pt x="281" y="265"/>
                  </a:lnTo>
                  <a:lnTo>
                    <a:pt x="279" y="265"/>
                  </a:lnTo>
                  <a:lnTo>
                    <a:pt x="279" y="267"/>
                  </a:lnTo>
                  <a:lnTo>
                    <a:pt x="279" y="269"/>
                  </a:lnTo>
                  <a:lnTo>
                    <a:pt x="279" y="271"/>
                  </a:lnTo>
                  <a:lnTo>
                    <a:pt x="277" y="271"/>
                  </a:lnTo>
                  <a:lnTo>
                    <a:pt x="277" y="273"/>
                  </a:lnTo>
                  <a:lnTo>
                    <a:pt x="277" y="275"/>
                  </a:lnTo>
                  <a:lnTo>
                    <a:pt x="277" y="277"/>
                  </a:lnTo>
                  <a:lnTo>
                    <a:pt x="275" y="277"/>
                  </a:lnTo>
                  <a:lnTo>
                    <a:pt x="275" y="275"/>
                  </a:lnTo>
                  <a:lnTo>
                    <a:pt x="277" y="275"/>
                  </a:lnTo>
                  <a:lnTo>
                    <a:pt x="277" y="273"/>
                  </a:lnTo>
                  <a:lnTo>
                    <a:pt x="277" y="275"/>
                  </a:lnTo>
                  <a:lnTo>
                    <a:pt x="275" y="275"/>
                  </a:lnTo>
                  <a:lnTo>
                    <a:pt x="275" y="273"/>
                  </a:lnTo>
                  <a:lnTo>
                    <a:pt x="273" y="273"/>
                  </a:lnTo>
                  <a:lnTo>
                    <a:pt x="273" y="271"/>
                  </a:lnTo>
                  <a:lnTo>
                    <a:pt x="271" y="271"/>
                  </a:lnTo>
                  <a:lnTo>
                    <a:pt x="269" y="269"/>
                  </a:lnTo>
                  <a:lnTo>
                    <a:pt x="267" y="269"/>
                  </a:lnTo>
                  <a:lnTo>
                    <a:pt x="267" y="267"/>
                  </a:lnTo>
                  <a:lnTo>
                    <a:pt x="266" y="267"/>
                  </a:lnTo>
                  <a:lnTo>
                    <a:pt x="267" y="269"/>
                  </a:lnTo>
                  <a:lnTo>
                    <a:pt x="269" y="269"/>
                  </a:lnTo>
                  <a:lnTo>
                    <a:pt x="271" y="273"/>
                  </a:lnTo>
                  <a:lnTo>
                    <a:pt x="273" y="275"/>
                  </a:lnTo>
                  <a:lnTo>
                    <a:pt x="275" y="277"/>
                  </a:lnTo>
                  <a:lnTo>
                    <a:pt x="275" y="278"/>
                  </a:lnTo>
                  <a:lnTo>
                    <a:pt x="273" y="280"/>
                  </a:lnTo>
                  <a:lnTo>
                    <a:pt x="273" y="282"/>
                  </a:lnTo>
                  <a:lnTo>
                    <a:pt x="273" y="284"/>
                  </a:lnTo>
                  <a:lnTo>
                    <a:pt x="271" y="286"/>
                  </a:lnTo>
                  <a:lnTo>
                    <a:pt x="271" y="288"/>
                  </a:lnTo>
                  <a:lnTo>
                    <a:pt x="271" y="290"/>
                  </a:lnTo>
                  <a:lnTo>
                    <a:pt x="269" y="292"/>
                  </a:lnTo>
                  <a:lnTo>
                    <a:pt x="269" y="294"/>
                  </a:lnTo>
                  <a:lnTo>
                    <a:pt x="269" y="296"/>
                  </a:lnTo>
                  <a:lnTo>
                    <a:pt x="267" y="298"/>
                  </a:lnTo>
                  <a:lnTo>
                    <a:pt x="267" y="300"/>
                  </a:lnTo>
                  <a:lnTo>
                    <a:pt x="266" y="300"/>
                  </a:lnTo>
                  <a:lnTo>
                    <a:pt x="266" y="298"/>
                  </a:lnTo>
                  <a:lnTo>
                    <a:pt x="267" y="298"/>
                  </a:lnTo>
                  <a:lnTo>
                    <a:pt x="266" y="298"/>
                  </a:lnTo>
                  <a:lnTo>
                    <a:pt x="266" y="300"/>
                  </a:lnTo>
                  <a:lnTo>
                    <a:pt x="266" y="301"/>
                  </a:lnTo>
                  <a:lnTo>
                    <a:pt x="266" y="305"/>
                  </a:lnTo>
                  <a:lnTo>
                    <a:pt x="264" y="305"/>
                  </a:lnTo>
                  <a:lnTo>
                    <a:pt x="264" y="307"/>
                  </a:lnTo>
                  <a:lnTo>
                    <a:pt x="264" y="309"/>
                  </a:lnTo>
                  <a:lnTo>
                    <a:pt x="264" y="311"/>
                  </a:lnTo>
                  <a:lnTo>
                    <a:pt x="262" y="313"/>
                  </a:lnTo>
                  <a:lnTo>
                    <a:pt x="262" y="315"/>
                  </a:lnTo>
                  <a:lnTo>
                    <a:pt x="260" y="315"/>
                  </a:lnTo>
                  <a:lnTo>
                    <a:pt x="260" y="317"/>
                  </a:lnTo>
                  <a:lnTo>
                    <a:pt x="260" y="319"/>
                  </a:lnTo>
                  <a:lnTo>
                    <a:pt x="258" y="319"/>
                  </a:lnTo>
                  <a:lnTo>
                    <a:pt x="258" y="317"/>
                  </a:lnTo>
                  <a:lnTo>
                    <a:pt x="260" y="315"/>
                  </a:lnTo>
                  <a:lnTo>
                    <a:pt x="260" y="313"/>
                  </a:lnTo>
                  <a:lnTo>
                    <a:pt x="258" y="315"/>
                  </a:lnTo>
                  <a:lnTo>
                    <a:pt x="258" y="317"/>
                  </a:lnTo>
                  <a:lnTo>
                    <a:pt x="258" y="319"/>
                  </a:lnTo>
                  <a:lnTo>
                    <a:pt x="256" y="319"/>
                  </a:lnTo>
                  <a:lnTo>
                    <a:pt x="256" y="321"/>
                  </a:lnTo>
                  <a:lnTo>
                    <a:pt x="258" y="321"/>
                  </a:lnTo>
                  <a:lnTo>
                    <a:pt x="258" y="323"/>
                  </a:lnTo>
                  <a:lnTo>
                    <a:pt x="258" y="325"/>
                  </a:lnTo>
                  <a:lnTo>
                    <a:pt x="256" y="325"/>
                  </a:lnTo>
                  <a:lnTo>
                    <a:pt x="256" y="326"/>
                  </a:lnTo>
                  <a:lnTo>
                    <a:pt x="256" y="328"/>
                  </a:lnTo>
                  <a:lnTo>
                    <a:pt x="256" y="330"/>
                  </a:lnTo>
                  <a:lnTo>
                    <a:pt x="256" y="332"/>
                  </a:lnTo>
                  <a:lnTo>
                    <a:pt x="256" y="340"/>
                  </a:lnTo>
                  <a:lnTo>
                    <a:pt x="256" y="342"/>
                  </a:lnTo>
                  <a:lnTo>
                    <a:pt x="256" y="344"/>
                  </a:lnTo>
                  <a:lnTo>
                    <a:pt x="254" y="344"/>
                  </a:lnTo>
                  <a:lnTo>
                    <a:pt x="254" y="342"/>
                  </a:lnTo>
                  <a:lnTo>
                    <a:pt x="254" y="340"/>
                  </a:lnTo>
                  <a:lnTo>
                    <a:pt x="254" y="336"/>
                  </a:lnTo>
                  <a:lnTo>
                    <a:pt x="252" y="338"/>
                  </a:lnTo>
                  <a:lnTo>
                    <a:pt x="252" y="340"/>
                  </a:lnTo>
                  <a:lnTo>
                    <a:pt x="252" y="338"/>
                  </a:lnTo>
                  <a:lnTo>
                    <a:pt x="254" y="338"/>
                  </a:lnTo>
                  <a:lnTo>
                    <a:pt x="254" y="342"/>
                  </a:lnTo>
                  <a:lnTo>
                    <a:pt x="254" y="344"/>
                  </a:lnTo>
                  <a:lnTo>
                    <a:pt x="254" y="346"/>
                  </a:lnTo>
                  <a:lnTo>
                    <a:pt x="254" y="348"/>
                  </a:lnTo>
                  <a:lnTo>
                    <a:pt x="252" y="348"/>
                  </a:lnTo>
                  <a:lnTo>
                    <a:pt x="252" y="351"/>
                  </a:lnTo>
                  <a:lnTo>
                    <a:pt x="250" y="353"/>
                  </a:lnTo>
                  <a:lnTo>
                    <a:pt x="250" y="355"/>
                  </a:lnTo>
                  <a:lnTo>
                    <a:pt x="248" y="357"/>
                  </a:lnTo>
                  <a:lnTo>
                    <a:pt x="248" y="359"/>
                  </a:lnTo>
                  <a:lnTo>
                    <a:pt x="248" y="361"/>
                  </a:lnTo>
                  <a:lnTo>
                    <a:pt x="246" y="361"/>
                  </a:lnTo>
                  <a:lnTo>
                    <a:pt x="246" y="359"/>
                  </a:lnTo>
                  <a:lnTo>
                    <a:pt x="248" y="357"/>
                  </a:lnTo>
                  <a:lnTo>
                    <a:pt x="248" y="355"/>
                  </a:lnTo>
                  <a:lnTo>
                    <a:pt x="248" y="353"/>
                  </a:lnTo>
                  <a:lnTo>
                    <a:pt x="248" y="355"/>
                  </a:lnTo>
                  <a:lnTo>
                    <a:pt x="246" y="355"/>
                  </a:lnTo>
                  <a:lnTo>
                    <a:pt x="246" y="357"/>
                  </a:lnTo>
                  <a:lnTo>
                    <a:pt x="246" y="359"/>
                  </a:lnTo>
                  <a:lnTo>
                    <a:pt x="246" y="361"/>
                  </a:lnTo>
                  <a:lnTo>
                    <a:pt x="244" y="361"/>
                  </a:lnTo>
                  <a:lnTo>
                    <a:pt x="244" y="363"/>
                  </a:lnTo>
                  <a:lnTo>
                    <a:pt x="243" y="365"/>
                  </a:lnTo>
                  <a:lnTo>
                    <a:pt x="244" y="365"/>
                  </a:lnTo>
                  <a:lnTo>
                    <a:pt x="244" y="363"/>
                  </a:lnTo>
                  <a:lnTo>
                    <a:pt x="246" y="363"/>
                  </a:lnTo>
                  <a:lnTo>
                    <a:pt x="246" y="361"/>
                  </a:lnTo>
                  <a:lnTo>
                    <a:pt x="246" y="365"/>
                  </a:lnTo>
                  <a:lnTo>
                    <a:pt x="244" y="367"/>
                  </a:lnTo>
                  <a:lnTo>
                    <a:pt x="244" y="369"/>
                  </a:lnTo>
                  <a:lnTo>
                    <a:pt x="243" y="373"/>
                  </a:lnTo>
                  <a:lnTo>
                    <a:pt x="243" y="374"/>
                  </a:lnTo>
                  <a:lnTo>
                    <a:pt x="241" y="376"/>
                  </a:lnTo>
                  <a:lnTo>
                    <a:pt x="241" y="378"/>
                  </a:lnTo>
                  <a:lnTo>
                    <a:pt x="239" y="380"/>
                  </a:lnTo>
                  <a:lnTo>
                    <a:pt x="239" y="382"/>
                  </a:lnTo>
                  <a:lnTo>
                    <a:pt x="237" y="384"/>
                  </a:lnTo>
                  <a:lnTo>
                    <a:pt x="237" y="386"/>
                  </a:lnTo>
                  <a:lnTo>
                    <a:pt x="235" y="386"/>
                  </a:lnTo>
                  <a:lnTo>
                    <a:pt x="235" y="388"/>
                  </a:lnTo>
                  <a:lnTo>
                    <a:pt x="235" y="390"/>
                  </a:lnTo>
                  <a:lnTo>
                    <a:pt x="235" y="392"/>
                  </a:lnTo>
                  <a:lnTo>
                    <a:pt x="233" y="392"/>
                  </a:lnTo>
                  <a:lnTo>
                    <a:pt x="233" y="394"/>
                  </a:lnTo>
                  <a:lnTo>
                    <a:pt x="233" y="396"/>
                  </a:lnTo>
                  <a:lnTo>
                    <a:pt x="233" y="397"/>
                  </a:lnTo>
                  <a:lnTo>
                    <a:pt x="233" y="399"/>
                  </a:lnTo>
                  <a:lnTo>
                    <a:pt x="231" y="399"/>
                  </a:lnTo>
                  <a:lnTo>
                    <a:pt x="229" y="401"/>
                  </a:lnTo>
                  <a:lnTo>
                    <a:pt x="227" y="403"/>
                  </a:lnTo>
                  <a:lnTo>
                    <a:pt x="227" y="405"/>
                  </a:lnTo>
                  <a:lnTo>
                    <a:pt x="227" y="407"/>
                  </a:lnTo>
                  <a:lnTo>
                    <a:pt x="227" y="409"/>
                  </a:lnTo>
                  <a:lnTo>
                    <a:pt x="225" y="409"/>
                  </a:lnTo>
                  <a:lnTo>
                    <a:pt x="225" y="411"/>
                  </a:lnTo>
                  <a:lnTo>
                    <a:pt x="225" y="413"/>
                  </a:lnTo>
                  <a:lnTo>
                    <a:pt x="225" y="415"/>
                  </a:lnTo>
                  <a:lnTo>
                    <a:pt x="225" y="417"/>
                  </a:lnTo>
                  <a:lnTo>
                    <a:pt x="225" y="419"/>
                  </a:lnTo>
                  <a:lnTo>
                    <a:pt x="225" y="421"/>
                  </a:lnTo>
                  <a:lnTo>
                    <a:pt x="223" y="422"/>
                  </a:lnTo>
                  <a:lnTo>
                    <a:pt x="223" y="424"/>
                  </a:lnTo>
                  <a:lnTo>
                    <a:pt x="223" y="426"/>
                  </a:lnTo>
                  <a:lnTo>
                    <a:pt x="223" y="428"/>
                  </a:lnTo>
                  <a:lnTo>
                    <a:pt x="223" y="430"/>
                  </a:lnTo>
                  <a:lnTo>
                    <a:pt x="221" y="430"/>
                  </a:lnTo>
                  <a:lnTo>
                    <a:pt x="221" y="432"/>
                  </a:lnTo>
                  <a:lnTo>
                    <a:pt x="221" y="434"/>
                  </a:lnTo>
                  <a:lnTo>
                    <a:pt x="221" y="436"/>
                  </a:lnTo>
                  <a:lnTo>
                    <a:pt x="221" y="438"/>
                  </a:lnTo>
                  <a:lnTo>
                    <a:pt x="219" y="438"/>
                  </a:lnTo>
                  <a:lnTo>
                    <a:pt x="219" y="440"/>
                  </a:lnTo>
                  <a:lnTo>
                    <a:pt x="219" y="442"/>
                  </a:lnTo>
                  <a:lnTo>
                    <a:pt x="219" y="444"/>
                  </a:lnTo>
                  <a:lnTo>
                    <a:pt x="219" y="446"/>
                  </a:lnTo>
                  <a:lnTo>
                    <a:pt x="219" y="447"/>
                  </a:lnTo>
                  <a:lnTo>
                    <a:pt x="219" y="449"/>
                  </a:lnTo>
                  <a:lnTo>
                    <a:pt x="221" y="451"/>
                  </a:lnTo>
                  <a:lnTo>
                    <a:pt x="221" y="453"/>
                  </a:lnTo>
                  <a:lnTo>
                    <a:pt x="223" y="453"/>
                  </a:lnTo>
                  <a:lnTo>
                    <a:pt x="223" y="455"/>
                  </a:lnTo>
                  <a:lnTo>
                    <a:pt x="223" y="457"/>
                  </a:lnTo>
                  <a:lnTo>
                    <a:pt x="225" y="457"/>
                  </a:lnTo>
                  <a:lnTo>
                    <a:pt x="225" y="459"/>
                  </a:lnTo>
                  <a:lnTo>
                    <a:pt x="223" y="461"/>
                  </a:lnTo>
                  <a:lnTo>
                    <a:pt x="223" y="463"/>
                  </a:lnTo>
                  <a:lnTo>
                    <a:pt x="221" y="463"/>
                  </a:lnTo>
                  <a:lnTo>
                    <a:pt x="221" y="465"/>
                  </a:lnTo>
                  <a:lnTo>
                    <a:pt x="219" y="467"/>
                  </a:lnTo>
                  <a:lnTo>
                    <a:pt x="219" y="470"/>
                  </a:lnTo>
                  <a:lnTo>
                    <a:pt x="218" y="470"/>
                  </a:lnTo>
                  <a:lnTo>
                    <a:pt x="218" y="472"/>
                  </a:lnTo>
                  <a:lnTo>
                    <a:pt x="216" y="474"/>
                  </a:lnTo>
                  <a:lnTo>
                    <a:pt x="216" y="472"/>
                  </a:lnTo>
                  <a:lnTo>
                    <a:pt x="216" y="470"/>
                  </a:lnTo>
                  <a:lnTo>
                    <a:pt x="214" y="470"/>
                  </a:lnTo>
                  <a:lnTo>
                    <a:pt x="212" y="469"/>
                  </a:lnTo>
                  <a:lnTo>
                    <a:pt x="210" y="467"/>
                  </a:lnTo>
                  <a:lnTo>
                    <a:pt x="208" y="465"/>
                  </a:lnTo>
                  <a:lnTo>
                    <a:pt x="206" y="465"/>
                  </a:lnTo>
                  <a:lnTo>
                    <a:pt x="206" y="467"/>
                  </a:lnTo>
                  <a:lnTo>
                    <a:pt x="208" y="467"/>
                  </a:lnTo>
                  <a:lnTo>
                    <a:pt x="208" y="469"/>
                  </a:lnTo>
                  <a:lnTo>
                    <a:pt x="210" y="469"/>
                  </a:lnTo>
                  <a:lnTo>
                    <a:pt x="212" y="472"/>
                  </a:lnTo>
                  <a:lnTo>
                    <a:pt x="214" y="472"/>
                  </a:lnTo>
                  <a:lnTo>
                    <a:pt x="216" y="474"/>
                  </a:lnTo>
                  <a:lnTo>
                    <a:pt x="216" y="476"/>
                  </a:lnTo>
                  <a:lnTo>
                    <a:pt x="214" y="478"/>
                  </a:lnTo>
                  <a:lnTo>
                    <a:pt x="214" y="480"/>
                  </a:lnTo>
                  <a:lnTo>
                    <a:pt x="212" y="480"/>
                  </a:lnTo>
                  <a:lnTo>
                    <a:pt x="212" y="482"/>
                  </a:lnTo>
                  <a:lnTo>
                    <a:pt x="212" y="484"/>
                  </a:lnTo>
                  <a:lnTo>
                    <a:pt x="210" y="484"/>
                  </a:lnTo>
                  <a:lnTo>
                    <a:pt x="210" y="486"/>
                  </a:lnTo>
                  <a:lnTo>
                    <a:pt x="210" y="488"/>
                  </a:lnTo>
                  <a:lnTo>
                    <a:pt x="208" y="490"/>
                  </a:lnTo>
                  <a:lnTo>
                    <a:pt x="208" y="492"/>
                  </a:lnTo>
                  <a:lnTo>
                    <a:pt x="208" y="494"/>
                  </a:lnTo>
                  <a:lnTo>
                    <a:pt x="206" y="495"/>
                  </a:lnTo>
                  <a:lnTo>
                    <a:pt x="206" y="497"/>
                  </a:lnTo>
                  <a:lnTo>
                    <a:pt x="204" y="499"/>
                  </a:lnTo>
                  <a:lnTo>
                    <a:pt x="204" y="501"/>
                  </a:lnTo>
                  <a:lnTo>
                    <a:pt x="202" y="503"/>
                  </a:lnTo>
                  <a:lnTo>
                    <a:pt x="202" y="505"/>
                  </a:lnTo>
                  <a:lnTo>
                    <a:pt x="200" y="505"/>
                  </a:lnTo>
                  <a:lnTo>
                    <a:pt x="200" y="507"/>
                  </a:lnTo>
                  <a:lnTo>
                    <a:pt x="198" y="507"/>
                  </a:lnTo>
                  <a:lnTo>
                    <a:pt x="198" y="509"/>
                  </a:lnTo>
                  <a:lnTo>
                    <a:pt x="198" y="511"/>
                  </a:lnTo>
                  <a:lnTo>
                    <a:pt x="196" y="511"/>
                  </a:lnTo>
                  <a:lnTo>
                    <a:pt x="196" y="513"/>
                  </a:lnTo>
                  <a:lnTo>
                    <a:pt x="196" y="515"/>
                  </a:lnTo>
                  <a:lnTo>
                    <a:pt x="194" y="517"/>
                  </a:lnTo>
                  <a:lnTo>
                    <a:pt x="193" y="517"/>
                  </a:lnTo>
                  <a:lnTo>
                    <a:pt x="193" y="515"/>
                  </a:lnTo>
                  <a:lnTo>
                    <a:pt x="194" y="515"/>
                  </a:lnTo>
                  <a:lnTo>
                    <a:pt x="194" y="513"/>
                  </a:lnTo>
                  <a:lnTo>
                    <a:pt x="196" y="513"/>
                  </a:lnTo>
                  <a:lnTo>
                    <a:pt x="196" y="511"/>
                  </a:lnTo>
                  <a:lnTo>
                    <a:pt x="196" y="509"/>
                  </a:lnTo>
                  <a:lnTo>
                    <a:pt x="194" y="511"/>
                  </a:lnTo>
                  <a:lnTo>
                    <a:pt x="194" y="513"/>
                  </a:lnTo>
                  <a:lnTo>
                    <a:pt x="193" y="515"/>
                  </a:lnTo>
                  <a:lnTo>
                    <a:pt x="193" y="517"/>
                  </a:lnTo>
                  <a:lnTo>
                    <a:pt x="191" y="518"/>
                  </a:lnTo>
                  <a:lnTo>
                    <a:pt x="191" y="520"/>
                  </a:lnTo>
                  <a:lnTo>
                    <a:pt x="193" y="518"/>
                  </a:lnTo>
                  <a:lnTo>
                    <a:pt x="193" y="520"/>
                  </a:lnTo>
                  <a:lnTo>
                    <a:pt x="193" y="522"/>
                  </a:lnTo>
                  <a:lnTo>
                    <a:pt x="191" y="524"/>
                  </a:lnTo>
                  <a:lnTo>
                    <a:pt x="191" y="526"/>
                  </a:lnTo>
                  <a:lnTo>
                    <a:pt x="191" y="528"/>
                  </a:lnTo>
                  <a:lnTo>
                    <a:pt x="189" y="528"/>
                  </a:lnTo>
                  <a:lnTo>
                    <a:pt x="189" y="530"/>
                  </a:lnTo>
                  <a:lnTo>
                    <a:pt x="189" y="532"/>
                  </a:lnTo>
                  <a:lnTo>
                    <a:pt x="187" y="534"/>
                  </a:lnTo>
                  <a:lnTo>
                    <a:pt x="185" y="538"/>
                  </a:lnTo>
                  <a:lnTo>
                    <a:pt x="185" y="540"/>
                  </a:lnTo>
                  <a:lnTo>
                    <a:pt x="183" y="540"/>
                  </a:lnTo>
                  <a:lnTo>
                    <a:pt x="183" y="542"/>
                  </a:lnTo>
                  <a:lnTo>
                    <a:pt x="183" y="543"/>
                  </a:lnTo>
                  <a:lnTo>
                    <a:pt x="183" y="545"/>
                  </a:lnTo>
                  <a:lnTo>
                    <a:pt x="183" y="547"/>
                  </a:lnTo>
                  <a:lnTo>
                    <a:pt x="183" y="549"/>
                  </a:lnTo>
                  <a:lnTo>
                    <a:pt x="183" y="551"/>
                  </a:lnTo>
                  <a:lnTo>
                    <a:pt x="183" y="553"/>
                  </a:lnTo>
                  <a:lnTo>
                    <a:pt x="177" y="553"/>
                  </a:lnTo>
                  <a:lnTo>
                    <a:pt x="175" y="553"/>
                  </a:lnTo>
                  <a:lnTo>
                    <a:pt x="173" y="553"/>
                  </a:lnTo>
                  <a:lnTo>
                    <a:pt x="173" y="555"/>
                  </a:lnTo>
                  <a:lnTo>
                    <a:pt x="171" y="555"/>
                  </a:lnTo>
                  <a:lnTo>
                    <a:pt x="171" y="553"/>
                  </a:lnTo>
                  <a:lnTo>
                    <a:pt x="170" y="551"/>
                  </a:lnTo>
                  <a:lnTo>
                    <a:pt x="170" y="549"/>
                  </a:lnTo>
                  <a:lnTo>
                    <a:pt x="168" y="549"/>
                  </a:lnTo>
                  <a:lnTo>
                    <a:pt x="168" y="547"/>
                  </a:lnTo>
                  <a:lnTo>
                    <a:pt x="166" y="547"/>
                  </a:lnTo>
                  <a:lnTo>
                    <a:pt x="164" y="547"/>
                  </a:lnTo>
                  <a:lnTo>
                    <a:pt x="164" y="549"/>
                  </a:lnTo>
                  <a:lnTo>
                    <a:pt x="162" y="549"/>
                  </a:lnTo>
                  <a:lnTo>
                    <a:pt x="162" y="551"/>
                  </a:lnTo>
                  <a:lnTo>
                    <a:pt x="160" y="551"/>
                  </a:lnTo>
                  <a:lnTo>
                    <a:pt x="158" y="551"/>
                  </a:lnTo>
                  <a:lnTo>
                    <a:pt x="158" y="549"/>
                  </a:lnTo>
                  <a:lnTo>
                    <a:pt x="156" y="549"/>
                  </a:lnTo>
                  <a:lnTo>
                    <a:pt x="154" y="549"/>
                  </a:lnTo>
                  <a:lnTo>
                    <a:pt x="152" y="549"/>
                  </a:lnTo>
                  <a:lnTo>
                    <a:pt x="152" y="551"/>
                  </a:lnTo>
                  <a:lnTo>
                    <a:pt x="150" y="549"/>
                  </a:lnTo>
                  <a:lnTo>
                    <a:pt x="150" y="551"/>
                  </a:lnTo>
                  <a:lnTo>
                    <a:pt x="150" y="549"/>
                  </a:lnTo>
                  <a:lnTo>
                    <a:pt x="150" y="551"/>
                  </a:lnTo>
                  <a:lnTo>
                    <a:pt x="150" y="549"/>
                  </a:lnTo>
                  <a:lnTo>
                    <a:pt x="148" y="549"/>
                  </a:lnTo>
                  <a:lnTo>
                    <a:pt x="148" y="547"/>
                  </a:lnTo>
                  <a:lnTo>
                    <a:pt x="150" y="547"/>
                  </a:lnTo>
                  <a:lnTo>
                    <a:pt x="150" y="545"/>
                  </a:lnTo>
                  <a:lnTo>
                    <a:pt x="148" y="545"/>
                  </a:lnTo>
                  <a:lnTo>
                    <a:pt x="146" y="545"/>
                  </a:lnTo>
                  <a:lnTo>
                    <a:pt x="145" y="545"/>
                  </a:lnTo>
                  <a:lnTo>
                    <a:pt x="145" y="543"/>
                  </a:lnTo>
                  <a:lnTo>
                    <a:pt x="145" y="542"/>
                  </a:lnTo>
                  <a:lnTo>
                    <a:pt x="143" y="542"/>
                  </a:lnTo>
                  <a:lnTo>
                    <a:pt x="143" y="543"/>
                  </a:lnTo>
                  <a:lnTo>
                    <a:pt x="141" y="543"/>
                  </a:lnTo>
                  <a:lnTo>
                    <a:pt x="141" y="545"/>
                  </a:lnTo>
                  <a:lnTo>
                    <a:pt x="139" y="545"/>
                  </a:lnTo>
                  <a:lnTo>
                    <a:pt x="139" y="547"/>
                  </a:lnTo>
                  <a:lnTo>
                    <a:pt x="137" y="547"/>
                  </a:lnTo>
                  <a:lnTo>
                    <a:pt x="137" y="545"/>
                  </a:lnTo>
                  <a:lnTo>
                    <a:pt x="137" y="543"/>
                  </a:lnTo>
                  <a:lnTo>
                    <a:pt x="137" y="542"/>
                  </a:lnTo>
                  <a:lnTo>
                    <a:pt x="135" y="542"/>
                  </a:lnTo>
                  <a:lnTo>
                    <a:pt x="135" y="540"/>
                  </a:lnTo>
                  <a:lnTo>
                    <a:pt x="135" y="538"/>
                  </a:lnTo>
                  <a:lnTo>
                    <a:pt x="135" y="536"/>
                  </a:lnTo>
                  <a:lnTo>
                    <a:pt x="135" y="534"/>
                  </a:lnTo>
                  <a:lnTo>
                    <a:pt x="135" y="532"/>
                  </a:lnTo>
                  <a:lnTo>
                    <a:pt x="133" y="532"/>
                  </a:lnTo>
                  <a:lnTo>
                    <a:pt x="133" y="530"/>
                  </a:lnTo>
                  <a:lnTo>
                    <a:pt x="131" y="530"/>
                  </a:lnTo>
                  <a:lnTo>
                    <a:pt x="129" y="530"/>
                  </a:lnTo>
                  <a:lnTo>
                    <a:pt x="129" y="528"/>
                  </a:lnTo>
                  <a:lnTo>
                    <a:pt x="127" y="530"/>
                  </a:lnTo>
                  <a:lnTo>
                    <a:pt x="125" y="530"/>
                  </a:lnTo>
                  <a:lnTo>
                    <a:pt x="123" y="530"/>
                  </a:lnTo>
                  <a:lnTo>
                    <a:pt x="121" y="530"/>
                  </a:lnTo>
                  <a:lnTo>
                    <a:pt x="121" y="532"/>
                  </a:lnTo>
                  <a:lnTo>
                    <a:pt x="120" y="532"/>
                  </a:lnTo>
                  <a:lnTo>
                    <a:pt x="120" y="530"/>
                  </a:lnTo>
                  <a:lnTo>
                    <a:pt x="120" y="532"/>
                  </a:lnTo>
                  <a:lnTo>
                    <a:pt x="120" y="530"/>
                  </a:lnTo>
                  <a:lnTo>
                    <a:pt x="118" y="532"/>
                  </a:lnTo>
                  <a:lnTo>
                    <a:pt x="116" y="532"/>
                  </a:lnTo>
                  <a:lnTo>
                    <a:pt x="114" y="532"/>
                  </a:lnTo>
                  <a:lnTo>
                    <a:pt x="112" y="530"/>
                  </a:lnTo>
                  <a:lnTo>
                    <a:pt x="112" y="528"/>
                  </a:lnTo>
                  <a:lnTo>
                    <a:pt x="110" y="528"/>
                  </a:lnTo>
                  <a:lnTo>
                    <a:pt x="108" y="526"/>
                  </a:lnTo>
                  <a:lnTo>
                    <a:pt x="106" y="526"/>
                  </a:lnTo>
                  <a:lnTo>
                    <a:pt x="106" y="524"/>
                  </a:lnTo>
                  <a:lnTo>
                    <a:pt x="104" y="524"/>
                  </a:lnTo>
                  <a:lnTo>
                    <a:pt x="104" y="522"/>
                  </a:lnTo>
                  <a:lnTo>
                    <a:pt x="102" y="520"/>
                  </a:lnTo>
                  <a:lnTo>
                    <a:pt x="102" y="518"/>
                  </a:lnTo>
                  <a:lnTo>
                    <a:pt x="102" y="517"/>
                  </a:lnTo>
                  <a:lnTo>
                    <a:pt x="102" y="515"/>
                  </a:lnTo>
                  <a:lnTo>
                    <a:pt x="104" y="515"/>
                  </a:lnTo>
                  <a:lnTo>
                    <a:pt x="102" y="515"/>
                  </a:lnTo>
                  <a:lnTo>
                    <a:pt x="102" y="513"/>
                  </a:lnTo>
                  <a:lnTo>
                    <a:pt x="100" y="513"/>
                  </a:lnTo>
                  <a:lnTo>
                    <a:pt x="98" y="513"/>
                  </a:lnTo>
                  <a:lnTo>
                    <a:pt x="98" y="515"/>
                  </a:lnTo>
                  <a:lnTo>
                    <a:pt x="97" y="515"/>
                  </a:lnTo>
                  <a:lnTo>
                    <a:pt x="97" y="513"/>
                  </a:lnTo>
                  <a:lnTo>
                    <a:pt x="95" y="515"/>
                  </a:lnTo>
                  <a:lnTo>
                    <a:pt x="93" y="515"/>
                  </a:lnTo>
                  <a:lnTo>
                    <a:pt x="93" y="517"/>
                  </a:lnTo>
                  <a:lnTo>
                    <a:pt x="91" y="518"/>
                  </a:lnTo>
                  <a:lnTo>
                    <a:pt x="89" y="518"/>
                  </a:lnTo>
                  <a:lnTo>
                    <a:pt x="89" y="520"/>
                  </a:lnTo>
                  <a:lnTo>
                    <a:pt x="89" y="522"/>
                  </a:lnTo>
                  <a:lnTo>
                    <a:pt x="91" y="522"/>
                  </a:lnTo>
                  <a:lnTo>
                    <a:pt x="93" y="524"/>
                  </a:lnTo>
                  <a:lnTo>
                    <a:pt x="91" y="526"/>
                  </a:lnTo>
                  <a:lnTo>
                    <a:pt x="89" y="528"/>
                  </a:lnTo>
                  <a:lnTo>
                    <a:pt x="89" y="530"/>
                  </a:lnTo>
                  <a:lnTo>
                    <a:pt x="89" y="532"/>
                  </a:lnTo>
                  <a:lnTo>
                    <a:pt x="87" y="530"/>
                  </a:lnTo>
                  <a:lnTo>
                    <a:pt x="87" y="532"/>
                  </a:lnTo>
                  <a:lnTo>
                    <a:pt x="87" y="534"/>
                  </a:lnTo>
                  <a:lnTo>
                    <a:pt x="85" y="534"/>
                  </a:lnTo>
                  <a:lnTo>
                    <a:pt x="85" y="536"/>
                  </a:lnTo>
                  <a:lnTo>
                    <a:pt x="85" y="538"/>
                  </a:lnTo>
                  <a:lnTo>
                    <a:pt x="83" y="540"/>
                  </a:lnTo>
                  <a:lnTo>
                    <a:pt x="83" y="542"/>
                  </a:lnTo>
                  <a:lnTo>
                    <a:pt x="81" y="542"/>
                  </a:lnTo>
                  <a:lnTo>
                    <a:pt x="81" y="543"/>
                  </a:lnTo>
                  <a:lnTo>
                    <a:pt x="81" y="545"/>
                  </a:lnTo>
                  <a:lnTo>
                    <a:pt x="79" y="545"/>
                  </a:lnTo>
                  <a:lnTo>
                    <a:pt x="79" y="547"/>
                  </a:lnTo>
                  <a:lnTo>
                    <a:pt x="79" y="549"/>
                  </a:lnTo>
                  <a:lnTo>
                    <a:pt x="79" y="551"/>
                  </a:lnTo>
                  <a:lnTo>
                    <a:pt x="77" y="551"/>
                  </a:lnTo>
                  <a:lnTo>
                    <a:pt x="77" y="553"/>
                  </a:lnTo>
                  <a:lnTo>
                    <a:pt x="79" y="553"/>
                  </a:lnTo>
                  <a:lnTo>
                    <a:pt x="79" y="555"/>
                  </a:lnTo>
                  <a:lnTo>
                    <a:pt x="79" y="557"/>
                  </a:lnTo>
                  <a:lnTo>
                    <a:pt x="77" y="557"/>
                  </a:lnTo>
                  <a:lnTo>
                    <a:pt x="77" y="559"/>
                  </a:lnTo>
                  <a:lnTo>
                    <a:pt x="75" y="559"/>
                  </a:lnTo>
                  <a:lnTo>
                    <a:pt x="73" y="559"/>
                  </a:lnTo>
                  <a:lnTo>
                    <a:pt x="73" y="557"/>
                  </a:lnTo>
                  <a:lnTo>
                    <a:pt x="72" y="557"/>
                  </a:lnTo>
                  <a:lnTo>
                    <a:pt x="72" y="555"/>
                  </a:lnTo>
                  <a:lnTo>
                    <a:pt x="72" y="553"/>
                  </a:lnTo>
                  <a:lnTo>
                    <a:pt x="70" y="553"/>
                  </a:lnTo>
                  <a:lnTo>
                    <a:pt x="68" y="553"/>
                  </a:lnTo>
                  <a:lnTo>
                    <a:pt x="66" y="553"/>
                  </a:lnTo>
                  <a:lnTo>
                    <a:pt x="66" y="551"/>
                  </a:lnTo>
                  <a:lnTo>
                    <a:pt x="64" y="551"/>
                  </a:lnTo>
                  <a:lnTo>
                    <a:pt x="62" y="551"/>
                  </a:lnTo>
                  <a:lnTo>
                    <a:pt x="62" y="549"/>
                  </a:lnTo>
                  <a:lnTo>
                    <a:pt x="60" y="551"/>
                  </a:lnTo>
                  <a:lnTo>
                    <a:pt x="58" y="549"/>
                  </a:lnTo>
                  <a:lnTo>
                    <a:pt x="58" y="551"/>
                  </a:lnTo>
                  <a:lnTo>
                    <a:pt x="56" y="551"/>
                  </a:lnTo>
                  <a:lnTo>
                    <a:pt x="56" y="553"/>
                  </a:lnTo>
                  <a:lnTo>
                    <a:pt x="54" y="553"/>
                  </a:lnTo>
                  <a:lnTo>
                    <a:pt x="54" y="555"/>
                  </a:lnTo>
                  <a:lnTo>
                    <a:pt x="52" y="555"/>
                  </a:lnTo>
                  <a:lnTo>
                    <a:pt x="50" y="555"/>
                  </a:lnTo>
                  <a:lnTo>
                    <a:pt x="50" y="557"/>
                  </a:lnTo>
                  <a:lnTo>
                    <a:pt x="48" y="555"/>
                  </a:lnTo>
                  <a:lnTo>
                    <a:pt x="48" y="557"/>
                  </a:lnTo>
                  <a:lnTo>
                    <a:pt x="47" y="557"/>
                  </a:lnTo>
                  <a:lnTo>
                    <a:pt x="47" y="555"/>
                  </a:lnTo>
                  <a:lnTo>
                    <a:pt x="45" y="557"/>
                  </a:lnTo>
                  <a:lnTo>
                    <a:pt x="45" y="555"/>
                  </a:lnTo>
                  <a:lnTo>
                    <a:pt x="43" y="555"/>
                  </a:lnTo>
                  <a:lnTo>
                    <a:pt x="43" y="553"/>
                  </a:lnTo>
                  <a:lnTo>
                    <a:pt x="43" y="555"/>
                  </a:lnTo>
                  <a:lnTo>
                    <a:pt x="41" y="555"/>
                  </a:lnTo>
                  <a:lnTo>
                    <a:pt x="39" y="553"/>
                  </a:lnTo>
                  <a:lnTo>
                    <a:pt x="39" y="555"/>
                  </a:lnTo>
                  <a:lnTo>
                    <a:pt x="37" y="555"/>
                  </a:lnTo>
                  <a:lnTo>
                    <a:pt x="35" y="555"/>
                  </a:lnTo>
                  <a:lnTo>
                    <a:pt x="35" y="557"/>
                  </a:lnTo>
                  <a:lnTo>
                    <a:pt x="35" y="559"/>
                  </a:lnTo>
                  <a:lnTo>
                    <a:pt x="33" y="559"/>
                  </a:lnTo>
                  <a:lnTo>
                    <a:pt x="31" y="559"/>
                  </a:lnTo>
                  <a:lnTo>
                    <a:pt x="29" y="559"/>
                  </a:lnTo>
                  <a:lnTo>
                    <a:pt x="27" y="559"/>
                  </a:lnTo>
                  <a:lnTo>
                    <a:pt x="29" y="559"/>
                  </a:lnTo>
                  <a:lnTo>
                    <a:pt x="29" y="561"/>
                  </a:lnTo>
                  <a:lnTo>
                    <a:pt x="27" y="561"/>
                  </a:lnTo>
                  <a:lnTo>
                    <a:pt x="25" y="561"/>
                  </a:lnTo>
                  <a:lnTo>
                    <a:pt x="23" y="561"/>
                  </a:lnTo>
                  <a:lnTo>
                    <a:pt x="22" y="561"/>
                  </a:lnTo>
                  <a:lnTo>
                    <a:pt x="20" y="561"/>
                  </a:lnTo>
                  <a:lnTo>
                    <a:pt x="20" y="559"/>
                  </a:lnTo>
                  <a:lnTo>
                    <a:pt x="18" y="559"/>
                  </a:lnTo>
                  <a:lnTo>
                    <a:pt x="18" y="557"/>
                  </a:lnTo>
                  <a:lnTo>
                    <a:pt x="18" y="555"/>
                  </a:lnTo>
                  <a:lnTo>
                    <a:pt x="18" y="557"/>
                  </a:lnTo>
                  <a:lnTo>
                    <a:pt x="16" y="557"/>
                  </a:lnTo>
                  <a:lnTo>
                    <a:pt x="16" y="555"/>
                  </a:lnTo>
                  <a:lnTo>
                    <a:pt x="14" y="555"/>
                  </a:lnTo>
                  <a:lnTo>
                    <a:pt x="14" y="553"/>
                  </a:lnTo>
                  <a:lnTo>
                    <a:pt x="14" y="551"/>
                  </a:lnTo>
                  <a:lnTo>
                    <a:pt x="16" y="551"/>
                  </a:lnTo>
                  <a:lnTo>
                    <a:pt x="14" y="551"/>
                  </a:lnTo>
                  <a:lnTo>
                    <a:pt x="14" y="549"/>
                  </a:lnTo>
                  <a:lnTo>
                    <a:pt x="12" y="549"/>
                  </a:lnTo>
                  <a:lnTo>
                    <a:pt x="10" y="549"/>
                  </a:lnTo>
                  <a:lnTo>
                    <a:pt x="8" y="549"/>
                  </a:lnTo>
                  <a:lnTo>
                    <a:pt x="8" y="551"/>
                  </a:lnTo>
                  <a:lnTo>
                    <a:pt x="6" y="549"/>
                  </a:lnTo>
                  <a:lnTo>
                    <a:pt x="4" y="547"/>
                  </a:lnTo>
                  <a:lnTo>
                    <a:pt x="6" y="547"/>
                  </a:lnTo>
                  <a:lnTo>
                    <a:pt x="6" y="545"/>
                  </a:lnTo>
                  <a:lnTo>
                    <a:pt x="4" y="543"/>
                  </a:lnTo>
                  <a:lnTo>
                    <a:pt x="2" y="543"/>
                  </a:lnTo>
                  <a:lnTo>
                    <a:pt x="2" y="545"/>
                  </a:lnTo>
                  <a:lnTo>
                    <a:pt x="2" y="543"/>
                  </a:lnTo>
                  <a:lnTo>
                    <a:pt x="0" y="543"/>
                  </a:lnTo>
                  <a:lnTo>
                    <a:pt x="2" y="543"/>
                  </a:lnTo>
                  <a:lnTo>
                    <a:pt x="0" y="543"/>
                  </a:lnTo>
                  <a:lnTo>
                    <a:pt x="0" y="542"/>
                  </a:lnTo>
                  <a:lnTo>
                    <a:pt x="2" y="540"/>
                  </a:lnTo>
                  <a:lnTo>
                    <a:pt x="2" y="538"/>
                  </a:lnTo>
                  <a:lnTo>
                    <a:pt x="4" y="536"/>
                  </a:lnTo>
                  <a:lnTo>
                    <a:pt x="4" y="534"/>
                  </a:lnTo>
                  <a:lnTo>
                    <a:pt x="4" y="532"/>
                  </a:lnTo>
                  <a:lnTo>
                    <a:pt x="2" y="532"/>
                  </a:lnTo>
                  <a:lnTo>
                    <a:pt x="2" y="530"/>
                  </a:lnTo>
                  <a:lnTo>
                    <a:pt x="0" y="530"/>
                  </a:lnTo>
                  <a:lnTo>
                    <a:pt x="0" y="528"/>
                  </a:lnTo>
                  <a:lnTo>
                    <a:pt x="0" y="526"/>
                  </a:lnTo>
                  <a:lnTo>
                    <a:pt x="0" y="524"/>
                  </a:lnTo>
                  <a:lnTo>
                    <a:pt x="2" y="524"/>
                  </a:lnTo>
                  <a:lnTo>
                    <a:pt x="2" y="522"/>
                  </a:lnTo>
                  <a:lnTo>
                    <a:pt x="0" y="522"/>
                  </a:lnTo>
                  <a:lnTo>
                    <a:pt x="0" y="520"/>
                  </a:lnTo>
                  <a:lnTo>
                    <a:pt x="0" y="518"/>
                  </a:lnTo>
                  <a:lnTo>
                    <a:pt x="0" y="517"/>
                  </a:lnTo>
                  <a:lnTo>
                    <a:pt x="2" y="517"/>
                  </a:lnTo>
                  <a:lnTo>
                    <a:pt x="2" y="515"/>
                  </a:lnTo>
                  <a:lnTo>
                    <a:pt x="4" y="515"/>
                  </a:lnTo>
                  <a:lnTo>
                    <a:pt x="4" y="513"/>
                  </a:lnTo>
                  <a:lnTo>
                    <a:pt x="4" y="511"/>
                  </a:lnTo>
                  <a:lnTo>
                    <a:pt x="4" y="509"/>
                  </a:lnTo>
                  <a:lnTo>
                    <a:pt x="4" y="507"/>
                  </a:lnTo>
                  <a:lnTo>
                    <a:pt x="4" y="505"/>
                  </a:lnTo>
                  <a:lnTo>
                    <a:pt x="2" y="505"/>
                  </a:lnTo>
                  <a:lnTo>
                    <a:pt x="4" y="505"/>
                  </a:lnTo>
                  <a:lnTo>
                    <a:pt x="4" y="503"/>
                  </a:lnTo>
                  <a:lnTo>
                    <a:pt x="6" y="503"/>
                  </a:lnTo>
                  <a:lnTo>
                    <a:pt x="6" y="501"/>
                  </a:lnTo>
                  <a:lnTo>
                    <a:pt x="8" y="501"/>
                  </a:lnTo>
                  <a:lnTo>
                    <a:pt x="8" y="499"/>
                  </a:lnTo>
                  <a:lnTo>
                    <a:pt x="8" y="497"/>
                  </a:lnTo>
                  <a:lnTo>
                    <a:pt x="10" y="495"/>
                  </a:lnTo>
                  <a:lnTo>
                    <a:pt x="8" y="495"/>
                  </a:lnTo>
                  <a:lnTo>
                    <a:pt x="8" y="494"/>
                  </a:lnTo>
                  <a:lnTo>
                    <a:pt x="10" y="494"/>
                  </a:lnTo>
                  <a:lnTo>
                    <a:pt x="8" y="494"/>
                  </a:lnTo>
                  <a:lnTo>
                    <a:pt x="10" y="492"/>
                  </a:lnTo>
                  <a:lnTo>
                    <a:pt x="8" y="492"/>
                  </a:lnTo>
                  <a:lnTo>
                    <a:pt x="8" y="490"/>
                  </a:lnTo>
                  <a:lnTo>
                    <a:pt x="10" y="490"/>
                  </a:lnTo>
                  <a:lnTo>
                    <a:pt x="8" y="488"/>
                  </a:lnTo>
                  <a:lnTo>
                    <a:pt x="10" y="488"/>
                  </a:lnTo>
                  <a:lnTo>
                    <a:pt x="10" y="486"/>
                  </a:lnTo>
                  <a:lnTo>
                    <a:pt x="8" y="486"/>
                  </a:lnTo>
                  <a:lnTo>
                    <a:pt x="8" y="484"/>
                  </a:lnTo>
                  <a:lnTo>
                    <a:pt x="8" y="482"/>
                  </a:lnTo>
                  <a:lnTo>
                    <a:pt x="8" y="480"/>
                  </a:lnTo>
                  <a:lnTo>
                    <a:pt x="10" y="482"/>
                  </a:lnTo>
                  <a:lnTo>
                    <a:pt x="12" y="482"/>
                  </a:lnTo>
                  <a:lnTo>
                    <a:pt x="14" y="482"/>
                  </a:lnTo>
                  <a:lnTo>
                    <a:pt x="16" y="482"/>
                  </a:lnTo>
                  <a:lnTo>
                    <a:pt x="16" y="484"/>
                  </a:lnTo>
                  <a:lnTo>
                    <a:pt x="16" y="482"/>
                  </a:lnTo>
                  <a:lnTo>
                    <a:pt x="18" y="482"/>
                  </a:lnTo>
                  <a:lnTo>
                    <a:pt x="18" y="480"/>
                  </a:lnTo>
                  <a:lnTo>
                    <a:pt x="16" y="480"/>
                  </a:lnTo>
                  <a:lnTo>
                    <a:pt x="18" y="480"/>
                  </a:lnTo>
                  <a:lnTo>
                    <a:pt x="18" y="478"/>
                  </a:lnTo>
                  <a:lnTo>
                    <a:pt x="20" y="478"/>
                  </a:lnTo>
                  <a:lnTo>
                    <a:pt x="18" y="478"/>
                  </a:lnTo>
                  <a:lnTo>
                    <a:pt x="18" y="476"/>
                  </a:lnTo>
                  <a:lnTo>
                    <a:pt x="16" y="476"/>
                  </a:lnTo>
                  <a:lnTo>
                    <a:pt x="16" y="474"/>
                  </a:lnTo>
                  <a:lnTo>
                    <a:pt x="14" y="474"/>
                  </a:lnTo>
                  <a:lnTo>
                    <a:pt x="14" y="472"/>
                  </a:lnTo>
                  <a:lnTo>
                    <a:pt x="14" y="470"/>
                  </a:lnTo>
                  <a:lnTo>
                    <a:pt x="12" y="470"/>
                  </a:lnTo>
                  <a:lnTo>
                    <a:pt x="12" y="469"/>
                  </a:lnTo>
                  <a:lnTo>
                    <a:pt x="12" y="467"/>
                  </a:lnTo>
                  <a:lnTo>
                    <a:pt x="10" y="467"/>
                  </a:lnTo>
                  <a:lnTo>
                    <a:pt x="10" y="465"/>
                  </a:lnTo>
                  <a:lnTo>
                    <a:pt x="8" y="465"/>
                  </a:lnTo>
                  <a:lnTo>
                    <a:pt x="8" y="463"/>
                  </a:lnTo>
                  <a:lnTo>
                    <a:pt x="6" y="463"/>
                  </a:lnTo>
                  <a:lnTo>
                    <a:pt x="8" y="463"/>
                  </a:lnTo>
                  <a:lnTo>
                    <a:pt x="6" y="463"/>
                  </a:lnTo>
                  <a:lnTo>
                    <a:pt x="6" y="461"/>
                  </a:lnTo>
                  <a:lnTo>
                    <a:pt x="6" y="459"/>
                  </a:lnTo>
                  <a:lnTo>
                    <a:pt x="6" y="461"/>
                  </a:lnTo>
                  <a:lnTo>
                    <a:pt x="4" y="461"/>
                  </a:lnTo>
                  <a:lnTo>
                    <a:pt x="4" y="459"/>
                  </a:lnTo>
                  <a:lnTo>
                    <a:pt x="4" y="457"/>
                  </a:lnTo>
                  <a:lnTo>
                    <a:pt x="4" y="455"/>
                  </a:lnTo>
                  <a:lnTo>
                    <a:pt x="6" y="457"/>
                  </a:lnTo>
                  <a:lnTo>
                    <a:pt x="8" y="457"/>
                  </a:lnTo>
                  <a:lnTo>
                    <a:pt x="10" y="457"/>
                  </a:lnTo>
                  <a:lnTo>
                    <a:pt x="12" y="457"/>
                  </a:lnTo>
                  <a:lnTo>
                    <a:pt x="14" y="457"/>
                  </a:lnTo>
                  <a:lnTo>
                    <a:pt x="16" y="457"/>
                  </a:lnTo>
                  <a:lnTo>
                    <a:pt x="16" y="455"/>
                  </a:lnTo>
                  <a:lnTo>
                    <a:pt x="18" y="455"/>
                  </a:lnTo>
                  <a:lnTo>
                    <a:pt x="18" y="453"/>
                  </a:lnTo>
                  <a:lnTo>
                    <a:pt x="20" y="453"/>
                  </a:lnTo>
                  <a:lnTo>
                    <a:pt x="22" y="453"/>
                  </a:lnTo>
                  <a:lnTo>
                    <a:pt x="23" y="453"/>
                  </a:lnTo>
                  <a:lnTo>
                    <a:pt x="25" y="451"/>
                  </a:lnTo>
                  <a:lnTo>
                    <a:pt x="25" y="449"/>
                  </a:lnTo>
                  <a:lnTo>
                    <a:pt x="27" y="449"/>
                  </a:lnTo>
                  <a:lnTo>
                    <a:pt x="29" y="449"/>
                  </a:lnTo>
                  <a:lnTo>
                    <a:pt x="31" y="449"/>
                  </a:lnTo>
                  <a:lnTo>
                    <a:pt x="33" y="449"/>
                  </a:lnTo>
                  <a:lnTo>
                    <a:pt x="35" y="449"/>
                  </a:lnTo>
                  <a:lnTo>
                    <a:pt x="35" y="447"/>
                  </a:lnTo>
                  <a:lnTo>
                    <a:pt x="37" y="447"/>
                  </a:lnTo>
                  <a:lnTo>
                    <a:pt x="39" y="447"/>
                  </a:lnTo>
                  <a:lnTo>
                    <a:pt x="39" y="449"/>
                  </a:lnTo>
                  <a:lnTo>
                    <a:pt x="41" y="449"/>
                  </a:lnTo>
                  <a:lnTo>
                    <a:pt x="43" y="449"/>
                  </a:lnTo>
                  <a:lnTo>
                    <a:pt x="43" y="447"/>
                  </a:lnTo>
                  <a:lnTo>
                    <a:pt x="43" y="446"/>
                  </a:lnTo>
                  <a:lnTo>
                    <a:pt x="43" y="444"/>
                  </a:lnTo>
                  <a:lnTo>
                    <a:pt x="43" y="442"/>
                  </a:lnTo>
                  <a:lnTo>
                    <a:pt x="43" y="440"/>
                  </a:lnTo>
                  <a:lnTo>
                    <a:pt x="41" y="440"/>
                  </a:lnTo>
                  <a:lnTo>
                    <a:pt x="41" y="438"/>
                  </a:lnTo>
                  <a:lnTo>
                    <a:pt x="39" y="438"/>
                  </a:lnTo>
                  <a:lnTo>
                    <a:pt x="37" y="438"/>
                  </a:lnTo>
                  <a:lnTo>
                    <a:pt x="37" y="436"/>
                  </a:lnTo>
                  <a:lnTo>
                    <a:pt x="37" y="434"/>
                  </a:lnTo>
                  <a:lnTo>
                    <a:pt x="37" y="432"/>
                  </a:lnTo>
                  <a:lnTo>
                    <a:pt x="37" y="430"/>
                  </a:lnTo>
                  <a:lnTo>
                    <a:pt x="37" y="428"/>
                  </a:lnTo>
                  <a:lnTo>
                    <a:pt x="39" y="428"/>
                  </a:lnTo>
                  <a:lnTo>
                    <a:pt x="39" y="430"/>
                  </a:lnTo>
                  <a:lnTo>
                    <a:pt x="41" y="430"/>
                  </a:lnTo>
                  <a:lnTo>
                    <a:pt x="41" y="432"/>
                  </a:lnTo>
                  <a:lnTo>
                    <a:pt x="41" y="430"/>
                  </a:lnTo>
                  <a:lnTo>
                    <a:pt x="43" y="430"/>
                  </a:lnTo>
                  <a:lnTo>
                    <a:pt x="43" y="432"/>
                  </a:lnTo>
                  <a:lnTo>
                    <a:pt x="45" y="432"/>
                  </a:lnTo>
                  <a:lnTo>
                    <a:pt x="45" y="434"/>
                  </a:lnTo>
                  <a:lnTo>
                    <a:pt x="47" y="434"/>
                  </a:lnTo>
                  <a:lnTo>
                    <a:pt x="47" y="432"/>
                  </a:lnTo>
                  <a:lnTo>
                    <a:pt x="48" y="432"/>
                  </a:lnTo>
                  <a:lnTo>
                    <a:pt x="48" y="430"/>
                  </a:lnTo>
                  <a:lnTo>
                    <a:pt x="50" y="430"/>
                  </a:lnTo>
                  <a:lnTo>
                    <a:pt x="50" y="428"/>
                  </a:lnTo>
                  <a:lnTo>
                    <a:pt x="50" y="426"/>
                  </a:lnTo>
                  <a:lnTo>
                    <a:pt x="52" y="426"/>
                  </a:lnTo>
                  <a:lnTo>
                    <a:pt x="52" y="424"/>
                  </a:lnTo>
                  <a:lnTo>
                    <a:pt x="54" y="424"/>
                  </a:lnTo>
                  <a:lnTo>
                    <a:pt x="54" y="426"/>
                  </a:lnTo>
                  <a:lnTo>
                    <a:pt x="56" y="426"/>
                  </a:lnTo>
                  <a:lnTo>
                    <a:pt x="58" y="426"/>
                  </a:lnTo>
                  <a:lnTo>
                    <a:pt x="60" y="426"/>
                  </a:lnTo>
                  <a:lnTo>
                    <a:pt x="62" y="426"/>
                  </a:lnTo>
                  <a:lnTo>
                    <a:pt x="64" y="426"/>
                  </a:lnTo>
                  <a:lnTo>
                    <a:pt x="64" y="428"/>
                  </a:lnTo>
                  <a:lnTo>
                    <a:pt x="66" y="428"/>
                  </a:lnTo>
                  <a:lnTo>
                    <a:pt x="68" y="428"/>
                  </a:lnTo>
                  <a:lnTo>
                    <a:pt x="70" y="428"/>
                  </a:lnTo>
                  <a:lnTo>
                    <a:pt x="72" y="428"/>
                  </a:lnTo>
                  <a:lnTo>
                    <a:pt x="72" y="426"/>
                  </a:lnTo>
                  <a:lnTo>
                    <a:pt x="72" y="424"/>
                  </a:lnTo>
                  <a:lnTo>
                    <a:pt x="72" y="422"/>
                  </a:lnTo>
                  <a:lnTo>
                    <a:pt x="72" y="421"/>
                  </a:lnTo>
                  <a:lnTo>
                    <a:pt x="72" y="419"/>
                  </a:lnTo>
                  <a:lnTo>
                    <a:pt x="73" y="417"/>
                  </a:lnTo>
                  <a:lnTo>
                    <a:pt x="73" y="415"/>
                  </a:lnTo>
                  <a:lnTo>
                    <a:pt x="73" y="417"/>
                  </a:lnTo>
                  <a:lnTo>
                    <a:pt x="75" y="417"/>
                  </a:lnTo>
                  <a:lnTo>
                    <a:pt x="75" y="419"/>
                  </a:lnTo>
                  <a:lnTo>
                    <a:pt x="77" y="421"/>
                  </a:lnTo>
                  <a:lnTo>
                    <a:pt x="77" y="422"/>
                  </a:lnTo>
                  <a:lnTo>
                    <a:pt x="79" y="422"/>
                  </a:lnTo>
                  <a:lnTo>
                    <a:pt x="79" y="424"/>
                  </a:lnTo>
                  <a:lnTo>
                    <a:pt x="81" y="424"/>
                  </a:lnTo>
                  <a:lnTo>
                    <a:pt x="81" y="426"/>
                  </a:lnTo>
                  <a:lnTo>
                    <a:pt x="81" y="428"/>
                  </a:lnTo>
                  <a:lnTo>
                    <a:pt x="81" y="430"/>
                  </a:lnTo>
                  <a:lnTo>
                    <a:pt x="83" y="430"/>
                  </a:lnTo>
                  <a:lnTo>
                    <a:pt x="85" y="428"/>
                  </a:lnTo>
                  <a:lnTo>
                    <a:pt x="87" y="430"/>
                  </a:lnTo>
                  <a:lnTo>
                    <a:pt x="89" y="430"/>
                  </a:lnTo>
                  <a:lnTo>
                    <a:pt x="89" y="432"/>
                  </a:lnTo>
                  <a:lnTo>
                    <a:pt x="91" y="432"/>
                  </a:lnTo>
                  <a:lnTo>
                    <a:pt x="93" y="434"/>
                  </a:lnTo>
                  <a:lnTo>
                    <a:pt x="95" y="434"/>
                  </a:lnTo>
                  <a:lnTo>
                    <a:pt x="95" y="436"/>
                  </a:lnTo>
                  <a:lnTo>
                    <a:pt x="97" y="436"/>
                  </a:lnTo>
                  <a:lnTo>
                    <a:pt x="98" y="436"/>
                  </a:lnTo>
                  <a:lnTo>
                    <a:pt x="100" y="436"/>
                  </a:lnTo>
                  <a:lnTo>
                    <a:pt x="100" y="434"/>
                  </a:lnTo>
                  <a:lnTo>
                    <a:pt x="102" y="434"/>
                  </a:lnTo>
                  <a:lnTo>
                    <a:pt x="104" y="434"/>
                  </a:lnTo>
                  <a:lnTo>
                    <a:pt x="104" y="436"/>
                  </a:lnTo>
                  <a:lnTo>
                    <a:pt x="106" y="436"/>
                  </a:lnTo>
                  <a:lnTo>
                    <a:pt x="106" y="434"/>
                  </a:lnTo>
                  <a:lnTo>
                    <a:pt x="106" y="432"/>
                  </a:lnTo>
                  <a:lnTo>
                    <a:pt x="108" y="430"/>
                  </a:lnTo>
                  <a:lnTo>
                    <a:pt x="110" y="430"/>
                  </a:lnTo>
                  <a:lnTo>
                    <a:pt x="110" y="432"/>
                  </a:lnTo>
                  <a:lnTo>
                    <a:pt x="112" y="432"/>
                  </a:lnTo>
                  <a:lnTo>
                    <a:pt x="114" y="432"/>
                  </a:lnTo>
                  <a:lnTo>
                    <a:pt x="116" y="432"/>
                  </a:lnTo>
                  <a:lnTo>
                    <a:pt x="116" y="434"/>
                  </a:lnTo>
                  <a:lnTo>
                    <a:pt x="118" y="434"/>
                  </a:lnTo>
                  <a:lnTo>
                    <a:pt x="116" y="436"/>
                  </a:lnTo>
                  <a:lnTo>
                    <a:pt x="118" y="436"/>
                  </a:lnTo>
                  <a:lnTo>
                    <a:pt x="118" y="434"/>
                  </a:lnTo>
                  <a:lnTo>
                    <a:pt x="120" y="434"/>
                  </a:lnTo>
                  <a:lnTo>
                    <a:pt x="121" y="434"/>
                  </a:lnTo>
                  <a:lnTo>
                    <a:pt x="121" y="432"/>
                  </a:lnTo>
                  <a:lnTo>
                    <a:pt x="121" y="430"/>
                  </a:lnTo>
                  <a:lnTo>
                    <a:pt x="123" y="430"/>
                  </a:lnTo>
                  <a:lnTo>
                    <a:pt x="123" y="428"/>
                  </a:lnTo>
                  <a:lnTo>
                    <a:pt x="123" y="426"/>
                  </a:lnTo>
                  <a:lnTo>
                    <a:pt x="125" y="426"/>
                  </a:lnTo>
                  <a:lnTo>
                    <a:pt x="125" y="424"/>
                  </a:lnTo>
                  <a:lnTo>
                    <a:pt x="125" y="422"/>
                  </a:lnTo>
                  <a:lnTo>
                    <a:pt x="123" y="422"/>
                  </a:lnTo>
                  <a:lnTo>
                    <a:pt x="123" y="421"/>
                  </a:lnTo>
                  <a:lnTo>
                    <a:pt x="123" y="419"/>
                  </a:lnTo>
                  <a:lnTo>
                    <a:pt x="123" y="417"/>
                  </a:lnTo>
                  <a:lnTo>
                    <a:pt x="125" y="417"/>
                  </a:lnTo>
                  <a:lnTo>
                    <a:pt x="123" y="417"/>
                  </a:lnTo>
                  <a:lnTo>
                    <a:pt x="121" y="417"/>
                  </a:lnTo>
                  <a:lnTo>
                    <a:pt x="121" y="415"/>
                  </a:lnTo>
                  <a:lnTo>
                    <a:pt x="123" y="415"/>
                  </a:lnTo>
                  <a:lnTo>
                    <a:pt x="121" y="415"/>
                  </a:lnTo>
                  <a:lnTo>
                    <a:pt x="121" y="413"/>
                  </a:lnTo>
                  <a:lnTo>
                    <a:pt x="123" y="411"/>
                  </a:lnTo>
                  <a:lnTo>
                    <a:pt x="123" y="409"/>
                  </a:lnTo>
                  <a:lnTo>
                    <a:pt x="123" y="407"/>
                  </a:lnTo>
                  <a:lnTo>
                    <a:pt x="123" y="405"/>
                  </a:lnTo>
                  <a:lnTo>
                    <a:pt x="125" y="405"/>
                  </a:lnTo>
                  <a:lnTo>
                    <a:pt x="125" y="403"/>
                  </a:lnTo>
                  <a:lnTo>
                    <a:pt x="125" y="401"/>
                  </a:lnTo>
                  <a:lnTo>
                    <a:pt x="123" y="399"/>
                  </a:lnTo>
                  <a:lnTo>
                    <a:pt x="125" y="399"/>
                  </a:lnTo>
                  <a:lnTo>
                    <a:pt x="125" y="397"/>
                  </a:lnTo>
                  <a:lnTo>
                    <a:pt x="125" y="396"/>
                  </a:lnTo>
                  <a:lnTo>
                    <a:pt x="125" y="394"/>
                  </a:lnTo>
                  <a:lnTo>
                    <a:pt x="125" y="392"/>
                  </a:lnTo>
                  <a:lnTo>
                    <a:pt x="125" y="390"/>
                  </a:lnTo>
                  <a:lnTo>
                    <a:pt x="127" y="390"/>
                  </a:lnTo>
                  <a:lnTo>
                    <a:pt x="127" y="388"/>
                  </a:lnTo>
                  <a:lnTo>
                    <a:pt x="125" y="388"/>
                  </a:lnTo>
                  <a:lnTo>
                    <a:pt x="125" y="386"/>
                  </a:lnTo>
                  <a:lnTo>
                    <a:pt x="123" y="386"/>
                  </a:lnTo>
                  <a:lnTo>
                    <a:pt x="123" y="384"/>
                  </a:lnTo>
                  <a:lnTo>
                    <a:pt x="125" y="384"/>
                  </a:lnTo>
                  <a:lnTo>
                    <a:pt x="127" y="384"/>
                  </a:lnTo>
                  <a:lnTo>
                    <a:pt x="129" y="384"/>
                  </a:lnTo>
                  <a:lnTo>
                    <a:pt x="129" y="382"/>
                  </a:lnTo>
                  <a:lnTo>
                    <a:pt x="131" y="382"/>
                  </a:lnTo>
                  <a:lnTo>
                    <a:pt x="131" y="384"/>
                  </a:lnTo>
                  <a:lnTo>
                    <a:pt x="133" y="384"/>
                  </a:lnTo>
                  <a:lnTo>
                    <a:pt x="135" y="384"/>
                  </a:lnTo>
                  <a:lnTo>
                    <a:pt x="137" y="384"/>
                  </a:lnTo>
                  <a:lnTo>
                    <a:pt x="139" y="384"/>
                  </a:lnTo>
                  <a:lnTo>
                    <a:pt x="139" y="382"/>
                  </a:lnTo>
                  <a:lnTo>
                    <a:pt x="141" y="382"/>
                  </a:lnTo>
                  <a:lnTo>
                    <a:pt x="141" y="380"/>
                  </a:lnTo>
                  <a:lnTo>
                    <a:pt x="143" y="380"/>
                  </a:lnTo>
                  <a:lnTo>
                    <a:pt x="143" y="378"/>
                  </a:lnTo>
                  <a:lnTo>
                    <a:pt x="143" y="376"/>
                  </a:lnTo>
                  <a:lnTo>
                    <a:pt x="143" y="374"/>
                  </a:lnTo>
                  <a:lnTo>
                    <a:pt x="141" y="374"/>
                  </a:lnTo>
                  <a:lnTo>
                    <a:pt x="141" y="373"/>
                  </a:lnTo>
                  <a:lnTo>
                    <a:pt x="141" y="371"/>
                  </a:lnTo>
                  <a:lnTo>
                    <a:pt x="139" y="371"/>
                  </a:lnTo>
                  <a:lnTo>
                    <a:pt x="139" y="369"/>
                  </a:lnTo>
                  <a:lnTo>
                    <a:pt x="139" y="367"/>
                  </a:lnTo>
                  <a:lnTo>
                    <a:pt x="139" y="365"/>
                  </a:lnTo>
                  <a:lnTo>
                    <a:pt x="137" y="365"/>
                  </a:lnTo>
                  <a:lnTo>
                    <a:pt x="137" y="363"/>
                  </a:lnTo>
                  <a:lnTo>
                    <a:pt x="137" y="361"/>
                  </a:lnTo>
                  <a:lnTo>
                    <a:pt x="137" y="359"/>
                  </a:lnTo>
                  <a:lnTo>
                    <a:pt x="137" y="357"/>
                  </a:lnTo>
                  <a:lnTo>
                    <a:pt x="137" y="355"/>
                  </a:lnTo>
                  <a:lnTo>
                    <a:pt x="137" y="353"/>
                  </a:lnTo>
                  <a:lnTo>
                    <a:pt x="135" y="353"/>
                  </a:lnTo>
                  <a:lnTo>
                    <a:pt x="135" y="351"/>
                  </a:lnTo>
                  <a:lnTo>
                    <a:pt x="135" y="349"/>
                  </a:lnTo>
                  <a:lnTo>
                    <a:pt x="135" y="348"/>
                  </a:lnTo>
                  <a:lnTo>
                    <a:pt x="135" y="346"/>
                  </a:lnTo>
                  <a:lnTo>
                    <a:pt x="137" y="346"/>
                  </a:lnTo>
                  <a:lnTo>
                    <a:pt x="137" y="344"/>
                  </a:lnTo>
                  <a:lnTo>
                    <a:pt x="135" y="344"/>
                  </a:lnTo>
                  <a:lnTo>
                    <a:pt x="135" y="342"/>
                  </a:lnTo>
                  <a:lnTo>
                    <a:pt x="137" y="342"/>
                  </a:lnTo>
                  <a:lnTo>
                    <a:pt x="137" y="340"/>
                  </a:lnTo>
                  <a:lnTo>
                    <a:pt x="137" y="338"/>
                  </a:lnTo>
                  <a:lnTo>
                    <a:pt x="137" y="340"/>
                  </a:lnTo>
                  <a:lnTo>
                    <a:pt x="139" y="340"/>
                  </a:lnTo>
                  <a:lnTo>
                    <a:pt x="139" y="342"/>
                  </a:lnTo>
                  <a:lnTo>
                    <a:pt x="139" y="344"/>
                  </a:lnTo>
                  <a:lnTo>
                    <a:pt x="141" y="344"/>
                  </a:lnTo>
                  <a:lnTo>
                    <a:pt x="141" y="342"/>
                  </a:lnTo>
                  <a:lnTo>
                    <a:pt x="143" y="342"/>
                  </a:lnTo>
                  <a:lnTo>
                    <a:pt x="143" y="344"/>
                  </a:lnTo>
                  <a:lnTo>
                    <a:pt x="145" y="344"/>
                  </a:lnTo>
                  <a:lnTo>
                    <a:pt x="145" y="346"/>
                  </a:lnTo>
                  <a:lnTo>
                    <a:pt x="146" y="346"/>
                  </a:lnTo>
                  <a:lnTo>
                    <a:pt x="148" y="346"/>
                  </a:lnTo>
                  <a:lnTo>
                    <a:pt x="150" y="346"/>
                  </a:lnTo>
                  <a:lnTo>
                    <a:pt x="150" y="348"/>
                  </a:lnTo>
                  <a:lnTo>
                    <a:pt x="150" y="349"/>
                  </a:lnTo>
                  <a:lnTo>
                    <a:pt x="152" y="349"/>
                  </a:lnTo>
                  <a:lnTo>
                    <a:pt x="152" y="348"/>
                  </a:lnTo>
                  <a:lnTo>
                    <a:pt x="152" y="346"/>
                  </a:lnTo>
                  <a:lnTo>
                    <a:pt x="154" y="346"/>
                  </a:lnTo>
                  <a:lnTo>
                    <a:pt x="156" y="346"/>
                  </a:lnTo>
                  <a:lnTo>
                    <a:pt x="156" y="348"/>
                  </a:lnTo>
                  <a:lnTo>
                    <a:pt x="158" y="348"/>
                  </a:lnTo>
                  <a:lnTo>
                    <a:pt x="158" y="346"/>
                  </a:lnTo>
                  <a:lnTo>
                    <a:pt x="158" y="344"/>
                  </a:lnTo>
                  <a:lnTo>
                    <a:pt x="160" y="344"/>
                  </a:lnTo>
                  <a:lnTo>
                    <a:pt x="162" y="344"/>
                  </a:lnTo>
                  <a:lnTo>
                    <a:pt x="162" y="342"/>
                  </a:lnTo>
                  <a:lnTo>
                    <a:pt x="164" y="342"/>
                  </a:lnTo>
                  <a:lnTo>
                    <a:pt x="164" y="340"/>
                  </a:lnTo>
                  <a:lnTo>
                    <a:pt x="162" y="340"/>
                  </a:lnTo>
                  <a:lnTo>
                    <a:pt x="162" y="338"/>
                  </a:lnTo>
                  <a:lnTo>
                    <a:pt x="162" y="336"/>
                  </a:lnTo>
                  <a:lnTo>
                    <a:pt x="164" y="336"/>
                  </a:lnTo>
                  <a:lnTo>
                    <a:pt x="164" y="334"/>
                  </a:lnTo>
                  <a:lnTo>
                    <a:pt x="164" y="332"/>
                  </a:lnTo>
                  <a:lnTo>
                    <a:pt x="164" y="330"/>
                  </a:lnTo>
                  <a:lnTo>
                    <a:pt x="166" y="330"/>
                  </a:lnTo>
                  <a:lnTo>
                    <a:pt x="166" y="328"/>
                  </a:lnTo>
                  <a:lnTo>
                    <a:pt x="168" y="328"/>
                  </a:lnTo>
                  <a:lnTo>
                    <a:pt x="168" y="330"/>
                  </a:lnTo>
                  <a:lnTo>
                    <a:pt x="170" y="330"/>
                  </a:lnTo>
                  <a:lnTo>
                    <a:pt x="171" y="330"/>
                  </a:lnTo>
                  <a:lnTo>
                    <a:pt x="173" y="330"/>
                  </a:lnTo>
                  <a:lnTo>
                    <a:pt x="175" y="330"/>
                  </a:lnTo>
                  <a:lnTo>
                    <a:pt x="177" y="330"/>
                  </a:lnTo>
                  <a:lnTo>
                    <a:pt x="177" y="328"/>
                  </a:lnTo>
                  <a:lnTo>
                    <a:pt x="177" y="326"/>
                  </a:lnTo>
                  <a:lnTo>
                    <a:pt x="179" y="326"/>
                  </a:lnTo>
                  <a:lnTo>
                    <a:pt x="179" y="325"/>
                  </a:lnTo>
                  <a:lnTo>
                    <a:pt x="179" y="323"/>
                  </a:lnTo>
                  <a:lnTo>
                    <a:pt x="177" y="321"/>
                  </a:lnTo>
                  <a:lnTo>
                    <a:pt x="177" y="319"/>
                  </a:lnTo>
                  <a:lnTo>
                    <a:pt x="177" y="317"/>
                  </a:lnTo>
                  <a:lnTo>
                    <a:pt x="175" y="317"/>
                  </a:lnTo>
                  <a:lnTo>
                    <a:pt x="175" y="315"/>
                  </a:lnTo>
                  <a:lnTo>
                    <a:pt x="175" y="313"/>
                  </a:lnTo>
                  <a:lnTo>
                    <a:pt x="175" y="311"/>
                  </a:lnTo>
                  <a:lnTo>
                    <a:pt x="177" y="311"/>
                  </a:lnTo>
                  <a:lnTo>
                    <a:pt x="177" y="313"/>
                  </a:lnTo>
                  <a:lnTo>
                    <a:pt x="179" y="313"/>
                  </a:lnTo>
                  <a:lnTo>
                    <a:pt x="181" y="313"/>
                  </a:lnTo>
                  <a:lnTo>
                    <a:pt x="181" y="311"/>
                  </a:lnTo>
                  <a:lnTo>
                    <a:pt x="183" y="311"/>
                  </a:lnTo>
                  <a:lnTo>
                    <a:pt x="183" y="309"/>
                  </a:lnTo>
                  <a:lnTo>
                    <a:pt x="185" y="309"/>
                  </a:lnTo>
                  <a:lnTo>
                    <a:pt x="187" y="311"/>
                  </a:lnTo>
                  <a:lnTo>
                    <a:pt x="189" y="311"/>
                  </a:lnTo>
                  <a:lnTo>
                    <a:pt x="191" y="311"/>
                  </a:lnTo>
                  <a:lnTo>
                    <a:pt x="191" y="313"/>
                  </a:lnTo>
                  <a:lnTo>
                    <a:pt x="193" y="313"/>
                  </a:lnTo>
                  <a:lnTo>
                    <a:pt x="191" y="313"/>
                  </a:lnTo>
                  <a:lnTo>
                    <a:pt x="191" y="315"/>
                  </a:lnTo>
                  <a:lnTo>
                    <a:pt x="193" y="315"/>
                  </a:lnTo>
                  <a:lnTo>
                    <a:pt x="193" y="317"/>
                  </a:lnTo>
                  <a:lnTo>
                    <a:pt x="194" y="317"/>
                  </a:lnTo>
                  <a:lnTo>
                    <a:pt x="194" y="315"/>
                  </a:lnTo>
                  <a:lnTo>
                    <a:pt x="193" y="315"/>
                  </a:lnTo>
                  <a:lnTo>
                    <a:pt x="194" y="315"/>
                  </a:lnTo>
                  <a:lnTo>
                    <a:pt x="194" y="313"/>
                  </a:lnTo>
                  <a:lnTo>
                    <a:pt x="194" y="311"/>
                  </a:lnTo>
                  <a:lnTo>
                    <a:pt x="193" y="311"/>
                  </a:lnTo>
                  <a:lnTo>
                    <a:pt x="194" y="311"/>
                  </a:lnTo>
                  <a:lnTo>
                    <a:pt x="194" y="309"/>
                  </a:lnTo>
                  <a:lnTo>
                    <a:pt x="194" y="307"/>
                  </a:lnTo>
                  <a:lnTo>
                    <a:pt x="196" y="307"/>
                  </a:lnTo>
                  <a:lnTo>
                    <a:pt x="194" y="305"/>
                  </a:lnTo>
                  <a:lnTo>
                    <a:pt x="193" y="305"/>
                  </a:lnTo>
                  <a:lnTo>
                    <a:pt x="193" y="303"/>
                  </a:lnTo>
                  <a:lnTo>
                    <a:pt x="193" y="301"/>
                  </a:lnTo>
                  <a:lnTo>
                    <a:pt x="191" y="301"/>
                  </a:lnTo>
                  <a:lnTo>
                    <a:pt x="191" y="303"/>
                  </a:lnTo>
                  <a:lnTo>
                    <a:pt x="191" y="301"/>
                  </a:lnTo>
                  <a:lnTo>
                    <a:pt x="189" y="301"/>
                  </a:lnTo>
                  <a:lnTo>
                    <a:pt x="191" y="301"/>
                  </a:lnTo>
                  <a:lnTo>
                    <a:pt x="191" y="300"/>
                  </a:lnTo>
                  <a:lnTo>
                    <a:pt x="191" y="298"/>
                  </a:lnTo>
                  <a:lnTo>
                    <a:pt x="193" y="298"/>
                  </a:lnTo>
                  <a:lnTo>
                    <a:pt x="193" y="296"/>
                  </a:lnTo>
                  <a:lnTo>
                    <a:pt x="194" y="296"/>
                  </a:lnTo>
                  <a:lnTo>
                    <a:pt x="194" y="294"/>
                  </a:lnTo>
                  <a:lnTo>
                    <a:pt x="196" y="294"/>
                  </a:lnTo>
                  <a:lnTo>
                    <a:pt x="194" y="294"/>
                  </a:lnTo>
                  <a:lnTo>
                    <a:pt x="193" y="294"/>
                  </a:lnTo>
                  <a:lnTo>
                    <a:pt x="193" y="292"/>
                  </a:lnTo>
                  <a:lnTo>
                    <a:pt x="194" y="292"/>
                  </a:lnTo>
                  <a:lnTo>
                    <a:pt x="193" y="292"/>
                  </a:lnTo>
                  <a:lnTo>
                    <a:pt x="191" y="292"/>
                  </a:lnTo>
                  <a:lnTo>
                    <a:pt x="191" y="290"/>
                  </a:lnTo>
                  <a:lnTo>
                    <a:pt x="189" y="290"/>
                  </a:lnTo>
                  <a:lnTo>
                    <a:pt x="187" y="290"/>
                  </a:lnTo>
                  <a:lnTo>
                    <a:pt x="189" y="290"/>
                  </a:lnTo>
                  <a:lnTo>
                    <a:pt x="189" y="288"/>
                  </a:lnTo>
                  <a:lnTo>
                    <a:pt x="189" y="286"/>
                  </a:lnTo>
                  <a:lnTo>
                    <a:pt x="189" y="284"/>
                  </a:lnTo>
                  <a:lnTo>
                    <a:pt x="189" y="282"/>
                  </a:lnTo>
                  <a:lnTo>
                    <a:pt x="189" y="280"/>
                  </a:lnTo>
                  <a:lnTo>
                    <a:pt x="191" y="280"/>
                  </a:lnTo>
                  <a:lnTo>
                    <a:pt x="191" y="278"/>
                  </a:lnTo>
                  <a:lnTo>
                    <a:pt x="189" y="278"/>
                  </a:lnTo>
                  <a:lnTo>
                    <a:pt x="189" y="277"/>
                  </a:lnTo>
                  <a:lnTo>
                    <a:pt x="187" y="277"/>
                  </a:lnTo>
                  <a:lnTo>
                    <a:pt x="187" y="275"/>
                  </a:lnTo>
                  <a:lnTo>
                    <a:pt x="187" y="277"/>
                  </a:lnTo>
                  <a:lnTo>
                    <a:pt x="185" y="277"/>
                  </a:lnTo>
                  <a:lnTo>
                    <a:pt x="185" y="275"/>
                  </a:lnTo>
                  <a:lnTo>
                    <a:pt x="185" y="273"/>
                  </a:lnTo>
                  <a:lnTo>
                    <a:pt x="185" y="271"/>
                  </a:lnTo>
                  <a:lnTo>
                    <a:pt x="185" y="269"/>
                  </a:lnTo>
                  <a:lnTo>
                    <a:pt x="183" y="269"/>
                  </a:lnTo>
                  <a:lnTo>
                    <a:pt x="181" y="269"/>
                  </a:lnTo>
                  <a:lnTo>
                    <a:pt x="181" y="267"/>
                  </a:lnTo>
                  <a:lnTo>
                    <a:pt x="181" y="265"/>
                  </a:lnTo>
                  <a:lnTo>
                    <a:pt x="181" y="263"/>
                  </a:lnTo>
                  <a:lnTo>
                    <a:pt x="181" y="261"/>
                  </a:lnTo>
                  <a:lnTo>
                    <a:pt x="183" y="261"/>
                  </a:lnTo>
                  <a:lnTo>
                    <a:pt x="183" y="259"/>
                  </a:lnTo>
                  <a:lnTo>
                    <a:pt x="183" y="257"/>
                  </a:lnTo>
                  <a:lnTo>
                    <a:pt x="185" y="257"/>
                  </a:lnTo>
                  <a:lnTo>
                    <a:pt x="185" y="255"/>
                  </a:lnTo>
                  <a:lnTo>
                    <a:pt x="183" y="255"/>
                  </a:lnTo>
                  <a:lnTo>
                    <a:pt x="183" y="253"/>
                  </a:lnTo>
                  <a:lnTo>
                    <a:pt x="183" y="252"/>
                  </a:lnTo>
                  <a:lnTo>
                    <a:pt x="183" y="250"/>
                  </a:lnTo>
                  <a:lnTo>
                    <a:pt x="183" y="248"/>
                  </a:lnTo>
                  <a:lnTo>
                    <a:pt x="181" y="248"/>
                  </a:lnTo>
                  <a:lnTo>
                    <a:pt x="179" y="248"/>
                  </a:lnTo>
                  <a:lnTo>
                    <a:pt x="179" y="246"/>
                  </a:lnTo>
                  <a:lnTo>
                    <a:pt x="177" y="246"/>
                  </a:lnTo>
                  <a:lnTo>
                    <a:pt x="177" y="244"/>
                  </a:lnTo>
                  <a:lnTo>
                    <a:pt x="175" y="244"/>
                  </a:lnTo>
                  <a:lnTo>
                    <a:pt x="173" y="244"/>
                  </a:lnTo>
                  <a:lnTo>
                    <a:pt x="171" y="244"/>
                  </a:lnTo>
                  <a:lnTo>
                    <a:pt x="170" y="244"/>
                  </a:lnTo>
                  <a:lnTo>
                    <a:pt x="170" y="242"/>
                  </a:lnTo>
                  <a:lnTo>
                    <a:pt x="168" y="242"/>
                  </a:lnTo>
                  <a:lnTo>
                    <a:pt x="168" y="240"/>
                  </a:lnTo>
                  <a:lnTo>
                    <a:pt x="170" y="240"/>
                  </a:lnTo>
                  <a:lnTo>
                    <a:pt x="168" y="240"/>
                  </a:lnTo>
                  <a:lnTo>
                    <a:pt x="168" y="238"/>
                  </a:lnTo>
                  <a:lnTo>
                    <a:pt x="170" y="238"/>
                  </a:lnTo>
                  <a:lnTo>
                    <a:pt x="170" y="236"/>
                  </a:lnTo>
                  <a:lnTo>
                    <a:pt x="170" y="234"/>
                  </a:lnTo>
                  <a:lnTo>
                    <a:pt x="170" y="232"/>
                  </a:lnTo>
                  <a:lnTo>
                    <a:pt x="170" y="230"/>
                  </a:lnTo>
                  <a:lnTo>
                    <a:pt x="168" y="230"/>
                  </a:lnTo>
                  <a:lnTo>
                    <a:pt x="168" y="229"/>
                  </a:lnTo>
                  <a:lnTo>
                    <a:pt x="166" y="229"/>
                  </a:lnTo>
                  <a:lnTo>
                    <a:pt x="164" y="229"/>
                  </a:lnTo>
                  <a:lnTo>
                    <a:pt x="164" y="227"/>
                  </a:lnTo>
                  <a:lnTo>
                    <a:pt x="162" y="227"/>
                  </a:lnTo>
                  <a:lnTo>
                    <a:pt x="162" y="225"/>
                  </a:lnTo>
                  <a:lnTo>
                    <a:pt x="164" y="225"/>
                  </a:lnTo>
                  <a:lnTo>
                    <a:pt x="164" y="223"/>
                  </a:lnTo>
                  <a:lnTo>
                    <a:pt x="166" y="223"/>
                  </a:lnTo>
                  <a:lnTo>
                    <a:pt x="166" y="221"/>
                  </a:lnTo>
                  <a:lnTo>
                    <a:pt x="164" y="221"/>
                  </a:lnTo>
                  <a:lnTo>
                    <a:pt x="166" y="221"/>
                  </a:lnTo>
                  <a:lnTo>
                    <a:pt x="166" y="219"/>
                  </a:lnTo>
                  <a:lnTo>
                    <a:pt x="164" y="219"/>
                  </a:lnTo>
                  <a:lnTo>
                    <a:pt x="166" y="219"/>
                  </a:lnTo>
                  <a:lnTo>
                    <a:pt x="166" y="217"/>
                  </a:lnTo>
                  <a:lnTo>
                    <a:pt x="164" y="217"/>
                  </a:lnTo>
                  <a:lnTo>
                    <a:pt x="164" y="215"/>
                  </a:lnTo>
                  <a:lnTo>
                    <a:pt x="164" y="217"/>
                  </a:lnTo>
                  <a:lnTo>
                    <a:pt x="162" y="217"/>
                  </a:lnTo>
                  <a:lnTo>
                    <a:pt x="160" y="217"/>
                  </a:lnTo>
                  <a:lnTo>
                    <a:pt x="160" y="215"/>
                  </a:lnTo>
                  <a:lnTo>
                    <a:pt x="160" y="213"/>
                  </a:lnTo>
                  <a:lnTo>
                    <a:pt x="158" y="213"/>
                  </a:lnTo>
                  <a:lnTo>
                    <a:pt x="160" y="213"/>
                  </a:lnTo>
                  <a:lnTo>
                    <a:pt x="160" y="211"/>
                  </a:lnTo>
                  <a:lnTo>
                    <a:pt x="158" y="211"/>
                  </a:lnTo>
                  <a:lnTo>
                    <a:pt x="158" y="209"/>
                  </a:lnTo>
                  <a:lnTo>
                    <a:pt x="160" y="209"/>
                  </a:lnTo>
                  <a:lnTo>
                    <a:pt x="158" y="209"/>
                  </a:lnTo>
                  <a:lnTo>
                    <a:pt x="158" y="207"/>
                  </a:lnTo>
                  <a:lnTo>
                    <a:pt x="158" y="205"/>
                  </a:lnTo>
                  <a:lnTo>
                    <a:pt x="158" y="204"/>
                  </a:lnTo>
                  <a:lnTo>
                    <a:pt x="160" y="204"/>
                  </a:lnTo>
                  <a:lnTo>
                    <a:pt x="160" y="202"/>
                  </a:lnTo>
                  <a:lnTo>
                    <a:pt x="160" y="204"/>
                  </a:lnTo>
                  <a:lnTo>
                    <a:pt x="162" y="204"/>
                  </a:lnTo>
                  <a:lnTo>
                    <a:pt x="162" y="202"/>
                  </a:lnTo>
                  <a:lnTo>
                    <a:pt x="162" y="200"/>
                  </a:lnTo>
                  <a:lnTo>
                    <a:pt x="164" y="200"/>
                  </a:lnTo>
                  <a:lnTo>
                    <a:pt x="164" y="198"/>
                  </a:lnTo>
                  <a:lnTo>
                    <a:pt x="166" y="198"/>
                  </a:lnTo>
                  <a:lnTo>
                    <a:pt x="166" y="196"/>
                  </a:lnTo>
                  <a:lnTo>
                    <a:pt x="164" y="196"/>
                  </a:lnTo>
                  <a:lnTo>
                    <a:pt x="162" y="196"/>
                  </a:lnTo>
                  <a:lnTo>
                    <a:pt x="162" y="198"/>
                  </a:lnTo>
                  <a:lnTo>
                    <a:pt x="160" y="196"/>
                  </a:lnTo>
                  <a:lnTo>
                    <a:pt x="162" y="196"/>
                  </a:lnTo>
                  <a:lnTo>
                    <a:pt x="162" y="194"/>
                  </a:lnTo>
                  <a:lnTo>
                    <a:pt x="162" y="192"/>
                  </a:lnTo>
                  <a:lnTo>
                    <a:pt x="164" y="192"/>
                  </a:lnTo>
                  <a:lnTo>
                    <a:pt x="164" y="190"/>
                  </a:lnTo>
                  <a:lnTo>
                    <a:pt x="162" y="190"/>
                  </a:lnTo>
                  <a:lnTo>
                    <a:pt x="160" y="190"/>
                  </a:lnTo>
                  <a:lnTo>
                    <a:pt x="160" y="188"/>
                  </a:lnTo>
                  <a:lnTo>
                    <a:pt x="160" y="186"/>
                  </a:lnTo>
                  <a:lnTo>
                    <a:pt x="160" y="184"/>
                  </a:lnTo>
                  <a:lnTo>
                    <a:pt x="158" y="184"/>
                  </a:lnTo>
                  <a:lnTo>
                    <a:pt x="158" y="182"/>
                  </a:lnTo>
                  <a:lnTo>
                    <a:pt x="158" y="181"/>
                  </a:lnTo>
                  <a:lnTo>
                    <a:pt x="158" y="179"/>
                  </a:lnTo>
                  <a:lnTo>
                    <a:pt x="158" y="177"/>
                  </a:lnTo>
                  <a:lnTo>
                    <a:pt x="158" y="175"/>
                  </a:lnTo>
                  <a:lnTo>
                    <a:pt x="156" y="175"/>
                  </a:lnTo>
                  <a:lnTo>
                    <a:pt x="156" y="173"/>
                  </a:lnTo>
                  <a:lnTo>
                    <a:pt x="156" y="171"/>
                  </a:lnTo>
                  <a:lnTo>
                    <a:pt x="158" y="171"/>
                  </a:lnTo>
                  <a:lnTo>
                    <a:pt x="156" y="171"/>
                  </a:lnTo>
                  <a:lnTo>
                    <a:pt x="156" y="169"/>
                  </a:lnTo>
                  <a:lnTo>
                    <a:pt x="154" y="169"/>
                  </a:lnTo>
                  <a:lnTo>
                    <a:pt x="154" y="167"/>
                  </a:lnTo>
                  <a:lnTo>
                    <a:pt x="156" y="167"/>
                  </a:lnTo>
                  <a:lnTo>
                    <a:pt x="154" y="165"/>
                  </a:lnTo>
                  <a:lnTo>
                    <a:pt x="154" y="163"/>
                  </a:lnTo>
                  <a:lnTo>
                    <a:pt x="154" y="161"/>
                  </a:lnTo>
                  <a:lnTo>
                    <a:pt x="154" y="159"/>
                  </a:lnTo>
                  <a:lnTo>
                    <a:pt x="156" y="159"/>
                  </a:lnTo>
                  <a:lnTo>
                    <a:pt x="156" y="157"/>
                  </a:lnTo>
                  <a:lnTo>
                    <a:pt x="156" y="156"/>
                  </a:lnTo>
                  <a:lnTo>
                    <a:pt x="156" y="157"/>
                  </a:lnTo>
                  <a:lnTo>
                    <a:pt x="158" y="157"/>
                  </a:lnTo>
                  <a:lnTo>
                    <a:pt x="158" y="156"/>
                  </a:lnTo>
                  <a:lnTo>
                    <a:pt x="160" y="156"/>
                  </a:lnTo>
                  <a:lnTo>
                    <a:pt x="158" y="154"/>
                  </a:lnTo>
                  <a:lnTo>
                    <a:pt x="160" y="154"/>
                  </a:lnTo>
                  <a:lnTo>
                    <a:pt x="160" y="152"/>
                  </a:lnTo>
                  <a:lnTo>
                    <a:pt x="160" y="150"/>
                  </a:lnTo>
                  <a:lnTo>
                    <a:pt x="162" y="150"/>
                  </a:lnTo>
                  <a:lnTo>
                    <a:pt x="164" y="148"/>
                  </a:lnTo>
                  <a:lnTo>
                    <a:pt x="166" y="148"/>
                  </a:lnTo>
                  <a:lnTo>
                    <a:pt x="168" y="148"/>
                  </a:lnTo>
                  <a:lnTo>
                    <a:pt x="168" y="146"/>
                  </a:lnTo>
                  <a:lnTo>
                    <a:pt x="166" y="146"/>
                  </a:lnTo>
                  <a:lnTo>
                    <a:pt x="168" y="146"/>
                  </a:lnTo>
                  <a:lnTo>
                    <a:pt x="168" y="144"/>
                  </a:lnTo>
                  <a:lnTo>
                    <a:pt x="168" y="142"/>
                  </a:lnTo>
                  <a:lnTo>
                    <a:pt x="170" y="142"/>
                  </a:lnTo>
                  <a:lnTo>
                    <a:pt x="168" y="142"/>
                  </a:lnTo>
                  <a:lnTo>
                    <a:pt x="170" y="142"/>
                  </a:lnTo>
                  <a:lnTo>
                    <a:pt x="168" y="142"/>
                  </a:lnTo>
                  <a:lnTo>
                    <a:pt x="168" y="140"/>
                  </a:lnTo>
                  <a:lnTo>
                    <a:pt x="170" y="140"/>
                  </a:lnTo>
                  <a:lnTo>
                    <a:pt x="171" y="140"/>
                  </a:lnTo>
                  <a:lnTo>
                    <a:pt x="171" y="138"/>
                  </a:lnTo>
                  <a:lnTo>
                    <a:pt x="171" y="136"/>
                  </a:lnTo>
                  <a:lnTo>
                    <a:pt x="170" y="136"/>
                  </a:lnTo>
                  <a:lnTo>
                    <a:pt x="170" y="134"/>
                  </a:lnTo>
                  <a:lnTo>
                    <a:pt x="171" y="134"/>
                  </a:lnTo>
                  <a:lnTo>
                    <a:pt x="171" y="136"/>
                  </a:lnTo>
                  <a:lnTo>
                    <a:pt x="173" y="136"/>
                  </a:lnTo>
                  <a:lnTo>
                    <a:pt x="175" y="136"/>
                  </a:lnTo>
                  <a:lnTo>
                    <a:pt x="175" y="134"/>
                  </a:lnTo>
                  <a:lnTo>
                    <a:pt x="177" y="134"/>
                  </a:lnTo>
                  <a:lnTo>
                    <a:pt x="177" y="136"/>
                  </a:lnTo>
                  <a:lnTo>
                    <a:pt x="179" y="136"/>
                  </a:lnTo>
                  <a:lnTo>
                    <a:pt x="181" y="136"/>
                  </a:lnTo>
                  <a:lnTo>
                    <a:pt x="181" y="138"/>
                  </a:lnTo>
                  <a:lnTo>
                    <a:pt x="183" y="138"/>
                  </a:lnTo>
                  <a:lnTo>
                    <a:pt x="185" y="138"/>
                  </a:lnTo>
                  <a:lnTo>
                    <a:pt x="187" y="138"/>
                  </a:lnTo>
                  <a:lnTo>
                    <a:pt x="187" y="136"/>
                  </a:lnTo>
                  <a:lnTo>
                    <a:pt x="187" y="134"/>
                  </a:lnTo>
                  <a:lnTo>
                    <a:pt x="189" y="134"/>
                  </a:lnTo>
                  <a:lnTo>
                    <a:pt x="191" y="134"/>
                  </a:lnTo>
                  <a:lnTo>
                    <a:pt x="193" y="134"/>
                  </a:lnTo>
                  <a:lnTo>
                    <a:pt x="194" y="134"/>
                  </a:lnTo>
                  <a:lnTo>
                    <a:pt x="194" y="136"/>
                  </a:lnTo>
                  <a:lnTo>
                    <a:pt x="196" y="136"/>
                  </a:lnTo>
                  <a:lnTo>
                    <a:pt x="196" y="134"/>
                  </a:lnTo>
                  <a:lnTo>
                    <a:pt x="198" y="134"/>
                  </a:lnTo>
                  <a:lnTo>
                    <a:pt x="200" y="134"/>
                  </a:lnTo>
                  <a:lnTo>
                    <a:pt x="202" y="134"/>
                  </a:lnTo>
                  <a:lnTo>
                    <a:pt x="202" y="136"/>
                  </a:lnTo>
                  <a:lnTo>
                    <a:pt x="202" y="134"/>
                  </a:lnTo>
                  <a:lnTo>
                    <a:pt x="204" y="134"/>
                  </a:lnTo>
                  <a:lnTo>
                    <a:pt x="204" y="133"/>
                  </a:lnTo>
                  <a:lnTo>
                    <a:pt x="206" y="133"/>
                  </a:lnTo>
                  <a:lnTo>
                    <a:pt x="206" y="131"/>
                  </a:lnTo>
                  <a:lnTo>
                    <a:pt x="204" y="131"/>
                  </a:lnTo>
                  <a:lnTo>
                    <a:pt x="206" y="131"/>
                  </a:lnTo>
                  <a:lnTo>
                    <a:pt x="206" y="129"/>
                  </a:lnTo>
                  <a:lnTo>
                    <a:pt x="208" y="129"/>
                  </a:lnTo>
                  <a:lnTo>
                    <a:pt x="210" y="129"/>
                  </a:lnTo>
                  <a:lnTo>
                    <a:pt x="212" y="129"/>
                  </a:lnTo>
                  <a:lnTo>
                    <a:pt x="212" y="127"/>
                  </a:lnTo>
                  <a:lnTo>
                    <a:pt x="214" y="127"/>
                  </a:lnTo>
                  <a:lnTo>
                    <a:pt x="216" y="127"/>
                  </a:lnTo>
                  <a:lnTo>
                    <a:pt x="216" y="125"/>
                  </a:lnTo>
                  <a:lnTo>
                    <a:pt x="216" y="123"/>
                  </a:lnTo>
                  <a:lnTo>
                    <a:pt x="214" y="123"/>
                  </a:lnTo>
                  <a:lnTo>
                    <a:pt x="214" y="121"/>
                  </a:lnTo>
                  <a:lnTo>
                    <a:pt x="214" y="119"/>
                  </a:lnTo>
                  <a:lnTo>
                    <a:pt x="216" y="119"/>
                  </a:lnTo>
                  <a:lnTo>
                    <a:pt x="216" y="117"/>
                  </a:lnTo>
                  <a:lnTo>
                    <a:pt x="216" y="115"/>
                  </a:lnTo>
                  <a:lnTo>
                    <a:pt x="216" y="113"/>
                  </a:lnTo>
                  <a:lnTo>
                    <a:pt x="214" y="113"/>
                  </a:lnTo>
                  <a:lnTo>
                    <a:pt x="214" y="111"/>
                  </a:lnTo>
                  <a:lnTo>
                    <a:pt x="212" y="111"/>
                  </a:lnTo>
                  <a:lnTo>
                    <a:pt x="212" y="109"/>
                  </a:lnTo>
                  <a:lnTo>
                    <a:pt x="212" y="108"/>
                  </a:lnTo>
                  <a:lnTo>
                    <a:pt x="214" y="108"/>
                  </a:lnTo>
                  <a:lnTo>
                    <a:pt x="214" y="106"/>
                  </a:lnTo>
                  <a:lnTo>
                    <a:pt x="214" y="104"/>
                  </a:lnTo>
                  <a:lnTo>
                    <a:pt x="212" y="104"/>
                  </a:lnTo>
                  <a:lnTo>
                    <a:pt x="214" y="104"/>
                  </a:lnTo>
                  <a:lnTo>
                    <a:pt x="212" y="104"/>
                  </a:lnTo>
                  <a:lnTo>
                    <a:pt x="212" y="102"/>
                  </a:lnTo>
                  <a:lnTo>
                    <a:pt x="212" y="100"/>
                  </a:lnTo>
                  <a:lnTo>
                    <a:pt x="210" y="100"/>
                  </a:lnTo>
                  <a:lnTo>
                    <a:pt x="208" y="100"/>
                  </a:lnTo>
                  <a:lnTo>
                    <a:pt x="206" y="100"/>
                  </a:lnTo>
                  <a:lnTo>
                    <a:pt x="206" y="102"/>
                  </a:lnTo>
                  <a:lnTo>
                    <a:pt x="204" y="102"/>
                  </a:lnTo>
                  <a:lnTo>
                    <a:pt x="204" y="104"/>
                  </a:lnTo>
                  <a:lnTo>
                    <a:pt x="202" y="104"/>
                  </a:lnTo>
                  <a:lnTo>
                    <a:pt x="202" y="102"/>
                  </a:lnTo>
                  <a:lnTo>
                    <a:pt x="200" y="102"/>
                  </a:lnTo>
                  <a:lnTo>
                    <a:pt x="200" y="100"/>
                  </a:lnTo>
                  <a:lnTo>
                    <a:pt x="198" y="100"/>
                  </a:lnTo>
                  <a:lnTo>
                    <a:pt x="198" y="102"/>
                  </a:lnTo>
                  <a:lnTo>
                    <a:pt x="198" y="100"/>
                  </a:lnTo>
                  <a:lnTo>
                    <a:pt x="200" y="100"/>
                  </a:lnTo>
                  <a:lnTo>
                    <a:pt x="200" y="98"/>
                  </a:lnTo>
                  <a:lnTo>
                    <a:pt x="202" y="98"/>
                  </a:lnTo>
                  <a:lnTo>
                    <a:pt x="202" y="96"/>
                  </a:lnTo>
                  <a:lnTo>
                    <a:pt x="200" y="96"/>
                  </a:lnTo>
                  <a:lnTo>
                    <a:pt x="202" y="96"/>
                  </a:lnTo>
                  <a:lnTo>
                    <a:pt x="200" y="96"/>
                  </a:lnTo>
                  <a:lnTo>
                    <a:pt x="200" y="94"/>
                  </a:lnTo>
                  <a:lnTo>
                    <a:pt x="202" y="94"/>
                  </a:lnTo>
                  <a:lnTo>
                    <a:pt x="202" y="96"/>
                  </a:lnTo>
                  <a:lnTo>
                    <a:pt x="202" y="94"/>
                  </a:lnTo>
                  <a:lnTo>
                    <a:pt x="202" y="92"/>
                  </a:lnTo>
                  <a:lnTo>
                    <a:pt x="202" y="90"/>
                  </a:lnTo>
                  <a:lnTo>
                    <a:pt x="204" y="90"/>
                  </a:lnTo>
                  <a:lnTo>
                    <a:pt x="204" y="88"/>
                  </a:lnTo>
                  <a:lnTo>
                    <a:pt x="202" y="88"/>
                  </a:lnTo>
                  <a:lnTo>
                    <a:pt x="202" y="86"/>
                  </a:lnTo>
                  <a:lnTo>
                    <a:pt x="202" y="85"/>
                  </a:lnTo>
                  <a:lnTo>
                    <a:pt x="200" y="85"/>
                  </a:lnTo>
                  <a:lnTo>
                    <a:pt x="198" y="85"/>
                  </a:lnTo>
                  <a:lnTo>
                    <a:pt x="196" y="85"/>
                  </a:lnTo>
                  <a:lnTo>
                    <a:pt x="196" y="83"/>
                  </a:lnTo>
                  <a:lnTo>
                    <a:pt x="194" y="83"/>
                  </a:lnTo>
                  <a:lnTo>
                    <a:pt x="194" y="81"/>
                  </a:lnTo>
                  <a:lnTo>
                    <a:pt x="193" y="81"/>
                  </a:lnTo>
                  <a:lnTo>
                    <a:pt x="193" y="79"/>
                  </a:lnTo>
                  <a:lnTo>
                    <a:pt x="193" y="77"/>
                  </a:lnTo>
                  <a:lnTo>
                    <a:pt x="194" y="77"/>
                  </a:lnTo>
                  <a:lnTo>
                    <a:pt x="193" y="77"/>
                  </a:lnTo>
                  <a:lnTo>
                    <a:pt x="193" y="75"/>
                  </a:lnTo>
                  <a:lnTo>
                    <a:pt x="193" y="73"/>
                  </a:lnTo>
                  <a:lnTo>
                    <a:pt x="191" y="73"/>
                  </a:lnTo>
                  <a:lnTo>
                    <a:pt x="191" y="71"/>
                  </a:lnTo>
                  <a:lnTo>
                    <a:pt x="193" y="71"/>
                  </a:lnTo>
                  <a:lnTo>
                    <a:pt x="193" y="69"/>
                  </a:lnTo>
                  <a:lnTo>
                    <a:pt x="191" y="69"/>
                  </a:lnTo>
                  <a:lnTo>
                    <a:pt x="191" y="67"/>
                  </a:lnTo>
                  <a:lnTo>
                    <a:pt x="193" y="67"/>
                  </a:lnTo>
                  <a:lnTo>
                    <a:pt x="194" y="67"/>
                  </a:lnTo>
                  <a:lnTo>
                    <a:pt x="196" y="67"/>
                  </a:lnTo>
                  <a:lnTo>
                    <a:pt x="198" y="67"/>
                  </a:lnTo>
                  <a:lnTo>
                    <a:pt x="198" y="69"/>
                  </a:lnTo>
                  <a:lnTo>
                    <a:pt x="198" y="71"/>
                  </a:lnTo>
                  <a:lnTo>
                    <a:pt x="198" y="73"/>
                  </a:lnTo>
                  <a:lnTo>
                    <a:pt x="200" y="73"/>
                  </a:lnTo>
                  <a:lnTo>
                    <a:pt x="200" y="75"/>
                  </a:lnTo>
                  <a:lnTo>
                    <a:pt x="202" y="75"/>
                  </a:lnTo>
                  <a:lnTo>
                    <a:pt x="202" y="73"/>
                  </a:lnTo>
                  <a:lnTo>
                    <a:pt x="202" y="71"/>
                  </a:lnTo>
                  <a:lnTo>
                    <a:pt x="204" y="71"/>
                  </a:lnTo>
                  <a:lnTo>
                    <a:pt x="202" y="71"/>
                  </a:lnTo>
                  <a:lnTo>
                    <a:pt x="202" y="69"/>
                  </a:lnTo>
                  <a:lnTo>
                    <a:pt x="204" y="69"/>
                  </a:lnTo>
                  <a:lnTo>
                    <a:pt x="206" y="69"/>
                  </a:lnTo>
                  <a:lnTo>
                    <a:pt x="206" y="71"/>
                  </a:lnTo>
                  <a:lnTo>
                    <a:pt x="206" y="69"/>
                  </a:lnTo>
                  <a:lnTo>
                    <a:pt x="206" y="67"/>
                  </a:lnTo>
                  <a:lnTo>
                    <a:pt x="208" y="67"/>
                  </a:lnTo>
                  <a:lnTo>
                    <a:pt x="210" y="65"/>
                  </a:lnTo>
                  <a:lnTo>
                    <a:pt x="210" y="63"/>
                  </a:lnTo>
                  <a:lnTo>
                    <a:pt x="212" y="63"/>
                  </a:lnTo>
                  <a:lnTo>
                    <a:pt x="212" y="65"/>
                  </a:lnTo>
                  <a:lnTo>
                    <a:pt x="214" y="65"/>
                  </a:lnTo>
                  <a:lnTo>
                    <a:pt x="214" y="67"/>
                  </a:lnTo>
                  <a:lnTo>
                    <a:pt x="216" y="67"/>
                  </a:lnTo>
                  <a:lnTo>
                    <a:pt x="216" y="69"/>
                  </a:lnTo>
                  <a:lnTo>
                    <a:pt x="218" y="69"/>
                  </a:lnTo>
                  <a:lnTo>
                    <a:pt x="218" y="67"/>
                  </a:lnTo>
                  <a:lnTo>
                    <a:pt x="218" y="65"/>
                  </a:lnTo>
                  <a:lnTo>
                    <a:pt x="219" y="65"/>
                  </a:lnTo>
                  <a:lnTo>
                    <a:pt x="219" y="63"/>
                  </a:lnTo>
                  <a:lnTo>
                    <a:pt x="221" y="63"/>
                  </a:lnTo>
                  <a:lnTo>
                    <a:pt x="223" y="63"/>
                  </a:lnTo>
                  <a:lnTo>
                    <a:pt x="223" y="65"/>
                  </a:lnTo>
                  <a:lnTo>
                    <a:pt x="225" y="65"/>
                  </a:lnTo>
                  <a:lnTo>
                    <a:pt x="225" y="63"/>
                  </a:lnTo>
                  <a:lnTo>
                    <a:pt x="223" y="63"/>
                  </a:lnTo>
                  <a:lnTo>
                    <a:pt x="223" y="61"/>
                  </a:lnTo>
                  <a:lnTo>
                    <a:pt x="223" y="60"/>
                  </a:lnTo>
                  <a:lnTo>
                    <a:pt x="221" y="60"/>
                  </a:lnTo>
                  <a:lnTo>
                    <a:pt x="221" y="58"/>
                  </a:lnTo>
                  <a:lnTo>
                    <a:pt x="221" y="56"/>
                  </a:lnTo>
                  <a:lnTo>
                    <a:pt x="221" y="54"/>
                  </a:lnTo>
                  <a:lnTo>
                    <a:pt x="221" y="52"/>
                  </a:lnTo>
                  <a:lnTo>
                    <a:pt x="221" y="50"/>
                  </a:lnTo>
                  <a:lnTo>
                    <a:pt x="223" y="50"/>
                  </a:lnTo>
                  <a:lnTo>
                    <a:pt x="225" y="50"/>
                  </a:lnTo>
                  <a:lnTo>
                    <a:pt x="225" y="48"/>
                  </a:lnTo>
                  <a:lnTo>
                    <a:pt x="225" y="46"/>
                  </a:lnTo>
                  <a:lnTo>
                    <a:pt x="227" y="46"/>
                  </a:lnTo>
                  <a:lnTo>
                    <a:pt x="227" y="44"/>
                  </a:lnTo>
                  <a:lnTo>
                    <a:pt x="225" y="44"/>
                  </a:lnTo>
                  <a:lnTo>
                    <a:pt x="225" y="42"/>
                  </a:lnTo>
                  <a:lnTo>
                    <a:pt x="227" y="42"/>
                  </a:lnTo>
                  <a:lnTo>
                    <a:pt x="229" y="42"/>
                  </a:lnTo>
                  <a:lnTo>
                    <a:pt x="229" y="44"/>
                  </a:lnTo>
                  <a:lnTo>
                    <a:pt x="229" y="42"/>
                  </a:lnTo>
                  <a:lnTo>
                    <a:pt x="231" y="42"/>
                  </a:lnTo>
                  <a:lnTo>
                    <a:pt x="229" y="40"/>
                  </a:lnTo>
                  <a:lnTo>
                    <a:pt x="231" y="40"/>
                  </a:lnTo>
                  <a:lnTo>
                    <a:pt x="233" y="40"/>
                  </a:lnTo>
                  <a:lnTo>
                    <a:pt x="233" y="42"/>
                  </a:lnTo>
                  <a:lnTo>
                    <a:pt x="235" y="42"/>
                  </a:lnTo>
                  <a:lnTo>
                    <a:pt x="235" y="44"/>
                  </a:lnTo>
                  <a:lnTo>
                    <a:pt x="237" y="44"/>
                  </a:lnTo>
                  <a:lnTo>
                    <a:pt x="239" y="44"/>
                  </a:lnTo>
                  <a:lnTo>
                    <a:pt x="237" y="44"/>
                  </a:lnTo>
                  <a:lnTo>
                    <a:pt x="237" y="46"/>
                  </a:lnTo>
                  <a:lnTo>
                    <a:pt x="239" y="46"/>
                  </a:lnTo>
                  <a:lnTo>
                    <a:pt x="241" y="46"/>
                  </a:lnTo>
                  <a:lnTo>
                    <a:pt x="243" y="46"/>
                  </a:lnTo>
                  <a:lnTo>
                    <a:pt x="243" y="44"/>
                  </a:lnTo>
                  <a:lnTo>
                    <a:pt x="244" y="44"/>
                  </a:lnTo>
                  <a:lnTo>
                    <a:pt x="246" y="44"/>
                  </a:lnTo>
                  <a:lnTo>
                    <a:pt x="246" y="42"/>
                  </a:lnTo>
                  <a:lnTo>
                    <a:pt x="248" y="42"/>
                  </a:lnTo>
                  <a:lnTo>
                    <a:pt x="250" y="40"/>
                  </a:lnTo>
                  <a:lnTo>
                    <a:pt x="252" y="40"/>
                  </a:lnTo>
                  <a:lnTo>
                    <a:pt x="254" y="40"/>
                  </a:lnTo>
                  <a:lnTo>
                    <a:pt x="254" y="38"/>
                  </a:lnTo>
                  <a:lnTo>
                    <a:pt x="256" y="38"/>
                  </a:lnTo>
                  <a:lnTo>
                    <a:pt x="256" y="40"/>
                  </a:lnTo>
                  <a:lnTo>
                    <a:pt x="258" y="40"/>
                  </a:lnTo>
                  <a:lnTo>
                    <a:pt x="260" y="40"/>
                  </a:lnTo>
                  <a:lnTo>
                    <a:pt x="258" y="40"/>
                  </a:lnTo>
                  <a:lnTo>
                    <a:pt x="260" y="40"/>
                  </a:lnTo>
                  <a:lnTo>
                    <a:pt x="260" y="38"/>
                  </a:lnTo>
                  <a:lnTo>
                    <a:pt x="262" y="38"/>
                  </a:lnTo>
                  <a:lnTo>
                    <a:pt x="264" y="38"/>
                  </a:lnTo>
                  <a:lnTo>
                    <a:pt x="264" y="37"/>
                  </a:lnTo>
                  <a:lnTo>
                    <a:pt x="266" y="37"/>
                  </a:lnTo>
                  <a:lnTo>
                    <a:pt x="267" y="37"/>
                  </a:lnTo>
                  <a:lnTo>
                    <a:pt x="267" y="35"/>
                  </a:lnTo>
                  <a:lnTo>
                    <a:pt x="269" y="35"/>
                  </a:lnTo>
                  <a:lnTo>
                    <a:pt x="269" y="37"/>
                  </a:lnTo>
                  <a:lnTo>
                    <a:pt x="269" y="38"/>
                  </a:lnTo>
                  <a:lnTo>
                    <a:pt x="271" y="38"/>
                  </a:lnTo>
                  <a:lnTo>
                    <a:pt x="271" y="40"/>
                  </a:lnTo>
                  <a:lnTo>
                    <a:pt x="273" y="40"/>
                  </a:lnTo>
                  <a:lnTo>
                    <a:pt x="273" y="38"/>
                  </a:lnTo>
                  <a:lnTo>
                    <a:pt x="275" y="38"/>
                  </a:lnTo>
                  <a:lnTo>
                    <a:pt x="275" y="40"/>
                  </a:lnTo>
                  <a:lnTo>
                    <a:pt x="275" y="38"/>
                  </a:lnTo>
                  <a:lnTo>
                    <a:pt x="277" y="38"/>
                  </a:lnTo>
                  <a:lnTo>
                    <a:pt x="279" y="38"/>
                  </a:lnTo>
                  <a:lnTo>
                    <a:pt x="279" y="40"/>
                  </a:lnTo>
                  <a:lnTo>
                    <a:pt x="279" y="42"/>
                  </a:lnTo>
                  <a:lnTo>
                    <a:pt x="279" y="44"/>
                  </a:lnTo>
                  <a:lnTo>
                    <a:pt x="279" y="42"/>
                  </a:lnTo>
                  <a:lnTo>
                    <a:pt x="281" y="42"/>
                  </a:lnTo>
                  <a:lnTo>
                    <a:pt x="283" y="44"/>
                  </a:lnTo>
                  <a:lnTo>
                    <a:pt x="285" y="44"/>
                  </a:lnTo>
                  <a:lnTo>
                    <a:pt x="285" y="42"/>
                  </a:lnTo>
                  <a:lnTo>
                    <a:pt x="287" y="42"/>
                  </a:lnTo>
                  <a:lnTo>
                    <a:pt x="287" y="40"/>
                  </a:lnTo>
                  <a:lnTo>
                    <a:pt x="289" y="42"/>
                  </a:lnTo>
                  <a:lnTo>
                    <a:pt x="289" y="40"/>
                  </a:lnTo>
                  <a:lnTo>
                    <a:pt x="289" y="38"/>
                  </a:lnTo>
                  <a:lnTo>
                    <a:pt x="291" y="38"/>
                  </a:lnTo>
                  <a:lnTo>
                    <a:pt x="292" y="38"/>
                  </a:lnTo>
                  <a:lnTo>
                    <a:pt x="294" y="37"/>
                  </a:lnTo>
                  <a:lnTo>
                    <a:pt x="294" y="38"/>
                  </a:lnTo>
                  <a:lnTo>
                    <a:pt x="296" y="38"/>
                  </a:lnTo>
                  <a:lnTo>
                    <a:pt x="296" y="37"/>
                  </a:lnTo>
                  <a:lnTo>
                    <a:pt x="296" y="35"/>
                  </a:lnTo>
                  <a:lnTo>
                    <a:pt x="296" y="37"/>
                  </a:lnTo>
                  <a:lnTo>
                    <a:pt x="294" y="37"/>
                  </a:lnTo>
                  <a:lnTo>
                    <a:pt x="294" y="35"/>
                  </a:lnTo>
                  <a:lnTo>
                    <a:pt x="294" y="33"/>
                  </a:lnTo>
                  <a:lnTo>
                    <a:pt x="294" y="31"/>
                  </a:lnTo>
                  <a:lnTo>
                    <a:pt x="294" y="29"/>
                  </a:lnTo>
                  <a:lnTo>
                    <a:pt x="296" y="29"/>
                  </a:lnTo>
                  <a:lnTo>
                    <a:pt x="298" y="29"/>
                  </a:lnTo>
                  <a:lnTo>
                    <a:pt x="298" y="31"/>
                  </a:lnTo>
                  <a:lnTo>
                    <a:pt x="300" y="31"/>
                  </a:lnTo>
                  <a:lnTo>
                    <a:pt x="300" y="29"/>
                  </a:lnTo>
                  <a:lnTo>
                    <a:pt x="302" y="31"/>
                  </a:lnTo>
                  <a:lnTo>
                    <a:pt x="302" y="33"/>
                  </a:lnTo>
                  <a:lnTo>
                    <a:pt x="304" y="33"/>
                  </a:lnTo>
                  <a:lnTo>
                    <a:pt x="304" y="31"/>
                  </a:lnTo>
                  <a:lnTo>
                    <a:pt x="304" y="29"/>
                  </a:lnTo>
                  <a:lnTo>
                    <a:pt x="306" y="29"/>
                  </a:lnTo>
                  <a:lnTo>
                    <a:pt x="308" y="29"/>
                  </a:lnTo>
                  <a:lnTo>
                    <a:pt x="308" y="27"/>
                  </a:lnTo>
                  <a:lnTo>
                    <a:pt x="308" y="25"/>
                  </a:lnTo>
                  <a:lnTo>
                    <a:pt x="306" y="25"/>
                  </a:lnTo>
                  <a:lnTo>
                    <a:pt x="306" y="23"/>
                  </a:lnTo>
                  <a:lnTo>
                    <a:pt x="306" y="21"/>
                  </a:lnTo>
                  <a:lnTo>
                    <a:pt x="306" y="19"/>
                  </a:lnTo>
                  <a:lnTo>
                    <a:pt x="306" y="17"/>
                  </a:lnTo>
                  <a:lnTo>
                    <a:pt x="306" y="15"/>
                  </a:lnTo>
                  <a:lnTo>
                    <a:pt x="306" y="13"/>
                  </a:lnTo>
                  <a:lnTo>
                    <a:pt x="306" y="12"/>
                  </a:lnTo>
                  <a:lnTo>
                    <a:pt x="306" y="10"/>
                  </a:lnTo>
                  <a:lnTo>
                    <a:pt x="306" y="8"/>
                  </a:lnTo>
                  <a:lnTo>
                    <a:pt x="308" y="8"/>
                  </a:lnTo>
                  <a:lnTo>
                    <a:pt x="308" y="6"/>
                  </a:lnTo>
                  <a:lnTo>
                    <a:pt x="310" y="6"/>
                  </a:lnTo>
                  <a:lnTo>
                    <a:pt x="310" y="4"/>
                  </a:lnTo>
                  <a:lnTo>
                    <a:pt x="310" y="2"/>
                  </a:lnTo>
                  <a:lnTo>
                    <a:pt x="312" y="0"/>
                  </a:lnTo>
                  <a:lnTo>
                    <a:pt x="312" y="2"/>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8" name="Freeform 15">
              <a:extLst>
                <a:ext uri="{FF2B5EF4-FFF2-40B4-BE49-F238E27FC236}">
                  <a16:creationId xmlns:a16="http://schemas.microsoft.com/office/drawing/2014/main" id="{B2178E3D-EED4-0843-5AB1-630E59ABA5AC}"/>
                </a:ext>
              </a:extLst>
            </p:cNvPr>
            <p:cNvSpPr>
              <a:spLocks noEditPoints="1"/>
            </p:cNvSpPr>
            <p:nvPr/>
          </p:nvSpPr>
          <p:spPr bwMode="auto">
            <a:xfrm>
              <a:off x="3233" y="1398"/>
              <a:ext cx="268" cy="570"/>
            </a:xfrm>
            <a:custGeom>
              <a:avLst/>
              <a:gdLst>
                <a:gd name="T0" fmla="*/ 248 w 268"/>
                <a:gd name="T1" fmla="*/ 386 h 570"/>
                <a:gd name="T2" fmla="*/ 233 w 268"/>
                <a:gd name="T3" fmla="*/ 418 h 570"/>
                <a:gd name="T4" fmla="*/ 221 w 268"/>
                <a:gd name="T5" fmla="*/ 428 h 570"/>
                <a:gd name="T6" fmla="*/ 237 w 268"/>
                <a:gd name="T7" fmla="*/ 393 h 570"/>
                <a:gd name="T8" fmla="*/ 212 w 268"/>
                <a:gd name="T9" fmla="*/ 150 h 570"/>
                <a:gd name="T10" fmla="*/ 160 w 268"/>
                <a:gd name="T11" fmla="*/ 8 h 570"/>
                <a:gd name="T12" fmla="*/ 187 w 268"/>
                <a:gd name="T13" fmla="*/ 34 h 570"/>
                <a:gd name="T14" fmla="*/ 204 w 268"/>
                <a:gd name="T15" fmla="*/ 54 h 570"/>
                <a:gd name="T16" fmla="*/ 220 w 268"/>
                <a:gd name="T17" fmla="*/ 71 h 570"/>
                <a:gd name="T18" fmla="*/ 241 w 268"/>
                <a:gd name="T19" fmla="*/ 92 h 570"/>
                <a:gd name="T20" fmla="*/ 252 w 268"/>
                <a:gd name="T21" fmla="*/ 102 h 570"/>
                <a:gd name="T22" fmla="*/ 258 w 268"/>
                <a:gd name="T23" fmla="*/ 130 h 570"/>
                <a:gd name="T24" fmla="*/ 254 w 268"/>
                <a:gd name="T25" fmla="*/ 155 h 570"/>
                <a:gd name="T26" fmla="*/ 262 w 268"/>
                <a:gd name="T27" fmla="*/ 180 h 570"/>
                <a:gd name="T28" fmla="*/ 258 w 268"/>
                <a:gd name="T29" fmla="*/ 192 h 570"/>
                <a:gd name="T30" fmla="*/ 239 w 268"/>
                <a:gd name="T31" fmla="*/ 152 h 570"/>
                <a:gd name="T32" fmla="*/ 227 w 268"/>
                <a:gd name="T33" fmla="*/ 117 h 570"/>
                <a:gd name="T34" fmla="*/ 195 w 268"/>
                <a:gd name="T35" fmla="*/ 127 h 570"/>
                <a:gd name="T36" fmla="*/ 185 w 268"/>
                <a:gd name="T37" fmla="*/ 171 h 570"/>
                <a:gd name="T38" fmla="*/ 200 w 268"/>
                <a:gd name="T39" fmla="*/ 213 h 570"/>
                <a:gd name="T40" fmla="*/ 196 w 268"/>
                <a:gd name="T41" fmla="*/ 249 h 570"/>
                <a:gd name="T42" fmla="*/ 225 w 268"/>
                <a:gd name="T43" fmla="*/ 271 h 570"/>
                <a:gd name="T44" fmla="*/ 221 w 268"/>
                <a:gd name="T45" fmla="*/ 301 h 570"/>
                <a:gd name="T46" fmla="*/ 221 w 268"/>
                <a:gd name="T47" fmla="*/ 340 h 570"/>
                <a:gd name="T48" fmla="*/ 206 w 268"/>
                <a:gd name="T49" fmla="*/ 365 h 570"/>
                <a:gd name="T50" fmla="*/ 223 w 268"/>
                <a:gd name="T51" fmla="*/ 390 h 570"/>
                <a:gd name="T52" fmla="*/ 191 w 268"/>
                <a:gd name="T53" fmla="*/ 397 h 570"/>
                <a:gd name="T54" fmla="*/ 164 w 268"/>
                <a:gd name="T55" fmla="*/ 428 h 570"/>
                <a:gd name="T56" fmla="*/ 147 w 268"/>
                <a:gd name="T57" fmla="*/ 463 h 570"/>
                <a:gd name="T58" fmla="*/ 141 w 268"/>
                <a:gd name="T59" fmla="*/ 493 h 570"/>
                <a:gd name="T60" fmla="*/ 154 w 268"/>
                <a:gd name="T61" fmla="*/ 530 h 570"/>
                <a:gd name="T62" fmla="*/ 131 w 268"/>
                <a:gd name="T63" fmla="*/ 532 h 570"/>
                <a:gd name="T64" fmla="*/ 112 w 268"/>
                <a:gd name="T65" fmla="*/ 543 h 570"/>
                <a:gd name="T66" fmla="*/ 100 w 268"/>
                <a:gd name="T67" fmla="*/ 562 h 570"/>
                <a:gd name="T68" fmla="*/ 75 w 268"/>
                <a:gd name="T69" fmla="*/ 561 h 570"/>
                <a:gd name="T70" fmla="*/ 43 w 268"/>
                <a:gd name="T71" fmla="*/ 570 h 570"/>
                <a:gd name="T72" fmla="*/ 33 w 268"/>
                <a:gd name="T73" fmla="*/ 557 h 570"/>
                <a:gd name="T74" fmla="*/ 6 w 268"/>
                <a:gd name="T75" fmla="*/ 547 h 570"/>
                <a:gd name="T76" fmla="*/ 20 w 268"/>
                <a:gd name="T77" fmla="*/ 528 h 570"/>
                <a:gd name="T78" fmla="*/ 24 w 268"/>
                <a:gd name="T79" fmla="*/ 505 h 570"/>
                <a:gd name="T80" fmla="*/ 25 w 268"/>
                <a:gd name="T81" fmla="*/ 493 h 570"/>
                <a:gd name="T82" fmla="*/ 25 w 268"/>
                <a:gd name="T83" fmla="*/ 468 h 570"/>
                <a:gd name="T84" fmla="*/ 24 w 268"/>
                <a:gd name="T85" fmla="*/ 440 h 570"/>
                <a:gd name="T86" fmla="*/ 31 w 268"/>
                <a:gd name="T87" fmla="*/ 411 h 570"/>
                <a:gd name="T88" fmla="*/ 35 w 268"/>
                <a:gd name="T89" fmla="*/ 382 h 570"/>
                <a:gd name="T90" fmla="*/ 60 w 268"/>
                <a:gd name="T91" fmla="*/ 357 h 570"/>
                <a:gd name="T92" fmla="*/ 66 w 268"/>
                <a:gd name="T93" fmla="*/ 328 h 570"/>
                <a:gd name="T94" fmla="*/ 93 w 268"/>
                <a:gd name="T95" fmla="*/ 311 h 570"/>
                <a:gd name="T96" fmla="*/ 97 w 268"/>
                <a:gd name="T97" fmla="*/ 284 h 570"/>
                <a:gd name="T98" fmla="*/ 98 w 268"/>
                <a:gd name="T99" fmla="*/ 253 h 570"/>
                <a:gd name="T100" fmla="*/ 97 w 268"/>
                <a:gd name="T101" fmla="*/ 226 h 570"/>
                <a:gd name="T102" fmla="*/ 79 w 268"/>
                <a:gd name="T103" fmla="*/ 194 h 570"/>
                <a:gd name="T104" fmla="*/ 75 w 268"/>
                <a:gd name="T105" fmla="*/ 159 h 570"/>
                <a:gd name="T106" fmla="*/ 83 w 268"/>
                <a:gd name="T107" fmla="*/ 130 h 570"/>
                <a:gd name="T108" fmla="*/ 70 w 268"/>
                <a:gd name="T109" fmla="*/ 127 h 570"/>
                <a:gd name="T110" fmla="*/ 73 w 268"/>
                <a:gd name="T111" fmla="*/ 104 h 570"/>
                <a:gd name="T112" fmla="*/ 100 w 268"/>
                <a:gd name="T113" fmla="*/ 94 h 570"/>
                <a:gd name="T114" fmla="*/ 125 w 268"/>
                <a:gd name="T115" fmla="*/ 84 h 570"/>
                <a:gd name="T116" fmla="*/ 131 w 268"/>
                <a:gd name="T117" fmla="*/ 54 h 570"/>
                <a:gd name="T118" fmla="*/ 143 w 268"/>
                <a:gd name="T119" fmla="*/ 59 h 570"/>
                <a:gd name="T120" fmla="*/ 152 w 268"/>
                <a:gd name="T121" fmla="*/ 25 h 570"/>
                <a:gd name="T122" fmla="*/ 154 w 268"/>
                <a:gd name="T123" fmla="*/ 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570">
                  <a:moveTo>
                    <a:pt x="148" y="461"/>
                  </a:moveTo>
                  <a:lnTo>
                    <a:pt x="150" y="461"/>
                  </a:lnTo>
                  <a:lnTo>
                    <a:pt x="148" y="461"/>
                  </a:lnTo>
                  <a:close/>
                  <a:moveTo>
                    <a:pt x="218" y="443"/>
                  </a:moveTo>
                  <a:lnTo>
                    <a:pt x="218" y="445"/>
                  </a:lnTo>
                  <a:lnTo>
                    <a:pt x="216" y="443"/>
                  </a:lnTo>
                  <a:lnTo>
                    <a:pt x="216" y="441"/>
                  </a:lnTo>
                  <a:lnTo>
                    <a:pt x="218" y="440"/>
                  </a:lnTo>
                  <a:lnTo>
                    <a:pt x="218" y="441"/>
                  </a:lnTo>
                  <a:lnTo>
                    <a:pt x="218" y="443"/>
                  </a:lnTo>
                  <a:close/>
                  <a:moveTo>
                    <a:pt x="256" y="370"/>
                  </a:moveTo>
                  <a:lnTo>
                    <a:pt x="256" y="369"/>
                  </a:lnTo>
                  <a:lnTo>
                    <a:pt x="256" y="370"/>
                  </a:lnTo>
                  <a:close/>
                  <a:moveTo>
                    <a:pt x="256" y="365"/>
                  </a:moveTo>
                  <a:lnTo>
                    <a:pt x="258" y="365"/>
                  </a:lnTo>
                  <a:lnTo>
                    <a:pt x="258" y="367"/>
                  </a:lnTo>
                  <a:lnTo>
                    <a:pt x="258" y="369"/>
                  </a:lnTo>
                  <a:lnTo>
                    <a:pt x="256" y="369"/>
                  </a:lnTo>
                  <a:lnTo>
                    <a:pt x="256" y="370"/>
                  </a:lnTo>
                  <a:lnTo>
                    <a:pt x="256" y="372"/>
                  </a:lnTo>
                  <a:lnTo>
                    <a:pt x="254" y="372"/>
                  </a:lnTo>
                  <a:lnTo>
                    <a:pt x="254" y="374"/>
                  </a:lnTo>
                  <a:lnTo>
                    <a:pt x="252" y="376"/>
                  </a:lnTo>
                  <a:lnTo>
                    <a:pt x="252" y="378"/>
                  </a:lnTo>
                  <a:lnTo>
                    <a:pt x="250" y="382"/>
                  </a:lnTo>
                  <a:lnTo>
                    <a:pt x="248" y="384"/>
                  </a:lnTo>
                  <a:lnTo>
                    <a:pt x="248" y="386"/>
                  </a:lnTo>
                  <a:lnTo>
                    <a:pt x="248" y="388"/>
                  </a:lnTo>
                  <a:lnTo>
                    <a:pt x="246" y="388"/>
                  </a:lnTo>
                  <a:lnTo>
                    <a:pt x="246" y="390"/>
                  </a:lnTo>
                  <a:lnTo>
                    <a:pt x="246" y="392"/>
                  </a:lnTo>
                  <a:lnTo>
                    <a:pt x="246" y="393"/>
                  </a:lnTo>
                  <a:lnTo>
                    <a:pt x="244" y="393"/>
                  </a:lnTo>
                  <a:lnTo>
                    <a:pt x="244" y="395"/>
                  </a:lnTo>
                  <a:lnTo>
                    <a:pt x="244" y="397"/>
                  </a:lnTo>
                  <a:lnTo>
                    <a:pt x="244" y="399"/>
                  </a:lnTo>
                  <a:lnTo>
                    <a:pt x="243" y="399"/>
                  </a:lnTo>
                  <a:lnTo>
                    <a:pt x="244" y="401"/>
                  </a:lnTo>
                  <a:lnTo>
                    <a:pt x="243" y="403"/>
                  </a:lnTo>
                  <a:lnTo>
                    <a:pt x="241" y="405"/>
                  </a:lnTo>
                  <a:lnTo>
                    <a:pt x="241" y="407"/>
                  </a:lnTo>
                  <a:lnTo>
                    <a:pt x="239" y="409"/>
                  </a:lnTo>
                  <a:lnTo>
                    <a:pt x="237" y="411"/>
                  </a:lnTo>
                  <a:lnTo>
                    <a:pt x="237" y="409"/>
                  </a:lnTo>
                  <a:lnTo>
                    <a:pt x="239" y="407"/>
                  </a:lnTo>
                  <a:lnTo>
                    <a:pt x="239" y="405"/>
                  </a:lnTo>
                  <a:lnTo>
                    <a:pt x="237" y="407"/>
                  </a:lnTo>
                  <a:lnTo>
                    <a:pt x="237" y="409"/>
                  </a:lnTo>
                  <a:lnTo>
                    <a:pt x="237" y="411"/>
                  </a:lnTo>
                  <a:lnTo>
                    <a:pt x="235" y="413"/>
                  </a:lnTo>
                  <a:lnTo>
                    <a:pt x="235" y="415"/>
                  </a:lnTo>
                  <a:lnTo>
                    <a:pt x="235" y="417"/>
                  </a:lnTo>
                  <a:lnTo>
                    <a:pt x="233" y="417"/>
                  </a:lnTo>
                  <a:lnTo>
                    <a:pt x="233" y="418"/>
                  </a:lnTo>
                  <a:lnTo>
                    <a:pt x="233" y="420"/>
                  </a:lnTo>
                  <a:lnTo>
                    <a:pt x="231" y="420"/>
                  </a:lnTo>
                  <a:lnTo>
                    <a:pt x="231" y="422"/>
                  </a:lnTo>
                  <a:lnTo>
                    <a:pt x="231" y="424"/>
                  </a:lnTo>
                  <a:lnTo>
                    <a:pt x="229" y="424"/>
                  </a:lnTo>
                  <a:lnTo>
                    <a:pt x="227" y="426"/>
                  </a:lnTo>
                  <a:lnTo>
                    <a:pt x="227" y="428"/>
                  </a:lnTo>
                  <a:lnTo>
                    <a:pt x="225" y="428"/>
                  </a:lnTo>
                  <a:lnTo>
                    <a:pt x="225" y="430"/>
                  </a:lnTo>
                  <a:lnTo>
                    <a:pt x="227" y="430"/>
                  </a:lnTo>
                  <a:lnTo>
                    <a:pt x="225" y="430"/>
                  </a:lnTo>
                  <a:lnTo>
                    <a:pt x="225" y="432"/>
                  </a:lnTo>
                  <a:lnTo>
                    <a:pt x="223" y="432"/>
                  </a:lnTo>
                  <a:lnTo>
                    <a:pt x="223" y="434"/>
                  </a:lnTo>
                  <a:lnTo>
                    <a:pt x="221" y="434"/>
                  </a:lnTo>
                  <a:lnTo>
                    <a:pt x="221" y="436"/>
                  </a:lnTo>
                  <a:lnTo>
                    <a:pt x="221" y="438"/>
                  </a:lnTo>
                  <a:lnTo>
                    <a:pt x="220" y="440"/>
                  </a:lnTo>
                  <a:lnTo>
                    <a:pt x="220" y="441"/>
                  </a:lnTo>
                  <a:lnTo>
                    <a:pt x="218" y="440"/>
                  </a:lnTo>
                  <a:lnTo>
                    <a:pt x="218" y="438"/>
                  </a:lnTo>
                  <a:lnTo>
                    <a:pt x="220" y="436"/>
                  </a:lnTo>
                  <a:lnTo>
                    <a:pt x="220" y="434"/>
                  </a:lnTo>
                  <a:lnTo>
                    <a:pt x="220" y="432"/>
                  </a:lnTo>
                  <a:lnTo>
                    <a:pt x="220" y="430"/>
                  </a:lnTo>
                  <a:lnTo>
                    <a:pt x="220" y="428"/>
                  </a:lnTo>
                  <a:lnTo>
                    <a:pt x="221" y="428"/>
                  </a:lnTo>
                  <a:lnTo>
                    <a:pt x="221" y="426"/>
                  </a:lnTo>
                  <a:lnTo>
                    <a:pt x="221" y="424"/>
                  </a:lnTo>
                  <a:lnTo>
                    <a:pt x="221" y="422"/>
                  </a:lnTo>
                  <a:lnTo>
                    <a:pt x="223" y="422"/>
                  </a:lnTo>
                  <a:lnTo>
                    <a:pt x="223" y="424"/>
                  </a:lnTo>
                  <a:lnTo>
                    <a:pt x="225" y="424"/>
                  </a:lnTo>
                  <a:lnTo>
                    <a:pt x="225" y="422"/>
                  </a:lnTo>
                  <a:lnTo>
                    <a:pt x="225" y="420"/>
                  </a:lnTo>
                  <a:lnTo>
                    <a:pt x="225" y="418"/>
                  </a:lnTo>
                  <a:lnTo>
                    <a:pt x="227" y="417"/>
                  </a:lnTo>
                  <a:lnTo>
                    <a:pt x="227" y="415"/>
                  </a:lnTo>
                  <a:lnTo>
                    <a:pt x="225" y="413"/>
                  </a:lnTo>
                  <a:lnTo>
                    <a:pt x="225" y="411"/>
                  </a:lnTo>
                  <a:lnTo>
                    <a:pt x="225" y="409"/>
                  </a:lnTo>
                  <a:lnTo>
                    <a:pt x="227" y="409"/>
                  </a:lnTo>
                  <a:lnTo>
                    <a:pt x="227" y="407"/>
                  </a:lnTo>
                  <a:lnTo>
                    <a:pt x="227" y="405"/>
                  </a:lnTo>
                  <a:lnTo>
                    <a:pt x="229" y="403"/>
                  </a:lnTo>
                  <a:lnTo>
                    <a:pt x="229" y="401"/>
                  </a:lnTo>
                  <a:lnTo>
                    <a:pt x="231" y="401"/>
                  </a:lnTo>
                  <a:lnTo>
                    <a:pt x="231" y="399"/>
                  </a:lnTo>
                  <a:lnTo>
                    <a:pt x="231" y="397"/>
                  </a:lnTo>
                  <a:lnTo>
                    <a:pt x="233" y="397"/>
                  </a:lnTo>
                  <a:lnTo>
                    <a:pt x="235" y="397"/>
                  </a:lnTo>
                  <a:lnTo>
                    <a:pt x="235" y="395"/>
                  </a:lnTo>
                  <a:lnTo>
                    <a:pt x="237" y="395"/>
                  </a:lnTo>
                  <a:lnTo>
                    <a:pt x="237" y="393"/>
                  </a:lnTo>
                  <a:lnTo>
                    <a:pt x="237" y="392"/>
                  </a:lnTo>
                  <a:lnTo>
                    <a:pt x="239" y="392"/>
                  </a:lnTo>
                  <a:lnTo>
                    <a:pt x="239" y="390"/>
                  </a:lnTo>
                  <a:lnTo>
                    <a:pt x="239" y="388"/>
                  </a:lnTo>
                  <a:lnTo>
                    <a:pt x="239" y="386"/>
                  </a:lnTo>
                  <a:lnTo>
                    <a:pt x="241" y="386"/>
                  </a:lnTo>
                  <a:lnTo>
                    <a:pt x="243" y="384"/>
                  </a:lnTo>
                  <a:lnTo>
                    <a:pt x="244" y="384"/>
                  </a:lnTo>
                  <a:lnTo>
                    <a:pt x="244" y="382"/>
                  </a:lnTo>
                  <a:lnTo>
                    <a:pt x="246" y="382"/>
                  </a:lnTo>
                  <a:lnTo>
                    <a:pt x="246" y="380"/>
                  </a:lnTo>
                  <a:lnTo>
                    <a:pt x="248" y="378"/>
                  </a:lnTo>
                  <a:lnTo>
                    <a:pt x="248" y="376"/>
                  </a:lnTo>
                  <a:lnTo>
                    <a:pt x="248" y="374"/>
                  </a:lnTo>
                  <a:lnTo>
                    <a:pt x="246" y="372"/>
                  </a:lnTo>
                  <a:lnTo>
                    <a:pt x="246" y="370"/>
                  </a:lnTo>
                  <a:lnTo>
                    <a:pt x="248" y="370"/>
                  </a:lnTo>
                  <a:lnTo>
                    <a:pt x="250" y="369"/>
                  </a:lnTo>
                  <a:lnTo>
                    <a:pt x="250" y="367"/>
                  </a:lnTo>
                  <a:lnTo>
                    <a:pt x="252" y="367"/>
                  </a:lnTo>
                  <a:lnTo>
                    <a:pt x="252" y="365"/>
                  </a:lnTo>
                  <a:lnTo>
                    <a:pt x="254" y="365"/>
                  </a:lnTo>
                  <a:lnTo>
                    <a:pt x="256" y="365"/>
                  </a:lnTo>
                  <a:close/>
                  <a:moveTo>
                    <a:pt x="225" y="292"/>
                  </a:moveTo>
                  <a:lnTo>
                    <a:pt x="223" y="292"/>
                  </a:lnTo>
                  <a:lnTo>
                    <a:pt x="225" y="292"/>
                  </a:lnTo>
                  <a:close/>
                  <a:moveTo>
                    <a:pt x="212" y="150"/>
                  </a:moveTo>
                  <a:lnTo>
                    <a:pt x="210" y="150"/>
                  </a:lnTo>
                  <a:lnTo>
                    <a:pt x="210" y="148"/>
                  </a:lnTo>
                  <a:lnTo>
                    <a:pt x="212" y="148"/>
                  </a:lnTo>
                  <a:lnTo>
                    <a:pt x="212" y="150"/>
                  </a:lnTo>
                  <a:close/>
                  <a:moveTo>
                    <a:pt x="210" y="142"/>
                  </a:moveTo>
                  <a:lnTo>
                    <a:pt x="210" y="140"/>
                  </a:lnTo>
                  <a:lnTo>
                    <a:pt x="210" y="142"/>
                  </a:lnTo>
                  <a:close/>
                  <a:moveTo>
                    <a:pt x="210" y="134"/>
                  </a:moveTo>
                  <a:lnTo>
                    <a:pt x="208" y="134"/>
                  </a:lnTo>
                  <a:lnTo>
                    <a:pt x="208" y="132"/>
                  </a:lnTo>
                  <a:lnTo>
                    <a:pt x="208" y="130"/>
                  </a:lnTo>
                  <a:lnTo>
                    <a:pt x="208" y="128"/>
                  </a:lnTo>
                  <a:lnTo>
                    <a:pt x="210" y="128"/>
                  </a:lnTo>
                  <a:lnTo>
                    <a:pt x="210" y="130"/>
                  </a:lnTo>
                  <a:lnTo>
                    <a:pt x="212" y="130"/>
                  </a:lnTo>
                  <a:lnTo>
                    <a:pt x="212" y="132"/>
                  </a:lnTo>
                  <a:lnTo>
                    <a:pt x="212" y="134"/>
                  </a:lnTo>
                  <a:lnTo>
                    <a:pt x="210" y="134"/>
                  </a:lnTo>
                  <a:close/>
                  <a:moveTo>
                    <a:pt x="154" y="2"/>
                  </a:moveTo>
                  <a:lnTo>
                    <a:pt x="156" y="2"/>
                  </a:lnTo>
                  <a:lnTo>
                    <a:pt x="154" y="2"/>
                  </a:lnTo>
                  <a:lnTo>
                    <a:pt x="154" y="4"/>
                  </a:lnTo>
                  <a:lnTo>
                    <a:pt x="156" y="4"/>
                  </a:lnTo>
                  <a:lnTo>
                    <a:pt x="156" y="6"/>
                  </a:lnTo>
                  <a:lnTo>
                    <a:pt x="156" y="8"/>
                  </a:lnTo>
                  <a:lnTo>
                    <a:pt x="158" y="8"/>
                  </a:lnTo>
                  <a:lnTo>
                    <a:pt x="160" y="8"/>
                  </a:lnTo>
                  <a:lnTo>
                    <a:pt x="160" y="9"/>
                  </a:lnTo>
                  <a:lnTo>
                    <a:pt x="162" y="9"/>
                  </a:lnTo>
                  <a:lnTo>
                    <a:pt x="162" y="11"/>
                  </a:lnTo>
                  <a:lnTo>
                    <a:pt x="164" y="11"/>
                  </a:lnTo>
                  <a:lnTo>
                    <a:pt x="164" y="13"/>
                  </a:lnTo>
                  <a:lnTo>
                    <a:pt x="164" y="15"/>
                  </a:lnTo>
                  <a:lnTo>
                    <a:pt x="166" y="15"/>
                  </a:lnTo>
                  <a:lnTo>
                    <a:pt x="166" y="17"/>
                  </a:lnTo>
                  <a:lnTo>
                    <a:pt x="168" y="17"/>
                  </a:lnTo>
                  <a:lnTo>
                    <a:pt x="170" y="17"/>
                  </a:lnTo>
                  <a:lnTo>
                    <a:pt x="170" y="19"/>
                  </a:lnTo>
                  <a:lnTo>
                    <a:pt x="171" y="19"/>
                  </a:lnTo>
                  <a:lnTo>
                    <a:pt x="171" y="21"/>
                  </a:lnTo>
                  <a:lnTo>
                    <a:pt x="171" y="23"/>
                  </a:lnTo>
                  <a:lnTo>
                    <a:pt x="173" y="23"/>
                  </a:lnTo>
                  <a:lnTo>
                    <a:pt x="173" y="25"/>
                  </a:lnTo>
                  <a:lnTo>
                    <a:pt x="175" y="25"/>
                  </a:lnTo>
                  <a:lnTo>
                    <a:pt x="175" y="27"/>
                  </a:lnTo>
                  <a:lnTo>
                    <a:pt x="175" y="29"/>
                  </a:lnTo>
                  <a:lnTo>
                    <a:pt x="177" y="29"/>
                  </a:lnTo>
                  <a:lnTo>
                    <a:pt x="177" y="31"/>
                  </a:lnTo>
                  <a:lnTo>
                    <a:pt x="179" y="31"/>
                  </a:lnTo>
                  <a:lnTo>
                    <a:pt x="179" y="32"/>
                  </a:lnTo>
                  <a:lnTo>
                    <a:pt x="181" y="32"/>
                  </a:lnTo>
                  <a:lnTo>
                    <a:pt x="183" y="34"/>
                  </a:lnTo>
                  <a:lnTo>
                    <a:pt x="185" y="34"/>
                  </a:lnTo>
                  <a:lnTo>
                    <a:pt x="187" y="34"/>
                  </a:lnTo>
                  <a:lnTo>
                    <a:pt x="187" y="36"/>
                  </a:lnTo>
                  <a:lnTo>
                    <a:pt x="187" y="38"/>
                  </a:lnTo>
                  <a:lnTo>
                    <a:pt x="189" y="38"/>
                  </a:lnTo>
                  <a:lnTo>
                    <a:pt x="189" y="40"/>
                  </a:lnTo>
                  <a:lnTo>
                    <a:pt x="189" y="42"/>
                  </a:lnTo>
                  <a:lnTo>
                    <a:pt x="189" y="44"/>
                  </a:lnTo>
                  <a:lnTo>
                    <a:pt x="189" y="46"/>
                  </a:lnTo>
                  <a:lnTo>
                    <a:pt x="191" y="46"/>
                  </a:lnTo>
                  <a:lnTo>
                    <a:pt x="193" y="46"/>
                  </a:lnTo>
                  <a:lnTo>
                    <a:pt x="193" y="48"/>
                  </a:lnTo>
                  <a:lnTo>
                    <a:pt x="195" y="48"/>
                  </a:lnTo>
                  <a:lnTo>
                    <a:pt x="195" y="50"/>
                  </a:lnTo>
                  <a:lnTo>
                    <a:pt x="193" y="50"/>
                  </a:lnTo>
                  <a:lnTo>
                    <a:pt x="193" y="52"/>
                  </a:lnTo>
                  <a:lnTo>
                    <a:pt x="195" y="52"/>
                  </a:lnTo>
                  <a:lnTo>
                    <a:pt x="193" y="52"/>
                  </a:lnTo>
                  <a:lnTo>
                    <a:pt x="193" y="54"/>
                  </a:lnTo>
                  <a:lnTo>
                    <a:pt x="195" y="54"/>
                  </a:lnTo>
                  <a:lnTo>
                    <a:pt x="196" y="54"/>
                  </a:lnTo>
                  <a:lnTo>
                    <a:pt x="196" y="56"/>
                  </a:lnTo>
                  <a:lnTo>
                    <a:pt x="195" y="56"/>
                  </a:lnTo>
                  <a:lnTo>
                    <a:pt x="196" y="56"/>
                  </a:lnTo>
                  <a:lnTo>
                    <a:pt x="198" y="56"/>
                  </a:lnTo>
                  <a:lnTo>
                    <a:pt x="200" y="56"/>
                  </a:lnTo>
                  <a:lnTo>
                    <a:pt x="200" y="54"/>
                  </a:lnTo>
                  <a:lnTo>
                    <a:pt x="202" y="54"/>
                  </a:lnTo>
                  <a:lnTo>
                    <a:pt x="204" y="54"/>
                  </a:lnTo>
                  <a:lnTo>
                    <a:pt x="206" y="54"/>
                  </a:lnTo>
                  <a:lnTo>
                    <a:pt x="206" y="52"/>
                  </a:lnTo>
                  <a:lnTo>
                    <a:pt x="208" y="52"/>
                  </a:lnTo>
                  <a:lnTo>
                    <a:pt x="208" y="50"/>
                  </a:lnTo>
                  <a:lnTo>
                    <a:pt x="210" y="50"/>
                  </a:lnTo>
                  <a:lnTo>
                    <a:pt x="210" y="48"/>
                  </a:lnTo>
                  <a:lnTo>
                    <a:pt x="212" y="48"/>
                  </a:lnTo>
                  <a:lnTo>
                    <a:pt x="214" y="48"/>
                  </a:lnTo>
                  <a:lnTo>
                    <a:pt x="216" y="48"/>
                  </a:lnTo>
                  <a:lnTo>
                    <a:pt x="216" y="50"/>
                  </a:lnTo>
                  <a:lnTo>
                    <a:pt x="214" y="50"/>
                  </a:lnTo>
                  <a:lnTo>
                    <a:pt x="214" y="52"/>
                  </a:lnTo>
                  <a:lnTo>
                    <a:pt x="216" y="52"/>
                  </a:lnTo>
                  <a:lnTo>
                    <a:pt x="216" y="54"/>
                  </a:lnTo>
                  <a:lnTo>
                    <a:pt x="216" y="56"/>
                  </a:lnTo>
                  <a:lnTo>
                    <a:pt x="218" y="56"/>
                  </a:lnTo>
                  <a:lnTo>
                    <a:pt x="218" y="57"/>
                  </a:lnTo>
                  <a:lnTo>
                    <a:pt x="220" y="57"/>
                  </a:lnTo>
                  <a:lnTo>
                    <a:pt x="220" y="59"/>
                  </a:lnTo>
                  <a:lnTo>
                    <a:pt x="220" y="61"/>
                  </a:lnTo>
                  <a:lnTo>
                    <a:pt x="220" y="63"/>
                  </a:lnTo>
                  <a:lnTo>
                    <a:pt x="218" y="63"/>
                  </a:lnTo>
                  <a:lnTo>
                    <a:pt x="218" y="65"/>
                  </a:lnTo>
                  <a:lnTo>
                    <a:pt x="218" y="67"/>
                  </a:lnTo>
                  <a:lnTo>
                    <a:pt x="218" y="69"/>
                  </a:lnTo>
                  <a:lnTo>
                    <a:pt x="218" y="71"/>
                  </a:lnTo>
                  <a:lnTo>
                    <a:pt x="220" y="71"/>
                  </a:lnTo>
                  <a:lnTo>
                    <a:pt x="220" y="73"/>
                  </a:lnTo>
                  <a:lnTo>
                    <a:pt x="221" y="73"/>
                  </a:lnTo>
                  <a:lnTo>
                    <a:pt x="221" y="75"/>
                  </a:lnTo>
                  <a:lnTo>
                    <a:pt x="221" y="77"/>
                  </a:lnTo>
                  <a:lnTo>
                    <a:pt x="223" y="77"/>
                  </a:lnTo>
                  <a:lnTo>
                    <a:pt x="225" y="77"/>
                  </a:lnTo>
                  <a:lnTo>
                    <a:pt x="225" y="79"/>
                  </a:lnTo>
                  <a:lnTo>
                    <a:pt x="227" y="79"/>
                  </a:lnTo>
                  <a:lnTo>
                    <a:pt x="229" y="79"/>
                  </a:lnTo>
                  <a:lnTo>
                    <a:pt x="227" y="79"/>
                  </a:lnTo>
                  <a:lnTo>
                    <a:pt x="227" y="80"/>
                  </a:lnTo>
                  <a:lnTo>
                    <a:pt x="229" y="80"/>
                  </a:lnTo>
                  <a:lnTo>
                    <a:pt x="227" y="80"/>
                  </a:lnTo>
                  <a:lnTo>
                    <a:pt x="227" y="82"/>
                  </a:lnTo>
                  <a:lnTo>
                    <a:pt x="229" y="82"/>
                  </a:lnTo>
                  <a:lnTo>
                    <a:pt x="231" y="84"/>
                  </a:lnTo>
                  <a:lnTo>
                    <a:pt x="231" y="86"/>
                  </a:lnTo>
                  <a:lnTo>
                    <a:pt x="233" y="86"/>
                  </a:lnTo>
                  <a:lnTo>
                    <a:pt x="233" y="88"/>
                  </a:lnTo>
                  <a:lnTo>
                    <a:pt x="233" y="90"/>
                  </a:lnTo>
                  <a:lnTo>
                    <a:pt x="235" y="90"/>
                  </a:lnTo>
                  <a:lnTo>
                    <a:pt x="235" y="88"/>
                  </a:lnTo>
                  <a:lnTo>
                    <a:pt x="237" y="88"/>
                  </a:lnTo>
                  <a:lnTo>
                    <a:pt x="237" y="90"/>
                  </a:lnTo>
                  <a:lnTo>
                    <a:pt x="239" y="90"/>
                  </a:lnTo>
                  <a:lnTo>
                    <a:pt x="241" y="90"/>
                  </a:lnTo>
                  <a:lnTo>
                    <a:pt x="241" y="92"/>
                  </a:lnTo>
                  <a:lnTo>
                    <a:pt x="243" y="92"/>
                  </a:lnTo>
                  <a:lnTo>
                    <a:pt x="243" y="90"/>
                  </a:lnTo>
                  <a:lnTo>
                    <a:pt x="244" y="90"/>
                  </a:lnTo>
                  <a:lnTo>
                    <a:pt x="244" y="88"/>
                  </a:lnTo>
                  <a:lnTo>
                    <a:pt x="246" y="88"/>
                  </a:lnTo>
                  <a:lnTo>
                    <a:pt x="246" y="86"/>
                  </a:lnTo>
                  <a:lnTo>
                    <a:pt x="248" y="86"/>
                  </a:lnTo>
                  <a:lnTo>
                    <a:pt x="248" y="84"/>
                  </a:lnTo>
                  <a:lnTo>
                    <a:pt x="250" y="84"/>
                  </a:lnTo>
                  <a:lnTo>
                    <a:pt x="252" y="84"/>
                  </a:lnTo>
                  <a:lnTo>
                    <a:pt x="252" y="86"/>
                  </a:lnTo>
                  <a:lnTo>
                    <a:pt x="254" y="86"/>
                  </a:lnTo>
                  <a:lnTo>
                    <a:pt x="254" y="88"/>
                  </a:lnTo>
                  <a:lnTo>
                    <a:pt x="256" y="88"/>
                  </a:lnTo>
                  <a:lnTo>
                    <a:pt x="256" y="90"/>
                  </a:lnTo>
                  <a:lnTo>
                    <a:pt x="256" y="92"/>
                  </a:lnTo>
                  <a:lnTo>
                    <a:pt x="258" y="92"/>
                  </a:lnTo>
                  <a:lnTo>
                    <a:pt x="258" y="94"/>
                  </a:lnTo>
                  <a:lnTo>
                    <a:pt x="260" y="94"/>
                  </a:lnTo>
                  <a:lnTo>
                    <a:pt x="260" y="96"/>
                  </a:lnTo>
                  <a:lnTo>
                    <a:pt x="258" y="96"/>
                  </a:lnTo>
                  <a:lnTo>
                    <a:pt x="258" y="98"/>
                  </a:lnTo>
                  <a:lnTo>
                    <a:pt x="256" y="98"/>
                  </a:lnTo>
                  <a:lnTo>
                    <a:pt x="256" y="100"/>
                  </a:lnTo>
                  <a:lnTo>
                    <a:pt x="254" y="100"/>
                  </a:lnTo>
                  <a:lnTo>
                    <a:pt x="254" y="102"/>
                  </a:lnTo>
                  <a:lnTo>
                    <a:pt x="252" y="102"/>
                  </a:lnTo>
                  <a:lnTo>
                    <a:pt x="252" y="104"/>
                  </a:lnTo>
                  <a:lnTo>
                    <a:pt x="250" y="104"/>
                  </a:lnTo>
                  <a:lnTo>
                    <a:pt x="250" y="105"/>
                  </a:lnTo>
                  <a:lnTo>
                    <a:pt x="252" y="105"/>
                  </a:lnTo>
                  <a:lnTo>
                    <a:pt x="254" y="105"/>
                  </a:lnTo>
                  <a:lnTo>
                    <a:pt x="256" y="105"/>
                  </a:lnTo>
                  <a:lnTo>
                    <a:pt x="256" y="107"/>
                  </a:lnTo>
                  <a:lnTo>
                    <a:pt x="258" y="107"/>
                  </a:lnTo>
                  <a:lnTo>
                    <a:pt x="258" y="105"/>
                  </a:lnTo>
                  <a:lnTo>
                    <a:pt x="260" y="107"/>
                  </a:lnTo>
                  <a:lnTo>
                    <a:pt x="260" y="109"/>
                  </a:lnTo>
                  <a:lnTo>
                    <a:pt x="260" y="111"/>
                  </a:lnTo>
                  <a:lnTo>
                    <a:pt x="262" y="111"/>
                  </a:lnTo>
                  <a:lnTo>
                    <a:pt x="264" y="111"/>
                  </a:lnTo>
                  <a:lnTo>
                    <a:pt x="264" y="113"/>
                  </a:lnTo>
                  <a:lnTo>
                    <a:pt x="264" y="115"/>
                  </a:lnTo>
                  <a:lnTo>
                    <a:pt x="264" y="117"/>
                  </a:lnTo>
                  <a:lnTo>
                    <a:pt x="264" y="119"/>
                  </a:lnTo>
                  <a:lnTo>
                    <a:pt x="264" y="121"/>
                  </a:lnTo>
                  <a:lnTo>
                    <a:pt x="264" y="123"/>
                  </a:lnTo>
                  <a:lnTo>
                    <a:pt x="264" y="125"/>
                  </a:lnTo>
                  <a:lnTo>
                    <a:pt x="264" y="127"/>
                  </a:lnTo>
                  <a:lnTo>
                    <a:pt x="264" y="128"/>
                  </a:lnTo>
                  <a:lnTo>
                    <a:pt x="262" y="128"/>
                  </a:lnTo>
                  <a:lnTo>
                    <a:pt x="260" y="128"/>
                  </a:lnTo>
                  <a:lnTo>
                    <a:pt x="258" y="128"/>
                  </a:lnTo>
                  <a:lnTo>
                    <a:pt x="258" y="130"/>
                  </a:lnTo>
                  <a:lnTo>
                    <a:pt x="258" y="132"/>
                  </a:lnTo>
                  <a:lnTo>
                    <a:pt x="258" y="134"/>
                  </a:lnTo>
                  <a:lnTo>
                    <a:pt x="256" y="134"/>
                  </a:lnTo>
                  <a:lnTo>
                    <a:pt x="258" y="134"/>
                  </a:lnTo>
                  <a:lnTo>
                    <a:pt x="258" y="136"/>
                  </a:lnTo>
                  <a:lnTo>
                    <a:pt x="256" y="136"/>
                  </a:lnTo>
                  <a:lnTo>
                    <a:pt x="256" y="138"/>
                  </a:lnTo>
                  <a:lnTo>
                    <a:pt x="258" y="138"/>
                  </a:lnTo>
                  <a:lnTo>
                    <a:pt x="256" y="138"/>
                  </a:lnTo>
                  <a:lnTo>
                    <a:pt x="256" y="140"/>
                  </a:lnTo>
                  <a:lnTo>
                    <a:pt x="256" y="142"/>
                  </a:lnTo>
                  <a:lnTo>
                    <a:pt x="258" y="142"/>
                  </a:lnTo>
                  <a:lnTo>
                    <a:pt x="258" y="144"/>
                  </a:lnTo>
                  <a:lnTo>
                    <a:pt x="256" y="144"/>
                  </a:lnTo>
                  <a:lnTo>
                    <a:pt x="256" y="146"/>
                  </a:lnTo>
                  <a:lnTo>
                    <a:pt x="258" y="146"/>
                  </a:lnTo>
                  <a:lnTo>
                    <a:pt x="256" y="146"/>
                  </a:lnTo>
                  <a:lnTo>
                    <a:pt x="256" y="148"/>
                  </a:lnTo>
                  <a:lnTo>
                    <a:pt x="256" y="150"/>
                  </a:lnTo>
                  <a:lnTo>
                    <a:pt x="254" y="150"/>
                  </a:lnTo>
                  <a:lnTo>
                    <a:pt x="254" y="152"/>
                  </a:lnTo>
                  <a:lnTo>
                    <a:pt x="256" y="152"/>
                  </a:lnTo>
                  <a:lnTo>
                    <a:pt x="256" y="153"/>
                  </a:lnTo>
                  <a:lnTo>
                    <a:pt x="256" y="155"/>
                  </a:lnTo>
                  <a:lnTo>
                    <a:pt x="256" y="157"/>
                  </a:lnTo>
                  <a:lnTo>
                    <a:pt x="254" y="157"/>
                  </a:lnTo>
                  <a:lnTo>
                    <a:pt x="254" y="155"/>
                  </a:lnTo>
                  <a:lnTo>
                    <a:pt x="254" y="157"/>
                  </a:lnTo>
                  <a:lnTo>
                    <a:pt x="252" y="157"/>
                  </a:lnTo>
                  <a:lnTo>
                    <a:pt x="254" y="157"/>
                  </a:lnTo>
                  <a:lnTo>
                    <a:pt x="254" y="159"/>
                  </a:lnTo>
                  <a:lnTo>
                    <a:pt x="254" y="161"/>
                  </a:lnTo>
                  <a:lnTo>
                    <a:pt x="252" y="161"/>
                  </a:lnTo>
                  <a:lnTo>
                    <a:pt x="252" y="163"/>
                  </a:lnTo>
                  <a:lnTo>
                    <a:pt x="252" y="165"/>
                  </a:lnTo>
                  <a:lnTo>
                    <a:pt x="250" y="165"/>
                  </a:lnTo>
                  <a:lnTo>
                    <a:pt x="250" y="167"/>
                  </a:lnTo>
                  <a:lnTo>
                    <a:pt x="252" y="167"/>
                  </a:lnTo>
                  <a:lnTo>
                    <a:pt x="252" y="169"/>
                  </a:lnTo>
                  <a:lnTo>
                    <a:pt x="250" y="169"/>
                  </a:lnTo>
                  <a:lnTo>
                    <a:pt x="250" y="171"/>
                  </a:lnTo>
                  <a:lnTo>
                    <a:pt x="250" y="173"/>
                  </a:lnTo>
                  <a:lnTo>
                    <a:pt x="252" y="173"/>
                  </a:lnTo>
                  <a:lnTo>
                    <a:pt x="254" y="173"/>
                  </a:lnTo>
                  <a:lnTo>
                    <a:pt x="256" y="173"/>
                  </a:lnTo>
                  <a:lnTo>
                    <a:pt x="256" y="171"/>
                  </a:lnTo>
                  <a:lnTo>
                    <a:pt x="256" y="173"/>
                  </a:lnTo>
                  <a:lnTo>
                    <a:pt x="258" y="173"/>
                  </a:lnTo>
                  <a:lnTo>
                    <a:pt x="258" y="175"/>
                  </a:lnTo>
                  <a:lnTo>
                    <a:pt x="260" y="175"/>
                  </a:lnTo>
                  <a:lnTo>
                    <a:pt x="260" y="176"/>
                  </a:lnTo>
                  <a:lnTo>
                    <a:pt x="260" y="178"/>
                  </a:lnTo>
                  <a:lnTo>
                    <a:pt x="262" y="178"/>
                  </a:lnTo>
                  <a:lnTo>
                    <a:pt x="262" y="180"/>
                  </a:lnTo>
                  <a:lnTo>
                    <a:pt x="262" y="182"/>
                  </a:lnTo>
                  <a:lnTo>
                    <a:pt x="264" y="182"/>
                  </a:lnTo>
                  <a:lnTo>
                    <a:pt x="264" y="184"/>
                  </a:lnTo>
                  <a:lnTo>
                    <a:pt x="262" y="184"/>
                  </a:lnTo>
                  <a:lnTo>
                    <a:pt x="264" y="184"/>
                  </a:lnTo>
                  <a:lnTo>
                    <a:pt x="264" y="182"/>
                  </a:lnTo>
                  <a:lnTo>
                    <a:pt x="264" y="184"/>
                  </a:lnTo>
                  <a:lnTo>
                    <a:pt x="266" y="184"/>
                  </a:lnTo>
                  <a:lnTo>
                    <a:pt x="266" y="186"/>
                  </a:lnTo>
                  <a:lnTo>
                    <a:pt x="264" y="186"/>
                  </a:lnTo>
                  <a:lnTo>
                    <a:pt x="264" y="188"/>
                  </a:lnTo>
                  <a:lnTo>
                    <a:pt x="266" y="188"/>
                  </a:lnTo>
                  <a:lnTo>
                    <a:pt x="266" y="190"/>
                  </a:lnTo>
                  <a:lnTo>
                    <a:pt x="266" y="192"/>
                  </a:lnTo>
                  <a:lnTo>
                    <a:pt x="268" y="192"/>
                  </a:lnTo>
                  <a:lnTo>
                    <a:pt x="268" y="194"/>
                  </a:lnTo>
                  <a:lnTo>
                    <a:pt x="266" y="194"/>
                  </a:lnTo>
                  <a:lnTo>
                    <a:pt x="266" y="196"/>
                  </a:lnTo>
                  <a:lnTo>
                    <a:pt x="264" y="196"/>
                  </a:lnTo>
                  <a:lnTo>
                    <a:pt x="264" y="198"/>
                  </a:lnTo>
                  <a:lnTo>
                    <a:pt x="262" y="198"/>
                  </a:lnTo>
                  <a:lnTo>
                    <a:pt x="262" y="196"/>
                  </a:lnTo>
                  <a:lnTo>
                    <a:pt x="258" y="196"/>
                  </a:lnTo>
                  <a:lnTo>
                    <a:pt x="256" y="196"/>
                  </a:lnTo>
                  <a:lnTo>
                    <a:pt x="256" y="194"/>
                  </a:lnTo>
                  <a:lnTo>
                    <a:pt x="258" y="194"/>
                  </a:lnTo>
                  <a:lnTo>
                    <a:pt x="258" y="192"/>
                  </a:lnTo>
                  <a:lnTo>
                    <a:pt x="258" y="190"/>
                  </a:lnTo>
                  <a:lnTo>
                    <a:pt x="258" y="188"/>
                  </a:lnTo>
                  <a:lnTo>
                    <a:pt x="256" y="188"/>
                  </a:lnTo>
                  <a:lnTo>
                    <a:pt x="256" y="186"/>
                  </a:lnTo>
                  <a:lnTo>
                    <a:pt x="254" y="186"/>
                  </a:lnTo>
                  <a:lnTo>
                    <a:pt x="254" y="184"/>
                  </a:lnTo>
                  <a:lnTo>
                    <a:pt x="252" y="184"/>
                  </a:lnTo>
                  <a:lnTo>
                    <a:pt x="250" y="184"/>
                  </a:lnTo>
                  <a:lnTo>
                    <a:pt x="250" y="182"/>
                  </a:lnTo>
                  <a:lnTo>
                    <a:pt x="248" y="180"/>
                  </a:lnTo>
                  <a:lnTo>
                    <a:pt x="246" y="178"/>
                  </a:lnTo>
                  <a:lnTo>
                    <a:pt x="246" y="176"/>
                  </a:lnTo>
                  <a:lnTo>
                    <a:pt x="246" y="173"/>
                  </a:lnTo>
                  <a:lnTo>
                    <a:pt x="246" y="171"/>
                  </a:lnTo>
                  <a:lnTo>
                    <a:pt x="246" y="169"/>
                  </a:lnTo>
                  <a:lnTo>
                    <a:pt x="246" y="167"/>
                  </a:lnTo>
                  <a:lnTo>
                    <a:pt x="246" y="165"/>
                  </a:lnTo>
                  <a:lnTo>
                    <a:pt x="246" y="163"/>
                  </a:lnTo>
                  <a:lnTo>
                    <a:pt x="246" y="161"/>
                  </a:lnTo>
                  <a:lnTo>
                    <a:pt x="246" y="159"/>
                  </a:lnTo>
                  <a:lnTo>
                    <a:pt x="248" y="159"/>
                  </a:lnTo>
                  <a:lnTo>
                    <a:pt x="246" y="157"/>
                  </a:lnTo>
                  <a:lnTo>
                    <a:pt x="246" y="155"/>
                  </a:lnTo>
                  <a:lnTo>
                    <a:pt x="244" y="155"/>
                  </a:lnTo>
                  <a:lnTo>
                    <a:pt x="243" y="153"/>
                  </a:lnTo>
                  <a:lnTo>
                    <a:pt x="241" y="153"/>
                  </a:lnTo>
                  <a:lnTo>
                    <a:pt x="239" y="152"/>
                  </a:lnTo>
                  <a:lnTo>
                    <a:pt x="239" y="150"/>
                  </a:lnTo>
                  <a:lnTo>
                    <a:pt x="237" y="150"/>
                  </a:lnTo>
                  <a:lnTo>
                    <a:pt x="235" y="148"/>
                  </a:lnTo>
                  <a:lnTo>
                    <a:pt x="235" y="146"/>
                  </a:lnTo>
                  <a:lnTo>
                    <a:pt x="235" y="144"/>
                  </a:lnTo>
                  <a:lnTo>
                    <a:pt x="233" y="144"/>
                  </a:lnTo>
                  <a:lnTo>
                    <a:pt x="233" y="142"/>
                  </a:lnTo>
                  <a:lnTo>
                    <a:pt x="235" y="142"/>
                  </a:lnTo>
                  <a:lnTo>
                    <a:pt x="235" y="140"/>
                  </a:lnTo>
                  <a:lnTo>
                    <a:pt x="233" y="140"/>
                  </a:lnTo>
                  <a:lnTo>
                    <a:pt x="233" y="138"/>
                  </a:lnTo>
                  <a:lnTo>
                    <a:pt x="235" y="138"/>
                  </a:lnTo>
                  <a:lnTo>
                    <a:pt x="235" y="136"/>
                  </a:lnTo>
                  <a:lnTo>
                    <a:pt x="237" y="136"/>
                  </a:lnTo>
                  <a:lnTo>
                    <a:pt x="237" y="134"/>
                  </a:lnTo>
                  <a:lnTo>
                    <a:pt x="237" y="132"/>
                  </a:lnTo>
                  <a:lnTo>
                    <a:pt x="235" y="130"/>
                  </a:lnTo>
                  <a:lnTo>
                    <a:pt x="235" y="128"/>
                  </a:lnTo>
                  <a:lnTo>
                    <a:pt x="235" y="127"/>
                  </a:lnTo>
                  <a:lnTo>
                    <a:pt x="235" y="125"/>
                  </a:lnTo>
                  <a:lnTo>
                    <a:pt x="235" y="123"/>
                  </a:lnTo>
                  <a:lnTo>
                    <a:pt x="235" y="121"/>
                  </a:lnTo>
                  <a:lnTo>
                    <a:pt x="233" y="121"/>
                  </a:lnTo>
                  <a:lnTo>
                    <a:pt x="231" y="119"/>
                  </a:lnTo>
                  <a:lnTo>
                    <a:pt x="229" y="119"/>
                  </a:lnTo>
                  <a:lnTo>
                    <a:pt x="229" y="117"/>
                  </a:lnTo>
                  <a:lnTo>
                    <a:pt x="227" y="117"/>
                  </a:lnTo>
                  <a:lnTo>
                    <a:pt x="227" y="119"/>
                  </a:lnTo>
                  <a:lnTo>
                    <a:pt x="227" y="121"/>
                  </a:lnTo>
                  <a:lnTo>
                    <a:pt x="225" y="121"/>
                  </a:lnTo>
                  <a:lnTo>
                    <a:pt x="223" y="121"/>
                  </a:lnTo>
                  <a:lnTo>
                    <a:pt x="221" y="121"/>
                  </a:lnTo>
                  <a:lnTo>
                    <a:pt x="220" y="121"/>
                  </a:lnTo>
                  <a:lnTo>
                    <a:pt x="218" y="121"/>
                  </a:lnTo>
                  <a:lnTo>
                    <a:pt x="216" y="121"/>
                  </a:lnTo>
                  <a:lnTo>
                    <a:pt x="214" y="121"/>
                  </a:lnTo>
                  <a:lnTo>
                    <a:pt x="212" y="121"/>
                  </a:lnTo>
                  <a:lnTo>
                    <a:pt x="210" y="121"/>
                  </a:lnTo>
                  <a:lnTo>
                    <a:pt x="210" y="123"/>
                  </a:lnTo>
                  <a:lnTo>
                    <a:pt x="208" y="123"/>
                  </a:lnTo>
                  <a:lnTo>
                    <a:pt x="206" y="125"/>
                  </a:lnTo>
                  <a:lnTo>
                    <a:pt x="206" y="123"/>
                  </a:lnTo>
                  <a:lnTo>
                    <a:pt x="204" y="123"/>
                  </a:lnTo>
                  <a:lnTo>
                    <a:pt x="206" y="123"/>
                  </a:lnTo>
                  <a:lnTo>
                    <a:pt x="206" y="121"/>
                  </a:lnTo>
                  <a:lnTo>
                    <a:pt x="204" y="121"/>
                  </a:lnTo>
                  <a:lnTo>
                    <a:pt x="202" y="121"/>
                  </a:lnTo>
                  <a:lnTo>
                    <a:pt x="202" y="123"/>
                  </a:lnTo>
                  <a:lnTo>
                    <a:pt x="200" y="123"/>
                  </a:lnTo>
                  <a:lnTo>
                    <a:pt x="198" y="123"/>
                  </a:lnTo>
                  <a:lnTo>
                    <a:pt x="196" y="123"/>
                  </a:lnTo>
                  <a:lnTo>
                    <a:pt x="196" y="125"/>
                  </a:lnTo>
                  <a:lnTo>
                    <a:pt x="195" y="125"/>
                  </a:lnTo>
                  <a:lnTo>
                    <a:pt x="195" y="127"/>
                  </a:lnTo>
                  <a:lnTo>
                    <a:pt x="193" y="127"/>
                  </a:lnTo>
                  <a:lnTo>
                    <a:pt x="191" y="128"/>
                  </a:lnTo>
                  <a:lnTo>
                    <a:pt x="189" y="130"/>
                  </a:lnTo>
                  <a:lnTo>
                    <a:pt x="187" y="130"/>
                  </a:lnTo>
                  <a:lnTo>
                    <a:pt x="187" y="132"/>
                  </a:lnTo>
                  <a:lnTo>
                    <a:pt x="185" y="134"/>
                  </a:lnTo>
                  <a:lnTo>
                    <a:pt x="185" y="136"/>
                  </a:lnTo>
                  <a:lnTo>
                    <a:pt x="183" y="136"/>
                  </a:lnTo>
                  <a:lnTo>
                    <a:pt x="183" y="138"/>
                  </a:lnTo>
                  <a:lnTo>
                    <a:pt x="181" y="140"/>
                  </a:lnTo>
                  <a:lnTo>
                    <a:pt x="181" y="142"/>
                  </a:lnTo>
                  <a:lnTo>
                    <a:pt x="181" y="144"/>
                  </a:lnTo>
                  <a:lnTo>
                    <a:pt x="181" y="148"/>
                  </a:lnTo>
                  <a:lnTo>
                    <a:pt x="181" y="150"/>
                  </a:lnTo>
                  <a:lnTo>
                    <a:pt x="181" y="152"/>
                  </a:lnTo>
                  <a:lnTo>
                    <a:pt x="183" y="153"/>
                  </a:lnTo>
                  <a:lnTo>
                    <a:pt x="185" y="153"/>
                  </a:lnTo>
                  <a:lnTo>
                    <a:pt x="185" y="155"/>
                  </a:lnTo>
                  <a:lnTo>
                    <a:pt x="187" y="155"/>
                  </a:lnTo>
                  <a:lnTo>
                    <a:pt x="187" y="157"/>
                  </a:lnTo>
                  <a:lnTo>
                    <a:pt x="187" y="159"/>
                  </a:lnTo>
                  <a:lnTo>
                    <a:pt x="187" y="161"/>
                  </a:lnTo>
                  <a:lnTo>
                    <a:pt x="187" y="163"/>
                  </a:lnTo>
                  <a:lnTo>
                    <a:pt x="187" y="165"/>
                  </a:lnTo>
                  <a:lnTo>
                    <a:pt x="187" y="167"/>
                  </a:lnTo>
                  <a:lnTo>
                    <a:pt x="185" y="169"/>
                  </a:lnTo>
                  <a:lnTo>
                    <a:pt x="185" y="171"/>
                  </a:lnTo>
                  <a:lnTo>
                    <a:pt x="185" y="173"/>
                  </a:lnTo>
                  <a:lnTo>
                    <a:pt x="187" y="173"/>
                  </a:lnTo>
                  <a:lnTo>
                    <a:pt x="189" y="175"/>
                  </a:lnTo>
                  <a:lnTo>
                    <a:pt x="189" y="176"/>
                  </a:lnTo>
                  <a:lnTo>
                    <a:pt x="189" y="178"/>
                  </a:lnTo>
                  <a:lnTo>
                    <a:pt x="189" y="180"/>
                  </a:lnTo>
                  <a:lnTo>
                    <a:pt x="191" y="180"/>
                  </a:lnTo>
                  <a:lnTo>
                    <a:pt x="191" y="182"/>
                  </a:lnTo>
                  <a:lnTo>
                    <a:pt x="191" y="184"/>
                  </a:lnTo>
                  <a:lnTo>
                    <a:pt x="193" y="186"/>
                  </a:lnTo>
                  <a:lnTo>
                    <a:pt x="193" y="188"/>
                  </a:lnTo>
                  <a:lnTo>
                    <a:pt x="193" y="190"/>
                  </a:lnTo>
                  <a:lnTo>
                    <a:pt x="195" y="190"/>
                  </a:lnTo>
                  <a:lnTo>
                    <a:pt x="195" y="192"/>
                  </a:lnTo>
                  <a:lnTo>
                    <a:pt x="195" y="194"/>
                  </a:lnTo>
                  <a:lnTo>
                    <a:pt x="195" y="196"/>
                  </a:lnTo>
                  <a:lnTo>
                    <a:pt x="196" y="196"/>
                  </a:lnTo>
                  <a:lnTo>
                    <a:pt x="196" y="198"/>
                  </a:lnTo>
                  <a:lnTo>
                    <a:pt x="196" y="200"/>
                  </a:lnTo>
                  <a:lnTo>
                    <a:pt x="196" y="201"/>
                  </a:lnTo>
                  <a:lnTo>
                    <a:pt x="196" y="205"/>
                  </a:lnTo>
                  <a:lnTo>
                    <a:pt x="198" y="205"/>
                  </a:lnTo>
                  <a:lnTo>
                    <a:pt x="198" y="207"/>
                  </a:lnTo>
                  <a:lnTo>
                    <a:pt x="198" y="209"/>
                  </a:lnTo>
                  <a:lnTo>
                    <a:pt x="200" y="209"/>
                  </a:lnTo>
                  <a:lnTo>
                    <a:pt x="202" y="211"/>
                  </a:lnTo>
                  <a:lnTo>
                    <a:pt x="200" y="213"/>
                  </a:lnTo>
                  <a:lnTo>
                    <a:pt x="200" y="215"/>
                  </a:lnTo>
                  <a:lnTo>
                    <a:pt x="198" y="215"/>
                  </a:lnTo>
                  <a:lnTo>
                    <a:pt x="198" y="217"/>
                  </a:lnTo>
                  <a:lnTo>
                    <a:pt x="196" y="219"/>
                  </a:lnTo>
                  <a:lnTo>
                    <a:pt x="196" y="221"/>
                  </a:lnTo>
                  <a:lnTo>
                    <a:pt x="196" y="223"/>
                  </a:lnTo>
                  <a:lnTo>
                    <a:pt x="195" y="223"/>
                  </a:lnTo>
                  <a:lnTo>
                    <a:pt x="195" y="224"/>
                  </a:lnTo>
                  <a:lnTo>
                    <a:pt x="195" y="226"/>
                  </a:lnTo>
                  <a:lnTo>
                    <a:pt x="193" y="226"/>
                  </a:lnTo>
                  <a:lnTo>
                    <a:pt x="193" y="228"/>
                  </a:lnTo>
                  <a:lnTo>
                    <a:pt x="193" y="230"/>
                  </a:lnTo>
                  <a:lnTo>
                    <a:pt x="193" y="232"/>
                  </a:lnTo>
                  <a:lnTo>
                    <a:pt x="193" y="234"/>
                  </a:lnTo>
                  <a:lnTo>
                    <a:pt x="193" y="236"/>
                  </a:lnTo>
                  <a:lnTo>
                    <a:pt x="191" y="236"/>
                  </a:lnTo>
                  <a:lnTo>
                    <a:pt x="191" y="238"/>
                  </a:lnTo>
                  <a:lnTo>
                    <a:pt x="193" y="238"/>
                  </a:lnTo>
                  <a:lnTo>
                    <a:pt x="193" y="240"/>
                  </a:lnTo>
                  <a:lnTo>
                    <a:pt x="193" y="242"/>
                  </a:lnTo>
                  <a:lnTo>
                    <a:pt x="195" y="244"/>
                  </a:lnTo>
                  <a:lnTo>
                    <a:pt x="196" y="244"/>
                  </a:lnTo>
                  <a:lnTo>
                    <a:pt x="196" y="246"/>
                  </a:lnTo>
                  <a:lnTo>
                    <a:pt x="196" y="248"/>
                  </a:lnTo>
                  <a:lnTo>
                    <a:pt x="196" y="249"/>
                  </a:lnTo>
                  <a:lnTo>
                    <a:pt x="195" y="251"/>
                  </a:lnTo>
                  <a:lnTo>
                    <a:pt x="196" y="249"/>
                  </a:lnTo>
                  <a:lnTo>
                    <a:pt x="196" y="251"/>
                  </a:lnTo>
                  <a:lnTo>
                    <a:pt x="196" y="253"/>
                  </a:lnTo>
                  <a:lnTo>
                    <a:pt x="198" y="253"/>
                  </a:lnTo>
                  <a:lnTo>
                    <a:pt x="198" y="255"/>
                  </a:lnTo>
                  <a:lnTo>
                    <a:pt x="200" y="255"/>
                  </a:lnTo>
                  <a:lnTo>
                    <a:pt x="200" y="257"/>
                  </a:lnTo>
                  <a:lnTo>
                    <a:pt x="202" y="257"/>
                  </a:lnTo>
                  <a:lnTo>
                    <a:pt x="202" y="259"/>
                  </a:lnTo>
                  <a:lnTo>
                    <a:pt x="204" y="259"/>
                  </a:lnTo>
                  <a:lnTo>
                    <a:pt x="206" y="261"/>
                  </a:lnTo>
                  <a:lnTo>
                    <a:pt x="204" y="263"/>
                  </a:lnTo>
                  <a:lnTo>
                    <a:pt x="206" y="261"/>
                  </a:lnTo>
                  <a:lnTo>
                    <a:pt x="208" y="261"/>
                  </a:lnTo>
                  <a:lnTo>
                    <a:pt x="210" y="261"/>
                  </a:lnTo>
                  <a:lnTo>
                    <a:pt x="212" y="261"/>
                  </a:lnTo>
                  <a:lnTo>
                    <a:pt x="214" y="261"/>
                  </a:lnTo>
                  <a:lnTo>
                    <a:pt x="216" y="261"/>
                  </a:lnTo>
                  <a:lnTo>
                    <a:pt x="214" y="261"/>
                  </a:lnTo>
                  <a:lnTo>
                    <a:pt x="214" y="263"/>
                  </a:lnTo>
                  <a:lnTo>
                    <a:pt x="216" y="263"/>
                  </a:lnTo>
                  <a:lnTo>
                    <a:pt x="218" y="263"/>
                  </a:lnTo>
                  <a:lnTo>
                    <a:pt x="220" y="265"/>
                  </a:lnTo>
                  <a:lnTo>
                    <a:pt x="221" y="265"/>
                  </a:lnTo>
                  <a:lnTo>
                    <a:pt x="223" y="267"/>
                  </a:lnTo>
                  <a:lnTo>
                    <a:pt x="223" y="269"/>
                  </a:lnTo>
                  <a:lnTo>
                    <a:pt x="225" y="269"/>
                  </a:lnTo>
                  <a:lnTo>
                    <a:pt x="225" y="271"/>
                  </a:lnTo>
                  <a:lnTo>
                    <a:pt x="225" y="272"/>
                  </a:lnTo>
                  <a:lnTo>
                    <a:pt x="227" y="272"/>
                  </a:lnTo>
                  <a:lnTo>
                    <a:pt x="227" y="274"/>
                  </a:lnTo>
                  <a:lnTo>
                    <a:pt x="225" y="274"/>
                  </a:lnTo>
                  <a:lnTo>
                    <a:pt x="227" y="274"/>
                  </a:lnTo>
                  <a:lnTo>
                    <a:pt x="227" y="276"/>
                  </a:lnTo>
                  <a:lnTo>
                    <a:pt x="225" y="276"/>
                  </a:lnTo>
                  <a:lnTo>
                    <a:pt x="223" y="276"/>
                  </a:lnTo>
                  <a:lnTo>
                    <a:pt x="223" y="278"/>
                  </a:lnTo>
                  <a:lnTo>
                    <a:pt x="223" y="280"/>
                  </a:lnTo>
                  <a:lnTo>
                    <a:pt x="223" y="282"/>
                  </a:lnTo>
                  <a:lnTo>
                    <a:pt x="223" y="284"/>
                  </a:lnTo>
                  <a:lnTo>
                    <a:pt x="221" y="286"/>
                  </a:lnTo>
                  <a:lnTo>
                    <a:pt x="220" y="286"/>
                  </a:lnTo>
                  <a:lnTo>
                    <a:pt x="221" y="288"/>
                  </a:lnTo>
                  <a:lnTo>
                    <a:pt x="220" y="288"/>
                  </a:lnTo>
                  <a:lnTo>
                    <a:pt x="220" y="290"/>
                  </a:lnTo>
                  <a:lnTo>
                    <a:pt x="220" y="292"/>
                  </a:lnTo>
                  <a:lnTo>
                    <a:pt x="220" y="294"/>
                  </a:lnTo>
                  <a:lnTo>
                    <a:pt x="218" y="294"/>
                  </a:lnTo>
                  <a:lnTo>
                    <a:pt x="220" y="294"/>
                  </a:lnTo>
                  <a:lnTo>
                    <a:pt x="218" y="296"/>
                  </a:lnTo>
                  <a:lnTo>
                    <a:pt x="218" y="297"/>
                  </a:lnTo>
                  <a:lnTo>
                    <a:pt x="220" y="297"/>
                  </a:lnTo>
                  <a:lnTo>
                    <a:pt x="220" y="299"/>
                  </a:lnTo>
                  <a:lnTo>
                    <a:pt x="220" y="301"/>
                  </a:lnTo>
                  <a:lnTo>
                    <a:pt x="221" y="301"/>
                  </a:lnTo>
                  <a:lnTo>
                    <a:pt x="221" y="303"/>
                  </a:lnTo>
                  <a:lnTo>
                    <a:pt x="221" y="305"/>
                  </a:lnTo>
                  <a:lnTo>
                    <a:pt x="221" y="307"/>
                  </a:lnTo>
                  <a:lnTo>
                    <a:pt x="221" y="309"/>
                  </a:lnTo>
                  <a:lnTo>
                    <a:pt x="221" y="311"/>
                  </a:lnTo>
                  <a:lnTo>
                    <a:pt x="221" y="313"/>
                  </a:lnTo>
                  <a:lnTo>
                    <a:pt x="223" y="313"/>
                  </a:lnTo>
                  <a:lnTo>
                    <a:pt x="225" y="313"/>
                  </a:lnTo>
                  <a:lnTo>
                    <a:pt x="225" y="311"/>
                  </a:lnTo>
                  <a:lnTo>
                    <a:pt x="227" y="311"/>
                  </a:lnTo>
                  <a:lnTo>
                    <a:pt x="227" y="313"/>
                  </a:lnTo>
                  <a:lnTo>
                    <a:pt x="225" y="315"/>
                  </a:lnTo>
                  <a:lnTo>
                    <a:pt x="227" y="315"/>
                  </a:lnTo>
                  <a:lnTo>
                    <a:pt x="227" y="317"/>
                  </a:lnTo>
                  <a:lnTo>
                    <a:pt x="227" y="319"/>
                  </a:lnTo>
                  <a:lnTo>
                    <a:pt x="225" y="319"/>
                  </a:lnTo>
                  <a:lnTo>
                    <a:pt x="225" y="320"/>
                  </a:lnTo>
                  <a:lnTo>
                    <a:pt x="225" y="322"/>
                  </a:lnTo>
                  <a:lnTo>
                    <a:pt x="225" y="324"/>
                  </a:lnTo>
                  <a:lnTo>
                    <a:pt x="223" y="326"/>
                  </a:lnTo>
                  <a:lnTo>
                    <a:pt x="223" y="328"/>
                  </a:lnTo>
                  <a:lnTo>
                    <a:pt x="223" y="330"/>
                  </a:lnTo>
                  <a:lnTo>
                    <a:pt x="223" y="332"/>
                  </a:lnTo>
                  <a:lnTo>
                    <a:pt x="223" y="334"/>
                  </a:lnTo>
                  <a:lnTo>
                    <a:pt x="223" y="336"/>
                  </a:lnTo>
                  <a:lnTo>
                    <a:pt x="223" y="338"/>
                  </a:lnTo>
                  <a:lnTo>
                    <a:pt x="221" y="340"/>
                  </a:lnTo>
                  <a:lnTo>
                    <a:pt x="221" y="342"/>
                  </a:lnTo>
                  <a:lnTo>
                    <a:pt x="220" y="342"/>
                  </a:lnTo>
                  <a:lnTo>
                    <a:pt x="220" y="344"/>
                  </a:lnTo>
                  <a:lnTo>
                    <a:pt x="218" y="344"/>
                  </a:lnTo>
                  <a:lnTo>
                    <a:pt x="218" y="345"/>
                  </a:lnTo>
                  <a:lnTo>
                    <a:pt x="216" y="345"/>
                  </a:lnTo>
                  <a:lnTo>
                    <a:pt x="216" y="347"/>
                  </a:lnTo>
                  <a:lnTo>
                    <a:pt x="214" y="347"/>
                  </a:lnTo>
                  <a:lnTo>
                    <a:pt x="212" y="347"/>
                  </a:lnTo>
                  <a:lnTo>
                    <a:pt x="214" y="349"/>
                  </a:lnTo>
                  <a:lnTo>
                    <a:pt x="216" y="349"/>
                  </a:lnTo>
                  <a:lnTo>
                    <a:pt x="216" y="347"/>
                  </a:lnTo>
                  <a:lnTo>
                    <a:pt x="216" y="349"/>
                  </a:lnTo>
                  <a:lnTo>
                    <a:pt x="216" y="351"/>
                  </a:lnTo>
                  <a:lnTo>
                    <a:pt x="214" y="353"/>
                  </a:lnTo>
                  <a:lnTo>
                    <a:pt x="214" y="355"/>
                  </a:lnTo>
                  <a:lnTo>
                    <a:pt x="212" y="355"/>
                  </a:lnTo>
                  <a:lnTo>
                    <a:pt x="212" y="357"/>
                  </a:lnTo>
                  <a:lnTo>
                    <a:pt x="210" y="357"/>
                  </a:lnTo>
                  <a:lnTo>
                    <a:pt x="210" y="359"/>
                  </a:lnTo>
                  <a:lnTo>
                    <a:pt x="210" y="361"/>
                  </a:lnTo>
                  <a:lnTo>
                    <a:pt x="208" y="361"/>
                  </a:lnTo>
                  <a:lnTo>
                    <a:pt x="210" y="363"/>
                  </a:lnTo>
                  <a:lnTo>
                    <a:pt x="208" y="363"/>
                  </a:lnTo>
                  <a:lnTo>
                    <a:pt x="206" y="365"/>
                  </a:lnTo>
                  <a:lnTo>
                    <a:pt x="204" y="365"/>
                  </a:lnTo>
                  <a:lnTo>
                    <a:pt x="206" y="365"/>
                  </a:lnTo>
                  <a:lnTo>
                    <a:pt x="206" y="363"/>
                  </a:lnTo>
                  <a:lnTo>
                    <a:pt x="204" y="363"/>
                  </a:lnTo>
                  <a:lnTo>
                    <a:pt x="202" y="363"/>
                  </a:lnTo>
                  <a:lnTo>
                    <a:pt x="202" y="365"/>
                  </a:lnTo>
                  <a:lnTo>
                    <a:pt x="200" y="365"/>
                  </a:lnTo>
                  <a:lnTo>
                    <a:pt x="200" y="367"/>
                  </a:lnTo>
                  <a:lnTo>
                    <a:pt x="200" y="369"/>
                  </a:lnTo>
                  <a:lnTo>
                    <a:pt x="202" y="370"/>
                  </a:lnTo>
                  <a:lnTo>
                    <a:pt x="200" y="370"/>
                  </a:lnTo>
                  <a:lnTo>
                    <a:pt x="202" y="372"/>
                  </a:lnTo>
                  <a:lnTo>
                    <a:pt x="200" y="372"/>
                  </a:lnTo>
                  <a:lnTo>
                    <a:pt x="202" y="372"/>
                  </a:lnTo>
                  <a:lnTo>
                    <a:pt x="200" y="374"/>
                  </a:lnTo>
                  <a:lnTo>
                    <a:pt x="202" y="376"/>
                  </a:lnTo>
                  <a:lnTo>
                    <a:pt x="202" y="378"/>
                  </a:lnTo>
                  <a:lnTo>
                    <a:pt x="204" y="380"/>
                  </a:lnTo>
                  <a:lnTo>
                    <a:pt x="206" y="382"/>
                  </a:lnTo>
                  <a:lnTo>
                    <a:pt x="206" y="384"/>
                  </a:lnTo>
                  <a:lnTo>
                    <a:pt x="208" y="384"/>
                  </a:lnTo>
                  <a:lnTo>
                    <a:pt x="210" y="386"/>
                  </a:lnTo>
                  <a:lnTo>
                    <a:pt x="212" y="388"/>
                  </a:lnTo>
                  <a:lnTo>
                    <a:pt x="216" y="390"/>
                  </a:lnTo>
                  <a:lnTo>
                    <a:pt x="218" y="390"/>
                  </a:lnTo>
                  <a:lnTo>
                    <a:pt x="218" y="392"/>
                  </a:lnTo>
                  <a:lnTo>
                    <a:pt x="218" y="390"/>
                  </a:lnTo>
                  <a:lnTo>
                    <a:pt x="221" y="390"/>
                  </a:lnTo>
                  <a:lnTo>
                    <a:pt x="223" y="390"/>
                  </a:lnTo>
                  <a:lnTo>
                    <a:pt x="221" y="392"/>
                  </a:lnTo>
                  <a:lnTo>
                    <a:pt x="220" y="392"/>
                  </a:lnTo>
                  <a:lnTo>
                    <a:pt x="218" y="392"/>
                  </a:lnTo>
                  <a:lnTo>
                    <a:pt x="216" y="392"/>
                  </a:lnTo>
                  <a:lnTo>
                    <a:pt x="216" y="393"/>
                  </a:lnTo>
                  <a:lnTo>
                    <a:pt x="214" y="393"/>
                  </a:lnTo>
                  <a:lnTo>
                    <a:pt x="212" y="393"/>
                  </a:lnTo>
                  <a:lnTo>
                    <a:pt x="210" y="393"/>
                  </a:lnTo>
                  <a:lnTo>
                    <a:pt x="208" y="393"/>
                  </a:lnTo>
                  <a:lnTo>
                    <a:pt x="206" y="393"/>
                  </a:lnTo>
                  <a:lnTo>
                    <a:pt x="204" y="395"/>
                  </a:lnTo>
                  <a:lnTo>
                    <a:pt x="202" y="395"/>
                  </a:lnTo>
                  <a:lnTo>
                    <a:pt x="200" y="395"/>
                  </a:lnTo>
                  <a:lnTo>
                    <a:pt x="198" y="395"/>
                  </a:lnTo>
                  <a:lnTo>
                    <a:pt x="196" y="395"/>
                  </a:lnTo>
                  <a:lnTo>
                    <a:pt x="195" y="395"/>
                  </a:lnTo>
                  <a:lnTo>
                    <a:pt x="193" y="397"/>
                  </a:lnTo>
                  <a:lnTo>
                    <a:pt x="191" y="397"/>
                  </a:lnTo>
                  <a:lnTo>
                    <a:pt x="193" y="395"/>
                  </a:lnTo>
                  <a:lnTo>
                    <a:pt x="191" y="395"/>
                  </a:lnTo>
                  <a:lnTo>
                    <a:pt x="191" y="397"/>
                  </a:lnTo>
                  <a:lnTo>
                    <a:pt x="189" y="397"/>
                  </a:lnTo>
                  <a:lnTo>
                    <a:pt x="189" y="395"/>
                  </a:lnTo>
                  <a:lnTo>
                    <a:pt x="191" y="395"/>
                  </a:lnTo>
                  <a:lnTo>
                    <a:pt x="189" y="395"/>
                  </a:lnTo>
                  <a:lnTo>
                    <a:pt x="189" y="397"/>
                  </a:lnTo>
                  <a:lnTo>
                    <a:pt x="191" y="397"/>
                  </a:lnTo>
                  <a:lnTo>
                    <a:pt x="189" y="397"/>
                  </a:lnTo>
                  <a:lnTo>
                    <a:pt x="187" y="397"/>
                  </a:lnTo>
                  <a:lnTo>
                    <a:pt x="187" y="399"/>
                  </a:lnTo>
                  <a:lnTo>
                    <a:pt x="185" y="399"/>
                  </a:lnTo>
                  <a:lnTo>
                    <a:pt x="183" y="399"/>
                  </a:lnTo>
                  <a:lnTo>
                    <a:pt x="181" y="401"/>
                  </a:lnTo>
                  <a:lnTo>
                    <a:pt x="179" y="401"/>
                  </a:lnTo>
                  <a:lnTo>
                    <a:pt x="177" y="403"/>
                  </a:lnTo>
                  <a:lnTo>
                    <a:pt x="175" y="405"/>
                  </a:lnTo>
                  <a:lnTo>
                    <a:pt x="175" y="403"/>
                  </a:lnTo>
                  <a:lnTo>
                    <a:pt x="173" y="405"/>
                  </a:lnTo>
                  <a:lnTo>
                    <a:pt x="175" y="405"/>
                  </a:lnTo>
                  <a:lnTo>
                    <a:pt x="175" y="407"/>
                  </a:lnTo>
                  <a:lnTo>
                    <a:pt x="175" y="409"/>
                  </a:lnTo>
                  <a:lnTo>
                    <a:pt x="175" y="411"/>
                  </a:lnTo>
                  <a:lnTo>
                    <a:pt x="173" y="413"/>
                  </a:lnTo>
                  <a:lnTo>
                    <a:pt x="173" y="415"/>
                  </a:lnTo>
                  <a:lnTo>
                    <a:pt x="171" y="417"/>
                  </a:lnTo>
                  <a:lnTo>
                    <a:pt x="171" y="418"/>
                  </a:lnTo>
                  <a:lnTo>
                    <a:pt x="170" y="418"/>
                  </a:lnTo>
                  <a:lnTo>
                    <a:pt x="170" y="420"/>
                  </a:lnTo>
                  <a:lnTo>
                    <a:pt x="168" y="420"/>
                  </a:lnTo>
                  <a:lnTo>
                    <a:pt x="168" y="422"/>
                  </a:lnTo>
                  <a:lnTo>
                    <a:pt x="166" y="422"/>
                  </a:lnTo>
                  <a:lnTo>
                    <a:pt x="166" y="424"/>
                  </a:lnTo>
                  <a:lnTo>
                    <a:pt x="166" y="426"/>
                  </a:lnTo>
                  <a:lnTo>
                    <a:pt x="164" y="428"/>
                  </a:lnTo>
                  <a:lnTo>
                    <a:pt x="164" y="430"/>
                  </a:lnTo>
                  <a:lnTo>
                    <a:pt x="164" y="432"/>
                  </a:lnTo>
                  <a:lnTo>
                    <a:pt x="162" y="432"/>
                  </a:lnTo>
                  <a:lnTo>
                    <a:pt x="162" y="434"/>
                  </a:lnTo>
                  <a:lnTo>
                    <a:pt x="162" y="436"/>
                  </a:lnTo>
                  <a:lnTo>
                    <a:pt x="162" y="438"/>
                  </a:lnTo>
                  <a:lnTo>
                    <a:pt x="162" y="440"/>
                  </a:lnTo>
                  <a:lnTo>
                    <a:pt x="160" y="441"/>
                  </a:lnTo>
                  <a:lnTo>
                    <a:pt x="160" y="440"/>
                  </a:lnTo>
                  <a:lnTo>
                    <a:pt x="160" y="441"/>
                  </a:lnTo>
                  <a:lnTo>
                    <a:pt x="158" y="441"/>
                  </a:lnTo>
                  <a:lnTo>
                    <a:pt x="158" y="440"/>
                  </a:lnTo>
                  <a:lnTo>
                    <a:pt x="160" y="441"/>
                  </a:lnTo>
                  <a:lnTo>
                    <a:pt x="160" y="443"/>
                  </a:lnTo>
                  <a:lnTo>
                    <a:pt x="158" y="443"/>
                  </a:lnTo>
                  <a:lnTo>
                    <a:pt x="158" y="445"/>
                  </a:lnTo>
                  <a:lnTo>
                    <a:pt x="158" y="447"/>
                  </a:lnTo>
                  <a:lnTo>
                    <a:pt x="158" y="449"/>
                  </a:lnTo>
                  <a:lnTo>
                    <a:pt x="156" y="451"/>
                  </a:lnTo>
                  <a:lnTo>
                    <a:pt x="156" y="453"/>
                  </a:lnTo>
                  <a:lnTo>
                    <a:pt x="154" y="453"/>
                  </a:lnTo>
                  <a:lnTo>
                    <a:pt x="154" y="455"/>
                  </a:lnTo>
                  <a:lnTo>
                    <a:pt x="152" y="457"/>
                  </a:lnTo>
                  <a:lnTo>
                    <a:pt x="152" y="459"/>
                  </a:lnTo>
                  <a:lnTo>
                    <a:pt x="150" y="459"/>
                  </a:lnTo>
                  <a:lnTo>
                    <a:pt x="148" y="461"/>
                  </a:lnTo>
                  <a:lnTo>
                    <a:pt x="147" y="463"/>
                  </a:lnTo>
                  <a:lnTo>
                    <a:pt x="148" y="461"/>
                  </a:lnTo>
                  <a:lnTo>
                    <a:pt x="150" y="461"/>
                  </a:lnTo>
                  <a:lnTo>
                    <a:pt x="152" y="461"/>
                  </a:lnTo>
                  <a:lnTo>
                    <a:pt x="150" y="461"/>
                  </a:lnTo>
                  <a:lnTo>
                    <a:pt x="150" y="463"/>
                  </a:lnTo>
                  <a:lnTo>
                    <a:pt x="150" y="465"/>
                  </a:lnTo>
                  <a:lnTo>
                    <a:pt x="148" y="465"/>
                  </a:lnTo>
                  <a:lnTo>
                    <a:pt x="148" y="466"/>
                  </a:lnTo>
                  <a:lnTo>
                    <a:pt x="148" y="468"/>
                  </a:lnTo>
                  <a:lnTo>
                    <a:pt x="147" y="468"/>
                  </a:lnTo>
                  <a:lnTo>
                    <a:pt x="147" y="470"/>
                  </a:lnTo>
                  <a:lnTo>
                    <a:pt x="147" y="468"/>
                  </a:lnTo>
                  <a:lnTo>
                    <a:pt x="147" y="470"/>
                  </a:lnTo>
                  <a:lnTo>
                    <a:pt x="147" y="472"/>
                  </a:lnTo>
                  <a:lnTo>
                    <a:pt x="145" y="474"/>
                  </a:lnTo>
                  <a:lnTo>
                    <a:pt x="145" y="476"/>
                  </a:lnTo>
                  <a:lnTo>
                    <a:pt x="145" y="478"/>
                  </a:lnTo>
                  <a:lnTo>
                    <a:pt x="143" y="478"/>
                  </a:lnTo>
                  <a:lnTo>
                    <a:pt x="143" y="480"/>
                  </a:lnTo>
                  <a:lnTo>
                    <a:pt x="143" y="482"/>
                  </a:lnTo>
                  <a:lnTo>
                    <a:pt x="143" y="484"/>
                  </a:lnTo>
                  <a:lnTo>
                    <a:pt x="143" y="486"/>
                  </a:lnTo>
                  <a:lnTo>
                    <a:pt x="141" y="486"/>
                  </a:lnTo>
                  <a:lnTo>
                    <a:pt x="141" y="488"/>
                  </a:lnTo>
                  <a:lnTo>
                    <a:pt x="141" y="489"/>
                  </a:lnTo>
                  <a:lnTo>
                    <a:pt x="141" y="491"/>
                  </a:lnTo>
                  <a:lnTo>
                    <a:pt x="141" y="493"/>
                  </a:lnTo>
                  <a:lnTo>
                    <a:pt x="143" y="495"/>
                  </a:lnTo>
                  <a:lnTo>
                    <a:pt x="145" y="495"/>
                  </a:lnTo>
                  <a:lnTo>
                    <a:pt x="145" y="497"/>
                  </a:lnTo>
                  <a:lnTo>
                    <a:pt x="145" y="495"/>
                  </a:lnTo>
                  <a:lnTo>
                    <a:pt x="145" y="497"/>
                  </a:lnTo>
                  <a:lnTo>
                    <a:pt x="147" y="497"/>
                  </a:lnTo>
                  <a:lnTo>
                    <a:pt x="147" y="499"/>
                  </a:lnTo>
                  <a:lnTo>
                    <a:pt x="147" y="501"/>
                  </a:lnTo>
                  <a:lnTo>
                    <a:pt x="148" y="501"/>
                  </a:lnTo>
                  <a:lnTo>
                    <a:pt x="148" y="503"/>
                  </a:lnTo>
                  <a:lnTo>
                    <a:pt x="148" y="505"/>
                  </a:lnTo>
                  <a:lnTo>
                    <a:pt x="148" y="507"/>
                  </a:lnTo>
                  <a:lnTo>
                    <a:pt x="148" y="509"/>
                  </a:lnTo>
                  <a:lnTo>
                    <a:pt x="148" y="511"/>
                  </a:lnTo>
                  <a:lnTo>
                    <a:pt x="150" y="513"/>
                  </a:lnTo>
                  <a:lnTo>
                    <a:pt x="152" y="513"/>
                  </a:lnTo>
                  <a:lnTo>
                    <a:pt x="154" y="514"/>
                  </a:lnTo>
                  <a:lnTo>
                    <a:pt x="152" y="514"/>
                  </a:lnTo>
                  <a:lnTo>
                    <a:pt x="152" y="516"/>
                  </a:lnTo>
                  <a:lnTo>
                    <a:pt x="152" y="518"/>
                  </a:lnTo>
                  <a:lnTo>
                    <a:pt x="152" y="520"/>
                  </a:lnTo>
                  <a:lnTo>
                    <a:pt x="152" y="522"/>
                  </a:lnTo>
                  <a:lnTo>
                    <a:pt x="152" y="524"/>
                  </a:lnTo>
                  <a:lnTo>
                    <a:pt x="154" y="524"/>
                  </a:lnTo>
                  <a:lnTo>
                    <a:pt x="154" y="526"/>
                  </a:lnTo>
                  <a:lnTo>
                    <a:pt x="154" y="528"/>
                  </a:lnTo>
                  <a:lnTo>
                    <a:pt x="154" y="530"/>
                  </a:lnTo>
                  <a:lnTo>
                    <a:pt x="148" y="532"/>
                  </a:lnTo>
                  <a:lnTo>
                    <a:pt x="148" y="534"/>
                  </a:lnTo>
                  <a:lnTo>
                    <a:pt x="148" y="536"/>
                  </a:lnTo>
                  <a:lnTo>
                    <a:pt x="147" y="536"/>
                  </a:lnTo>
                  <a:lnTo>
                    <a:pt x="145" y="536"/>
                  </a:lnTo>
                  <a:lnTo>
                    <a:pt x="143" y="536"/>
                  </a:lnTo>
                  <a:lnTo>
                    <a:pt x="143" y="534"/>
                  </a:lnTo>
                  <a:lnTo>
                    <a:pt x="143" y="536"/>
                  </a:lnTo>
                  <a:lnTo>
                    <a:pt x="141" y="534"/>
                  </a:lnTo>
                  <a:lnTo>
                    <a:pt x="143" y="534"/>
                  </a:lnTo>
                  <a:lnTo>
                    <a:pt x="141" y="534"/>
                  </a:lnTo>
                  <a:lnTo>
                    <a:pt x="141" y="536"/>
                  </a:lnTo>
                  <a:lnTo>
                    <a:pt x="139" y="536"/>
                  </a:lnTo>
                  <a:lnTo>
                    <a:pt x="137" y="536"/>
                  </a:lnTo>
                  <a:lnTo>
                    <a:pt x="139" y="536"/>
                  </a:lnTo>
                  <a:lnTo>
                    <a:pt x="139" y="534"/>
                  </a:lnTo>
                  <a:lnTo>
                    <a:pt x="137" y="534"/>
                  </a:lnTo>
                  <a:lnTo>
                    <a:pt x="137" y="536"/>
                  </a:lnTo>
                  <a:lnTo>
                    <a:pt x="137" y="534"/>
                  </a:lnTo>
                  <a:lnTo>
                    <a:pt x="135" y="534"/>
                  </a:lnTo>
                  <a:lnTo>
                    <a:pt x="137" y="534"/>
                  </a:lnTo>
                  <a:lnTo>
                    <a:pt x="135" y="534"/>
                  </a:lnTo>
                  <a:lnTo>
                    <a:pt x="133" y="534"/>
                  </a:lnTo>
                  <a:lnTo>
                    <a:pt x="133" y="532"/>
                  </a:lnTo>
                  <a:lnTo>
                    <a:pt x="133" y="530"/>
                  </a:lnTo>
                  <a:lnTo>
                    <a:pt x="133" y="532"/>
                  </a:lnTo>
                  <a:lnTo>
                    <a:pt x="131" y="532"/>
                  </a:lnTo>
                  <a:lnTo>
                    <a:pt x="131" y="530"/>
                  </a:lnTo>
                  <a:lnTo>
                    <a:pt x="129" y="530"/>
                  </a:lnTo>
                  <a:lnTo>
                    <a:pt x="129" y="532"/>
                  </a:lnTo>
                  <a:lnTo>
                    <a:pt x="127" y="532"/>
                  </a:lnTo>
                  <a:lnTo>
                    <a:pt x="127" y="530"/>
                  </a:lnTo>
                  <a:lnTo>
                    <a:pt x="125" y="530"/>
                  </a:lnTo>
                  <a:lnTo>
                    <a:pt x="125" y="528"/>
                  </a:lnTo>
                  <a:lnTo>
                    <a:pt x="123" y="528"/>
                  </a:lnTo>
                  <a:lnTo>
                    <a:pt x="123" y="530"/>
                  </a:lnTo>
                  <a:lnTo>
                    <a:pt x="122" y="530"/>
                  </a:lnTo>
                  <a:lnTo>
                    <a:pt x="122" y="528"/>
                  </a:lnTo>
                  <a:lnTo>
                    <a:pt x="120" y="528"/>
                  </a:lnTo>
                  <a:lnTo>
                    <a:pt x="120" y="526"/>
                  </a:lnTo>
                  <a:lnTo>
                    <a:pt x="118" y="526"/>
                  </a:lnTo>
                  <a:lnTo>
                    <a:pt x="118" y="524"/>
                  </a:lnTo>
                  <a:lnTo>
                    <a:pt x="116" y="526"/>
                  </a:lnTo>
                  <a:lnTo>
                    <a:pt x="116" y="528"/>
                  </a:lnTo>
                  <a:lnTo>
                    <a:pt x="116" y="530"/>
                  </a:lnTo>
                  <a:lnTo>
                    <a:pt x="114" y="530"/>
                  </a:lnTo>
                  <a:lnTo>
                    <a:pt x="114" y="532"/>
                  </a:lnTo>
                  <a:lnTo>
                    <a:pt x="112" y="532"/>
                  </a:lnTo>
                  <a:lnTo>
                    <a:pt x="112" y="534"/>
                  </a:lnTo>
                  <a:lnTo>
                    <a:pt x="112" y="536"/>
                  </a:lnTo>
                  <a:lnTo>
                    <a:pt x="112" y="537"/>
                  </a:lnTo>
                  <a:lnTo>
                    <a:pt x="112" y="539"/>
                  </a:lnTo>
                  <a:lnTo>
                    <a:pt x="112" y="541"/>
                  </a:lnTo>
                  <a:lnTo>
                    <a:pt x="112" y="543"/>
                  </a:lnTo>
                  <a:lnTo>
                    <a:pt x="112" y="545"/>
                  </a:lnTo>
                  <a:lnTo>
                    <a:pt x="112" y="547"/>
                  </a:lnTo>
                  <a:lnTo>
                    <a:pt x="112" y="549"/>
                  </a:lnTo>
                  <a:lnTo>
                    <a:pt x="114" y="549"/>
                  </a:lnTo>
                  <a:lnTo>
                    <a:pt x="114" y="551"/>
                  </a:lnTo>
                  <a:lnTo>
                    <a:pt x="114" y="553"/>
                  </a:lnTo>
                  <a:lnTo>
                    <a:pt x="112" y="553"/>
                  </a:lnTo>
                  <a:lnTo>
                    <a:pt x="110" y="553"/>
                  </a:lnTo>
                  <a:lnTo>
                    <a:pt x="110" y="555"/>
                  </a:lnTo>
                  <a:lnTo>
                    <a:pt x="110" y="557"/>
                  </a:lnTo>
                  <a:lnTo>
                    <a:pt x="108" y="557"/>
                  </a:lnTo>
                  <a:lnTo>
                    <a:pt x="108" y="555"/>
                  </a:lnTo>
                  <a:lnTo>
                    <a:pt x="106" y="553"/>
                  </a:lnTo>
                  <a:lnTo>
                    <a:pt x="106" y="555"/>
                  </a:lnTo>
                  <a:lnTo>
                    <a:pt x="104" y="555"/>
                  </a:lnTo>
                  <a:lnTo>
                    <a:pt x="104" y="553"/>
                  </a:lnTo>
                  <a:lnTo>
                    <a:pt x="102" y="553"/>
                  </a:lnTo>
                  <a:lnTo>
                    <a:pt x="100" y="553"/>
                  </a:lnTo>
                  <a:lnTo>
                    <a:pt x="100" y="555"/>
                  </a:lnTo>
                  <a:lnTo>
                    <a:pt x="100" y="557"/>
                  </a:lnTo>
                  <a:lnTo>
                    <a:pt x="100" y="559"/>
                  </a:lnTo>
                  <a:lnTo>
                    <a:pt x="100" y="561"/>
                  </a:lnTo>
                  <a:lnTo>
                    <a:pt x="102" y="561"/>
                  </a:lnTo>
                  <a:lnTo>
                    <a:pt x="102" y="559"/>
                  </a:lnTo>
                  <a:lnTo>
                    <a:pt x="102" y="561"/>
                  </a:lnTo>
                  <a:lnTo>
                    <a:pt x="102" y="562"/>
                  </a:lnTo>
                  <a:lnTo>
                    <a:pt x="100" y="562"/>
                  </a:lnTo>
                  <a:lnTo>
                    <a:pt x="100" y="561"/>
                  </a:lnTo>
                  <a:lnTo>
                    <a:pt x="98" y="562"/>
                  </a:lnTo>
                  <a:lnTo>
                    <a:pt x="97" y="562"/>
                  </a:lnTo>
                  <a:lnTo>
                    <a:pt x="95" y="562"/>
                  </a:lnTo>
                  <a:lnTo>
                    <a:pt x="95" y="564"/>
                  </a:lnTo>
                  <a:lnTo>
                    <a:pt x="95" y="566"/>
                  </a:lnTo>
                  <a:lnTo>
                    <a:pt x="93" y="564"/>
                  </a:lnTo>
                  <a:lnTo>
                    <a:pt x="93" y="566"/>
                  </a:lnTo>
                  <a:lnTo>
                    <a:pt x="91" y="566"/>
                  </a:lnTo>
                  <a:lnTo>
                    <a:pt x="91" y="568"/>
                  </a:lnTo>
                  <a:lnTo>
                    <a:pt x="89" y="568"/>
                  </a:lnTo>
                  <a:lnTo>
                    <a:pt x="87" y="566"/>
                  </a:lnTo>
                  <a:lnTo>
                    <a:pt x="85" y="566"/>
                  </a:lnTo>
                  <a:lnTo>
                    <a:pt x="85" y="568"/>
                  </a:lnTo>
                  <a:lnTo>
                    <a:pt x="85" y="566"/>
                  </a:lnTo>
                  <a:lnTo>
                    <a:pt x="85" y="564"/>
                  </a:lnTo>
                  <a:lnTo>
                    <a:pt x="85" y="562"/>
                  </a:lnTo>
                  <a:lnTo>
                    <a:pt x="83" y="562"/>
                  </a:lnTo>
                  <a:lnTo>
                    <a:pt x="81" y="562"/>
                  </a:lnTo>
                  <a:lnTo>
                    <a:pt x="81" y="564"/>
                  </a:lnTo>
                  <a:lnTo>
                    <a:pt x="81" y="562"/>
                  </a:lnTo>
                  <a:lnTo>
                    <a:pt x="79" y="562"/>
                  </a:lnTo>
                  <a:lnTo>
                    <a:pt x="79" y="564"/>
                  </a:lnTo>
                  <a:lnTo>
                    <a:pt x="77" y="564"/>
                  </a:lnTo>
                  <a:lnTo>
                    <a:pt x="77" y="562"/>
                  </a:lnTo>
                  <a:lnTo>
                    <a:pt x="75" y="562"/>
                  </a:lnTo>
                  <a:lnTo>
                    <a:pt x="75" y="561"/>
                  </a:lnTo>
                  <a:lnTo>
                    <a:pt x="75" y="559"/>
                  </a:lnTo>
                  <a:lnTo>
                    <a:pt x="73" y="559"/>
                  </a:lnTo>
                  <a:lnTo>
                    <a:pt x="73" y="561"/>
                  </a:lnTo>
                  <a:lnTo>
                    <a:pt x="72" y="561"/>
                  </a:lnTo>
                  <a:lnTo>
                    <a:pt x="70" y="561"/>
                  </a:lnTo>
                  <a:lnTo>
                    <a:pt x="70" y="562"/>
                  </a:lnTo>
                  <a:lnTo>
                    <a:pt x="68" y="562"/>
                  </a:lnTo>
                  <a:lnTo>
                    <a:pt x="66" y="562"/>
                  </a:lnTo>
                  <a:lnTo>
                    <a:pt x="66" y="564"/>
                  </a:lnTo>
                  <a:lnTo>
                    <a:pt x="64" y="564"/>
                  </a:lnTo>
                  <a:lnTo>
                    <a:pt x="66" y="564"/>
                  </a:lnTo>
                  <a:lnTo>
                    <a:pt x="64" y="564"/>
                  </a:lnTo>
                  <a:lnTo>
                    <a:pt x="62" y="564"/>
                  </a:lnTo>
                  <a:lnTo>
                    <a:pt x="62" y="562"/>
                  </a:lnTo>
                  <a:lnTo>
                    <a:pt x="60" y="562"/>
                  </a:lnTo>
                  <a:lnTo>
                    <a:pt x="60" y="564"/>
                  </a:lnTo>
                  <a:lnTo>
                    <a:pt x="58" y="564"/>
                  </a:lnTo>
                  <a:lnTo>
                    <a:pt x="56" y="564"/>
                  </a:lnTo>
                  <a:lnTo>
                    <a:pt x="54" y="566"/>
                  </a:lnTo>
                  <a:lnTo>
                    <a:pt x="52" y="566"/>
                  </a:lnTo>
                  <a:lnTo>
                    <a:pt x="52" y="568"/>
                  </a:lnTo>
                  <a:lnTo>
                    <a:pt x="50" y="568"/>
                  </a:lnTo>
                  <a:lnTo>
                    <a:pt x="49" y="568"/>
                  </a:lnTo>
                  <a:lnTo>
                    <a:pt x="49" y="570"/>
                  </a:lnTo>
                  <a:lnTo>
                    <a:pt x="47" y="570"/>
                  </a:lnTo>
                  <a:lnTo>
                    <a:pt x="45" y="570"/>
                  </a:lnTo>
                  <a:lnTo>
                    <a:pt x="43" y="570"/>
                  </a:lnTo>
                  <a:lnTo>
                    <a:pt x="43" y="568"/>
                  </a:lnTo>
                  <a:lnTo>
                    <a:pt x="45" y="568"/>
                  </a:lnTo>
                  <a:lnTo>
                    <a:pt x="43" y="568"/>
                  </a:lnTo>
                  <a:lnTo>
                    <a:pt x="41" y="568"/>
                  </a:lnTo>
                  <a:lnTo>
                    <a:pt x="41" y="566"/>
                  </a:lnTo>
                  <a:lnTo>
                    <a:pt x="39" y="566"/>
                  </a:lnTo>
                  <a:lnTo>
                    <a:pt x="39" y="564"/>
                  </a:lnTo>
                  <a:lnTo>
                    <a:pt x="37" y="564"/>
                  </a:lnTo>
                  <a:lnTo>
                    <a:pt x="35" y="564"/>
                  </a:lnTo>
                  <a:lnTo>
                    <a:pt x="37" y="566"/>
                  </a:lnTo>
                  <a:lnTo>
                    <a:pt x="35" y="566"/>
                  </a:lnTo>
                  <a:lnTo>
                    <a:pt x="35" y="568"/>
                  </a:lnTo>
                  <a:lnTo>
                    <a:pt x="35" y="566"/>
                  </a:lnTo>
                  <a:lnTo>
                    <a:pt x="33" y="566"/>
                  </a:lnTo>
                  <a:lnTo>
                    <a:pt x="31" y="566"/>
                  </a:lnTo>
                  <a:lnTo>
                    <a:pt x="31" y="568"/>
                  </a:lnTo>
                  <a:lnTo>
                    <a:pt x="29" y="568"/>
                  </a:lnTo>
                  <a:lnTo>
                    <a:pt x="29" y="566"/>
                  </a:lnTo>
                  <a:lnTo>
                    <a:pt x="27" y="566"/>
                  </a:lnTo>
                  <a:lnTo>
                    <a:pt x="27" y="564"/>
                  </a:lnTo>
                  <a:lnTo>
                    <a:pt x="29" y="564"/>
                  </a:lnTo>
                  <a:lnTo>
                    <a:pt x="29" y="562"/>
                  </a:lnTo>
                  <a:lnTo>
                    <a:pt x="31" y="562"/>
                  </a:lnTo>
                  <a:lnTo>
                    <a:pt x="31" y="561"/>
                  </a:lnTo>
                  <a:lnTo>
                    <a:pt x="31" y="559"/>
                  </a:lnTo>
                  <a:lnTo>
                    <a:pt x="33" y="559"/>
                  </a:lnTo>
                  <a:lnTo>
                    <a:pt x="33" y="557"/>
                  </a:lnTo>
                  <a:lnTo>
                    <a:pt x="33" y="555"/>
                  </a:lnTo>
                  <a:lnTo>
                    <a:pt x="31" y="555"/>
                  </a:lnTo>
                  <a:lnTo>
                    <a:pt x="29" y="555"/>
                  </a:lnTo>
                  <a:lnTo>
                    <a:pt x="27" y="555"/>
                  </a:lnTo>
                  <a:lnTo>
                    <a:pt x="27" y="553"/>
                  </a:lnTo>
                  <a:lnTo>
                    <a:pt x="27" y="551"/>
                  </a:lnTo>
                  <a:lnTo>
                    <a:pt x="29" y="549"/>
                  </a:lnTo>
                  <a:lnTo>
                    <a:pt x="29" y="547"/>
                  </a:lnTo>
                  <a:lnTo>
                    <a:pt x="27" y="547"/>
                  </a:lnTo>
                  <a:lnTo>
                    <a:pt x="25" y="547"/>
                  </a:lnTo>
                  <a:lnTo>
                    <a:pt x="24" y="545"/>
                  </a:lnTo>
                  <a:lnTo>
                    <a:pt x="22" y="545"/>
                  </a:lnTo>
                  <a:lnTo>
                    <a:pt x="22" y="547"/>
                  </a:lnTo>
                  <a:lnTo>
                    <a:pt x="22" y="545"/>
                  </a:lnTo>
                  <a:lnTo>
                    <a:pt x="20" y="545"/>
                  </a:lnTo>
                  <a:lnTo>
                    <a:pt x="20" y="547"/>
                  </a:lnTo>
                  <a:lnTo>
                    <a:pt x="18" y="547"/>
                  </a:lnTo>
                  <a:lnTo>
                    <a:pt x="16" y="547"/>
                  </a:lnTo>
                  <a:lnTo>
                    <a:pt x="16" y="549"/>
                  </a:lnTo>
                  <a:lnTo>
                    <a:pt x="14" y="549"/>
                  </a:lnTo>
                  <a:lnTo>
                    <a:pt x="12" y="549"/>
                  </a:lnTo>
                  <a:lnTo>
                    <a:pt x="10" y="549"/>
                  </a:lnTo>
                  <a:lnTo>
                    <a:pt x="8" y="549"/>
                  </a:lnTo>
                  <a:lnTo>
                    <a:pt x="8" y="547"/>
                  </a:lnTo>
                  <a:lnTo>
                    <a:pt x="6" y="547"/>
                  </a:lnTo>
                  <a:lnTo>
                    <a:pt x="6" y="549"/>
                  </a:lnTo>
                  <a:lnTo>
                    <a:pt x="6" y="547"/>
                  </a:lnTo>
                  <a:lnTo>
                    <a:pt x="4" y="547"/>
                  </a:lnTo>
                  <a:lnTo>
                    <a:pt x="4" y="545"/>
                  </a:lnTo>
                  <a:lnTo>
                    <a:pt x="2" y="545"/>
                  </a:lnTo>
                  <a:lnTo>
                    <a:pt x="2" y="543"/>
                  </a:lnTo>
                  <a:lnTo>
                    <a:pt x="0" y="543"/>
                  </a:lnTo>
                  <a:lnTo>
                    <a:pt x="2" y="543"/>
                  </a:lnTo>
                  <a:lnTo>
                    <a:pt x="2" y="541"/>
                  </a:lnTo>
                  <a:lnTo>
                    <a:pt x="2" y="539"/>
                  </a:lnTo>
                  <a:lnTo>
                    <a:pt x="4" y="539"/>
                  </a:lnTo>
                  <a:lnTo>
                    <a:pt x="6" y="539"/>
                  </a:lnTo>
                  <a:lnTo>
                    <a:pt x="6" y="537"/>
                  </a:lnTo>
                  <a:lnTo>
                    <a:pt x="8" y="537"/>
                  </a:lnTo>
                  <a:lnTo>
                    <a:pt x="10" y="537"/>
                  </a:lnTo>
                  <a:lnTo>
                    <a:pt x="12" y="537"/>
                  </a:lnTo>
                  <a:lnTo>
                    <a:pt x="12" y="536"/>
                  </a:lnTo>
                  <a:lnTo>
                    <a:pt x="10" y="536"/>
                  </a:lnTo>
                  <a:lnTo>
                    <a:pt x="10" y="534"/>
                  </a:lnTo>
                  <a:lnTo>
                    <a:pt x="10" y="532"/>
                  </a:lnTo>
                  <a:lnTo>
                    <a:pt x="12" y="532"/>
                  </a:lnTo>
                  <a:lnTo>
                    <a:pt x="12" y="530"/>
                  </a:lnTo>
                  <a:lnTo>
                    <a:pt x="14" y="530"/>
                  </a:lnTo>
                  <a:lnTo>
                    <a:pt x="14" y="528"/>
                  </a:lnTo>
                  <a:lnTo>
                    <a:pt x="16" y="528"/>
                  </a:lnTo>
                  <a:lnTo>
                    <a:pt x="16" y="526"/>
                  </a:lnTo>
                  <a:lnTo>
                    <a:pt x="18" y="526"/>
                  </a:lnTo>
                  <a:lnTo>
                    <a:pt x="20" y="526"/>
                  </a:lnTo>
                  <a:lnTo>
                    <a:pt x="20" y="528"/>
                  </a:lnTo>
                  <a:lnTo>
                    <a:pt x="22" y="528"/>
                  </a:lnTo>
                  <a:lnTo>
                    <a:pt x="22" y="526"/>
                  </a:lnTo>
                  <a:lnTo>
                    <a:pt x="24" y="526"/>
                  </a:lnTo>
                  <a:lnTo>
                    <a:pt x="25" y="526"/>
                  </a:lnTo>
                  <a:lnTo>
                    <a:pt x="25" y="524"/>
                  </a:lnTo>
                  <a:lnTo>
                    <a:pt x="25" y="522"/>
                  </a:lnTo>
                  <a:lnTo>
                    <a:pt x="24" y="520"/>
                  </a:lnTo>
                  <a:lnTo>
                    <a:pt x="24" y="518"/>
                  </a:lnTo>
                  <a:lnTo>
                    <a:pt x="22" y="518"/>
                  </a:lnTo>
                  <a:lnTo>
                    <a:pt x="22" y="516"/>
                  </a:lnTo>
                  <a:lnTo>
                    <a:pt x="22" y="514"/>
                  </a:lnTo>
                  <a:lnTo>
                    <a:pt x="24" y="514"/>
                  </a:lnTo>
                  <a:lnTo>
                    <a:pt x="25" y="514"/>
                  </a:lnTo>
                  <a:lnTo>
                    <a:pt x="24" y="514"/>
                  </a:lnTo>
                  <a:lnTo>
                    <a:pt x="24" y="513"/>
                  </a:lnTo>
                  <a:lnTo>
                    <a:pt x="25" y="513"/>
                  </a:lnTo>
                  <a:lnTo>
                    <a:pt x="27" y="513"/>
                  </a:lnTo>
                  <a:lnTo>
                    <a:pt x="29" y="513"/>
                  </a:lnTo>
                  <a:lnTo>
                    <a:pt x="29" y="511"/>
                  </a:lnTo>
                  <a:lnTo>
                    <a:pt x="29" y="513"/>
                  </a:lnTo>
                  <a:lnTo>
                    <a:pt x="29" y="511"/>
                  </a:lnTo>
                  <a:lnTo>
                    <a:pt x="27" y="511"/>
                  </a:lnTo>
                  <a:lnTo>
                    <a:pt x="27" y="509"/>
                  </a:lnTo>
                  <a:lnTo>
                    <a:pt x="25" y="509"/>
                  </a:lnTo>
                  <a:lnTo>
                    <a:pt x="24" y="509"/>
                  </a:lnTo>
                  <a:lnTo>
                    <a:pt x="24" y="507"/>
                  </a:lnTo>
                  <a:lnTo>
                    <a:pt x="24" y="505"/>
                  </a:lnTo>
                  <a:lnTo>
                    <a:pt x="24" y="503"/>
                  </a:lnTo>
                  <a:lnTo>
                    <a:pt x="24" y="501"/>
                  </a:lnTo>
                  <a:lnTo>
                    <a:pt x="25" y="501"/>
                  </a:lnTo>
                  <a:lnTo>
                    <a:pt x="25" y="503"/>
                  </a:lnTo>
                  <a:lnTo>
                    <a:pt x="27" y="503"/>
                  </a:lnTo>
                  <a:lnTo>
                    <a:pt x="27" y="505"/>
                  </a:lnTo>
                  <a:lnTo>
                    <a:pt x="29" y="505"/>
                  </a:lnTo>
                  <a:lnTo>
                    <a:pt x="29" y="503"/>
                  </a:lnTo>
                  <a:lnTo>
                    <a:pt x="29" y="501"/>
                  </a:lnTo>
                  <a:lnTo>
                    <a:pt x="31" y="501"/>
                  </a:lnTo>
                  <a:lnTo>
                    <a:pt x="29" y="501"/>
                  </a:lnTo>
                  <a:lnTo>
                    <a:pt x="29" y="499"/>
                  </a:lnTo>
                  <a:lnTo>
                    <a:pt x="31" y="499"/>
                  </a:lnTo>
                  <a:lnTo>
                    <a:pt x="29" y="499"/>
                  </a:lnTo>
                  <a:lnTo>
                    <a:pt x="31" y="499"/>
                  </a:lnTo>
                  <a:lnTo>
                    <a:pt x="31" y="497"/>
                  </a:lnTo>
                  <a:lnTo>
                    <a:pt x="29" y="497"/>
                  </a:lnTo>
                  <a:lnTo>
                    <a:pt x="31" y="497"/>
                  </a:lnTo>
                  <a:lnTo>
                    <a:pt x="31" y="495"/>
                  </a:lnTo>
                  <a:lnTo>
                    <a:pt x="31" y="493"/>
                  </a:lnTo>
                  <a:lnTo>
                    <a:pt x="31" y="491"/>
                  </a:lnTo>
                  <a:lnTo>
                    <a:pt x="29" y="491"/>
                  </a:lnTo>
                  <a:lnTo>
                    <a:pt x="29" y="493"/>
                  </a:lnTo>
                  <a:lnTo>
                    <a:pt x="27" y="493"/>
                  </a:lnTo>
                  <a:lnTo>
                    <a:pt x="27" y="495"/>
                  </a:lnTo>
                  <a:lnTo>
                    <a:pt x="27" y="493"/>
                  </a:lnTo>
                  <a:lnTo>
                    <a:pt x="25" y="493"/>
                  </a:lnTo>
                  <a:lnTo>
                    <a:pt x="25" y="495"/>
                  </a:lnTo>
                  <a:lnTo>
                    <a:pt x="24" y="495"/>
                  </a:lnTo>
                  <a:lnTo>
                    <a:pt x="22" y="495"/>
                  </a:lnTo>
                  <a:lnTo>
                    <a:pt x="22" y="493"/>
                  </a:lnTo>
                  <a:lnTo>
                    <a:pt x="24" y="493"/>
                  </a:lnTo>
                  <a:lnTo>
                    <a:pt x="24" y="491"/>
                  </a:lnTo>
                  <a:lnTo>
                    <a:pt x="22" y="491"/>
                  </a:lnTo>
                  <a:lnTo>
                    <a:pt x="22" y="493"/>
                  </a:lnTo>
                  <a:lnTo>
                    <a:pt x="22" y="491"/>
                  </a:lnTo>
                  <a:lnTo>
                    <a:pt x="20" y="491"/>
                  </a:lnTo>
                  <a:lnTo>
                    <a:pt x="20" y="489"/>
                  </a:lnTo>
                  <a:lnTo>
                    <a:pt x="22" y="489"/>
                  </a:lnTo>
                  <a:lnTo>
                    <a:pt x="22" y="488"/>
                  </a:lnTo>
                  <a:lnTo>
                    <a:pt x="22" y="486"/>
                  </a:lnTo>
                  <a:lnTo>
                    <a:pt x="22" y="484"/>
                  </a:lnTo>
                  <a:lnTo>
                    <a:pt x="20" y="484"/>
                  </a:lnTo>
                  <a:lnTo>
                    <a:pt x="20" y="482"/>
                  </a:lnTo>
                  <a:lnTo>
                    <a:pt x="20" y="480"/>
                  </a:lnTo>
                  <a:lnTo>
                    <a:pt x="22" y="480"/>
                  </a:lnTo>
                  <a:lnTo>
                    <a:pt x="22" y="478"/>
                  </a:lnTo>
                  <a:lnTo>
                    <a:pt x="24" y="478"/>
                  </a:lnTo>
                  <a:lnTo>
                    <a:pt x="24" y="476"/>
                  </a:lnTo>
                  <a:lnTo>
                    <a:pt x="25" y="474"/>
                  </a:lnTo>
                  <a:lnTo>
                    <a:pt x="24" y="472"/>
                  </a:lnTo>
                  <a:lnTo>
                    <a:pt x="24" y="470"/>
                  </a:lnTo>
                  <a:lnTo>
                    <a:pt x="24" y="468"/>
                  </a:lnTo>
                  <a:lnTo>
                    <a:pt x="25" y="468"/>
                  </a:lnTo>
                  <a:lnTo>
                    <a:pt x="25" y="466"/>
                  </a:lnTo>
                  <a:lnTo>
                    <a:pt x="25" y="465"/>
                  </a:lnTo>
                  <a:lnTo>
                    <a:pt x="24" y="465"/>
                  </a:lnTo>
                  <a:lnTo>
                    <a:pt x="25" y="463"/>
                  </a:lnTo>
                  <a:lnTo>
                    <a:pt x="24" y="463"/>
                  </a:lnTo>
                  <a:lnTo>
                    <a:pt x="24" y="461"/>
                  </a:lnTo>
                  <a:lnTo>
                    <a:pt x="25" y="461"/>
                  </a:lnTo>
                  <a:lnTo>
                    <a:pt x="27" y="461"/>
                  </a:lnTo>
                  <a:lnTo>
                    <a:pt x="27" y="459"/>
                  </a:lnTo>
                  <a:lnTo>
                    <a:pt x="27" y="457"/>
                  </a:lnTo>
                  <a:lnTo>
                    <a:pt x="27" y="455"/>
                  </a:lnTo>
                  <a:lnTo>
                    <a:pt x="27" y="453"/>
                  </a:lnTo>
                  <a:lnTo>
                    <a:pt x="25" y="453"/>
                  </a:lnTo>
                  <a:lnTo>
                    <a:pt x="25" y="455"/>
                  </a:lnTo>
                  <a:lnTo>
                    <a:pt x="25" y="453"/>
                  </a:lnTo>
                  <a:lnTo>
                    <a:pt x="24" y="453"/>
                  </a:lnTo>
                  <a:lnTo>
                    <a:pt x="24" y="455"/>
                  </a:lnTo>
                  <a:lnTo>
                    <a:pt x="24" y="453"/>
                  </a:lnTo>
                  <a:lnTo>
                    <a:pt x="24" y="451"/>
                  </a:lnTo>
                  <a:lnTo>
                    <a:pt x="24" y="449"/>
                  </a:lnTo>
                  <a:lnTo>
                    <a:pt x="24" y="447"/>
                  </a:lnTo>
                  <a:lnTo>
                    <a:pt x="24" y="445"/>
                  </a:lnTo>
                  <a:lnTo>
                    <a:pt x="24" y="443"/>
                  </a:lnTo>
                  <a:lnTo>
                    <a:pt x="22" y="443"/>
                  </a:lnTo>
                  <a:lnTo>
                    <a:pt x="22" y="441"/>
                  </a:lnTo>
                  <a:lnTo>
                    <a:pt x="22" y="440"/>
                  </a:lnTo>
                  <a:lnTo>
                    <a:pt x="24" y="440"/>
                  </a:lnTo>
                  <a:lnTo>
                    <a:pt x="22" y="438"/>
                  </a:lnTo>
                  <a:lnTo>
                    <a:pt x="22" y="436"/>
                  </a:lnTo>
                  <a:lnTo>
                    <a:pt x="22" y="434"/>
                  </a:lnTo>
                  <a:lnTo>
                    <a:pt x="20" y="434"/>
                  </a:lnTo>
                  <a:lnTo>
                    <a:pt x="22" y="434"/>
                  </a:lnTo>
                  <a:lnTo>
                    <a:pt x="22" y="432"/>
                  </a:lnTo>
                  <a:lnTo>
                    <a:pt x="22" y="430"/>
                  </a:lnTo>
                  <a:lnTo>
                    <a:pt x="22" y="428"/>
                  </a:lnTo>
                  <a:lnTo>
                    <a:pt x="22" y="426"/>
                  </a:lnTo>
                  <a:lnTo>
                    <a:pt x="24" y="428"/>
                  </a:lnTo>
                  <a:lnTo>
                    <a:pt x="24" y="426"/>
                  </a:lnTo>
                  <a:lnTo>
                    <a:pt x="24" y="424"/>
                  </a:lnTo>
                  <a:lnTo>
                    <a:pt x="25" y="424"/>
                  </a:lnTo>
                  <a:lnTo>
                    <a:pt x="25" y="422"/>
                  </a:lnTo>
                  <a:lnTo>
                    <a:pt x="27" y="422"/>
                  </a:lnTo>
                  <a:lnTo>
                    <a:pt x="27" y="420"/>
                  </a:lnTo>
                  <a:lnTo>
                    <a:pt x="29" y="420"/>
                  </a:lnTo>
                  <a:lnTo>
                    <a:pt x="27" y="420"/>
                  </a:lnTo>
                  <a:lnTo>
                    <a:pt x="27" y="418"/>
                  </a:lnTo>
                  <a:lnTo>
                    <a:pt x="27" y="417"/>
                  </a:lnTo>
                  <a:lnTo>
                    <a:pt x="29" y="417"/>
                  </a:lnTo>
                  <a:lnTo>
                    <a:pt x="29" y="415"/>
                  </a:lnTo>
                  <a:lnTo>
                    <a:pt x="29" y="413"/>
                  </a:lnTo>
                  <a:lnTo>
                    <a:pt x="31" y="413"/>
                  </a:lnTo>
                  <a:lnTo>
                    <a:pt x="29" y="413"/>
                  </a:lnTo>
                  <a:lnTo>
                    <a:pt x="31" y="413"/>
                  </a:lnTo>
                  <a:lnTo>
                    <a:pt x="31" y="411"/>
                  </a:lnTo>
                  <a:lnTo>
                    <a:pt x="31" y="409"/>
                  </a:lnTo>
                  <a:lnTo>
                    <a:pt x="31" y="407"/>
                  </a:lnTo>
                  <a:lnTo>
                    <a:pt x="29" y="407"/>
                  </a:lnTo>
                  <a:lnTo>
                    <a:pt x="29" y="405"/>
                  </a:lnTo>
                  <a:lnTo>
                    <a:pt x="31" y="405"/>
                  </a:lnTo>
                  <a:lnTo>
                    <a:pt x="31" y="403"/>
                  </a:lnTo>
                  <a:lnTo>
                    <a:pt x="31" y="401"/>
                  </a:lnTo>
                  <a:lnTo>
                    <a:pt x="29" y="401"/>
                  </a:lnTo>
                  <a:lnTo>
                    <a:pt x="27" y="401"/>
                  </a:lnTo>
                  <a:lnTo>
                    <a:pt x="27" y="399"/>
                  </a:lnTo>
                  <a:lnTo>
                    <a:pt x="29" y="399"/>
                  </a:lnTo>
                  <a:lnTo>
                    <a:pt x="29" y="397"/>
                  </a:lnTo>
                  <a:lnTo>
                    <a:pt x="27" y="397"/>
                  </a:lnTo>
                  <a:lnTo>
                    <a:pt x="27" y="399"/>
                  </a:lnTo>
                  <a:lnTo>
                    <a:pt x="27" y="397"/>
                  </a:lnTo>
                  <a:lnTo>
                    <a:pt x="27" y="395"/>
                  </a:lnTo>
                  <a:lnTo>
                    <a:pt x="27" y="393"/>
                  </a:lnTo>
                  <a:lnTo>
                    <a:pt x="29" y="393"/>
                  </a:lnTo>
                  <a:lnTo>
                    <a:pt x="29" y="392"/>
                  </a:lnTo>
                  <a:lnTo>
                    <a:pt x="29" y="390"/>
                  </a:lnTo>
                  <a:lnTo>
                    <a:pt x="31" y="390"/>
                  </a:lnTo>
                  <a:lnTo>
                    <a:pt x="31" y="388"/>
                  </a:lnTo>
                  <a:lnTo>
                    <a:pt x="31" y="386"/>
                  </a:lnTo>
                  <a:lnTo>
                    <a:pt x="33" y="386"/>
                  </a:lnTo>
                  <a:lnTo>
                    <a:pt x="33" y="384"/>
                  </a:lnTo>
                  <a:lnTo>
                    <a:pt x="33" y="382"/>
                  </a:lnTo>
                  <a:lnTo>
                    <a:pt x="35" y="382"/>
                  </a:lnTo>
                  <a:lnTo>
                    <a:pt x="35" y="380"/>
                  </a:lnTo>
                  <a:lnTo>
                    <a:pt x="37" y="380"/>
                  </a:lnTo>
                  <a:lnTo>
                    <a:pt x="39" y="378"/>
                  </a:lnTo>
                  <a:lnTo>
                    <a:pt x="39" y="376"/>
                  </a:lnTo>
                  <a:lnTo>
                    <a:pt x="39" y="374"/>
                  </a:lnTo>
                  <a:lnTo>
                    <a:pt x="39" y="372"/>
                  </a:lnTo>
                  <a:lnTo>
                    <a:pt x="39" y="370"/>
                  </a:lnTo>
                  <a:lnTo>
                    <a:pt x="39" y="369"/>
                  </a:lnTo>
                  <a:lnTo>
                    <a:pt x="41" y="369"/>
                  </a:lnTo>
                  <a:lnTo>
                    <a:pt x="41" y="367"/>
                  </a:lnTo>
                  <a:lnTo>
                    <a:pt x="43" y="367"/>
                  </a:lnTo>
                  <a:lnTo>
                    <a:pt x="43" y="365"/>
                  </a:lnTo>
                  <a:lnTo>
                    <a:pt x="45" y="365"/>
                  </a:lnTo>
                  <a:lnTo>
                    <a:pt x="45" y="363"/>
                  </a:lnTo>
                  <a:lnTo>
                    <a:pt x="47" y="363"/>
                  </a:lnTo>
                  <a:lnTo>
                    <a:pt x="47" y="361"/>
                  </a:lnTo>
                  <a:lnTo>
                    <a:pt x="49" y="361"/>
                  </a:lnTo>
                  <a:lnTo>
                    <a:pt x="50" y="361"/>
                  </a:lnTo>
                  <a:lnTo>
                    <a:pt x="50" y="359"/>
                  </a:lnTo>
                  <a:lnTo>
                    <a:pt x="52" y="359"/>
                  </a:lnTo>
                  <a:lnTo>
                    <a:pt x="54" y="359"/>
                  </a:lnTo>
                  <a:lnTo>
                    <a:pt x="54" y="357"/>
                  </a:lnTo>
                  <a:lnTo>
                    <a:pt x="56" y="357"/>
                  </a:lnTo>
                  <a:lnTo>
                    <a:pt x="58" y="357"/>
                  </a:lnTo>
                  <a:lnTo>
                    <a:pt x="58" y="359"/>
                  </a:lnTo>
                  <a:lnTo>
                    <a:pt x="60" y="359"/>
                  </a:lnTo>
                  <a:lnTo>
                    <a:pt x="60" y="357"/>
                  </a:lnTo>
                  <a:lnTo>
                    <a:pt x="60" y="355"/>
                  </a:lnTo>
                  <a:lnTo>
                    <a:pt x="58" y="355"/>
                  </a:lnTo>
                  <a:lnTo>
                    <a:pt x="56" y="355"/>
                  </a:lnTo>
                  <a:lnTo>
                    <a:pt x="56" y="353"/>
                  </a:lnTo>
                  <a:lnTo>
                    <a:pt x="56" y="351"/>
                  </a:lnTo>
                  <a:lnTo>
                    <a:pt x="54" y="351"/>
                  </a:lnTo>
                  <a:lnTo>
                    <a:pt x="54" y="349"/>
                  </a:lnTo>
                  <a:lnTo>
                    <a:pt x="54" y="347"/>
                  </a:lnTo>
                  <a:lnTo>
                    <a:pt x="54" y="345"/>
                  </a:lnTo>
                  <a:lnTo>
                    <a:pt x="56" y="345"/>
                  </a:lnTo>
                  <a:lnTo>
                    <a:pt x="58" y="345"/>
                  </a:lnTo>
                  <a:lnTo>
                    <a:pt x="60" y="345"/>
                  </a:lnTo>
                  <a:lnTo>
                    <a:pt x="60" y="344"/>
                  </a:lnTo>
                  <a:lnTo>
                    <a:pt x="58" y="344"/>
                  </a:lnTo>
                  <a:lnTo>
                    <a:pt x="58" y="342"/>
                  </a:lnTo>
                  <a:lnTo>
                    <a:pt x="60" y="342"/>
                  </a:lnTo>
                  <a:lnTo>
                    <a:pt x="60" y="340"/>
                  </a:lnTo>
                  <a:lnTo>
                    <a:pt x="62" y="340"/>
                  </a:lnTo>
                  <a:lnTo>
                    <a:pt x="60" y="340"/>
                  </a:lnTo>
                  <a:lnTo>
                    <a:pt x="60" y="338"/>
                  </a:lnTo>
                  <a:lnTo>
                    <a:pt x="60" y="336"/>
                  </a:lnTo>
                  <a:lnTo>
                    <a:pt x="60" y="334"/>
                  </a:lnTo>
                  <a:lnTo>
                    <a:pt x="62" y="332"/>
                  </a:lnTo>
                  <a:lnTo>
                    <a:pt x="62" y="330"/>
                  </a:lnTo>
                  <a:lnTo>
                    <a:pt x="64" y="330"/>
                  </a:lnTo>
                  <a:lnTo>
                    <a:pt x="66" y="330"/>
                  </a:lnTo>
                  <a:lnTo>
                    <a:pt x="66" y="328"/>
                  </a:lnTo>
                  <a:lnTo>
                    <a:pt x="68" y="328"/>
                  </a:lnTo>
                  <a:lnTo>
                    <a:pt x="68" y="326"/>
                  </a:lnTo>
                  <a:lnTo>
                    <a:pt x="70" y="326"/>
                  </a:lnTo>
                  <a:lnTo>
                    <a:pt x="72" y="326"/>
                  </a:lnTo>
                  <a:lnTo>
                    <a:pt x="72" y="324"/>
                  </a:lnTo>
                  <a:lnTo>
                    <a:pt x="73" y="324"/>
                  </a:lnTo>
                  <a:lnTo>
                    <a:pt x="73" y="322"/>
                  </a:lnTo>
                  <a:lnTo>
                    <a:pt x="73" y="324"/>
                  </a:lnTo>
                  <a:lnTo>
                    <a:pt x="73" y="322"/>
                  </a:lnTo>
                  <a:lnTo>
                    <a:pt x="75" y="322"/>
                  </a:lnTo>
                  <a:lnTo>
                    <a:pt x="75" y="320"/>
                  </a:lnTo>
                  <a:lnTo>
                    <a:pt x="77" y="320"/>
                  </a:lnTo>
                  <a:lnTo>
                    <a:pt x="77" y="322"/>
                  </a:lnTo>
                  <a:lnTo>
                    <a:pt x="79" y="322"/>
                  </a:lnTo>
                  <a:lnTo>
                    <a:pt x="79" y="320"/>
                  </a:lnTo>
                  <a:lnTo>
                    <a:pt x="81" y="320"/>
                  </a:lnTo>
                  <a:lnTo>
                    <a:pt x="83" y="320"/>
                  </a:lnTo>
                  <a:lnTo>
                    <a:pt x="83" y="319"/>
                  </a:lnTo>
                  <a:lnTo>
                    <a:pt x="85" y="319"/>
                  </a:lnTo>
                  <a:lnTo>
                    <a:pt x="87" y="319"/>
                  </a:lnTo>
                  <a:lnTo>
                    <a:pt x="89" y="319"/>
                  </a:lnTo>
                  <a:lnTo>
                    <a:pt x="91" y="319"/>
                  </a:lnTo>
                  <a:lnTo>
                    <a:pt x="93" y="319"/>
                  </a:lnTo>
                  <a:lnTo>
                    <a:pt x="93" y="317"/>
                  </a:lnTo>
                  <a:lnTo>
                    <a:pt x="93" y="315"/>
                  </a:lnTo>
                  <a:lnTo>
                    <a:pt x="93" y="313"/>
                  </a:lnTo>
                  <a:lnTo>
                    <a:pt x="93" y="311"/>
                  </a:lnTo>
                  <a:lnTo>
                    <a:pt x="93" y="309"/>
                  </a:lnTo>
                  <a:lnTo>
                    <a:pt x="95" y="309"/>
                  </a:lnTo>
                  <a:lnTo>
                    <a:pt x="93" y="309"/>
                  </a:lnTo>
                  <a:lnTo>
                    <a:pt x="93" y="307"/>
                  </a:lnTo>
                  <a:lnTo>
                    <a:pt x="91" y="307"/>
                  </a:lnTo>
                  <a:lnTo>
                    <a:pt x="89" y="307"/>
                  </a:lnTo>
                  <a:lnTo>
                    <a:pt x="89" y="305"/>
                  </a:lnTo>
                  <a:lnTo>
                    <a:pt x="89" y="303"/>
                  </a:lnTo>
                  <a:lnTo>
                    <a:pt x="89" y="301"/>
                  </a:lnTo>
                  <a:lnTo>
                    <a:pt x="91" y="301"/>
                  </a:lnTo>
                  <a:lnTo>
                    <a:pt x="89" y="301"/>
                  </a:lnTo>
                  <a:lnTo>
                    <a:pt x="89" y="299"/>
                  </a:lnTo>
                  <a:lnTo>
                    <a:pt x="91" y="299"/>
                  </a:lnTo>
                  <a:lnTo>
                    <a:pt x="91" y="297"/>
                  </a:lnTo>
                  <a:lnTo>
                    <a:pt x="91" y="296"/>
                  </a:lnTo>
                  <a:lnTo>
                    <a:pt x="93" y="296"/>
                  </a:lnTo>
                  <a:lnTo>
                    <a:pt x="93" y="294"/>
                  </a:lnTo>
                  <a:lnTo>
                    <a:pt x="95" y="294"/>
                  </a:lnTo>
                  <a:lnTo>
                    <a:pt x="97" y="292"/>
                  </a:lnTo>
                  <a:lnTo>
                    <a:pt x="97" y="294"/>
                  </a:lnTo>
                  <a:lnTo>
                    <a:pt x="98" y="294"/>
                  </a:lnTo>
                  <a:lnTo>
                    <a:pt x="98" y="292"/>
                  </a:lnTo>
                  <a:lnTo>
                    <a:pt x="98" y="290"/>
                  </a:lnTo>
                  <a:lnTo>
                    <a:pt x="98" y="288"/>
                  </a:lnTo>
                  <a:lnTo>
                    <a:pt x="98" y="286"/>
                  </a:lnTo>
                  <a:lnTo>
                    <a:pt x="97" y="286"/>
                  </a:lnTo>
                  <a:lnTo>
                    <a:pt x="97" y="284"/>
                  </a:lnTo>
                  <a:lnTo>
                    <a:pt x="98" y="284"/>
                  </a:lnTo>
                  <a:lnTo>
                    <a:pt x="98" y="282"/>
                  </a:lnTo>
                  <a:lnTo>
                    <a:pt x="100" y="282"/>
                  </a:lnTo>
                  <a:lnTo>
                    <a:pt x="100" y="280"/>
                  </a:lnTo>
                  <a:lnTo>
                    <a:pt x="102" y="280"/>
                  </a:lnTo>
                  <a:lnTo>
                    <a:pt x="102" y="278"/>
                  </a:lnTo>
                  <a:lnTo>
                    <a:pt x="102" y="276"/>
                  </a:lnTo>
                  <a:lnTo>
                    <a:pt x="102" y="274"/>
                  </a:lnTo>
                  <a:lnTo>
                    <a:pt x="102" y="272"/>
                  </a:lnTo>
                  <a:lnTo>
                    <a:pt x="100" y="272"/>
                  </a:lnTo>
                  <a:lnTo>
                    <a:pt x="100" y="271"/>
                  </a:lnTo>
                  <a:lnTo>
                    <a:pt x="100" y="269"/>
                  </a:lnTo>
                  <a:lnTo>
                    <a:pt x="100" y="267"/>
                  </a:lnTo>
                  <a:lnTo>
                    <a:pt x="102" y="267"/>
                  </a:lnTo>
                  <a:lnTo>
                    <a:pt x="102" y="265"/>
                  </a:lnTo>
                  <a:lnTo>
                    <a:pt x="102" y="263"/>
                  </a:lnTo>
                  <a:lnTo>
                    <a:pt x="102" y="261"/>
                  </a:lnTo>
                  <a:lnTo>
                    <a:pt x="102" y="259"/>
                  </a:lnTo>
                  <a:lnTo>
                    <a:pt x="102" y="257"/>
                  </a:lnTo>
                  <a:lnTo>
                    <a:pt x="104" y="257"/>
                  </a:lnTo>
                  <a:lnTo>
                    <a:pt x="104" y="255"/>
                  </a:lnTo>
                  <a:lnTo>
                    <a:pt x="102" y="255"/>
                  </a:lnTo>
                  <a:lnTo>
                    <a:pt x="102" y="253"/>
                  </a:lnTo>
                  <a:lnTo>
                    <a:pt x="100" y="253"/>
                  </a:lnTo>
                  <a:lnTo>
                    <a:pt x="100" y="255"/>
                  </a:lnTo>
                  <a:lnTo>
                    <a:pt x="100" y="253"/>
                  </a:lnTo>
                  <a:lnTo>
                    <a:pt x="98" y="253"/>
                  </a:lnTo>
                  <a:lnTo>
                    <a:pt x="98" y="251"/>
                  </a:lnTo>
                  <a:lnTo>
                    <a:pt x="98" y="249"/>
                  </a:lnTo>
                  <a:lnTo>
                    <a:pt x="98" y="248"/>
                  </a:lnTo>
                  <a:lnTo>
                    <a:pt x="100" y="248"/>
                  </a:lnTo>
                  <a:lnTo>
                    <a:pt x="100" y="246"/>
                  </a:lnTo>
                  <a:lnTo>
                    <a:pt x="102" y="246"/>
                  </a:lnTo>
                  <a:lnTo>
                    <a:pt x="104" y="244"/>
                  </a:lnTo>
                  <a:lnTo>
                    <a:pt x="104" y="242"/>
                  </a:lnTo>
                  <a:lnTo>
                    <a:pt x="106" y="242"/>
                  </a:lnTo>
                  <a:lnTo>
                    <a:pt x="108" y="242"/>
                  </a:lnTo>
                  <a:lnTo>
                    <a:pt x="108" y="240"/>
                  </a:lnTo>
                  <a:lnTo>
                    <a:pt x="108" y="238"/>
                  </a:lnTo>
                  <a:lnTo>
                    <a:pt x="110" y="238"/>
                  </a:lnTo>
                  <a:lnTo>
                    <a:pt x="110" y="236"/>
                  </a:lnTo>
                  <a:lnTo>
                    <a:pt x="112" y="236"/>
                  </a:lnTo>
                  <a:lnTo>
                    <a:pt x="112" y="234"/>
                  </a:lnTo>
                  <a:lnTo>
                    <a:pt x="110" y="234"/>
                  </a:lnTo>
                  <a:lnTo>
                    <a:pt x="108" y="234"/>
                  </a:lnTo>
                  <a:lnTo>
                    <a:pt x="106" y="234"/>
                  </a:lnTo>
                  <a:lnTo>
                    <a:pt x="106" y="232"/>
                  </a:lnTo>
                  <a:lnTo>
                    <a:pt x="104" y="232"/>
                  </a:lnTo>
                  <a:lnTo>
                    <a:pt x="104" y="230"/>
                  </a:lnTo>
                  <a:lnTo>
                    <a:pt x="102" y="230"/>
                  </a:lnTo>
                  <a:lnTo>
                    <a:pt x="100" y="230"/>
                  </a:lnTo>
                  <a:lnTo>
                    <a:pt x="98" y="228"/>
                  </a:lnTo>
                  <a:lnTo>
                    <a:pt x="98" y="226"/>
                  </a:lnTo>
                  <a:lnTo>
                    <a:pt x="97" y="226"/>
                  </a:lnTo>
                  <a:lnTo>
                    <a:pt x="97" y="224"/>
                  </a:lnTo>
                  <a:lnTo>
                    <a:pt x="95" y="224"/>
                  </a:lnTo>
                  <a:lnTo>
                    <a:pt x="95" y="223"/>
                  </a:lnTo>
                  <a:lnTo>
                    <a:pt x="93" y="223"/>
                  </a:lnTo>
                  <a:lnTo>
                    <a:pt x="93" y="221"/>
                  </a:lnTo>
                  <a:lnTo>
                    <a:pt x="91" y="219"/>
                  </a:lnTo>
                  <a:lnTo>
                    <a:pt x="91" y="217"/>
                  </a:lnTo>
                  <a:lnTo>
                    <a:pt x="89" y="217"/>
                  </a:lnTo>
                  <a:lnTo>
                    <a:pt x="89" y="215"/>
                  </a:lnTo>
                  <a:lnTo>
                    <a:pt x="87" y="215"/>
                  </a:lnTo>
                  <a:lnTo>
                    <a:pt x="87" y="213"/>
                  </a:lnTo>
                  <a:lnTo>
                    <a:pt x="85" y="213"/>
                  </a:lnTo>
                  <a:lnTo>
                    <a:pt x="83" y="213"/>
                  </a:lnTo>
                  <a:lnTo>
                    <a:pt x="83" y="211"/>
                  </a:lnTo>
                  <a:lnTo>
                    <a:pt x="83" y="209"/>
                  </a:lnTo>
                  <a:lnTo>
                    <a:pt x="81" y="209"/>
                  </a:lnTo>
                  <a:lnTo>
                    <a:pt x="81" y="207"/>
                  </a:lnTo>
                  <a:lnTo>
                    <a:pt x="81" y="205"/>
                  </a:lnTo>
                  <a:lnTo>
                    <a:pt x="81" y="203"/>
                  </a:lnTo>
                  <a:lnTo>
                    <a:pt x="81" y="201"/>
                  </a:lnTo>
                  <a:lnTo>
                    <a:pt x="81" y="200"/>
                  </a:lnTo>
                  <a:lnTo>
                    <a:pt x="81" y="198"/>
                  </a:lnTo>
                  <a:lnTo>
                    <a:pt x="79" y="198"/>
                  </a:lnTo>
                  <a:lnTo>
                    <a:pt x="81" y="198"/>
                  </a:lnTo>
                  <a:lnTo>
                    <a:pt x="81" y="196"/>
                  </a:lnTo>
                  <a:lnTo>
                    <a:pt x="79" y="196"/>
                  </a:lnTo>
                  <a:lnTo>
                    <a:pt x="79" y="194"/>
                  </a:lnTo>
                  <a:lnTo>
                    <a:pt x="79" y="192"/>
                  </a:lnTo>
                  <a:lnTo>
                    <a:pt x="79" y="190"/>
                  </a:lnTo>
                  <a:lnTo>
                    <a:pt x="77" y="190"/>
                  </a:lnTo>
                  <a:lnTo>
                    <a:pt x="77" y="188"/>
                  </a:lnTo>
                  <a:lnTo>
                    <a:pt x="75" y="188"/>
                  </a:lnTo>
                  <a:lnTo>
                    <a:pt x="73" y="188"/>
                  </a:lnTo>
                  <a:lnTo>
                    <a:pt x="73" y="186"/>
                  </a:lnTo>
                  <a:lnTo>
                    <a:pt x="72" y="186"/>
                  </a:lnTo>
                  <a:lnTo>
                    <a:pt x="72" y="184"/>
                  </a:lnTo>
                  <a:lnTo>
                    <a:pt x="70" y="184"/>
                  </a:lnTo>
                  <a:lnTo>
                    <a:pt x="72" y="182"/>
                  </a:lnTo>
                  <a:lnTo>
                    <a:pt x="72" y="180"/>
                  </a:lnTo>
                  <a:lnTo>
                    <a:pt x="72" y="178"/>
                  </a:lnTo>
                  <a:lnTo>
                    <a:pt x="72" y="176"/>
                  </a:lnTo>
                  <a:lnTo>
                    <a:pt x="73" y="176"/>
                  </a:lnTo>
                  <a:lnTo>
                    <a:pt x="73" y="175"/>
                  </a:lnTo>
                  <a:lnTo>
                    <a:pt x="73" y="173"/>
                  </a:lnTo>
                  <a:lnTo>
                    <a:pt x="73" y="171"/>
                  </a:lnTo>
                  <a:lnTo>
                    <a:pt x="73" y="169"/>
                  </a:lnTo>
                  <a:lnTo>
                    <a:pt x="73" y="167"/>
                  </a:lnTo>
                  <a:lnTo>
                    <a:pt x="75" y="167"/>
                  </a:lnTo>
                  <a:lnTo>
                    <a:pt x="75" y="165"/>
                  </a:lnTo>
                  <a:lnTo>
                    <a:pt x="75" y="163"/>
                  </a:lnTo>
                  <a:lnTo>
                    <a:pt x="77" y="163"/>
                  </a:lnTo>
                  <a:lnTo>
                    <a:pt x="77" y="161"/>
                  </a:lnTo>
                  <a:lnTo>
                    <a:pt x="75" y="161"/>
                  </a:lnTo>
                  <a:lnTo>
                    <a:pt x="75" y="159"/>
                  </a:lnTo>
                  <a:lnTo>
                    <a:pt x="77" y="159"/>
                  </a:lnTo>
                  <a:lnTo>
                    <a:pt x="77" y="157"/>
                  </a:lnTo>
                  <a:lnTo>
                    <a:pt x="77" y="155"/>
                  </a:lnTo>
                  <a:lnTo>
                    <a:pt x="75" y="155"/>
                  </a:lnTo>
                  <a:lnTo>
                    <a:pt x="77" y="155"/>
                  </a:lnTo>
                  <a:lnTo>
                    <a:pt x="77" y="153"/>
                  </a:lnTo>
                  <a:lnTo>
                    <a:pt x="77" y="152"/>
                  </a:lnTo>
                  <a:lnTo>
                    <a:pt x="77" y="150"/>
                  </a:lnTo>
                  <a:lnTo>
                    <a:pt x="79" y="150"/>
                  </a:lnTo>
                  <a:lnTo>
                    <a:pt x="79" y="148"/>
                  </a:lnTo>
                  <a:lnTo>
                    <a:pt x="79" y="146"/>
                  </a:lnTo>
                  <a:lnTo>
                    <a:pt x="77" y="146"/>
                  </a:lnTo>
                  <a:lnTo>
                    <a:pt x="77" y="144"/>
                  </a:lnTo>
                  <a:lnTo>
                    <a:pt x="75" y="144"/>
                  </a:lnTo>
                  <a:lnTo>
                    <a:pt x="77" y="144"/>
                  </a:lnTo>
                  <a:lnTo>
                    <a:pt x="77" y="142"/>
                  </a:lnTo>
                  <a:lnTo>
                    <a:pt x="75" y="142"/>
                  </a:lnTo>
                  <a:lnTo>
                    <a:pt x="75" y="140"/>
                  </a:lnTo>
                  <a:lnTo>
                    <a:pt x="75" y="138"/>
                  </a:lnTo>
                  <a:lnTo>
                    <a:pt x="77" y="138"/>
                  </a:lnTo>
                  <a:lnTo>
                    <a:pt x="77" y="136"/>
                  </a:lnTo>
                  <a:lnTo>
                    <a:pt x="79" y="136"/>
                  </a:lnTo>
                  <a:lnTo>
                    <a:pt x="79" y="134"/>
                  </a:lnTo>
                  <a:lnTo>
                    <a:pt x="81" y="134"/>
                  </a:lnTo>
                  <a:lnTo>
                    <a:pt x="81" y="132"/>
                  </a:lnTo>
                  <a:lnTo>
                    <a:pt x="83" y="132"/>
                  </a:lnTo>
                  <a:lnTo>
                    <a:pt x="83" y="130"/>
                  </a:lnTo>
                  <a:lnTo>
                    <a:pt x="83" y="128"/>
                  </a:lnTo>
                  <a:lnTo>
                    <a:pt x="85" y="128"/>
                  </a:lnTo>
                  <a:lnTo>
                    <a:pt x="87" y="128"/>
                  </a:lnTo>
                  <a:lnTo>
                    <a:pt x="87" y="127"/>
                  </a:lnTo>
                  <a:lnTo>
                    <a:pt x="87" y="125"/>
                  </a:lnTo>
                  <a:lnTo>
                    <a:pt x="85" y="125"/>
                  </a:lnTo>
                  <a:lnTo>
                    <a:pt x="85" y="127"/>
                  </a:lnTo>
                  <a:lnTo>
                    <a:pt x="83" y="127"/>
                  </a:lnTo>
                  <a:lnTo>
                    <a:pt x="85" y="127"/>
                  </a:lnTo>
                  <a:lnTo>
                    <a:pt x="83" y="127"/>
                  </a:lnTo>
                  <a:lnTo>
                    <a:pt x="83" y="128"/>
                  </a:lnTo>
                  <a:lnTo>
                    <a:pt x="83" y="127"/>
                  </a:lnTo>
                  <a:lnTo>
                    <a:pt x="81" y="127"/>
                  </a:lnTo>
                  <a:lnTo>
                    <a:pt x="81" y="125"/>
                  </a:lnTo>
                  <a:lnTo>
                    <a:pt x="79" y="125"/>
                  </a:lnTo>
                  <a:lnTo>
                    <a:pt x="79" y="123"/>
                  </a:lnTo>
                  <a:lnTo>
                    <a:pt x="79" y="125"/>
                  </a:lnTo>
                  <a:lnTo>
                    <a:pt x="77" y="125"/>
                  </a:lnTo>
                  <a:lnTo>
                    <a:pt x="75" y="125"/>
                  </a:lnTo>
                  <a:lnTo>
                    <a:pt x="75" y="127"/>
                  </a:lnTo>
                  <a:lnTo>
                    <a:pt x="75" y="125"/>
                  </a:lnTo>
                  <a:lnTo>
                    <a:pt x="73" y="125"/>
                  </a:lnTo>
                  <a:lnTo>
                    <a:pt x="73" y="127"/>
                  </a:lnTo>
                  <a:lnTo>
                    <a:pt x="72" y="127"/>
                  </a:lnTo>
                  <a:lnTo>
                    <a:pt x="72" y="125"/>
                  </a:lnTo>
                  <a:lnTo>
                    <a:pt x="72" y="127"/>
                  </a:lnTo>
                  <a:lnTo>
                    <a:pt x="70" y="127"/>
                  </a:lnTo>
                  <a:lnTo>
                    <a:pt x="70" y="125"/>
                  </a:lnTo>
                  <a:lnTo>
                    <a:pt x="68" y="125"/>
                  </a:lnTo>
                  <a:lnTo>
                    <a:pt x="68" y="123"/>
                  </a:lnTo>
                  <a:lnTo>
                    <a:pt x="66" y="123"/>
                  </a:lnTo>
                  <a:lnTo>
                    <a:pt x="66" y="121"/>
                  </a:lnTo>
                  <a:lnTo>
                    <a:pt x="66" y="119"/>
                  </a:lnTo>
                  <a:lnTo>
                    <a:pt x="64" y="119"/>
                  </a:lnTo>
                  <a:lnTo>
                    <a:pt x="64" y="117"/>
                  </a:lnTo>
                  <a:lnTo>
                    <a:pt x="64" y="115"/>
                  </a:lnTo>
                  <a:lnTo>
                    <a:pt x="66" y="115"/>
                  </a:lnTo>
                  <a:lnTo>
                    <a:pt x="66" y="113"/>
                  </a:lnTo>
                  <a:lnTo>
                    <a:pt x="64" y="113"/>
                  </a:lnTo>
                  <a:lnTo>
                    <a:pt x="64" y="111"/>
                  </a:lnTo>
                  <a:lnTo>
                    <a:pt x="62" y="111"/>
                  </a:lnTo>
                  <a:lnTo>
                    <a:pt x="62" y="109"/>
                  </a:lnTo>
                  <a:lnTo>
                    <a:pt x="62" y="107"/>
                  </a:lnTo>
                  <a:lnTo>
                    <a:pt x="62" y="105"/>
                  </a:lnTo>
                  <a:lnTo>
                    <a:pt x="64" y="105"/>
                  </a:lnTo>
                  <a:lnTo>
                    <a:pt x="66" y="107"/>
                  </a:lnTo>
                  <a:lnTo>
                    <a:pt x="68" y="107"/>
                  </a:lnTo>
                  <a:lnTo>
                    <a:pt x="70" y="107"/>
                  </a:lnTo>
                  <a:lnTo>
                    <a:pt x="70" y="105"/>
                  </a:lnTo>
                  <a:lnTo>
                    <a:pt x="72" y="105"/>
                  </a:lnTo>
                  <a:lnTo>
                    <a:pt x="72" y="104"/>
                  </a:lnTo>
                  <a:lnTo>
                    <a:pt x="72" y="105"/>
                  </a:lnTo>
                  <a:lnTo>
                    <a:pt x="73" y="105"/>
                  </a:lnTo>
                  <a:lnTo>
                    <a:pt x="73" y="104"/>
                  </a:lnTo>
                  <a:lnTo>
                    <a:pt x="75" y="104"/>
                  </a:lnTo>
                  <a:lnTo>
                    <a:pt x="77" y="104"/>
                  </a:lnTo>
                  <a:lnTo>
                    <a:pt x="77" y="102"/>
                  </a:lnTo>
                  <a:lnTo>
                    <a:pt x="77" y="104"/>
                  </a:lnTo>
                  <a:lnTo>
                    <a:pt x="79" y="104"/>
                  </a:lnTo>
                  <a:lnTo>
                    <a:pt x="79" y="105"/>
                  </a:lnTo>
                  <a:lnTo>
                    <a:pt x="81" y="105"/>
                  </a:lnTo>
                  <a:lnTo>
                    <a:pt x="83" y="105"/>
                  </a:lnTo>
                  <a:lnTo>
                    <a:pt x="83" y="104"/>
                  </a:lnTo>
                  <a:lnTo>
                    <a:pt x="83" y="102"/>
                  </a:lnTo>
                  <a:lnTo>
                    <a:pt x="85" y="102"/>
                  </a:lnTo>
                  <a:lnTo>
                    <a:pt x="87" y="102"/>
                  </a:lnTo>
                  <a:lnTo>
                    <a:pt x="87" y="100"/>
                  </a:lnTo>
                  <a:lnTo>
                    <a:pt x="87" y="102"/>
                  </a:lnTo>
                  <a:lnTo>
                    <a:pt x="89" y="102"/>
                  </a:lnTo>
                  <a:lnTo>
                    <a:pt x="89" y="100"/>
                  </a:lnTo>
                  <a:lnTo>
                    <a:pt x="91" y="100"/>
                  </a:lnTo>
                  <a:lnTo>
                    <a:pt x="93" y="100"/>
                  </a:lnTo>
                  <a:lnTo>
                    <a:pt x="93" y="98"/>
                  </a:lnTo>
                  <a:lnTo>
                    <a:pt x="95" y="98"/>
                  </a:lnTo>
                  <a:lnTo>
                    <a:pt x="95" y="100"/>
                  </a:lnTo>
                  <a:lnTo>
                    <a:pt x="95" y="98"/>
                  </a:lnTo>
                  <a:lnTo>
                    <a:pt x="97" y="98"/>
                  </a:lnTo>
                  <a:lnTo>
                    <a:pt x="97" y="96"/>
                  </a:lnTo>
                  <a:lnTo>
                    <a:pt x="97" y="94"/>
                  </a:lnTo>
                  <a:lnTo>
                    <a:pt x="98" y="94"/>
                  </a:lnTo>
                  <a:lnTo>
                    <a:pt x="100" y="94"/>
                  </a:lnTo>
                  <a:lnTo>
                    <a:pt x="102" y="94"/>
                  </a:lnTo>
                  <a:lnTo>
                    <a:pt x="102" y="92"/>
                  </a:lnTo>
                  <a:lnTo>
                    <a:pt x="102" y="94"/>
                  </a:lnTo>
                  <a:lnTo>
                    <a:pt x="102" y="92"/>
                  </a:lnTo>
                  <a:lnTo>
                    <a:pt x="104" y="92"/>
                  </a:lnTo>
                  <a:lnTo>
                    <a:pt x="104" y="94"/>
                  </a:lnTo>
                  <a:lnTo>
                    <a:pt x="106" y="94"/>
                  </a:lnTo>
                  <a:lnTo>
                    <a:pt x="108" y="94"/>
                  </a:lnTo>
                  <a:lnTo>
                    <a:pt x="108" y="92"/>
                  </a:lnTo>
                  <a:lnTo>
                    <a:pt x="110" y="92"/>
                  </a:lnTo>
                  <a:lnTo>
                    <a:pt x="112" y="92"/>
                  </a:lnTo>
                  <a:lnTo>
                    <a:pt x="114" y="92"/>
                  </a:lnTo>
                  <a:lnTo>
                    <a:pt x="114" y="94"/>
                  </a:lnTo>
                  <a:lnTo>
                    <a:pt x="116" y="94"/>
                  </a:lnTo>
                  <a:lnTo>
                    <a:pt x="116" y="92"/>
                  </a:lnTo>
                  <a:lnTo>
                    <a:pt x="116" y="90"/>
                  </a:lnTo>
                  <a:lnTo>
                    <a:pt x="118" y="90"/>
                  </a:lnTo>
                  <a:lnTo>
                    <a:pt x="118" y="88"/>
                  </a:lnTo>
                  <a:lnTo>
                    <a:pt x="120" y="88"/>
                  </a:lnTo>
                  <a:lnTo>
                    <a:pt x="120" y="86"/>
                  </a:lnTo>
                  <a:lnTo>
                    <a:pt x="122" y="86"/>
                  </a:lnTo>
                  <a:lnTo>
                    <a:pt x="122" y="84"/>
                  </a:lnTo>
                  <a:lnTo>
                    <a:pt x="123" y="84"/>
                  </a:lnTo>
                  <a:lnTo>
                    <a:pt x="123" y="86"/>
                  </a:lnTo>
                  <a:lnTo>
                    <a:pt x="123" y="84"/>
                  </a:lnTo>
                  <a:lnTo>
                    <a:pt x="125" y="86"/>
                  </a:lnTo>
                  <a:lnTo>
                    <a:pt x="125" y="84"/>
                  </a:lnTo>
                  <a:lnTo>
                    <a:pt x="127" y="84"/>
                  </a:lnTo>
                  <a:lnTo>
                    <a:pt x="127" y="86"/>
                  </a:lnTo>
                  <a:lnTo>
                    <a:pt x="129" y="86"/>
                  </a:lnTo>
                  <a:lnTo>
                    <a:pt x="131" y="84"/>
                  </a:lnTo>
                  <a:lnTo>
                    <a:pt x="133" y="84"/>
                  </a:lnTo>
                  <a:lnTo>
                    <a:pt x="133" y="82"/>
                  </a:lnTo>
                  <a:lnTo>
                    <a:pt x="133" y="80"/>
                  </a:lnTo>
                  <a:lnTo>
                    <a:pt x="133" y="79"/>
                  </a:lnTo>
                  <a:lnTo>
                    <a:pt x="133" y="77"/>
                  </a:lnTo>
                  <a:lnTo>
                    <a:pt x="133" y="75"/>
                  </a:lnTo>
                  <a:lnTo>
                    <a:pt x="133" y="73"/>
                  </a:lnTo>
                  <a:lnTo>
                    <a:pt x="133" y="71"/>
                  </a:lnTo>
                  <a:lnTo>
                    <a:pt x="131" y="71"/>
                  </a:lnTo>
                  <a:lnTo>
                    <a:pt x="131" y="69"/>
                  </a:lnTo>
                  <a:lnTo>
                    <a:pt x="133" y="69"/>
                  </a:lnTo>
                  <a:lnTo>
                    <a:pt x="133" y="67"/>
                  </a:lnTo>
                  <a:lnTo>
                    <a:pt x="131" y="67"/>
                  </a:lnTo>
                  <a:lnTo>
                    <a:pt x="131" y="65"/>
                  </a:lnTo>
                  <a:lnTo>
                    <a:pt x="133" y="65"/>
                  </a:lnTo>
                  <a:lnTo>
                    <a:pt x="131" y="63"/>
                  </a:lnTo>
                  <a:lnTo>
                    <a:pt x="129" y="63"/>
                  </a:lnTo>
                  <a:lnTo>
                    <a:pt x="129" y="61"/>
                  </a:lnTo>
                  <a:lnTo>
                    <a:pt x="129" y="59"/>
                  </a:lnTo>
                  <a:lnTo>
                    <a:pt x="129" y="57"/>
                  </a:lnTo>
                  <a:lnTo>
                    <a:pt x="129" y="56"/>
                  </a:lnTo>
                  <a:lnTo>
                    <a:pt x="131" y="56"/>
                  </a:lnTo>
                  <a:lnTo>
                    <a:pt x="131" y="54"/>
                  </a:lnTo>
                  <a:lnTo>
                    <a:pt x="129" y="54"/>
                  </a:lnTo>
                  <a:lnTo>
                    <a:pt x="131" y="54"/>
                  </a:lnTo>
                  <a:lnTo>
                    <a:pt x="131" y="52"/>
                  </a:lnTo>
                  <a:lnTo>
                    <a:pt x="133" y="52"/>
                  </a:lnTo>
                  <a:lnTo>
                    <a:pt x="131" y="52"/>
                  </a:lnTo>
                  <a:lnTo>
                    <a:pt x="133" y="54"/>
                  </a:lnTo>
                  <a:lnTo>
                    <a:pt x="135" y="54"/>
                  </a:lnTo>
                  <a:lnTo>
                    <a:pt x="133" y="52"/>
                  </a:lnTo>
                  <a:lnTo>
                    <a:pt x="135" y="52"/>
                  </a:lnTo>
                  <a:lnTo>
                    <a:pt x="137" y="52"/>
                  </a:lnTo>
                  <a:lnTo>
                    <a:pt x="135" y="52"/>
                  </a:lnTo>
                  <a:lnTo>
                    <a:pt x="135" y="54"/>
                  </a:lnTo>
                  <a:lnTo>
                    <a:pt x="137" y="54"/>
                  </a:lnTo>
                  <a:lnTo>
                    <a:pt x="137" y="52"/>
                  </a:lnTo>
                  <a:lnTo>
                    <a:pt x="137" y="54"/>
                  </a:lnTo>
                  <a:lnTo>
                    <a:pt x="139" y="54"/>
                  </a:lnTo>
                  <a:lnTo>
                    <a:pt x="139" y="56"/>
                  </a:lnTo>
                  <a:lnTo>
                    <a:pt x="139" y="54"/>
                  </a:lnTo>
                  <a:lnTo>
                    <a:pt x="139" y="56"/>
                  </a:lnTo>
                  <a:lnTo>
                    <a:pt x="141" y="56"/>
                  </a:lnTo>
                  <a:lnTo>
                    <a:pt x="141" y="57"/>
                  </a:lnTo>
                  <a:lnTo>
                    <a:pt x="141" y="56"/>
                  </a:lnTo>
                  <a:lnTo>
                    <a:pt x="143" y="56"/>
                  </a:lnTo>
                  <a:lnTo>
                    <a:pt x="143" y="57"/>
                  </a:lnTo>
                  <a:lnTo>
                    <a:pt x="145" y="57"/>
                  </a:lnTo>
                  <a:lnTo>
                    <a:pt x="145" y="59"/>
                  </a:lnTo>
                  <a:lnTo>
                    <a:pt x="143" y="59"/>
                  </a:lnTo>
                  <a:lnTo>
                    <a:pt x="145" y="59"/>
                  </a:lnTo>
                  <a:lnTo>
                    <a:pt x="147" y="59"/>
                  </a:lnTo>
                  <a:lnTo>
                    <a:pt x="145" y="59"/>
                  </a:lnTo>
                  <a:lnTo>
                    <a:pt x="145" y="57"/>
                  </a:lnTo>
                  <a:lnTo>
                    <a:pt x="147" y="57"/>
                  </a:lnTo>
                  <a:lnTo>
                    <a:pt x="147" y="56"/>
                  </a:lnTo>
                  <a:lnTo>
                    <a:pt x="148" y="56"/>
                  </a:lnTo>
                  <a:lnTo>
                    <a:pt x="148" y="54"/>
                  </a:lnTo>
                  <a:lnTo>
                    <a:pt x="148" y="52"/>
                  </a:lnTo>
                  <a:lnTo>
                    <a:pt x="148" y="50"/>
                  </a:lnTo>
                  <a:lnTo>
                    <a:pt x="148" y="48"/>
                  </a:lnTo>
                  <a:lnTo>
                    <a:pt x="148" y="46"/>
                  </a:lnTo>
                  <a:lnTo>
                    <a:pt x="150" y="46"/>
                  </a:lnTo>
                  <a:lnTo>
                    <a:pt x="150" y="44"/>
                  </a:lnTo>
                  <a:lnTo>
                    <a:pt x="150" y="42"/>
                  </a:lnTo>
                  <a:lnTo>
                    <a:pt x="150" y="40"/>
                  </a:lnTo>
                  <a:lnTo>
                    <a:pt x="150" y="38"/>
                  </a:lnTo>
                  <a:lnTo>
                    <a:pt x="148" y="38"/>
                  </a:lnTo>
                  <a:lnTo>
                    <a:pt x="148" y="36"/>
                  </a:lnTo>
                  <a:lnTo>
                    <a:pt x="148" y="34"/>
                  </a:lnTo>
                  <a:lnTo>
                    <a:pt x="148" y="32"/>
                  </a:lnTo>
                  <a:lnTo>
                    <a:pt x="150" y="32"/>
                  </a:lnTo>
                  <a:lnTo>
                    <a:pt x="150" y="31"/>
                  </a:lnTo>
                  <a:lnTo>
                    <a:pt x="150" y="29"/>
                  </a:lnTo>
                  <a:lnTo>
                    <a:pt x="150" y="27"/>
                  </a:lnTo>
                  <a:lnTo>
                    <a:pt x="150" y="25"/>
                  </a:lnTo>
                  <a:lnTo>
                    <a:pt x="152" y="25"/>
                  </a:lnTo>
                  <a:lnTo>
                    <a:pt x="152" y="23"/>
                  </a:lnTo>
                  <a:lnTo>
                    <a:pt x="150" y="23"/>
                  </a:lnTo>
                  <a:lnTo>
                    <a:pt x="150" y="21"/>
                  </a:lnTo>
                  <a:lnTo>
                    <a:pt x="150" y="23"/>
                  </a:lnTo>
                  <a:lnTo>
                    <a:pt x="148" y="23"/>
                  </a:lnTo>
                  <a:lnTo>
                    <a:pt x="148" y="21"/>
                  </a:lnTo>
                  <a:lnTo>
                    <a:pt x="148" y="23"/>
                  </a:lnTo>
                  <a:lnTo>
                    <a:pt x="147" y="23"/>
                  </a:lnTo>
                  <a:lnTo>
                    <a:pt x="145" y="23"/>
                  </a:lnTo>
                  <a:lnTo>
                    <a:pt x="145" y="21"/>
                  </a:lnTo>
                  <a:lnTo>
                    <a:pt x="145" y="19"/>
                  </a:lnTo>
                  <a:lnTo>
                    <a:pt x="143" y="17"/>
                  </a:lnTo>
                  <a:lnTo>
                    <a:pt x="143" y="15"/>
                  </a:lnTo>
                  <a:lnTo>
                    <a:pt x="143" y="13"/>
                  </a:lnTo>
                  <a:lnTo>
                    <a:pt x="145" y="13"/>
                  </a:lnTo>
                  <a:lnTo>
                    <a:pt x="145" y="11"/>
                  </a:lnTo>
                  <a:lnTo>
                    <a:pt x="147" y="11"/>
                  </a:lnTo>
                  <a:lnTo>
                    <a:pt x="148" y="11"/>
                  </a:lnTo>
                  <a:lnTo>
                    <a:pt x="150" y="11"/>
                  </a:lnTo>
                  <a:lnTo>
                    <a:pt x="150" y="9"/>
                  </a:lnTo>
                  <a:lnTo>
                    <a:pt x="150" y="8"/>
                  </a:lnTo>
                  <a:lnTo>
                    <a:pt x="152" y="8"/>
                  </a:lnTo>
                  <a:lnTo>
                    <a:pt x="152" y="6"/>
                  </a:lnTo>
                  <a:lnTo>
                    <a:pt x="152" y="4"/>
                  </a:lnTo>
                  <a:lnTo>
                    <a:pt x="154" y="4"/>
                  </a:lnTo>
                  <a:lnTo>
                    <a:pt x="152" y="2"/>
                  </a:lnTo>
                  <a:lnTo>
                    <a:pt x="154" y="2"/>
                  </a:lnTo>
                  <a:lnTo>
                    <a:pt x="154" y="0"/>
                  </a:lnTo>
                  <a:lnTo>
                    <a:pt x="154"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9" name="Freeform 16">
              <a:extLst>
                <a:ext uri="{FF2B5EF4-FFF2-40B4-BE49-F238E27FC236}">
                  <a16:creationId xmlns:a16="http://schemas.microsoft.com/office/drawing/2014/main" id="{AD5D2BD0-5C1A-A511-BB0A-CB74FC0B33DF}"/>
                </a:ext>
              </a:extLst>
            </p:cNvPr>
            <p:cNvSpPr>
              <a:spLocks/>
            </p:cNvSpPr>
            <p:nvPr/>
          </p:nvSpPr>
          <p:spPr bwMode="auto">
            <a:xfrm>
              <a:off x="3072" y="1674"/>
              <a:ext cx="210" cy="684"/>
            </a:xfrm>
            <a:custGeom>
              <a:avLst/>
              <a:gdLst>
                <a:gd name="T0" fmla="*/ 190 w 210"/>
                <a:gd name="T1" fmla="*/ 116 h 684"/>
                <a:gd name="T2" fmla="*/ 188 w 210"/>
                <a:gd name="T3" fmla="*/ 141 h 684"/>
                <a:gd name="T4" fmla="*/ 185 w 210"/>
                <a:gd name="T5" fmla="*/ 171 h 684"/>
                <a:gd name="T6" fmla="*/ 185 w 210"/>
                <a:gd name="T7" fmla="*/ 200 h 684"/>
                <a:gd name="T8" fmla="*/ 190 w 210"/>
                <a:gd name="T9" fmla="*/ 217 h 684"/>
                <a:gd name="T10" fmla="*/ 186 w 210"/>
                <a:gd name="T11" fmla="*/ 233 h 684"/>
                <a:gd name="T12" fmla="*/ 179 w 210"/>
                <a:gd name="T13" fmla="*/ 250 h 684"/>
                <a:gd name="T14" fmla="*/ 167 w 210"/>
                <a:gd name="T15" fmla="*/ 273 h 684"/>
                <a:gd name="T16" fmla="*/ 194 w 210"/>
                <a:gd name="T17" fmla="*/ 281 h 684"/>
                <a:gd name="T18" fmla="*/ 190 w 210"/>
                <a:gd name="T19" fmla="*/ 311 h 684"/>
                <a:gd name="T20" fmla="*/ 169 w 210"/>
                <a:gd name="T21" fmla="*/ 319 h 684"/>
                <a:gd name="T22" fmla="*/ 160 w 210"/>
                <a:gd name="T23" fmla="*/ 329 h 684"/>
                <a:gd name="T24" fmla="*/ 165 w 210"/>
                <a:gd name="T25" fmla="*/ 350 h 684"/>
                <a:gd name="T26" fmla="*/ 183 w 210"/>
                <a:gd name="T27" fmla="*/ 363 h 684"/>
                <a:gd name="T28" fmla="*/ 163 w 210"/>
                <a:gd name="T29" fmla="*/ 382 h 684"/>
                <a:gd name="T30" fmla="*/ 138 w 210"/>
                <a:gd name="T31" fmla="*/ 388 h 684"/>
                <a:gd name="T32" fmla="*/ 123 w 210"/>
                <a:gd name="T33" fmla="*/ 407 h 684"/>
                <a:gd name="T34" fmla="*/ 131 w 210"/>
                <a:gd name="T35" fmla="*/ 440 h 684"/>
                <a:gd name="T36" fmla="*/ 127 w 210"/>
                <a:gd name="T37" fmla="*/ 461 h 684"/>
                <a:gd name="T38" fmla="*/ 137 w 210"/>
                <a:gd name="T39" fmla="*/ 478 h 684"/>
                <a:gd name="T40" fmla="*/ 152 w 210"/>
                <a:gd name="T41" fmla="*/ 505 h 684"/>
                <a:gd name="T42" fmla="*/ 156 w 210"/>
                <a:gd name="T43" fmla="*/ 536 h 684"/>
                <a:gd name="T44" fmla="*/ 161 w 210"/>
                <a:gd name="T45" fmla="*/ 553 h 684"/>
                <a:gd name="T46" fmla="*/ 146 w 210"/>
                <a:gd name="T47" fmla="*/ 561 h 684"/>
                <a:gd name="T48" fmla="*/ 131 w 210"/>
                <a:gd name="T49" fmla="*/ 582 h 684"/>
                <a:gd name="T50" fmla="*/ 110 w 210"/>
                <a:gd name="T51" fmla="*/ 592 h 684"/>
                <a:gd name="T52" fmla="*/ 104 w 210"/>
                <a:gd name="T53" fmla="*/ 613 h 684"/>
                <a:gd name="T54" fmla="*/ 90 w 210"/>
                <a:gd name="T55" fmla="*/ 634 h 684"/>
                <a:gd name="T56" fmla="*/ 90 w 210"/>
                <a:gd name="T57" fmla="*/ 665 h 684"/>
                <a:gd name="T58" fmla="*/ 73 w 210"/>
                <a:gd name="T59" fmla="*/ 682 h 684"/>
                <a:gd name="T60" fmla="*/ 42 w 210"/>
                <a:gd name="T61" fmla="*/ 667 h 684"/>
                <a:gd name="T62" fmla="*/ 17 w 210"/>
                <a:gd name="T63" fmla="*/ 678 h 684"/>
                <a:gd name="T64" fmla="*/ 0 w 210"/>
                <a:gd name="T65" fmla="*/ 661 h 684"/>
                <a:gd name="T66" fmla="*/ 8 w 210"/>
                <a:gd name="T67" fmla="*/ 630 h 684"/>
                <a:gd name="T68" fmla="*/ 15 w 210"/>
                <a:gd name="T69" fmla="*/ 603 h 684"/>
                <a:gd name="T70" fmla="*/ 21 w 210"/>
                <a:gd name="T71" fmla="*/ 573 h 684"/>
                <a:gd name="T72" fmla="*/ 12 w 210"/>
                <a:gd name="T73" fmla="*/ 549 h 684"/>
                <a:gd name="T74" fmla="*/ 19 w 210"/>
                <a:gd name="T75" fmla="*/ 519 h 684"/>
                <a:gd name="T76" fmla="*/ 17 w 210"/>
                <a:gd name="T77" fmla="*/ 482 h 684"/>
                <a:gd name="T78" fmla="*/ 29 w 210"/>
                <a:gd name="T79" fmla="*/ 450 h 684"/>
                <a:gd name="T80" fmla="*/ 31 w 210"/>
                <a:gd name="T81" fmla="*/ 419 h 684"/>
                <a:gd name="T82" fmla="*/ 31 w 210"/>
                <a:gd name="T83" fmla="*/ 388 h 684"/>
                <a:gd name="T84" fmla="*/ 33 w 210"/>
                <a:gd name="T85" fmla="*/ 350 h 684"/>
                <a:gd name="T86" fmla="*/ 15 w 210"/>
                <a:gd name="T87" fmla="*/ 323 h 684"/>
                <a:gd name="T88" fmla="*/ 27 w 210"/>
                <a:gd name="T89" fmla="*/ 285 h 684"/>
                <a:gd name="T90" fmla="*/ 31 w 210"/>
                <a:gd name="T91" fmla="*/ 263 h 684"/>
                <a:gd name="T92" fmla="*/ 15 w 210"/>
                <a:gd name="T93" fmla="*/ 235 h 684"/>
                <a:gd name="T94" fmla="*/ 44 w 210"/>
                <a:gd name="T95" fmla="*/ 223 h 684"/>
                <a:gd name="T96" fmla="*/ 60 w 210"/>
                <a:gd name="T97" fmla="*/ 202 h 684"/>
                <a:gd name="T98" fmla="*/ 67 w 210"/>
                <a:gd name="T99" fmla="*/ 169 h 684"/>
                <a:gd name="T100" fmla="*/ 44 w 210"/>
                <a:gd name="T101" fmla="*/ 146 h 684"/>
                <a:gd name="T102" fmla="*/ 37 w 210"/>
                <a:gd name="T103" fmla="*/ 119 h 684"/>
                <a:gd name="T104" fmla="*/ 21 w 210"/>
                <a:gd name="T105" fmla="*/ 89 h 684"/>
                <a:gd name="T106" fmla="*/ 12 w 210"/>
                <a:gd name="T107" fmla="*/ 52 h 684"/>
                <a:gd name="T108" fmla="*/ 15 w 210"/>
                <a:gd name="T109" fmla="*/ 18 h 684"/>
                <a:gd name="T110" fmla="*/ 44 w 210"/>
                <a:gd name="T111" fmla="*/ 4 h 684"/>
                <a:gd name="T112" fmla="*/ 83 w 210"/>
                <a:gd name="T113" fmla="*/ 0 h 684"/>
                <a:gd name="T114" fmla="*/ 108 w 210"/>
                <a:gd name="T115" fmla="*/ 18 h 684"/>
                <a:gd name="T116" fmla="*/ 137 w 210"/>
                <a:gd name="T117" fmla="*/ 33 h 684"/>
                <a:gd name="T118" fmla="*/ 154 w 210"/>
                <a:gd name="T119" fmla="*/ 50 h 684"/>
                <a:gd name="T120" fmla="*/ 150 w 210"/>
                <a:gd name="T121" fmla="*/ 77 h 684"/>
                <a:gd name="T122" fmla="*/ 167 w 210"/>
                <a:gd name="T123" fmla="*/ 85 h 684"/>
                <a:gd name="T124" fmla="*/ 194 w 210"/>
                <a:gd name="T125" fmla="*/ 8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 h="684">
                  <a:moveTo>
                    <a:pt x="210" y="85"/>
                  </a:moveTo>
                  <a:lnTo>
                    <a:pt x="208" y="85"/>
                  </a:lnTo>
                  <a:lnTo>
                    <a:pt x="208" y="87"/>
                  </a:lnTo>
                  <a:lnTo>
                    <a:pt x="206" y="87"/>
                  </a:lnTo>
                  <a:lnTo>
                    <a:pt x="206" y="89"/>
                  </a:lnTo>
                  <a:lnTo>
                    <a:pt x="204" y="89"/>
                  </a:lnTo>
                  <a:lnTo>
                    <a:pt x="204" y="91"/>
                  </a:lnTo>
                  <a:lnTo>
                    <a:pt x="202" y="91"/>
                  </a:lnTo>
                  <a:lnTo>
                    <a:pt x="202" y="93"/>
                  </a:lnTo>
                  <a:lnTo>
                    <a:pt x="200" y="93"/>
                  </a:lnTo>
                  <a:lnTo>
                    <a:pt x="200" y="94"/>
                  </a:lnTo>
                  <a:lnTo>
                    <a:pt x="200" y="96"/>
                  </a:lnTo>
                  <a:lnTo>
                    <a:pt x="200" y="98"/>
                  </a:lnTo>
                  <a:lnTo>
                    <a:pt x="200" y="100"/>
                  </a:lnTo>
                  <a:lnTo>
                    <a:pt x="200" y="102"/>
                  </a:lnTo>
                  <a:lnTo>
                    <a:pt x="198" y="104"/>
                  </a:lnTo>
                  <a:lnTo>
                    <a:pt x="196" y="104"/>
                  </a:lnTo>
                  <a:lnTo>
                    <a:pt x="196" y="106"/>
                  </a:lnTo>
                  <a:lnTo>
                    <a:pt x="194" y="106"/>
                  </a:lnTo>
                  <a:lnTo>
                    <a:pt x="194" y="108"/>
                  </a:lnTo>
                  <a:lnTo>
                    <a:pt x="194" y="110"/>
                  </a:lnTo>
                  <a:lnTo>
                    <a:pt x="192" y="110"/>
                  </a:lnTo>
                  <a:lnTo>
                    <a:pt x="192" y="112"/>
                  </a:lnTo>
                  <a:lnTo>
                    <a:pt x="192" y="114"/>
                  </a:lnTo>
                  <a:lnTo>
                    <a:pt x="190" y="114"/>
                  </a:lnTo>
                  <a:lnTo>
                    <a:pt x="190" y="116"/>
                  </a:lnTo>
                  <a:lnTo>
                    <a:pt x="190" y="117"/>
                  </a:lnTo>
                  <a:lnTo>
                    <a:pt x="188" y="117"/>
                  </a:lnTo>
                  <a:lnTo>
                    <a:pt x="188" y="119"/>
                  </a:lnTo>
                  <a:lnTo>
                    <a:pt x="188" y="121"/>
                  </a:lnTo>
                  <a:lnTo>
                    <a:pt x="188" y="123"/>
                  </a:lnTo>
                  <a:lnTo>
                    <a:pt x="188" y="121"/>
                  </a:lnTo>
                  <a:lnTo>
                    <a:pt x="190" y="121"/>
                  </a:lnTo>
                  <a:lnTo>
                    <a:pt x="190" y="123"/>
                  </a:lnTo>
                  <a:lnTo>
                    <a:pt x="188" y="123"/>
                  </a:lnTo>
                  <a:lnTo>
                    <a:pt x="188" y="125"/>
                  </a:lnTo>
                  <a:lnTo>
                    <a:pt x="190" y="125"/>
                  </a:lnTo>
                  <a:lnTo>
                    <a:pt x="192" y="125"/>
                  </a:lnTo>
                  <a:lnTo>
                    <a:pt x="192" y="127"/>
                  </a:lnTo>
                  <a:lnTo>
                    <a:pt x="192" y="129"/>
                  </a:lnTo>
                  <a:lnTo>
                    <a:pt x="190" y="129"/>
                  </a:lnTo>
                  <a:lnTo>
                    <a:pt x="190" y="131"/>
                  </a:lnTo>
                  <a:lnTo>
                    <a:pt x="192" y="131"/>
                  </a:lnTo>
                  <a:lnTo>
                    <a:pt x="192" y="133"/>
                  </a:lnTo>
                  <a:lnTo>
                    <a:pt x="192" y="135"/>
                  </a:lnTo>
                  <a:lnTo>
                    <a:pt x="192" y="137"/>
                  </a:lnTo>
                  <a:lnTo>
                    <a:pt x="190" y="137"/>
                  </a:lnTo>
                  <a:lnTo>
                    <a:pt x="192" y="137"/>
                  </a:lnTo>
                  <a:lnTo>
                    <a:pt x="190" y="137"/>
                  </a:lnTo>
                  <a:lnTo>
                    <a:pt x="190" y="139"/>
                  </a:lnTo>
                  <a:lnTo>
                    <a:pt x="190" y="141"/>
                  </a:lnTo>
                  <a:lnTo>
                    <a:pt x="188" y="141"/>
                  </a:lnTo>
                  <a:lnTo>
                    <a:pt x="188" y="142"/>
                  </a:lnTo>
                  <a:lnTo>
                    <a:pt x="188" y="144"/>
                  </a:lnTo>
                  <a:lnTo>
                    <a:pt x="190" y="144"/>
                  </a:lnTo>
                  <a:lnTo>
                    <a:pt x="188" y="144"/>
                  </a:lnTo>
                  <a:lnTo>
                    <a:pt x="188" y="146"/>
                  </a:lnTo>
                  <a:lnTo>
                    <a:pt x="186" y="146"/>
                  </a:lnTo>
                  <a:lnTo>
                    <a:pt x="186" y="148"/>
                  </a:lnTo>
                  <a:lnTo>
                    <a:pt x="185" y="148"/>
                  </a:lnTo>
                  <a:lnTo>
                    <a:pt x="185" y="150"/>
                  </a:lnTo>
                  <a:lnTo>
                    <a:pt x="185" y="152"/>
                  </a:lnTo>
                  <a:lnTo>
                    <a:pt x="183" y="150"/>
                  </a:lnTo>
                  <a:lnTo>
                    <a:pt x="183" y="152"/>
                  </a:lnTo>
                  <a:lnTo>
                    <a:pt x="183" y="154"/>
                  </a:lnTo>
                  <a:lnTo>
                    <a:pt x="183" y="156"/>
                  </a:lnTo>
                  <a:lnTo>
                    <a:pt x="183" y="158"/>
                  </a:lnTo>
                  <a:lnTo>
                    <a:pt x="181" y="158"/>
                  </a:lnTo>
                  <a:lnTo>
                    <a:pt x="183" y="158"/>
                  </a:lnTo>
                  <a:lnTo>
                    <a:pt x="183" y="160"/>
                  </a:lnTo>
                  <a:lnTo>
                    <a:pt x="183" y="162"/>
                  </a:lnTo>
                  <a:lnTo>
                    <a:pt x="185" y="164"/>
                  </a:lnTo>
                  <a:lnTo>
                    <a:pt x="183" y="164"/>
                  </a:lnTo>
                  <a:lnTo>
                    <a:pt x="183" y="165"/>
                  </a:lnTo>
                  <a:lnTo>
                    <a:pt x="183" y="167"/>
                  </a:lnTo>
                  <a:lnTo>
                    <a:pt x="185" y="167"/>
                  </a:lnTo>
                  <a:lnTo>
                    <a:pt x="185" y="169"/>
                  </a:lnTo>
                  <a:lnTo>
                    <a:pt x="185" y="171"/>
                  </a:lnTo>
                  <a:lnTo>
                    <a:pt x="185" y="173"/>
                  </a:lnTo>
                  <a:lnTo>
                    <a:pt x="185" y="175"/>
                  </a:lnTo>
                  <a:lnTo>
                    <a:pt x="185" y="177"/>
                  </a:lnTo>
                  <a:lnTo>
                    <a:pt x="185" y="179"/>
                  </a:lnTo>
                  <a:lnTo>
                    <a:pt x="185" y="177"/>
                  </a:lnTo>
                  <a:lnTo>
                    <a:pt x="186" y="177"/>
                  </a:lnTo>
                  <a:lnTo>
                    <a:pt x="186" y="179"/>
                  </a:lnTo>
                  <a:lnTo>
                    <a:pt x="186" y="177"/>
                  </a:lnTo>
                  <a:lnTo>
                    <a:pt x="188" y="177"/>
                  </a:lnTo>
                  <a:lnTo>
                    <a:pt x="188" y="179"/>
                  </a:lnTo>
                  <a:lnTo>
                    <a:pt x="188" y="181"/>
                  </a:lnTo>
                  <a:lnTo>
                    <a:pt x="188" y="183"/>
                  </a:lnTo>
                  <a:lnTo>
                    <a:pt x="188" y="185"/>
                  </a:lnTo>
                  <a:lnTo>
                    <a:pt x="186" y="185"/>
                  </a:lnTo>
                  <a:lnTo>
                    <a:pt x="185" y="185"/>
                  </a:lnTo>
                  <a:lnTo>
                    <a:pt x="185" y="187"/>
                  </a:lnTo>
                  <a:lnTo>
                    <a:pt x="186" y="187"/>
                  </a:lnTo>
                  <a:lnTo>
                    <a:pt x="185" y="189"/>
                  </a:lnTo>
                  <a:lnTo>
                    <a:pt x="186" y="189"/>
                  </a:lnTo>
                  <a:lnTo>
                    <a:pt x="186" y="190"/>
                  </a:lnTo>
                  <a:lnTo>
                    <a:pt x="186" y="192"/>
                  </a:lnTo>
                  <a:lnTo>
                    <a:pt x="185" y="192"/>
                  </a:lnTo>
                  <a:lnTo>
                    <a:pt x="185" y="194"/>
                  </a:lnTo>
                  <a:lnTo>
                    <a:pt x="185" y="196"/>
                  </a:lnTo>
                  <a:lnTo>
                    <a:pt x="186" y="198"/>
                  </a:lnTo>
                  <a:lnTo>
                    <a:pt x="185" y="200"/>
                  </a:lnTo>
                  <a:lnTo>
                    <a:pt x="185" y="202"/>
                  </a:lnTo>
                  <a:lnTo>
                    <a:pt x="183" y="202"/>
                  </a:lnTo>
                  <a:lnTo>
                    <a:pt x="183" y="204"/>
                  </a:lnTo>
                  <a:lnTo>
                    <a:pt x="181" y="204"/>
                  </a:lnTo>
                  <a:lnTo>
                    <a:pt x="181" y="206"/>
                  </a:lnTo>
                  <a:lnTo>
                    <a:pt x="181" y="208"/>
                  </a:lnTo>
                  <a:lnTo>
                    <a:pt x="183" y="208"/>
                  </a:lnTo>
                  <a:lnTo>
                    <a:pt x="183" y="210"/>
                  </a:lnTo>
                  <a:lnTo>
                    <a:pt x="183" y="212"/>
                  </a:lnTo>
                  <a:lnTo>
                    <a:pt x="183" y="213"/>
                  </a:lnTo>
                  <a:lnTo>
                    <a:pt x="181" y="213"/>
                  </a:lnTo>
                  <a:lnTo>
                    <a:pt x="181" y="215"/>
                  </a:lnTo>
                  <a:lnTo>
                    <a:pt x="183" y="215"/>
                  </a:lnTo>
                  <a:lnTo>
                    <a:pt x="183" y="217"/>
                  </a:lnTo>
                  <a:lnTo>
                    <a:pt x="183" y="215"/>
                  </a:lnTo>
                  <a:lnTo>
                    <a:pt x="185" y="215"/>
                  </a:lnTo>
                  <a:lnTo>
                    <a:pt x="185" y="217"/>
                  </a:lnTo>
                  <a:lnTo>
                    <a:pt x="183" y="217"/>
                  </a:lnTo>
                  <a:lnTo>
                    <a:pt x="183" y="219"/>
                  </a:lnTo>
                  <a:lnTo>
                    <a:pt x="185" y="219"/>
                  </a:lnTo>
                  <a:lnTo>
                    <a:pt x="186" y="219"/>
                  </a:lnTo>
                  <a:lnTo>
                    <a:pt x="186" y="217"/>
                  </a:lnTo>
                  <a:lnTo>
                    <a:pt x="188" y="217"/>
                  </a:lnTo>
                  <a:lnTo>
                    <a:pt x="188" y="219"/>
                  </a:lnTo>
                  <a:lnTo>
                    <a:pt x="188" y="217"/>
                  </a:lnTo>
                  <a:lnTo>
                    <a:pt x="190" y="217"/>
                  </a:lnTo>
                  <a:lnTo>
                    <a:pt x="190" y="215"/>
                  </a:lnTo>
                  <a:lnTo>
                    <a:pt x="192" y="215"/>
                  </a:lnTo>
                  <a:lnTo>
                    <a:pt x="192" y="217"/>
                  </a:lnTo>
                  <a:lnTo>
                    <a:pt x="192" y="219"/>
                  </a:lnTo>
                  <a:lnTo>
                    <a:pt x="192" y="221"/>
                  </a:lnTo>
                  <a:lnTo>
                    <a:pt x="190" y="221"/>
                  </a:lnTo>
                  <a:lnTo>
                    <a:pt x="192" y="221"/>
                  </a:lnTo>
                  <a:lnTo>
                    <a:pt x="192" y="223"/>
                  </a:lnTo>
                  <a:lnTo>
                    <a:pt x="190" y="223"/>
                  </a:lnTo>
                  <a:lnTo>
                    <a:pt x="192" y="223"/>
                  </a:lnTo>
                  <a:lnTo>
                    <a:pt x="190" y="223"/>
                  </a:lnTo>
                  <a:lnTo>
                    <a:pt x="190" y="225"/>
                  </a:lnTo>
                  <a:lnTo>
                    <a:pt x="192" y="225"/>
                  </a:lnTo>
                  <a:lnTo>
                    <a:pt x="190" y="225"/>
                  </a:lnTo>
                  <a:lnTo>
                    <a:pt x="190" y="227"/>
                  </a:lnTo>
                  <a:lnTo>
                    <a:pt x="190" y="229"/>
                  </a:lnTo>
                  <a:lnTo>
                    <a:pt x="188" y="229"/>
                  </a:lnTo>
                  <a:lnTo>
                    <a:pt x="188" y="227"/>
                  </a:lnTo>
                  <a:lnTo>
                    <a:pt x="186" y="227"/>
                  </a:lnTo>
                  <a:lnTo>
                    <a:pt x="186" y="225"/>
                  </a:lnTo>
                  <a:lnTo>
                    <a:pt x="185" y="225"/>
                  </a:lnTo>
                  <a:lnTo>
                    <a:pt x="185" y="227"/>
                  </a:lnTo>
                  <a:lnTo>
                    <a:pt x="185" y="229"/>
                  </a:lnTo>
                  <a:lnTo>
                    <a:pt x="185" y="231"/>
                  </a:lnTo>
                  <a:lnTo>
                    <a:pt x="185" y="233"/>
                  </a:lnTo>
                  <a:lnTo>
                    <a:pt x="186" y="233"/>
                  </a:lnTo>
                  <a:lnTo>
                    <a:pt x="188" y="233"/>
                  </a:lnTo>
                  <a:lnTo>
                    <a:pt x="188" y="235"/>
                  </a:lnTo>
                  <a:lnTo>
                    <a:pt x="190" y="235"/>
                  </a:lnTo>
                  <a:lnTo>
                    <a:pt x="190" y="237"/>
                  </a:lnTo>
                  <a:lnTo>
                    <a:pt x="190" y="235"/>
                  </a:lnTo>
                  <a:lnTo>
                    <a:pt x="190" y="237"/>
                  </a:lnTo>
                  <a:lnTo>
                    <a:pt x="188" y="237"/>
                  </a:lnTo>
                  <a:lnTo>
                    <a:pt x="186" y="237"/>
                  </a:lnTo>
                  <a:lnTo>
                    <a:pt x="185" y="237"/>
                  </a:lnTo>
                  <a:lnTo>
                    <a:pt x="185" y="238"/>
                  </a:lnTo>
                  <a:lnTo>
                    <a:pt x="186" y="238"/>
                  </a:lnTo>
                  <a:lnTo>
                    <a:pt x="185" y="238"/>
                  </a:lnTo>
                  <a:lnTo>
                    <a:pt x="183" y="238"/>
                  </a:lnTo>
                  <a:lnTo>
                    <a:pt x="183" y="240"/>
                  </a:lnTo>
                  <a:lnTo>
                    <a:pt x="183" y="242"/>
                  </a:lnTo>
                  <a:lnTo>
                    <a:pt x="185" y="242"/>
                  </a:lnTo>
                  <a:lnTo>
                    <a:pt x="185" y="244"/>
                  </a:lnTo>
                  <a:lnTo>
                    <a:pt x="186" y="246"/>
                  </a:lnTo>
                  <a:lnTo>
                    <a:pt x="186" y="248"/>
                  </a:lnTo>
                  <a:lnTo>
                    <a:pt x="186" y="250"/>
                  </a:lnTo>
                  <a:lnTo>
                    <a:pt x="185" y="250"/>
                  </a:lnTo>
                  <a:lnTo>
                    <a:pt x="183" y="250"/>
                  </a:lnTo>
                  <a:lnTo>
                    <a:pt x="183" y="252"/>
                  </a:lnTo>
                  <a:lnTo>
                    <a:pt x="181" y="252"/>
                  </a:lnTo>
                  <a:lnTo>
                    <a:pt x="181" y="250"/>
                  </a:lnTo>
                  <a:lnTo>
                    <a:pt x="179" y="250"/>
                  </a:lnTo>
                  <a:lnTo>
                    <a:pt x="177" y="250"/>
                  </a:lnTo>
                  <a:lnTo>
                    <a:pt x="177" y="252"/>
                  </a:lnTo>
                  <a:lnTo>
                    <a:pt x="175" y="252"/>
                  </a:lnTo>
                  <a:lnTo>
                    <a:pt x="175" y="254"/>
                  </a:lnTo>
                  <a:lnTo>
                    <a:pt x="173" y="254"/>
                  </a:lnTo>
                  <a:lnTo>
                    <a:pt x="173" y="256"/>
                  </a:lnTo>
                  <a:lnTo>
                    <a:pt x="171" y="256"/>
                  </a:lnTo>
                  <a:lnTo>
                    <a:pt x="171" y="258"/>
                  </a:lnTo>
                  <a:lnTo>
                    <a:pt x="171" y="260"/>
                  </a:lnTo>
                  <a:lnTo>
                    <a:pt x="173" y="260"/>
                  </a:lnTo>
                  <a:lnTo>
                    <a:pt x="173" y="261"/>
                  </a:lnTo>
                  <a:lnTo>
                    <a:pt x="171" y="261"/>
                  </a:lnTo>
                  <a:lnTo>
                    <a:pt x="169" y="261"/>
                  </a:lnTo>
                  <a:lnTo>
                    <a:pt x="167" y="261"/>
                  </a:lnTo>
                  <a:lnTo>
                    <a:pt x="167" y="263"/>
                  </a:lnTo>
                  <a:lnTo>
                    <a:pt x="165" y="263"/>
                  </a:lnTo>
                  <a:lnTo>
                    <a:pt x="163" y="263"/>
                  </a:lnTo>
                  <a:lnTo>
                    <a:pt x="163" y="265"/>
                  </a:lnTo>
                  <a:lnTo>
                    <a:pt x="163" y="267"/>
                  </a:lnTo>
                  <a:lnTo>
                    <a:pt x="161" y="267"/>
                  </a:lnTo>
                  <a:lnTo>
                    <a:pt x="163" y="267"/>
                  </a:lnTo>
                  <a:lnTo>
                    <a:pt x="163" y="269"/>
                  </a:lnTo>
                  <a:lnTo>
                    <a:pt x="165" y="269"/>
                  </a:lnTo>
                  <a:lnTo>
                    <a:pt x="165" y="271"/>
                  </a:lnTo>
                  <a:lnTo>
                    <a:pt x="167" y="271"/>
                  </a:lnTo>
                  <a:lnTo>
                    <a:pt x="167" y="273"/>
                  </a:lnTo>
                  <a:lnTo>
                    <a:pt x="167" y="271"/>
                  </a:lnTo>
                  <a:lnTo>
                    <a:pt x="169" y="271"/>
                  </a:lnTo>
                  <a:lnTo>
                    <a:pt x="169" y="273"/>
                  </a:lnTo>
                  <a:lnTo>
                    <a:pt x="171" y="273"/>
                  </a:lnTo>
                  <a:lnTo>
                    <a:pt x="173" y="273"/>
                  </a:lnTo>
                  <a:lnTo>
                    <a:pt x="175" y="273"/>
                  </a:lnTo>
                  <a:lnTo>
                    <a:pt x="177" y="273"/>
                  </a:lnTo>
                  <a:lnTo>
                    <a:pt x="177" y="271"/>
                  </a:lnTo>
                  <a:lnTo>
                    <a:pt x="179" y="271"/>
                  </a:lnTo>
                  <a:lnTo>
                    <a:pt x="181" y="271"/>
                  </a:lnTo>
                  <a:lnTo>
                    <a:pt x="181" y="269"/>
                  </a:lnTo>
                  <a:lnTo>
                    <a:pt x="183" y="269"/>
                  </a:lnTo>
                  <a:lnTo>
                    <a:pt x="183" y="271"/>
                  </a:lnTo>
                  <a:lnTo>
                    <a:pt x="183" y="269"/>
                  </a:lnTo>
                  <a:lnTo>
                    <a:pt x="185" y="269"/>
                  </a:lnTo>
                  <a:lnTo>
                    <a:pt x="186" y="271"/>
                  </a:lnTo>
                  <a:lnTo>
                    <a:pt x="188" y="271"/>
                  </a:lnTo>
                  <a:lnTo>
                    <a:pt x="190" y="271"/>
                  </a:lnTo>
                  <a:lnTo>
                    <a:pt x="190" y="273"/>
                  </a:lnTo>
                  <a:lnTo>
                    <a:pt x="188" y="275"/>
                  </a:lnTo>
                  <a:lnTo>
                    <a:pt x="188" y="277"/>
                  </a:lnTo>
                  <a:lnTo>
                    <a:pt x="188" y="279"/>
                  </a:lnTo>
                  <a:lnTo>
                    <a:pt x="190" y="279"/>
                  </a:lnTo>
                  <a:lnTo>
                    <a:pt x="192" y="279"/>
                  </a:lnTo>
                  <a:lnTo>
                    <a:pt x="194" y="279"/>
                  </a:lnTo>
                  <a:lnTo>
                    <a:pt x="194" y="281"/>
                  </a:lnTo>
                  <a:lnTo>
                    <a:pt x="194" y="283"/>
                  </a:lnTo>
                  <a:lnTo>
                    <a:pt x="192" y="283"/>
                  </a:lnTo>
                  <a:lnTo>
                    <a:pt x="192" y="285"/>
                  </a:lnTo>
                  <a:lnTo>
                    <a:pt x="192" y="286"/>
                  </a:lnTo>
                  <a:lnTo>
                    <a:pt x="190" y="286"/>
                  </a:lnTo>
                  <a:lnTo>
                    <a:pt x="190" y="288"/>
                  </a:lnTo>
                  <a:lnTo>
                    <a:pt x="188" y="288"/>
                  </a:lnTo>
                  <a:lnTo>
                    <a:pt x="188" y="290"/>
                  </a:lnTo>
                  <a:lnTo>
                    <a:pt x="190" y="290"/>
                  </a:lnTo>
                  <a:lnTo>
                    <a:pt x="190" y="292"/>
                  </a:lnTo>
                  <a:lnTo>
                    <a:pt x="192" y="292"/>
                  </a:lnTo>
                  <a:lnTo>
                    <a:pt x="194" y="292"/>
                  </a:lnTo>
                  <a:lnTo>
                    <a:pt x="194" y="294"/>
                  </a:lnTo>
                  <a:lnTo>
                    <a:pt x="192" y="294"/>
                  </a:lnTo>
                  <a:lnTo>
                    <a:pt x="192" y="296"/>
                  </a:lnTo>
                  <a:lnTo>
                    <a:pt x="192" y="298"/>
                  </a:lnTo>
                  <a:lnTo>
                    <a:pt x="190" y="298"/>
                  </a:lnTo>
                  <a:lnTo>
                    <a:pt x="188" y="298"/>
                  </a:lnTo>
                  <a:lnTo>
                    <a:pt x="188" y="300"/>
                  </a:lnTo>
                  <a:lnTo>
                    <a:pt x="188" y="302"/>
                  </a:lnTo>
                  <a:lnTo>
                    <a:pt x="188" y="304"/>
                  </a:lnTo>
                  <a:lnTo>
                    <a:pt x="188" y="306"/>
                  </a:lnTo>
                  <a:lnTo>
                    <a:pt x="188" y="308"/>
                  </a:lnTo>
                  <a:lnTo>
                    <a:pt x="190" y="308"/>
                  </a:lnTo>
                  <a:lnTo>
                    <a:pt x="190" y="309"/>
                  </a:lnTo>
                  <a:lnTo>
                    <a:pt x="190" y="311"/>
                  </a:lnTo>
                  <a:lnTo>
                    <a:pt x="192" y="311"/>
                  </a:lnTo>
                  <a:lnTo>
                    <a:pt x="192" y="313"/>
                  </a:lnTo>
                  <a:lnTo>
                    <a:pt x="190" y="313"/>
                  </a:lnTo>
                  <a:lnTo>
                    <a:pt x="190" y="311"/>
                  </a:lnTo>
                  <a:lnTo>
                    <a:pt x="188" y="311"/>
                  </a:lnTo>
                  <a:lnTo>
                    <a:pt x="186" y="311"/>
                  </a:lnTo>
                  <a:lnTo>
                    <a:pt x="186" y="313"/>
                  </a:lnTo>
                  <a:lnTo>
                    <a:pt x="185" y="313"/>
                  </a:lnTo>
                  <a:lnTo>
                    <a:pt x="185" y="315"/>
                  </a:lnTo>
                  <a:lnTo>
                    <a:pt x="185" y="317"/>
                  </a:lnTo>
                  <a:lnTo>
                    <a:pt x="183" y="317"/>
                  </a:lnTo>
                  <a:lnTo>
                    <a:pt x="183" y="315"/>
                  </a:lnTo>
                  <a:lnTo>
                    <a:pt x="181" y="315"/>
                  </a:lnTo>
                  <a:lnTo>
                    <a:pt x="181" y="313"/>
                  </a:lnTo>
                  <a:lnTo>
                    <a:pt x="179" y="313"/>
                  </a:lnTo>
                  <a:lnTo>
                    <a:pt x="179" y="311"/>
                  </a:lnTo>
                  <a:lnTo>
                    <a:pt x="177" y="311"/>
                  </a:lnTo>
                  <a:lnTo>
                    <a:pt x="177" y="313"/>
                  </a:lnTo>
                  <a:lnTo>
                    <a:pt x="175" y="315"/>
                  </a:lnTo>
                  <a:lnTo>
                    <a:pt x="173" y="315"/>
                  </a:lnTo>
                  <a:lnTo>
                    <a:pt x="173" y="317"/>
                  </a:lnTo>
                  <a:lnTo>
                    <a:pt x="173" y="319"/>
                  </a:lnTo>
                  <a:lnTo>
                    <a:pt x="173" y="317"/>
                  </a:lnTo>
                  <a:lnTo>
                    <a:pt x="171" y="317"/>
                  </a:lnTo>
                  <a:lnTo>
                    <a:pt x="169" y="317"/>
                  </a:lnTo>
                  <a:lnTo>
                    <a:pt x="169" y="319"/>
                  </a:lnTo>
                  <a:lnTo>
                    <a:pt x="171" y="319"/>
                  </a:lnTo>
                  <a:lnTo>
                    <a:pt x="169" y="319"/>
                  </a:lnTo>
                  <a:lnTo>
                    <a:pt x="169" y="321"/>
                  </a:lnTo>
                  <a:lnTo>
                    <a:pt x="169" y="323"/>
                  </a:lnTo>
                  <a:lnTo>
                    <a:pt x="167" y="323"/>
                  </a:lnTo>
                  <a:lnTo>
                    <a:pt x="167" y="321"/>
                  </a:lnTo>
                  <a:lnTo>
                    <a:pt x="165" y="321"/>
                  </a:lnTo>
                  <a:lnTo>
                    <a:pt x="165" y="319"/>
                  </a:lnTo>
                  <a:lnTo>
                    <a:pt x="165" y="317"/>
                  </a:lnTo>
                  <a:lnTo>
                    <a:pt x="165" y="315"/>
                  </a:lnTo>
                  <a:lnTo>
                    <a:pt x="163" y="315"/>
                  </a:lnTo>
                  <a:lnTo>
                    <a:pt x="161" y="315"/>
                  </a:lnTo>
                  <a:lnTo>
                    <a:pt x="160" y="315"/>
                  </a:lnTo>
                  <a:lnTo>
                    <a:pt x="158" y="315"/>
                  </a:lnTo>
                  <a:lnTo>
                    <a:pt x="158" y="317"/>
                  </a:lnTo>
                  <a:lnTo>
                    <a:pt x="160" y="317"/>
                  </a:lnTo>
                  <a:lnTo>
                    <a:pt x="160" y="319"/>
                  </a:lnTo>
                  <a:lnTo>
                    <a:pt x="158" y="319"/>
                  </a:lnTo>
                  <a:lnTo>
                    <a:pt x="158" y="321"/>
                  </a:lnTo>
                  <a:lnTo>
                    <a:pt x="160" y="321"/>
                  </a:lnTo>
                  <a:lnTo>
                    <a:pt x="160" y="323"/>
                  </a:lnTo>
                  <a:lnTo>
                    <a:pt x="160" y="325"/>
                  </a:lnTo>
                  <a:lnTo>
                    <a:pt x="161" y="325"/>
                  </a:lnTo>
                  <a:lnTo>
                    <a:pt x="160" y="325"/>
                  </a:lnTo>
                  <a:lnTo>
                    <a:pt x="160" y="327"/>
                  </a:lnTo>
                  <a:lnTo>
                    <a:pt x="160" y="329"/>
                  </a:lnTo>
                  <a:lnTo>
                    <a:pt x="161" y="329"/>
                  </a:lnTo>
                  <a:lnTo>
                    <a:pt x="161" y="331"/>
                  </a:lnTo>
                  <a:lnTo>
                    <a:pt x="163" y="331"/>
                  </a:lnTo>
                  <a:lnTo>
                    <a:pt x="163" y="333"/>
                  </a:lnTo>
                  <a:lnTo>
                    <a:pt x="165" y="333"/>
                  </a:lnTo>
                  <a:lnTo>
                    <a:pt x="167" y="333"/>
                  </a:lnTo>
                  <a:lnTo>
                    <a:pt x="169" y="333"/>
                  </a:lnTo>
                  <a:lnTo>
                    <a:pt x="169" y="334"/>
                  </a:lnTo>
                  <a:lnTo>
                    <a:pt x="169" y="336"/>
                  </a:lnTo>
                  <a:lnTo>
                    <a:pt x="171" y="336"/>
                  </a:lnTo>
                  <a:lnTo>
                    <a:pt x="171" y="338"/>
                  </a:lnTo>
                  <a:lnTo>
                    <a:pt x="169" y="338"/>
                  </a:lnTo>
                  <a:lnTo>
                    <a:pt x="169" y="340"/>
                  </a:lnTo>
                  <a:lnTo>
                    <a:pt x="169" y="342"/>
                  </a:lnTo>
                  <a:lnTo>
                    <a:pt x="169" y="344"/>
                  </a:lnTo>
                  <a:lnTo>
                    <a:pt x="169" y="342"/>
                  </a:lnTo>
                  <a:lnTo>
                    <a:pt x="167" y="342"/>
                  </a:lnTo>
                  <a:lnTo>
                    <a:pt x="167" y="344"/>
                  </a:lnTo>
                  <a:lnTo>
                    <a:pt x="169" y="344"/>
                  </a:lnTo>
                  <a:lnTo>
                    <a:pt x="167" y="344"/>
                  </a:lnTo>
                  <a:lnTo>
                    <a:pt x="169" y="344"/>
                  </a:lnTo>
                  <a:lnTo>
                    <a:pt x="169" y="346"/>
                  </a:lnTo>
                  <a:lnTo>
                    <a:pt x="167" y="346"/>
                  </a:lnTo>
                  <a:lnTo>
                    <a:pt x="167" y="348"/>
                  </a:lnTo>
                  <a:lnTo>
                    <a:pt x="165" y="348"/>
                  </a:lnTo>
                  <a:lnTo>
                    <a:pt x="165" y="350"/>
                  </a:lnTo>
                  <a:lnTo>
                    <a:pt x="165" y="348"/>
                  </a:lnTo>
                  <a:lnTo>
                    <a:pt x="167" y="348"/>
                  </a:lnTo>
                  <a:lnTo>
                    <a:pt x="167" y="350"/>
                  </a:lnTo>
                  <a:lnTo>
                    <a:pt x="169" y="350"/>
                  </a:lnTo>
                  <a:lnTo>
                    <a:pt x="169" y="352"/>
                  </a:lnTo>
                  <a:lnTo>
                    <a:pt x="171" y="352"/>
                  </a:lnTo>
                  <a:lnTo>
                    <a:pt x="171" y="350"/>
                  </a:lnTo>
                  <a:lnTo>
                    <a:pt x="173" y="350"/>
                  </a:lnTo>
                  <a:lnTo>
                    <a:pt x="173" y="348"/>
                  </a:lnTo>
                  <a:lnTo>
                    <a:pt x="175" y="348"/>
                  </a:lnTo>
                  <a:lnTo>
                    <a:pt x="177" y="348"/>
                  </a:lnTo>
                  <a:lnTo>
                    <a:pt x="179" y="348"/>
                  </a:lnTo>
                  <a:lnTo>
                    <a:pt x="179" y="350"/>
                  </a:lnTo>
                  <a:lnTo>
                    <a:pt x="179" y="352"/>
                  </a:lnTo>
                  <a:lnTo>
                    <a:pt x="181" y="352"/>
                  </a:lnTo>
                  <a:lnTo>
                    <a:pt x="179" y="352"/>
                  </a:lnTo>
                  <a:lnTo>
                    <a:pt x="181" y="352"/>
                  </a:lnTo>
                  <a:lnTo>
                    <a:pt x="181" y="354"/>
                  </a:lnTo>
                  <a:lnTo>
                    <a:pt x="181" y="356"/>
                  </a:lnTo>
                  <a:lnTo>
                    <a:pt x="179" y="356"/>
                  </a:lnTo>
                  <a:lnTo>
                    <a:pt x="179" y="357"/>
                  </a:lnTo>
                  <a:lnTo>
                    <a:pt x="179" y="359"/>
                  </a:lnTo>
                  <a:lnTo>
                    <a:pt x="181" y="359"/>
                  </a:lnTo>
                  <a:lnTo>
                    <a:pt x="181" y="361"/>
                  </a:lnTo>
                  <a:lnTo>
                    <a:pt x="183" y="361"/>
                  </a:lnTo>
                  <a:lnTo>
                    <a:pt x="183" y="363"/>
                  </a:lnTo>
                  <a:lnTo>
                    <a:pt x="183" y="365"/>
                  </a:lnTo>
                  <a:lnTo>
                    <a:pt x="183" y="367"/>
                  </a:lnTo>
                  <a:lnTo>
                    <a:pt x="181" y="367"/>
                  </a:lnTo>
                  <a:lnTo>
                    <a:pt x="181" y="369"/>
                  </a:lnTo>
                  <a:lnTo>
                    <a:pt x="181" y="371"/>
                  </a:lnTo>
                  <a:lnTo>
                    <a:pt x="183" y="371"/>
                  </a:lnTo>
                  <a:lnTo>
                    <a:pt x="183" y="373"/>
                  </a:lnTo>
                  <a:lnTo>
                    <a:pt x="183" y="375"/>
                  </a:lnTo>
                  <a:lnTo>
                    <a:pt x="181" y="375"/>
                  </a:lnTo>
                  <a:lnTo>
                    <a:pt x="179" y="375"/>
                  </a:lnTo>
                  <a:lnTo>
                    <a:pt x="179" y="377"/>
                  </a:lnTo>
                  <a:lnTo>
                    <a:pt x="177" y="377"/>
                  </a:lnTo>
                  <a:lnTo>
                    <a:pt x="175" y="377"/>
                  </a:lnTo>
                  <a:lnTo>
                    <a:pt x="173" y="377"/>
                  </a:lnTo>
                  <a:lnTo>
                    <a:pt x="173" y="379"/>
                  </a:lnTo>
                  <a:lnTo>
                    <a:pt x="171" y="379"/>
                  </a:lnTo>
                  <a:lnTo>
                    <a:pt x="173" y="379"/>
                  </a:lnTo>
                  <a:lnTo>
                    <a:pt x="173" y="381"/>
                  </a:lnTo>
                  <a:lnTo>
                    <a:pt x="171" y="381"/>
                  </a:lnTo>
                  <a:lnTo>
                    <a:pt x="171" y="382"/>
                  </a:lnTo>
                  <a:lnTo>
                    <a:pt x="169" y="382"/>
                  </a:lnTo>
                  <a:lnTo>
                    <a:pt x="169" y="384"/>
                  </a:lnTo>
                  <a:lnTo>
                    <a:pt x="169" y="382"/>
                  </a:lnTo>
                  <a:lnTo>
                    <a:pt x="167" y="382"/>
                  </a:lnTo>
                  <a:lnTo>
                    <a:pt x="165" y="382"/>
                  </a:lnTo>
                  <a:lnTo>
                    <a:pt x="163" y="382"/>
                  </a:lnTo>
                  <a:lnTo>
                    <a:pt x="163" y="384"/>
                  </a:lnTo>
                  <a:lnTo>
                    <a:pt x="161" y="384"/>
                  </a:lnTo>
                  <a:lnTo>
                    <a:pt x="161" y="382"/>
                  </a:lnTo>
                  <a:lnTo>
                    <a:pt x="160" y="382"/>
                  </a:lnTo>
                  <a:lnTo>
                    <a:pt x="158" y="382"/>
                  </a:lnTo>
                  <a:lnTo>
                    <a:pt x="156" y="382"/>
                  </a:lnTo>
                  <a:lnTo>
                    <a:pt x="154" y="382"/>
                  </a:lnTo>
                  <a:lnTo>
                    <a:pt x="154" y="384"/>
                  </a:lnTo>
                  <a:lnTo>
                    <a:pt x="154" y="386"/>
                  </a:lnTo>
                  <a:lnTo>
                    <a:pt x="152" y="386"/>
                  </a:lnTo>
                  <a:lnTo>
                    <a:pt x="150" y="386"/>
                  </a:lnTo>
                  <a:lnTo>
                    <a:pt x="148" y="386"/>
                  </a:lnTo>
                  <a:lnTo>
                    <a:pt x="148" y="384"/>
                  </a:lnTo>
                  <a:lnTo>
                    <a:pt x="146" y="384"/>
                  </a:lnTo>
                  <a:lnTo>
                    <a:pt x="144" y="384"/>
                  </a:lnTo>
                  <a:lnTo>
                    <a:pt x="144" y="382"/>
                  </a:lnTo>
                  <a:lnTo>
                    <a:pt x="142" y="382"/>
                  </a:lnTo>
                  <a:lnTo>
                    <a:pt x="142" y="384"/>
                  </a:lnTo>
                  <a:lnTo>
                    <a:pt x="140" y="384"/>
                  </a:lnTo>
                  <a:lnTo>
                    <a:pt x="138" y="384"/>
                  </a:lnTo>
                  <a:lnTo>
                    <a:pt x="138" y="382"/>
                  </a:lnTo>
                  <a:lnTo>
                    <a:pt x="137" y="382"/>
                  </a:lnTo>
                  <a:lnTo>
                    <a:pt x="137" y="384"/>
                  </a:lnTo>
                  <a:lnTo>
                    <a:pt x="138" y="384"/>
                  </a:lnTo>
                  <a:lnTo>
                    <a:pt x="138" y="386"/>
                  </a:lnTo>
                  <a:lnTo>
                    <a:pt x="138" y="388"/>
                  </a:lnTo>
                  <a:lnTo>
                    <a:pt x="137" y="388"/>
                  </a:lnTo>
                  <a:lnTo>
                    <a:pt x="135" y="388"/>
                  </a:lnTo>
                  <a:lnTo>
                    <a:pt x="135" y="390"/>
                  </a:lnTo>
                  <a:lnTo>
                    <a:pt x="137" y="390"/>
                  </a:lnTo>
                  <a:lnTo>
                    <a:pt x="135" y="390"/>
                  </a:lnTo>
                  <a:lnTo>
                    <a:pt x="137" y="390"/>
                  </a:lnTo>
                  <a:lnTo>
                    <a:pt x="135" y="390"/>
                  </a:lnTo>
                  <a:lnTo>
                    <a:pt x="135" y="392"/>
                  </a:lnTo>
                  <a:lnTo>
                    <a:pt x="135" y="394"/>
                  </a:lnTo>
                  <a:lnTo>
                    <a:pt x="133" y="394"/>
                  </a:lnTo>
                  <a:lnTo>
                    <a:pt x="135" y="394"/>
                  </a:lnTo>
                  <a:lnTo>
                    <a:pt x="135" y="396"/>
                  </a:lnTo>
                  <a:lnTo>
                    <a:pt x="133" y="396"/>
                  </a:lnTo>
                  <a:lnTo>
                    <a:pt x="131" y="396"/>
                  </a:lnTo>
                  <a:lnTo>
                    <a:pt x="129" y="398"/>
                  </a:lnTo>
                  <a:lnTo>
                    <a:pt x="127" y="398"/>
                  </a:lnTo>
                  <a:lnTo>
                    <a:pt x="127" y="400"/>
                  </a:lnTo>
                  <a:lnTo>
                    <a:pt x="127" y="402"/>
                  </a:lnTo>
                  <a:lnTo>
                    <a:pt x="125" y="402"/>
                  </a:lnTo>
                  <a:lnTo>
                    <a:pt x="127" y="404"/>
                  </a:lnTo>
                  <a:lnTo>
                    <a:pt x="125" y="404"/>
                  </a:lnTo>
                  <a:lnTo>
                    <a:pt x="125" y="405"/>
                  </a:lnTo>
                  <a:lnTo>
                    <a:pt x="123" y="405"/>
                  </a:lnTo>
                  <a:lnTo>
                    <a:pt x="123" y="404"/>
                  </a:lnTo>
                  <a:lnTo>
                    <a:pt x="123" y="405"/>
                  </a:lnTo>
                  <a:lnTo>
                    <a:pt x="123" y="407"/>
                  </a:lnTo>
                  <a:lnTo>
                    <a:pt x="121" y="407"/>
                  </a:lnTo>
                  <a:lnTo>
                    <a:pt x="121" y="409"/>
                  </a:lnTo>
                  <a:lnTo>
                    <a:pt x="121" y="411"/>
                  </a:lnTo>
                  <a:lnTo>
                    <a:pt x="121" y="413"/>
                  </a:lnTo>
                  <a:lnTo>
                    <a:pt x="123" y="415"/>
                  </a:lnTo>
                  <a:lnTo>
                    <a:pt x="121" y="415"/>
                  </a:lnTo>
                  <a:lnTo>
                    <a:pt x="121" y="417"/>
                  </a:lnTo>
                  <a:lnTo>
                    <a:pt x="123" y="417"/>
                  </a:lnTo>
                  <a:lnTo>
                    <a:pt x="123" y="419"/>
                  </a:lnTo>
                  <a:lnTo>
                    <a:pt x="125" y="419"/>
                  </a:lnTo>
                  <a:lnTo>
                    <a:pt x="123" y="419"/>
                  </a:lnTo>
                  <a:lnTo>
                    <a:pt x="123" y="421"/>
                  </a:lnTo>
                  <a:lnTo>
                    <a:pt x="123" y="423"/>
                  </a:lnTo>
                  <a:lnTo>
                    <a:pt x="125" y="423"/>
                  </a:lnTo>
                  <a:lnTo>
                    <a:pt x="125" y="425"/>
                  </a:lnTo>
                  <a:lnTo>
                    <a:pt x="125" y="427"/>
                  </a:lnTo>
                  <a:lnTo>
                    <a:pt x="125" y="429"/>
                  </a:lnTo>
                  <a:lnTo>
                    <a:pt x="125" y="430"/>
                  </a:lnTo>
                  <a:lnTo>
                    <a:pt x="125" y="432"/>
                  </a:lnTo>
                  <a:lnTo>
                    <a:pt x="127" y="432"/>
                  </a:lnTo>
                  <a:lnTo>
                    <a:pt x="127" y="434"/>
                  </a:lnTo>
                  <a:lnTo>
                    <a:pt x="127" y="436"/>
                  </a:lnTo>
                  <a:lnTo>
                    <a:pt x="127" y="438"/>
                  </a:lnTo>
                  <a:lnTo>
                    <a:pt x="129" y="438"/>
                  </a:lnTo>
                  <a:lnTo>
                    <a:pt x="131" y="438"/>
                  </a:lnTo>
                  <a:lnTo>
                    <a:pt x="131" y="440"/>
                  </a:lnTo>
                  <a:lnTo>
                    <a:pt x="129" y="440"/>
                  </a:lnTo>
                  <a:lnTo>
                    <a:pt x="129" y="442"/>
                  </a:lnTo>
                  <a:lnTo>
                    <a:pt x="129" y="444"/>
                  </a:lnTo>
                  <a:lnTo>
                    <a:pt x="127" y="444"/>
                  </a:lnTo>
                  <a:lnTo>
                    <a:pt x="129" y="446"/>
                  </a:lnTo>
                  <a:lnTo>
                    <a:pt x="129" y="444"/>
                  </a:lnTo>
                  <a:lnTo>
                    <a:pt x="131" y="444"/>
                  </a:lnTo>
                  <a:lnTo>
                    <a:pt x="133" y="444"/>
                  </a:lnTo>
                  <a:lnTo>
                    <a:pt x="133" y="446"/>
                  </a:lnTo>
                  <a:lnTo>
                    <a:pt x="131" y="446"/>
                  </a:lnTo>
                  <a:lnTo>
                    <a:pt x="131" y="448"/>
                  </a:lnTo>
                  <a:lnTo>
                    <a:pt x="129" y="448"/>
                  </a:lnTo>
                  <a:lnTo>
                    <a:pt x="129" y="450"/>
                  </a:lnTo>
                  <a:lnTo>
                    <a:pt x="129" y="452"/>
                  </a:lnTo>
                  <a:lnTo>
                    <a:pt x="127" y="452"/>
                  </a:lnTo>
                  <a:lnTo>
                    <a:pt x="127" y="450"/>
                  </a:lnTo>
                  <a:lnTo>
                    <a:pt x="127" y="452"/>
                  </a:lnTo>
                  <a:lnTo>
                    <a:pt x="125" y="452"/>
                  </a:lnTo>
                  <a:lnTo>
                    <a:pt x="125" y="453"/>
                  </a:lnTo>
                  <a:lnTo>
                    <a:pt x="125" y="455"/>
                  </a:lnTo>
                  <a:lnTo>
                    <a:pt x="125" y="457"/>
                  </a:lnTo>
                  <a:lnTo>
                    <a:pt x="127" y="457"/>
                  </a:lnTo>
                  <a:lnTo>
                    <a:pt x="125" y="457"/>
                  </a:lnTo>
                  <a:lnTo>
                    <a:pt x="125" y="459"/>
                  </a:lnTo>
                  <a:lnTo>
                    <a:pt x="127" y="459"/>
                  </a:lnTo>
                  <a:lnTo>
                    <a:pt x="127" y="461"/>
                  </a:lnTo>
                  <a:lnTo>
                    <a:pt x="125" y="461"/>
                  </a:lnTo>
                  <a:lnTo>
                    <a:pt x="127" y="461"/>
                  </a:lnTo>
                  <a:lnTo>
                    <a:pt x="127" y="463"/>
                  </a:lnTo>
                  <a:lnTo>
                    <a:pt x="127" y="465"/>
                  </a:lnTo>
                  <a:lnTo>
                    <a:pt x="129" y="465"/>
                  </a:lnTo>
                  <a:lnTo>
                    <a:pt x="131" y="465"/>
                  </a:lnTo>
                  <a:lnTo>
                    <a:pt x="131" y="463"/>
                  </a:lnTo>
                  <a:lnTo>
                    <a:pt x="131" y="465"/>
                  </a:lnTo>
                  <a:lnTo>
                    <a:pt x="133" y="465"/>
                  </a:lnTo>
                  <a:lnTo>
                    <a:pt x="133" y="467"/>
                  </a:lnTo>
                  <a:lnTo>
                    <a:pt x="131" y="467"/>
                  </a:lnTo>
                  <a:lnTo>
                    <a:pt x="133" y="467"/>
                  </a:lnTo>
                  <a:lnTo>
                    <a:pt x="133" y="469"/>
                  </a:lnTo>
                  <a:lnTo>
                    <a:pt x="131" y="469"/>
                  </a:lnTo>
                  <a:lnTo>
                    <a:pt x="133" y="469"/>
                  </a:lnTo>
                  <a:lnTo>
                    <a:pt x="133" y="471"/>
                  </a:lnTo>
                  <a:lnTo>
                    <a:pt x="131" y="471"/>
                  </a:lnTo>
                  <a:lnTo>
                    <a:pt x="131" y="473"/>
                  </a:lnTo>
                  <a:lnTo>
                    <a:pt x="129" y="473"/>
                  </a:lnTo>
                  <a:lnTo>
                    <a:pt x="129" y="475"/>
                  </a:lnTo>
                  <a:lnTo>
                    <a:pt x="131" y="475"/>
                  </a:lnTo>
                  <a:lnTo>
                    <a:pt x="131" y="477"/>
                  </a:lnTo>
                  <a:lnTo>
                    <a:pt x="133" y="477"/>
                  </a:lnTo>
                  <a:lnTo>
                    <a:pt x="135" y="477"/>
                  </a:lnTo>
                  <a:lnTo>
                    <a:pt x="135" y="478"/>
                  </a:lnTo>
                  <a:lnTo>
                    <a:pt x="137" y="478"/>
                  </a:lnTo>
                  <a:lnTo>
                    <a:pt x="137" y="480"/>
                  </a:lnTo>
                  <a:lnTo>
                    <a:pt x="137" y="482"/>
                  </a:lnTo>
                  <a:lnTo>
                    <a:pt x="137" y="484"/>
                  </a:lnTo>
                  <a:lnTo>
                    <a:pt x="137" y="486"/>
                  </a:lnTo>
                  <a:lnTo>
                    <a:pt x="135" y="486"/>
                  </a:lnTo>
                  <a:lnTo>
                    <a:pt x="135" y="488"/>
                  </a:lnTo>
                  <a:lnTo>
                    <a:pt x="137" y="488"/>
                  </a:lnTo>
                  <a:lnTo>
                    <a:pt x="135" y="488"/>
                  </a:lnTo>
                  <a:lnTo>
                    <a:pt x="135" y="490"/>
                  </a:lnTo>
                  <a:lnTo>
                    <a:pt x="137" y="490"/>
                  </a:lnTo>
                  <a:lnTo>
                    <a:pt x="137" y="492"/>
                  </a:lnTo>
                  <a:lnTo>
                    <a:pt x="138" y="492"/>
                  </a:lnTo>
                  <a:lnTo>
                    <a:pt x="140" y="492"/>
                  </a:lnTo>
                  <a:lnTo>
                    <a:pt x="142" y="492"/>
                  </a:lnTo>
                  <a:lnTo>
                    <a:pt x="144" y="492"/>
                  </a:lnTo>
                  <a:lnTo>
                    <a:pt x="144" y="494"/>
                  </a:lnTo>
                  <a:lnTo>
                    <a:pt x="146" y="494"/>
                  </a:lnTo>
                  <a:lnTo>
                    <a:pt x="146" y="496"/>
                  </a:lnTo>
                  <a:lnTo>
                    <a:pt x="148" y="496"/>
                  </a:lnTo>
                  <a:lnTo>
                    <a:pt x="150" y="496"/>
                  </a:lnTo>
                  <a:lnTo>
                    <a:pt x="150" y="498"/>
                  </a:lnTo>
                  <a:lnTo>
                    <a:pt x="150" y="500"/>
                  </a:lnTo>
                  <a:lnTo>
                    <a:pt x="150" y="501"/>
                  </a:lnTo>
                  <a:lnTo>
                    <a:pt x="150" y="503"/>
                  </a:lnTo>
                  <a:lnTo>
                    <a:pt x="152" y="503"/>
                  </a:lnTo>
                  <a:lnTo>
                    <a:pt x="152" y="505"/>
                  </a:lnTo>
                  <a:lnTo>
                    <a:pt x="150" y="505"/>
                  </a:lnTo>
                  <a:lnTo>
                    <a:pt x="150" y="507"/>
                  </a:lnTo>
                  <a:lnTo>
                    <a:pt x="150" y="509"/>
                  </a:lnTo>
                  <a:lnTo>
                    <a:pt x="148" y="509"/>
                  </a:lnTo>
                  <a:lnTo>
                    <a:pt x="148" y="511"/>
                  </a:lnTo>
                  <a:lnTo>
                    <a:pt x="148" y="513"/>
                  </a:lnTo>
                  <a:lnTo>
                    <a:pt x="148" y="515"/>
                  </a:lnTo>
                  <a:lnTo>
                    <a:pt x="148" y="517"/>
                  </a:lnTo>
                  <a:lnTo>
                    <a:pt x="150" y="517"/>
                  </a:lnTo>
                  <a:lnTo>
                    <a:pt x="152" y="517"/>
                  </a:lnTo>
                  <a:lnTo>
                    <a:pt x="152" y="519"/>
                  </a:lnTo>
                  <a:lnTo>
                    <a:pt x="152" y="521"/>
                  </a:lnTo>
                  <a:lnTo>
                    <a:pt x="152" y="523"/>
                  </a:lnTo>
                  <a:lnTo>
                    <a:pt x="152" y="525"/>
                  </a:lnTo>
                  <a:lnTo>
                    <a:pt x="154" y="525"/>
                  </a:lnTo>
                  <a:lnTo>
                    <a:pt x="154" y="523"/>
                  </a:lnTo>
                  <a:lnTo>
                    <a:pt x="154" y="525"/>
                  </a:lnTo>
                  <a:lnTo>
                    <a:pt x="156" y="525"/>
                  </a:lnTo>
                  <a:lnTo>
                    <a:pt x="156" y="526"/>
                  </a:lnTo>
                  <a:lnTo>
                    <a:pt x="158" y="526"/>
                  </a:lnTo>
                  <a:lnTo>
                    <a:pt x="158" y="528"/>
                  </a:lnTo>
                  <a:lnTo>
                    <a:pt x="156" y="528"/>
                  </a:lnTo>
                  <a:lnTo>
                    <a:pt x="156" y="530"/>
                  </a:lnTo>
                  <a:lnTo>
                    <a:pt x="156" y="532"/>
                  </a:lnTo>
                  <a:lnTo>
                    <a:pt x="156" y="534"/>
                  </a:lnTo>
                  <a:lnTo>
                    <a:pt x="156" y="536"/>
                  </a:lnTo>
                  <a:lnTo>
                    <a:pt x="156" y="538"/>
                  </a:lnTo>
                  <a:lnTo>
                    <a:pt x="154" y="538"/>
                  </a:lnTo>
                  <a:lnTo>
                    <a:pt x="156" y="538"/>
                  </a:lnTo>
                  <a:lnTo>
                    <a:pt x="158" y="538"/>
                  </a:lnTo>
                  <a:lnTo>
                    <a:pt x="158" y="540"/>
                  </a:lnTo>
                  <a:lnTo>
                    <a:pt x="160" y="540"/>
                  </a:lnTo>
                  <a:lnTo>
                    <a:pt x="161" y="540"/>
                  </a:lnTo>
                  <a:lnTo>
                    <a:pt x="160" y="540"/>
                  </a:lnTo>
                  <a:lnTo>
                    <a:pt x="160" y="542"/>
                  </a:lnTo>
                  <a:lnTo>
                    <a:pt x="161" y="542"/>
                  </a:lnTo>
                  <a:lnTo>
                    <a:pt x="163" y="542"/>
                  </a:lnTo>
                  <a:lnTo>
                    <a:pt x="161" y="542"/>
                  </a:lnTo>
                  <a:lnTo>
                    <a:pt x="161" y="544"/>
                  </a:lnTo>
                  <a:lnTo>
                    <a:pt x="160" y="544"/>
                  </a:lnTo>
                  <a:lnTo>
                    <a:pt x="160" y="546"/>
                  </a:lnTo>
                  <a:lnTo>
                    <a:pt x="158" y="546"/>
                  </a:lnTo>
                  <a:lnTo>
                    <a:pt x="158" y="548"/>
                  </a:lnTo>
                  <a:lnTo>
                    <a:pt x="158" y="549"/>
                  </a:lnTo>
                  <a:lnTo>
                    <a:pt x="156" y="549"/>
                  </a:lnTo>
                  <a:lnTo>
                    <a:pt x="158" y="549"/>
                  </a:lnTo>
                  <a:lnTo>
                    <a:pt x="158" y="551"/>
                  </a:lnTo>
                  <a:lnTo>
                    <a:pt x="158" y="549"/>
                  </a:lnTo>
                  <a:lnTo>
                    <a:pt x="160" y="549"/>
                  </a:lnTo>
                  <a:lnTo>
                    <a:pt x="160" y="551"/>
                  </a:lnTo>
                  <a:lnTo>
                    <a:pt x="160" y="553"/>
                  </a:lnTo>
                  <a:lnTo>
                    <a:pt x="161" y="553"/>
                  </a:lnTo>
                  <a:lnTo>
                    <a:pt x="163" y="555"/>
                  </a:lnTo>
                  <a:lnTo>
                    <a:pt x="161" y="555"/>
                  </a:lnTo>
                  <a:lnTo>
                    <a:pt x="161" y="557"/>
                  </a:lnTo>
                  <a:lnTo>
                    <a:pt x="161" y="559"/>
                  </a:lnTo>
                  <a:lnTo>
                    <a:pt x="160" y="559"/>
                  </a:lnTo>
                  <a:lnTo>
                    <a:pt x="161" y="559"/>
                  </a:lnTo>
                  <a:lnTo>
                    <a:pt x="161" y="561"/>
                  </a:lnTo>
                  <a:lnTo>
                    <a:pt x="161" y="563"/>
                  </a:lnTo>
                  <a:lnTo>
                    <a:pt x="160" y="563"/>
                  </a:lnTo>
                  <a:lnTo>
                    <a:pt x="161" y="563"/>
                  </a:lnTo>
                  <a:lnTo>
                    <a:pt x="161" y="565"/>
                  </a:lnTo>
                  <a:lnTo>
                    <a:pt x="160" y="565"/>
                  </a:lnTo>
                  <a:lnTo>
                    <a:pt x="160" y="563"/>
                  </a:lnTo>
                  <a:lnTo>
                    <a:pt x="158" y="563"/>
                  </a:lnTo>
                  <a:lnTo>
                    <a:pt x="158" y="561"/>
                  </a:lnTo>
                  <a:lnTo>
                    <a:pt x="160" y="561"/>
                  </a:lnTo>
                  <a:lnTo>
                    <a:pt x="158" y="561"/>
                  </a:lnTo>
                  <a:lnTo>
                    <a:pt x="158" y="559"/>
                  </a:lnTo>
                  <a:lnTo>
                    <a:pt x="156" y="559"/>
                  </a:lnTo>
                  <a:lnTo>
                    <a:pt x="154" y="559"/>
                  </a:lnTo>
                  <a:lnTo>
                    <a:pt x="152" y="557"/>
                  </a:lnTo>
                  <a:lnTo>
                    <a:pt x="150" y="557"/>
                  </a:lnTo>
                  <a:lnTo>
                    <a:pt x="150" y="559"/>
                  </a:lnTo>
                  <a:lnTo>
                    <a:pt x="148" y="559"/>
                  </a:lnTo>
                  <a:lnTo>
                    <a:pt x="148" y="561"/>
                  </a:lnTo>
                  <a:lnTo>
                    <a:pt x="146" y="561"/>
                  </a:lnTo>
                  <a:lnTo>
                    <a:pt x="144" y="561"/>
                  </a:lnTo>
                  <a:lnTo>
                    <a:pt x="144" y="559"/>
                  </a:lnTo>
                  <a:lnTo>
                    <a:pt x="142" y="559"/>
                  </a:lnTo>
                  <a:lnTo>
                    <a:pt x="142" y="561"/>
                  </a:lnTo>
                  <a:lnTo>
                    <a:pt x="142" y="563"/>
                  </a:lnTo>
                  <a:lnTo>
                    <a:pt x="142" y="565"/>
                  </a:lnTo>
                  <a:lnTo>
                    <a:pt x="144" y="565"/>
                  </a:lnTo>
                  <a:lnTo>
                    <a:pt x="144" y="567"/>
                  </a:lnTo>
                  <a:lnTo>
                    <a:pt x="144" y="569"/>
                  </a:lnTo>
                  <a:lnTo>
                    <a:pt x="146" y="571"/>
                  </a:lnTo>
                  <a:lnTo>
                    <a:pt x="146" y="573"/>
                  </a:lnTo>
                  <a:lnTo>
                    <a:pt x="146" y="574"/>
                  </a:lnTo>
                  <a:lnTo>
                    <a:pt x="144" y="574"/>
                  </a:lnTo>
                  <a:lnTo>
                    <a:pt x="144" y="576"/>
                  </a:lnTo>
                  <a:lnTo>
                    <a:pt x="144" y="578"/>
                  </a:lnTo>
                  <a:lnTo>
                    <a:pt x="142" y="578"/>
                  </a:lnTo>
                  <a:lnTo>
                    <a:pt x="140" y="578"/>
                  </a:lnTo>
                  <a:lnTo>
                    <a:pt x="138" y="578"/>
                  </a:lnTo>
                  <a:lnTo>
                    <a:pt x="137" y="578"/>
                  </a:lnTo>
                  <a:lnTo>
                    <a:pt x="135" y="578"/>
                  </a:lnTo>
                  <a:lnTo>
                    <a:pt x="135" y="576"/>
                  </a:lnTo>
                  <a:lnTo>
                    <a:pt x="133" y="576"/>
                  </a:lnTo>
                  <a:lnTo>
                    <a:pt x="133" y="578"/>
                  </a:lnTo>
                  <a:lnTo>
                    <a:pt x="131" y="578"/>
                  </a:lnTo>
                  <a:lnTo>
                    <a:pt x="131" y="580"/>
                  </a:lnTo>
                  <a:lnTo>
                    <a:pt x="131" y="582"/>
                  </a:lnTo>
                  <a:lnTo>
                    <a:pt x="131" y="584"/>
                  </a:lnTo>
                  <a:lnTo>
                    <a:pt x="129" y="584"/>
                  </a:lnTo>
                  <a:lnTo>
                    <a:pt x="129" y="586"/>
                  </a:lnTo>
                  <a:lnTo>
                    <a:pt x="129" y="588"/>
                  </a:lnTo>
                  <a:lnTo>
                    <a:pt x="131" y="588"/>
                  </a:lnTo>
                  <a:lnTo>
                    <a:pt x="131" y="590"/>
                  </a:lnTo>
                  <a:lnTo>
                    <a:pt x="129" y="590"/>
                  </a:lnTo>
                  <a:lnTo>
                    <a:pt x="129" y="592"/>
                  </a:lnTo>
                  <a:lnTo>
                    <a:pt x="127" y="592"/>
                  </a:lnTo>
                  <a:lnTo>
                    <a:pt x="125" y="592"/>
                  </a:lnTo>
                  <a:lnTo>
                    <a:pt x="125" y="594"/>
                  </a:lnTo>
                  <a:lnTo>
                    <a:pt x="125" y="596"/>
                  </a:lnTo>
                  <a:lnTo>
                    <a:pt x="123" y="596"/>
                  </a:lnTo>
                  <a:lnTo>
                    <a:pt x="123" y="594"/>
                  </a:lnTo>
                  <a:lnTo>
                    <a:pt x="121" y="594"/>
                  </a:lnTo>
                  <a:lnTo>
                    <a:pt x="119" y="594"/>
                  </a:lnTo>
                  <a:lnTo>
                    <a:pt x="119" y="596"/>
                  </a:lnTo>
                  <a:lnTo>
                    <a:pt x="119" y="597"/>
                  </a:lnTo>
                  <a:lnTo>
                    <a:pt x="117" y="597"/>
                  </a:lnTo>
                  <a:lnTo>
                    <a:pt x="117" y="596"/>
                  </a:lnTo>
                  <a:lnTo>
                    <a:pt x="117" y="594"/>
                  </a:lnTo>
                  <a:lnTo>
                    <a:pt x="115" y="594"/>
                  </a:lnTo>
                  <a:lnTo>
                    <a:pt x="113" y="594"/>
                  </a:lnTo>
                  <a:lnTo>
                    <a:pt x="112" y="594"/>
                  </a:lnTo>
                  <a:lnTo>
                    <a:pt x="112" y="592"/>
                  </a:lnTo>
                  <a:lnTo>
                    <a:pt x="110" y="592"/>
                  </a:lnTo>
                  <a:lnTo>
                    <a:pt x="110" y="590"/>
                  </a:lnTo>
                  <a:lnTo>
                    <a:pt x="108" y="590"/>
                  </a:lnTo>
                  <a:lnTo>
                    <a:pt x="108" y="592"/>
                  </a:lnTo>
                  <a:lnTo>
                    <a:pt x="106" y="592"/>
                  </a:lnTo>
                  <a:lnTo>
                    <a:pt x="106" y="590"/>
                  </a:lnTo>
                  <a:lnTo>
                    <a:pt x="106" y="588"/>
                  </a:lnTo>
                  <a:lnTo>
                    <a:pt x="104" y="588"/>
                  </a:lnTo>
                  <a:lnTo>
                    <a:pt x="104" y="586"/>
                  </a:lnTo>
                  <a:lnTo>
                    <a:pt x="104" y="588"/>
                  </a:lnTo>
                  <a:lnTo>
                    <a:pt x="104" y="590"/>
                  </a:lnTo>
                  <a:lnTo>
                    <a:pt x="102" y="590"/>
                  </a:lnTo>
                  <a:lnTo>
                    <a:pt x="102" y="592"/>
                  </a:lnTo>
                  <a:lnTo>
                    <a:pt x="104" y="592"/>
                  </a:lnTo>
                  <a:lnTo>
                    <a:pt x="104" y="594"/>
                  </a:lnTo>
                  <a:lnTo>
                    <a:pt x="102" y="594"/>
                  </a:lnTo>
                  <a:lnTo>
                    <a:pt x="102" y="596"/>
                  </a:lnTo>
                  <a:lnTo>
                    <a:pt x="102" y="597"/>
                  </a:lnTo>
                  <a:lnTo>
                    <a:pt x="102" y="599"/>
                  </a:lnTo>
                  <a:lnTo>
                    <a:pt x="102" y="601"/>
                  </a:lnTo>
                  <a:lnTo>
                    <a:pt x="104" y="601"/>
                  </a:lnTo>
                  <a:lnTo>
                    <a:pt x="104" y="603"/>
                  </a:lnTo>
                  <a:lnTo>
                    <a:pt x="104" y="605"/>
                  </a:lnTo>
                  <a:lnTo>
                    <a:pt x="104" y="607"/>
                  </a:lnTo>
                  <a:lnTo>
                    <a:pt x="104" y="609"/>
                  </a:lnTo>
                  <a:lnTo>
                    <a:pt x="104" y="611"/>
                  </a:lnTo>
                  <a:lnTo>
                    <a:pt x="104" y="613"/>
                  </a:lnTo>
                  <a:lnTo>
                    <a:pt x="106" y="613"/>
                  </a:lnTo>
                  <a:lnTo>
                    <a:pt x="106" y="615"/>
                  </a:lnTo>
                  <a:lnTo>
                    <a:pt x="106" y="617"/>
                  </a:lnTo>
                  <a:lnTo>
                    <a:pt x="106" y="619"/>
                  </a:lnTo>
                  <a:lnTo>
                    <a:pt x="108" y="619"/>
                  </a:lnTo>
                  <a:lnTo>
                    <a:pt x="108" y="621"/>
                  </a:lnTo>
                  <a:lnTo>
                    <a:pt x="108" y="622"/>
                  </a:lnTo>
                  <a:lnTo>
                    <a:pt x="110" y="622"/>
                  </a:lnTo>
                  <a:lnTo>
                    <a:pt x="110" y="624"/>
                  </a:lnTo>
                  <a:lnTo>
                    <a:pt x="110" y="626"/>
                  </a:lnTo>
                  <a:lnTo>
                    <a:pt x="110" y="628"/>
                  </a:lnTo>
                  <a:lnTo>
                    <a:pt x="108" y="628"/>
                  </a:lnTo>
                  <a:lnTo>
                    <a:pt x="108" y="630"/>
                  </a:lnTo>
                  <a:lnTo>
                    <a:pt x="106" y="630"/>
                  </a:lnTo>
                  <a:lnTo>
                    <a:pt x="106" y="632"/>
                  </a:lnTo>
                  <a:lnTo>
                    <a:pt x="104" y="632"/>
                  </a:lnTo>
                  <a:lnTo>
                    <a:pt x="102" y="632"/>
                  </a:lnTo>
                  <a:lnTo>
                    <a:pt x="100" y="632"/>
                  </a:lnTo>
                  <a:lnTo>
                    <a:pt x="98" y="632"/>
                  </a:lnTo>
                  <a:lnTo>
                    <a:pt x="98" y="630"/>
                  </a:lnTo>
                  <a:lnTo>
                    <a:pt x="96" y="630"/>
                  </a:lnTo>
                  <a:lnTo>
                    <a:pt x="96" y="632"/>
                  </a:lnTo>
                  <a:lnTo>
                    <a:pt x="94" y="632"/>
                  </a:lnTo>
                  <a:lnTo>
                    <a:pt x="92" y="632"/>
                  </a:lnTo>
                  <a:lnTo>
                    <a:pt x="90" y="632"/>
                  </a:lnTo>
                  <a:lnTo>
                    <a:pt x="90" y="634"/>
                  </a:lnTo>
                  <a:lnTo>
                    <a:pt x="92" y="634"/>
                  </a:lnTo>
                  <a:lnTo>
                    <a:pt x="92" y="636"/>
                  </a:lnTo>
                  <a:lnTo>
                    <a:pt x="94" y="636"/>
                  </a:lnTo>
                  <a:lnTo>
                    <a:pt x="94" y="638"/>
                  </a:lnTo>
                  <a:lnTo>
                    <a:pt x="92" y="638"/>
                  </a:lnTo>
                  <a:lnTo>
                    <a:pt x="92" y="640"/>
                  </a:lnTo>
                  <a:lnTo>
                    <a:pt x="92" y="642"/>
                  </a:lnTo>
                  <a:lnTo>
                    <a:pt x="92" y="644"/>
                  </a:lnTo>
                  <a:lnTo>
                    <a:pt x="92" y="645"/>
                  </a:lnTo>
                  <a:lnTo>
                    <a:pt x="92" y="647"/>
                  </a:lnTo>
                  <a:lnTo>
                    <a:pt x="90" y="647"/>
                  </a:lnTo>
                  <a:lnTo>
                    <a:pt x="92" y="649"/>
                  </a:lnTo>
                  <a:lnTo>
                    <a:pt x="92" y="651"/>
                  </a:lnTo>
                  <a:lnTo>
                    <a:pt x="92" y="653"/>
                  </a:lnTo>
                  <a:lnTo>
                    <a:pt x="90" y="653"/>
                  </a:lnTo>
                  <a:lnTo>
                    <a:pt x="90" y="655"/>
                  </a:lnTo>
                  <a:lnTo>
                    <a:pt x="90" y="657"/>
                  </a:lnTo>
                  <a:lnTo>
                    <a:pt x="90" y="659"/>
                  </a:lnTo>
                  <a:lnTo>
                    <a:pt x="88" y="661"/>
                  </a:lnTo>
                  <a:lnTo>
                    <a:pt x="88" y="663"/>
                  </a:lnTo>
                  <a:lnTo>
                    <a:pt x="90" y="663"/>
                  </a:lnTo>
                  <a:lnTo>
                    <a:pt x="88" y="663"/>
                  </a:lnTo>
                  <a:lnTo>
                    <a:pt x="88" y="665"/>
                  </a:lnTo>
                  <a:lnTo>
                    <a:pt x="90" y="665"/>
                  </a:lnTo>
                  <a:lnTo>
                    <a:pt x="92" y="665"/>
                  </a:lnTo>
                  <a:lnTo>
                    <a:pt x="90" y="665"/>
                  </a:lnTo>
                  <a:lnTo>
                    <a:pt x="90" y="667"/>
                  </a:lnTo>
                  <a:lnTo>
                    <a:pt x="90" y="669"/>
                  </a:lnTo>
                  <a:lnTo>
                    <a:pt x="90" y="670"/>
                  </a:lnTo>
                  <a:lnTo>
                    <a:pt x="92" y="670"/>
                  </a:lnTo>
                  <a:lnTo>
                    <a:pt x="92" y="672"/>
                  </a:lnTo>
                  <a:lnTo>
                    <a:pt x="92" y="674"/>
                  </a:lnTo>
                  <a:lnTo>
                    <a:pt x="90" y="674"/>
                  </a:lnTo>
                  <a:lnTo>
                    <a:pt x="90" y="676"/>
                  </a:lnTo>
                  <a:lnTo>
                    <a:pt x="90" y="678"/>
                  </a:lnTo>
                  <a:lnTo>
                    <a:pt x="88" y="678"/>
                  </a:lnTo>
                  <a:lnTo>
                    <a:pt x="88" y="680"/>
                  </a:lnTo>
                  <a:lnTo>
                    <a:pt x="88" y="682"/>
                  </a:lnTo>
                  <a:lnTo>
                    <a:pt x="87" y="682"/>
                  </a:lnTo>
                  <a:lnTo>
                    <a:pt x="85" y="682"/>
                  </a:lnTo>
                  <a:lnTo>
                    <a:pt x="85" y="684"/>
                  </a:lnTo>
                  <a:lnTo>
                    <a:pt x="83" y="684"/>
                  </a:lnTo>
                  <a:lnTo>
                    <a:pt x="85" y="682"/>
                  </a:lnTo>
                  <a:lnTo>
                    <a:pt x="83" y="682"/>
                  </a:lnTo>
                  <a:lnTo>
                    <a:pt x="83" y="680"/>
                  </a:lnTo>
                  <a:lnTo>
                    <a:pt x="81" y="680"/>
                  </a:lnTo>
                  <a:lnTo>
                    <a:pt x="79" y="680"/>
                  </a:lnTo>
                  <a:lnTo>
                    <a:pt x="77" y="680"/>
                  </a:lnTo>
                  <a:lnTo>
                    <a:pt x="77" y="678"/>
                  </a:lnTo>
                  <a:lnTo>
                    <a:pt x="75" y="678"/>
                  </a:lnTo>
                  <a:lnTo>
                    <a:pt x="73" y="680"/>
                  </a:lnTo>
                  <a:lnTo>
                    <a:pt x="73" y="682"/>
                  </a:lnTo>
                  <a:lnTo>
                    <a:pt x="73" y="684"/>
                  </a:lnTo>
                  <a:lnTo>
                    <a:pt x="71" y="684"/>
                  </a:lnTo>
                  <a:lnTo>
                    <a:pt x="71" y="682"/>
                  </a:lnTo>
                  <a:lnTo>
                    <a:pt x="69" y="682"/>
                  </a:lnTo>
                  <a:lnTo>
                    <a:pt x="67" y="682"/>
                  </a:lnTo>
                  <a:lnTo>
                    <a:pt x="67" y="684"/>
                  </a:lnTo>
                  <a:lnTo>
                    <a:pt x="65" y="684"/>
                  </a:lnTo>
                  <a:lnTo>
                    <a:pt x="64" y="684"/>
                  </a:lnTo>
                  <a:lnTo>
                    <a:pt x="62" y="684"/>
                  </a:lnTo>
                  <a:lnTo>
                    <a:pt x="62" y="682"/>
                  </a:lnTo>
                  <a:lnTo>
                    <a:pt x="60" y="682"/>
                  </a:lnTo>
                  <a:lnTo>
                    <a:pt x="58" y="680"/>
                  </a:lnTo>
                  <a:lnTo>
                    <a:pt x="56" y="680"/>
                  </a:lnTo>
                  <a:lnTo>
                    <a:pt x="56" y="678"/>
                  </a:lnTo>
                  <a:lnTo>
                    <a:pt x="54" y="678"/>
                  </a:lnTo>
                  <a:lnTo>
                    <a:pt x="52" y="676"/>
                  </a:lnTo>
                  <a:lnTo>
                    <a:pt x="50" y="678"/>
                  </a:lnTo>
                  <a:lnTo>
                    <a:pt x="48" y="678"/>
                  </a:lnTo>
                  <a:lnTo>
                    <a:pt x="48" y="676"/>
                  </a:lnTo>
                  <a:lnTo>
                    <a:pt x="48" y="674"/>
                  </a:lnTo>
                  <a:lnTo>
                    <a:pt x="48" y="672"/>
                  </a:lnTo>
                  <a:lnTo>
                    <a:pt x="46" y="672"/>
                  </a:lnTo>
                  <a:lnTo>
                    <a:pt x="46" y="670"/>
                  </a:lnTo>
                  <a:lnTo>
                    <a:pt x="44" y="670"/>
                  </a:lnTo>
                  <a:lnTo>
                    <a:pt x="44" y="669"/>
                  </a:lnTo>
                  <a:lnTo>
                    <a:pt x="42" y="667"/>
                  </a:lnTo>
                  <a:lnTo>
                    <a:pt x="42" y="665"/>
                  </a:lnTo>
                  <a:lnTo>
                    <a:pt x="40" y="665"/>
                  </a:lnTo>
                  <a:lnTo>
                    <a:pt x="40" y="663"/>
                  </a:lnTo>
                  <a:lnTo>
                    <a:pt x="40" y="665"/>
                  </a:lnTo>
                  <a:lnTo>
                    <a:pt x="39" y="667"/>
                  </a:lnTo>
                  <a:lnTo>
                    <a:pt x="39" y="669"/>
                  </a:lnTo>
                  <a:lnTo>
                    <a:pt x="39" y="670"/>
                  </a:lnTo>
                  <a:lnTo>
                    <a:pt x="39" y="672"/>
                  </a:lnTo>
                  <a:lnTo>
                    <a:pt x="39" y="674"/>
                  </a:lnTo>
                  <a:lnTo>
                    <a:pt x="39" y="676"/>
                  </a:lnTo>
                  <a:lnTo>
                    <a:pt x="37" y="676"/>
                  </a:lnTo>
                  <a:lnTo>
                    <a:pt x="35" y="676"/>
                  </a:lnTo>
                  <a:lnTo>
                    <a:pt x="33" y="676"/>
                  </a:lnTo>
                  <a:lnTo>
                    <a:pt x="31" y="676"/>
                  </a:lnTo>
                  <a:lnTo>
                    <a:pt x="31" y="674"/>
                  </a:lnTo>
                  <a:lnTo>
                    <a:pt x="29" y="674"/>
                  </a:lnTo>
                  <a:lnTo>
                    <a:pt x="27" y="674"/>
                  </a:lnTo>
                  <a:lnTo>
                    <a:pt x="25" y="674"/>
                  </a:lnTo>
                  <a:lnTo>
                    <a:pt x="23" y="674"/>
                  </a:lnTo>
                  <a:lnTo>
                    <a:pt x="21" y="674"/>
                  </a:lnTo>
                  <a:lnTo>
                    <a:pt x="21" y="672"/>
                  </a:lnTo>
                  <a:lnTo>
                    <a:pt x="19" y="672"/>
                  </a:lnTo>
                  <a:lnTo>
                    <a:pt x="19" y="674"/>
                  </a:lnTo>
                  <a:lnTo>
                    <a:pt x="17" y="674"/>
                  </a:lnTo>
                  <a:lnTo>
                    <a:pt x="17" y="676"/>
                  </a:lnTo>
                  <a:lnTo>
                    <a:pt x="17" y="678"/>
                  </a:lnTo>
                  <a:lnTo>
                    <a:pt x="15" y="678"/>
                  </a:lnTo>
                  <a:lnTo>
                    <a:pt x="15" y="680"/>
                  </a:lnTo>
                  <a:lnTo>
                    <a:pt x="14" y="680"/>
                  </a:lnTo>
                  <a:lnTo>
                    <a:pt x="14" y="682"/>
                  </a:lnTo>
                  <a:lnTo>
                    <a:pt x="12" y="682"/>
                  </a:lnTo>
                  <a:lnTo>
                    <a:pt x="12" y="680"/>
                  </a:lnTo>
                  <a:lnTo>
                    <a:pt x="10" y="680"/>
                  </a:lnTo>
                  <a:lnTo>
                    <a:pt x="10" y="678"/>
                  </a:lnTo>
                  <a:lnTo>
                    <a:pt x="8" y="678"/>
                  </a:lnTo>
                  <a:lnTo>
                    <a:pt x="8" y="680"/>
                  </a:lnTo>
                  <a:lnTo>
                    <a:pt x="8" y="678"/>
                  </a:lnTo>
                  <a:lnTo>
                    <a:pt x="6" y="678"/>
                  </a:lnTo>
                  <a:lnTo>
                    <a:pt x="6" y="676"/>
                  </a:lnTo>
                  <a:lnTo>
                    <a:pt x="6" y="674"/>
                  </a:lnTo>
                  <a:lnTo>
                    <a:pt x="6" y="672"/>
                  </a:lnTo>
                  <a:lnTo>
                    <a:pt x="4" y="672"/>
                  </a:lnTo>
                  <a:lnTo>
                    <a:pt x="6" y="672"/>
                  </a:lnTo>
                  <a:lnTo>
                    <a:pt x="6" y="670"/>
                  </a:lnTo>
                  <a:lnTo>
                    <a:pt x="4" y="670"/>
                  </a:lnTo>
                  <a:lnTo>
                    <a:pt x="4" y="669"/>
                  </a:lnTo>
                  <a:lnTo>
                    <a:pt x="2" y="669"/>
                  </a:lnTo>
                  <a:lnTo>
                    <a:pt x="2" y="667"/>
                  </a:lnTo>
                  <a:lnTo>
                    <a:pt x="0" y="667"/>
                  </a:lnTo>
                  <a:lnTo>
                    <a:pt x="0" y="665"/>
                  </a:lnTo>
                  <a:lnTo>
                    <a:pt x="0" y="663"/>
                  </a:lnTo>
                  <a:lnTo>
                    <a:pt x="0" y="661"/>
                  </a:lnTo>
                  <a:lnTo>
                    <a:pt x="0" y="659"/>
                  </a:lnTo>
                  <a:lnTo>
                    <a:pt x="0" y="657"/>
                  </a:lnTo>
                  <a:lnTo>
                    <a:pt x="0" y="655"/>
                  </a:lnTo>
                  <a:lnTo>
                    <a:pt x="0" y="653"/>
                  </a:lnTo>
                  <a:lnTo>
                    <a:pt x="0" y="651"/>
                  </a:lnTo>
                  <a:lnTo>
                    <a:pt x="0" y="649"/>
                  </a:lnTo>
                  <a:lnTo>
                    <a:pt x="2" y="649"/>
                  </a:lnTo>
                  <a:lnTo>
                    <a:pt x="2" y="647"/>
                  </a:lnTo>
                  <a:lnTo>
                    <a:pt x="4" y="647"/>
                  </a:lnTo>
                  <a:lnTo>
                    <a:pt x="4" y="645"/>
                  </a:lnTo>
                  <a:lnTo>
                    <a:pt x="4" y="647"/>
                  </a:lnTo>
                  <a:lnTo>
                    <a:pt x="4" y="645"/>
                  </a:lnTo>
                  <a:lnTo>
                    <a:pt x="6" y="645"/>
                  </a:lnTo>
                  <a:lnTo>
                    <a:pt x="4" y="645"/>
                  </a:lnTo>
                  <a:lnTo>
                    <a:pt x="4" y="644"/>
                  </a:lnTo>
                  <a:lnTo>
                    <a:pt x="4" y="642"/>
                  </a:lnTo>
                  <a:lnTo>
                    <a:pt x="4" y="640"/>
                  </a:lnTo>
                  <a:lnTo>
                    <a:pt x="4" y="638"/>
                  </a:lnTo>
                  <a:lnTo>
                    <a:pt x="4" y="636"/>
                  </a:lnTo>
                  <a:lnTo>
                    <a:pt x="4" y="634"/>
                  </a:lnTo>
                  <a:lnTo>
                    <a:pt x="4" y="632"/>
                  </a:lnTo>
                  <a:lnTo>
                    <a:pt x="4" y="630"/>
                  </a:lnTo>
                  <a:lnTo>
                    <a:pt x="6" y="630"/>
                  </a:lnTo>
                  <a:lnTo>
                    <a:pt x="6" y="628"/>
                  </a:lnTo>
                  <a:lnTo>
                    <a:pt x="8" y="628"/>
                  </a:lnTo>
                  <a:lnTo>
                    <a:pt x="8" y="630"/>
                  </a:lnTo>
                  <a:lnTo>
                    <a:pt x="10" y="630"/>
                  </a:lnTo>
                  <a:lnTo>
                    <a:pt x="10" y="628"/>
                  </a:lnTo>
                  <a:lnTo>
                    <a:pt x="12" y="628"/>
                  </a:lnTo>
                  <a:lnTo>
                    <a:pt x="12" y="626"/>
                  </a:lnTo>
                  <a:lnTo>
                    <a:pt x="14" y="626"/>
                  </a:lnTo>
                  <a:lnTo>
                    <a:pt x="14" y="624"/>
                  </a:lnTo>
                  <a:lnTo>
                    <a:pt x="12" y="624"/>
                  </a:lnTo>
                  <a:lnTo>
                    <a:pt x="12" y="622"/>
                  </a:lnTo>
                  <a:lnTo>
                    <a:pt x="10" y="622"/>
                  </a:lnTo>
                  <a:lnTo>
                    <a:pt x="10" y="621"/>
                  </a:lnTo>
                  <a:lnTo>
                    <a:pt x="10" y="619"/>
                  </a:lnTo>
                  <a:lnTo>
                    <a:pt x="8" y="619"/>
                  </a:lnTo>
                  <a:lnTo>
                    <a:pt x="8" y="617"/>
                  </a:lnTo>
                  <a:lnTo>
                    <a:pt x="10" y="617"/>
                  </a:lnTo>
                  <a:lnTo>
                    <a:pt x="10" y="615"/>
                  </a:lnTo>
                  <a:lnTo>
                    <a:pt x="8" y="615"/>
                  </a:lnTo>
                  <a:lnTo>
                    <a:pt x="8" y="613"/>
                  </a:lnTo>
                  <a:lnTo>
                    <a:pt x="10" y="613"/>
                  </a:lnTo>
                  <a:lnTo>
                    <a:pt x="10" y="611"/>
                  </a:lnTo>
                  <a:lnTo>
                    <a:pt x="12" y="611"/>
                  </a:lnTo>
                  <a:lnTo>
                    <a:pt x="12" y="609"/>
                  </a:lnTo>
                  <a:lnTo>
                    <a:pt x="12" y="607"/>
                  </a:lnTo>
                  <a:lnTo>
                    <a:pt x="14" y="607"/>
                  </a:lnTo>
                  <a:lnTo>
                    <a:pt x="14" y="605"/>
                  </a:lnTo>
                  <a:lnTo>
                    <a:pt x="15" y="605"/>
                  </a:lnTo>
                  <a:lnTo>
                    <a:pt x="15" y="603"/>
                  </a:lnTo>
                  <a:lnTo>
                    <a:pt x="17" y="603"/>
                  </a:lnTo>
                  <a:lnTo>
                    <a:pt x="19" y="603"/>
                  </a:lnTo>
                  <a:lnTo>
                    <a:pt x="19" y="601"/>
                  </a:lnTo>
                  <a:lnTo>
                    <a:pt x="19" y="599"/>
                  </a:lnTo>
                  <a:lnTo>
                    <a:pt x="21" y="599"/>
                  </a:lnTo>
                  <a:lnTo>
                    <a:pt x="21" y="597"/>
                  </a:lnTo>
                  <a:lnTo>
                    <a:pt x="21" y="596"/>
                  </a:lnTo>
                  <a:lnTo>
                    <a:pt x="19" y="596"/>
                  </a:lnTo>
                  <a:lnTo>
                    <a:pt x="19" y="594"/>
                  </a:lnTo>
                  <a:lnTo>
                    <a:pt x="21" y="594"/>
                  </a:lnTo>
                  <a:lnTo>
                    <a:pt x="19" y="592"/>
                  </a:lnTo>
                  <a:lnTo>
                    <a:pt x="19" y="590"/>
                  </a:lnTo>
                  <a:lnTo>
                    <a:pt x="21" y="590"/>
                  </a:lnTo>
                  <a:lnTo>
                    <a:pt x="21" y="588"/>
                  </a:lnTo>
                  <a:lnTo>
                    <a:pt x="19" y="588"/>
                  </a:lnTo>
                  <a:lnTo>
                    <a:pt x="19" y="586"/>
                  </a:lnTo>
                  <a:lnTo>
                    <a:pt x="19" y="584"/>
                  </a:lnTo>
                  <a:lnTo>
                    <a:pt x="19" y="582"/>
                  </a:lnTo>
                  <a:lnTo>
                    <a:pt x="19" y="580"/>
                  </a:lnTo>
                  <a:lnTo>
                    <a:pt x="21" y="580"/>
                  </a:lnTo>
                  <a:lnTo>
                    <a:pt x="21" y="578"/>
                  </a:lnTo>
                  <a:lnTo>
                    <a:pt x="23" y="578"/>
                  </a:lnTo>
                  <a:lnTo>
                    <a:pt x="23" y="576"/>
                  </a:lnTo>
                  <a:lnTo>
                    <a:pt x="21" y="576"/>
                  </a:lnTo>
                  <a:lnTo>
                    <a:pt x="21" y="574"/>
                  </a:lnTo>
                  <a:lnTo>
                    <a:pt x="21" y="573"/>
                  </a:lnTo>
                  <a:lnTo>
                    <a:pt x="23" y="573"/>
                  </a:lnTo>
                  <a:lnTo>
                    <a:pt x="23" y="571"/>
                  </a:lnTo>
                  <a:lnTo>
                    <a:pt x="21" y="571"/>
                  </a:lnTo>
                  <a:lnTo>
                    <a:pt x="19" y="571"/>
                  </a:lnTo>
                  <a:lnTo>
                    <a:pt x="19" y="569"/>
                  </a:lnTo>
                  <a:lnTo>
                    <a:pt x="17" y="569"/>
                  </a:lnTo>
                  <a:lnTo>
                    <a:pt x="15" y="569"/>
                  </a:lnTo>
                  <a:lnTo>
                    <a:pt x="14" y="569"/>
                  </a:lnTo>
                  <a:lnTo>
                    <a:pt x="12" y="569"/>
                  </a:lnTo>
                  <a:lnTo>
                    <a:pt x="12" y="567"/>
                  </a:lnTo>
                  <a:lnTo>
                    <a:pt x="12" y="565"/>
                  </a:lnTo>
                  <a:lnTo>
                    <a:pt x="14" y="565"/>
                  </a:lnTo>
                  <a:lnTo>
                    <a:pt x="14" y="563"/>
                  </a:lnTo>
                  <a:lnTo>
                    <a:pt x="12" y="561"/>
                  </a:lnTo>
                  <a:lnTo>
                    <a:pt x="14" y="561"/>
                  </a:lnTo>
                  <a:lnTo>
                    <a:pt x="15" y="561"/>
                  </a:lnTo>
                  <a:lnTo>
                    <a:pt x="15" y="559"/>
                  </a:lnTo>
                  <a:lnTo>
                    <a:pt x="17" y="559"/>
                  </a:lnTo>
                  <a:lnTo>
                    <a:pt x="17" y="557"/>
                  </a:lnTo>
                  <a:lnTo>
                    <a:pt x="15" y="557"/>
                  </a:lnTo>
                  <a:lnTo>
                    <a:pt x="15" y="555"/>
                  </a:lnTo>
                  <a:lnTo>
                    <a:pt x="14" y="555"/>
                  </a:lnTo>
                  <a:lnTo>
                    <a:pt x="14" y="553"/>
                  </a:lnTo>
                  <a:lnTo>
                    <a:pt x="14" y="551"/>
                  </a:lnTo>
                  <a:lnTo>
                    <a:pt x="12" y="551"/>
                  </a:lnTo>
                  <a:lnTo>
                    <a:pt x="12" y="549"/>
                  </a:lnTo>
                  <a:lnTo>
                    <a:pt x="12" y="548"/>
                  </a:lnTo>
                  <a:lnTo>
                    <a:pt x="12" y="546"/>
                  </a:lnTo>
                  <a:lnTo>
                    <a:pt x="12" y="544"/>
                  </a:lnTo>
                  <a:lnTo>
                    <a:pt x="14" y="544"/>
                  </a:lnTo>
                  <a:lnTo>
                    <a:pt x="14" y="542"/>
                  </a:lnTo>
                  <a:lnTo>
                    <a:pt x="15" y="542"/>
                  </a:lnTo>
                  <a:lnTo>
                    <a:pt x="14" y="542"/>
                  </a:lnTo>
                  <a:lnTo>
                    <a:pt x="15" y="542"/>
                  </a:lnTo>
                  <a:lnTo>
                    <a:pt x="15" y="540"/>
                  </a:lnTo>
                  <a:lnTo>
                    <a:pt x="15" y="538"/>
                  </a:lnTo>
                  <a:lnTo>
                    <a:pt x="17" y="538"/>
                  </a:lnTo>
                  <a:lnTo>
                    <a:pt x="17" y="536"/>
                  </a:lnTo>
                  <a:lnTo>
                    <a:pt x="15" y="536"/>
                  </a:lnTo>
                  <a:lnTo>
                    <a:pt x="17" y="536"/>
                  </a:lnTo>
                  <a:lnTo>
                    <a:pt x="17" y="534"/>
                  </a:lnTo>
                  <a:lnTo>
                    <a:pt x="17" y="532"/>
                  </a:lnTo>
                  <a:lnTo>
                    <a:pt x="17" y="530"/>
                  </a:lnTo>
                  <a:lnTo>
                    <a:pt x="17" y="528"/>
                  </a:lnTo>
                  <a:lnTo>
                    <a:pt x="19" y="528"/>
                  </a:lnTo>
                  <a:lnTo>
                    <a:pt x="19" y="526"/>
                  </a:lnTo>
                  <a:lnTo>
                    <a:pt x="19" y="525"/>
                  </a:lnTo>
                  <a:lnTo>
                    <a:pt x="21" y="525"/>
                  </a:lnTo>
                  <a:lnTo>
                    <a:pt x="19" y="525"/>
                  </a:lnTo>
                  <a:lnTo>
                    <a:pt x="19" y="523"/>
                  </a:lnTo>
                  <a:lnTo>
                    <a:pt x="19" y="521"/>
                  </a:lnTo>
                  <a:lnTo>
                    <a:pt x="19" y="519"/>
                  </a:lnTo>
                  <a:lnTo>
                    <a:pt x="19" y="517"/>
                  </a:lnTo>
                  <a:lnTo>
                    <a:pt x="19" y="515"/>
                  </a:lnTo>
                  <a:lnTo>
                    <a:pt x="19" y="513"/>
                  </a:lnTo>
                  <a:lnTo>
                    <a:pt x="21" y="513"/>
                  </a:lnTo>
                  <a:lnTo>
                    <a:pt x="19" y="513"/>
                  </a:lnTo>
                  <a:lnTo>
                    <a:pt x="19" y="511"/>
                  </a:lnTo>
                  <a:lnTo>
                    <a:pt x="21" y="511"/>
                  </a:lnTo>
                  <a:lnTo>
                    <a:pt x="21" y="509"/>
                  </a:lnTo>
                  <a:lnTo>
                    <a:pt x="21" y="507"/>
                  </a:lnTo>
                  <a:lnTo>
                    <a:pt x="21" y="505"/>
                  </a:lnTo>
                  <a:lnTo>
                    <a:pt x="21" y="503"/>
                  </a:lnTo>
                  <a:lnTo>
                    <a:pt x="21" y="501"/>
                  </a:lnTo>
                  <a:lnTo>
                    <a:pt x="21" y="500"/>
                  </a:lnTo>
                  <a:lnTo>
                    <a:pt x="19" y="500"/>
                  </a:lnTo>
                  <a:lnTo>
                    <a:pt x="19" y="498"/>
                  </a:lnTo>
                  <a:lnTo>
                    <a:pt x="19" y="496"/>
                  </a:lnTo>
                  <a:lnTo>
                    <a:pt x="17" y="496"/>
                  </a:lnTo>
                  <a:lnTo>
                    <a:pt x="17" y="494"/>
                  </a:lnTo>
                  <a:lnTo>
                    <a:pt x="17" y="492"/>
                  </a:lnTo>
                  <a:lnTo>
                    <a:pt x="17" y="490"/>
                  </a:lnTo>
                  <a:lnTo>
                    <a:pt x="19" y="490"/>
                  </a:lnTo>
                  <a:lnTo>
                    <a:pt x="19" y="488"/>
                  </a:lnTo>
                  <a:lnTo>
                    <a:pt x="17" y="488"/>
                  </a:lnTo>
                  <a:lnTo>
                    <a:pt x="17" y="486"/>
                  </a:lnTo>
                  <a:lnTo>
                    <a:pt x="17" y="484"/>
                  </a:lnTo>
                  <a:lnTo>
                    <a:pt x="17" y="482"/>
                  </a:lnTo>
                  <a:lnTo>
                    <a:pt x="17" y="480"/>
                  </a:lnTo>
                  <a:lnTo>
                    <a:pt x="19" y="480"/>
                  </a:lnTo>
                  <a:lnTo>
                    <a:pt x="19" y="478"/>
                  </a:lnTo>
                  <a:lnTo>
                    <a:pt x="19" y="477"/>
                  </a:lnTo>
                  <a:lnTo>
                    <a:pt x="19" y="475"/>
                  </a:lnTo>
                  <a:lnTo>
                    <a:pt x="19" y="473"/>
                  </a:lnTo>
                  <a:lnTo>
                    <a:pt x="19" y="471"/>
                  </a:lnTo>
                  <a:lnTo>
                    <a:pt x="21" y="471"/>
                  </a:lnTo>
                  <a:lnTo>
                    <a:pt x="19" y="471"/>
                  </a:lnTo>
                  <a:lnTo>
                    <a:pt x="19" y="469"/>
                  </a:lnTo>
                  <a:lnTo>
                    <a:pt x="19" y="467"/>
                  </a:lnTo>
                  <a:lnTo>
                    <a:pt x="19" y="465"/>
                  </a:lnTo>
                  <a:lnTo>
                    <a:pt x="17" y="463"/>
                  </a:lnTo>
                  <a:lnTo>
                    <a:pt x="19" y="461"/>
                  </a:lnTo>
                  <a:lnTo>
                    <a:pt x="19" y="459"/>
                  </a:lnTo>
                  <a:lnTo>
                    <a:pt x="21" y="457"/>
                  </a:lnTo>
                  <a:lnTo>
                    <a:pt x="23" y="457"/>
                  </a:lnTo>
                  <a:lnTo>
                    <a:pt x="23" y="455"/>
                  </a:lnTo>
                  <a:lnTo>
                    <a:pt x="25" y="455"/>
                  </a:lnTo>
                  <a:lnTo>
                    <a:pt x="25" y="457"/>
                  </a:lnTo>
                  <a:lnTo>
                    <a:pt x="25" y="455"/>
                  </a:lnTo>
                  <a:lnTo>
                    <a:pt x="25" y="453"/>
                  </a:lnTo>
                  <a:lnTo>
                    <a:pt x="25" y="452"/>
                  </a:lnTo>
                  <a:lnTo>
                    <a:pt x="27" y="452"/>
                  </a:lnTo>
                  <a:lnTo>
                    <a:pt x="27" y="450"/>
                  </a:lnTo>
                  <a:lnTo>
                    <a:pt x="29" y="450"/>
                  </a:lnTo>
                  <a:lnTo>
                    <a:pt x="27" y="450"/>
                  </a:lnTo>
                  <a:lnTo>
                    <a:pt x="27" y="448"/>
                  </a:lnTo>
                  <a:lnTo>
                    <a:pt x="27" y="446"/>
                  </a:lnTo>
                  <a:lnTo>
                    <a:pt x="29" y="446"/>
                  </a:lnTo>
                  <a:lnTo>
                    <a:pt x="29" y="444"/>
                  </a:lnTo>
                  <a:lnTo>
                    <a:pt x="29" y="442"/>
                  </a:lnTo>
                  <a:lnTo>
                    <a:pt x="29" y="440"/>
                  </a:lnTo>
                  <a:lnTo>
                    <a:pt x="27" y="440"/>
                  </a:lnTo>
                  <a:lnTo>
                    <a:pt x="29" y="440"/>
                  </a:lnTo>
                  <a:lnTo>
                    <a:pt x="29" y="438"/>
                  </a:lnTo>
                  <a:lnTo>
                    <a:pt x="27" y="438"/>
                  </a:lnTo>
                  <a:lnTo>
                    <a:pt x="29" y="438"/>
                  </a:lnTo>
                  <a:lnTo>
                    <a:pt x="29" y="436"/>
                  </a:lnTo>
                  <a:lnTo>
                    <a:pt x="27" y="436"/>
                  </a:lnTo>
                  <a:lnTo>
                    <a:pt x="27" y="434"/>
                  </a:lnTo>
                  <a:lnTo>
                    <a:pt x="27" y="432"/>
                  </a:lnTo>
                  <a:lnTo>
                    <a:pt x="29" y="432"/>
                  </a:lnTo>
                  <a:lnTo>
                    <a:pt x="31" y="432"/>
                  </a:lnTo>
                  <a:lnTo>
                    <a:pt x="31" y="430"/>
                  </a:lnTo>
                  <a:lnTo>
                    <a:pt x="31" y="429"/>
                  </a:lnTo>
                  <a:lnTo>
                    <a:pt x="31" y="427"/>
                  </a:lnTo>
                  <a:lnTo>
                    <a:pt x="31" y="425"/>
                  </a:lnTo>
                  <a:lnTo>
                    <a:pt x="29" y="425"/>
                  </a:lnTo>
                  <a:lnTo>
                    <a:pt x="29" y="423"/>
                  </a:lnTo>
                  <a:lnTo>
                    <a:pt x="29" y="421"/>
                  </a:lnTo>
                  <a:lnTo>
                    <a:pt x="31" y="419"/>
                  </a:lnTo>
                  <a:lnTo>
                    <a:pt x="31" y="417"/>
                  </a:lnTo>
                  <a:lnTo>
                    <a:pt x="33" y="417"/>
                  </a:lnTo>
                  <a:lnTo>
                    <a:pt x="33" y="415"/>
                  </a:lnTo>
                  <a:lnTo>
                    <a:pt x="31" y="415"/>
                  </a:lnTo>
                  <a:lnTo>
                    <a:pt x="31" y="413"/>
                  </a:lnTo>
                  <a:lnTo>
                    <a:pt x="33" y="413"/>
                  </a:lnTo>
                  <a:lnTo>
                    <a:pt x="35" y="413"/>
                  </a:lnTo>
                  <a:lnTo>
                    <a:pt x="37" y="413"/>
                  </a:lnTo>
                  <a:lnTo>
                    <a:pt x="37" y="411"/>
                  </a:lnTo>
                  <a:lnTo>
                    <a:pt x="39" y="411"/>
                  </a:lnTo>
                  <a:lnTo>
                    <a:pt x="39" y="409"/>
                  </a:lnTo>
                  <a:lnTo>
                    <a:pt x="39" y="407"/>
                  </a:lnTo>
                  <a:lnTo>
                    <a:pt x="39" y="405"/>
                  </a:lnTo>
                  <a:lnTo>
                    <a:pt x="37" y="405"/>
                  </a:lnTo>
                  <a:lnTo>
                    <a:pt x="37" y="404"/>
                  </a:lnTo>
                  <a:lnTo>
                    <a:pt x="35" y="404"/>
                  </a:lnTo>
                  <a:lnTo>
                    <a:pt x="35" y="402"/>
                  </a:lnTo>
                  <a:lnTo>
                    <a:pt x="35" y="400"/>
                  </a:lnTo>
                  <a:lnTo>
                    <a:pt x="35" y="398"/>
                  </a:lnTo>
                  <a:lnTo>
                    <a:pt x="35" y="396"/>
                  </a:lnTo>
                  <a:lnTo>
                    <a:pt x="35" y="394"/>
                  </a:lnTo>
                  <a:lnTo>
                    <a:pt x="35" y="392"/>
                  </a:lnTo>
                  <a:lnTo>
                    <a:pt x="35" y="390"/>
                  </a:lnTo>
                  <a:lnTo>
                    <a:pt x="33" y="390"/>
                  </a:lnTo>
                  <a:lnTo>
                    <a:pt x="31" y="390"/>
                  </a:lnTo>
                  <a:lnTo>
                    <a:pt x="31" y="388"/>
                  </a:lnTo>
                  <a:lnTo>
                    <a:pt x="31" y="386"/>
                  </a:lnTo>
                  <a:lnTo>
                    <a:pt x="33" y="386"/>
                  </a:lnTo>
                  <a:lnTo>
                    <a:pt x="33" y="384"/>
                  </a:lnTo>
                  <a:lnTo>
                    <a:pt x="31" y="384"/>
                  </a:lnTo>
                  <a:lnTo>
                    <a:pt x="31" y="382"/>
                  </a:lnTo>
                  <a:lnTo>
                    <a:pt x="31" y="381"/>
                  </a:lnTo>
                  <a:lnTo>
                    <a:pt x="33" y="381"/>
                  </a:lnTo>
                  <a:lnTo>
                    <a:pt x="33" y="379"/>
                  </a:lnTo>
                  <a:lnTo>
                    <a:pt x="33" y="377"/>
                  </a:lnTo>
                  <a:lnTo>
                    <a:pt x="33" y="375"/>
                  </a:lnTo>
                  <a:lnTo>
                    <a:pt x="33" y="373"/>
                  </a:lnTo>
                  <a:lnTo>
                    <a:pt x="33" y="371"/>
                  </a:lnTo>
                  <a:lnTo>
                    <a:pt x="31" y="369"/>
                  </a:lnTo>
                  <a:lnTo>
                    <a:pt x="29" y="369"/>
                  </a:lnTo>
                  <a:lnTo>
                    <a:pt x="29" y="367"/>
                  </a:lnTo>
                  <a:lnTo>
                    <a:pt x="29" y="365"/>
                  </a:lnTo>
                  <a:lnTo>
                    <a:pt x="29" y="363"/>
                  </a:lnTo>
                  <a:lnTo>
                    <a:pt x="29" y="361"/>
                  </a:lnTo>
                  <a:lnTo>
                    <a:pt x="29" y="359"/>
                  </a:lnTo>
                  <a:lnTo>
                    <a:pt x="31" y="359"/>
                  </a:lnTo>
                  <a:lnTo>
                    <a:pt x="31" y="357"/>
                  </a:lnTo>
                  <a:lnTo>
                    <a:pt x="31" y="356"/>
                  </a:lnTo>
                  <a:lnTo>
                    <a:pt x="31" y="354"/>
                  </a:lnTo>
                  <a:lnTo>
                    <a:pt x="31" y="352"/>
                  </a:lnTo>
                  <a:lnTo>
                    <a:pt x="31" y="350"/>
                  </a:lnTo>
                  <a:lnTo>
                    <a:pt x="33" y="350"/>
                  </a:lnTo>
                  <a:lnTo>
                    <a:pt x="31" y="350"/>
                  </a:lnTo>
                  <a:lnTo>
                    <a:pt x="31" y="348"/>
                  </a:lnTo>
                  <a:lnTo>
                    <a:pt x="33" y="348"/>
                  </a:lnTo>
                  <a:lnTo>
                    <a:pt x="33" y="346"/>
                  </a:lnTo>
                  <a:lnTo>
                    <a:pt x="31" y="346"/>
                  </a:lnTo>
                  <a:lnTo>
                    <a:pt x="29" y="346"/>
                  </a:lnTo>
                  <a:lnTo>
                    <a:pt x="27" y="348"/>
                  </a:lnTo>
                  <a:lnTo>
                    <a:pt x="25" y="348"/>
                  </a:lnTo>
                  <a:lnTo>
                    <a:pt x="25" y="346"/>
                  </a:lnTo>
                  <a:lnTo>
                    <a:pt x="25" y="344"/>
                  </a:lnTo>
                  <a:lnTo>
                    <a:pt x="25" y="342"/>
                  </a:lnTo>
                  <a:lnTo>
                    <a:pt x="23" y="342"/>
                  </a:lnTo>
                  <a:lnTo>
                    <a:pt x="23" y="340"/>
                  </a:lnTo>
                  <a:lnTo>
                    <a:pt x="21" y="340"/>
                  </a:lnTo>
                  <a:lnTo>
                    <a:pt x="21" y="338"/>
                  </a:lnTo>
                  <a:lnTo>
                    <a:pt x="19" y="338"/>
                  </a:lnTo>
                  <a:lnTo>
                    <a:pt x="19" y="336"/>
                  </a:lnTo>
                  <a:lnTo>
                    <a:pt x="19" y="334"/>
                  </a:lnTo>
                  <a:lnTo>
                    <a:pt x="17" y="333"/>
                  </a:lnTo>
                  <a:lnTo>
                    <a:pt x="15" y="333"/>
                  </a:lnTo>
                  <a:lnTo>
                    <a:pt x="15" y="331"/>
                  </a:lnTo>
                  <a:lnTo>
                    <a:pt x="15" y="329"/>
                  </a:lnTo>
                  <a:lnTo>
                    <a:pt x="14" y="329"/>
                  </a:lnTo>
                  <a:lnTo>
                    <a:pt x="14" y="327"/>
                  </a:lnTo>
                  <a:lnTo>
                    <a:pt x="14" y="325"/>
                  </a:lnTo>
                  <a:lnTo>
                    <a:pt x="15" y="323"/>
                  </a:lnTo>
                  <a:lnTo>
                    <a:pt x="17" y="323"/>
                  </a:lnTo>
                  <a:lnTo>
                    <a:pt x="17" y="321"/>
                  </a:lnTo>
                  <a:lnTo>
                    <a:pt x="19" y="321"/>
                  </a:lnTo>
                  <a:lnTo>
                    <a:pt x="19" y="319"/>
                  </a:lnTo>
                  <a:lnTo>
                    <a:pt x="19" y="317"/>
                  </a:lnTo>
                  <a:lnTo>
                    <a:pt x="19" y="315"/>
                  </a:lnTo>
                  <a:lnTo>
                    <a:pt x="19" y="313"/>
                  </a:lnTo>
                  <a:lnTo>
                    <a:pt x="19" y="311"/>
                  </a:lnTo>
                  <a:lnTo>
                    <a:pt x="19" y="309"/>
                  </a:lnTo>
                  <a:lnTo>
                    <a:pt x="21" y="309"/>
                  </a:lnTo>
                  <a:lnTo>
                    <a:pt x="21" y="308"/>
                  </a:lnTo>
                  <a:lnTo>
                    <a:pt x="21" y="306"/>
                  </a:lnTo>
                  <a:lnTo>
                    <a:pt x="21" y="304"/>
                  </a:lnTo>
                  <a:lnTo>
                    <a:pt x="23" y="304"/>
                  </a:lnTo>
                  <a:lnTo>
                    <a:pt x="23" y="302"/>
                  </a:lnTo>
                  <a:lnTo>
                    <a:pt x="23" y="300"/>
                  </a:lnTo>
                  <a:lnTo>
                    <a:pt x="23" y="298"/>
                  </a:lnTo>
                  <a:lnTo>
                    <a:pt x="21" y="296"/>
                  </a:lnTo>
                  <a:lnTo>
                    <a:pt x="23" y="294"/>
                  </a:lnTo>
                  <a:lnTo>
                    <a:pt x="23" y="292"/>
                  </a:lnTo>
                  <a:lnTo>
                    <a:pt x="25" y="292"/>
                  </a:lnTo>
                  <a:lnTo>
                    <a:pt x="25" y="290"/>
                  </a:lnTo>
                  <a:lnTo>
                    <a:pt x="27" y="290"/>
                  </a:lnTo>
                  <a:lnTo>
                    <a:pt x="27" y="288"/>
                  </a:lnTo>
                  <a:lnTo>
                    <a:pt x="27" y="286"/>
                  </a:lnTo>
                  <a:lnTo>
                    <a:pt x="27" y="285"/>
                  </a:lnTo>
                  <a:lnTo>
                    <a:pt x="29" y="285"/>
                  </a:lnTo>
                  <a:lnTo>
                    <a:pt x="31" y="285"/>
                  </a:lnTo>
                  <a:lnTo>
                    <a:pt x="31" y="283"/>
                  </a:lnTo>
                  <a:lnTo>
                    <a:pt x="29" y="283"/>
                  </a:lnTo>
                  <a:lnTo>
                    <a:pt x="29" y="281"/>
                  </a:lnTo>
                  <a:lnTo>
                    <a:pt x="29" y="279"/>
                  </a:lnTo>
                  <a:lnTo>
                    <a:pt x="29" y="277"/>
                  </a:lnTo>
                  <a:lnTo>
                    <a:pt x="31" y="277"/>
                  </a:lnTo>
                  <a:lnTo>
                    <a:pt x="33" y="277"/>
                  </a:lnTo>
                  <a:lnTo>
                    <a:pt x="33" y="275"/>
                  </a:lnTo>
                  <a:lnTo>
                    <a:pt x="35" y="275"/>
                  </a:lnTo>
                  <a:lnTo>
                    <a:pt x="35" y="277"/>
                  </a:lnTo>
                  <a:lnTo>
                    <a:pt x="35" y="275"/>
                  </a:lnTo>
                  <a:lnTo>
                    <a:pt x="37" y="275"/>
                  </a:lnTo>
                  <a:lnTo>
                    <a:pt x="39" y="275"/>
                  </a:lnTo>
                  <a:lnTo>
                    <a:pt x="40" y="273"/>
                  </a:lnTo>
                  <a:lnTo>
                    <a:pt x="40" y="271"/>
                  </a:lnTo>
                  <a:lnTo>
                    <a:pt x="40" y="269"/>
                  </a:lnTo>
                  <a:lnTo>
                    <a:pt x="39" y="269"/>
                  </a:lnTo>
                  <a:lnTo>
                    <a:pt x="37" y="269"/>
                  </a:lnTo>
                  <a:lnTo>
                    <a:pt x="35" y="269"/>
                  </a:lnTo>
                  <a:lnTo>
                    <a:pt x="35" y="267"/>
                  </a:lnTo>
                  <a:lnTo>
                    <a:pt x="33" y="267"/>
                  </a:lnTo>
                  <a:lnTo>
                    <a:pt x="33" y="265"/>
                  </a:lnTo>
                  <a:lnTo>
                    <a:pt x="31" y="265"/>
                  </a:lnTo>
                  <a:lnTo>
                    <a:pt x="31" y="263"/>
                  </a:lnTo>
                  <a:lnTo>
                    <a:pt x="29" y="263"/>
                  </a:lnTo>
                  <a:lnTo>
                    <a:pt x="29" y="261"/>
                  </a:lnTo>
                  <a:lnTo>
                    <a:pt x="27" y="261"/>
                  </a:lnTo>
                  <a:lnTo>
                    <a:pt x="27" y="260"/>
                  </a:lnTo>
                  <a:lnTo>
                    <a:pt x="25" y="260"/>
                  </a:lnTo>
                  <a:lnTo>
                    <a:pt x="25" y="258"/>
                  </a:lnTo>
                  <a:lnTo>
                    <a:pt x="27" y="258"/>
                  </a:lnTo>
                  <a:lnTo>
                    <a:pt x="27" y="256"/>
                  </a:lnTo>
                  <a:lnTo>
                    <a:pt x="25" y="256"/>
                  </a:lnTo>
                  <a:lnTo>
                    <a:pt x="27" y="256"/>
                  </a:lnTo>
                  <a:lnTo>
                    <a:pt x="27" y="254"/>
                  </a:lnTo>
                  <a:lnTo>
                    <a:pt x="27" y="252"/>
                  </a:lnTo>
                  <a:lnTo>
                    <a:pt x="25" y="252"/>
                  </a:lnTo>
                  <a:lnTo>
                    <a:pt x="23" y="252"/>
                  </a:lnTo>
                  <a:lnTo>
                    <a:pt x="23" y="250"/>
                  </a:lnTo>
                  <a:lnTo>
                    <a:pt x="21" y="250"/>
                  </a:lnTo>
                  <a:lnTo>
                    <a:pt x="21" y="248"/>
                  </a:lnTo>
                  <a:lnTo>
                    <a:pt x="19" y="246"/>
                  </a:lnTo>
                  <a:lnTo>
                    <a:pt x="17" y="246"/>
                  </a:lnTo>
                  <a:lnTo>
                    <a:pt x="17" y="244"/>
                  </a:lnTo>
                  <a:lnTo>
                    <a:pt x="17" y="242"/>
                  </a:lnTo>
                  <a:lnTo>
                    <a:pt x="17" y="240"/>
                  </a:lnTo>
                  <a:lnTo>
                    <a:pt x="15" y="240"/>
                  </a:lnTo>
                  <a:lnTo>
                    <a:pt x="15" y="238"/>
                  </a:lnTo>
                  <a:lnTo>
                    <a:pt x="15" y="237"/>
                  </a:lnTo>
                  <a:lnTo>
                    <a:pt x="15" y="235"/>
                  </a:lnTo>
                  <a:lnTo>
                    <a:pt x="17" y="233"/>
                  </a:lnTo>
                  <a:lnTo>
                    <a:pt x="17" y="235"/>
                  </a:lnTo>
                  <a:lnTo>
                    <a:pt x="19" y="235"/>
                  </a:lnTo>
                  <a:lnTo>
                    <a:pt x="21" y="235"/>
                  </a:lnTo>
                  <a:lnTo>
                    <a:pt x="21" y="233"/>
                  </a:lnTo>
                  <a:lnTo>
                    <a:pt x="23" y="233"/>
                  </a:lnTo>
                  <a:lnTo>
                    <a:pt x="23" y="231"/>
                  </a:lnTo>
                  <a:lnTo>
                    <a:pt x="25" y="231"/>
                  </a:lnTo>
                  <a:lnTo>
                    <a:pt x="25" y="229"/>
                  </a:lnTo>
                  <a:lnTo>
                    <a:pt x="27" y="229"/>
                  </a:lnTo>
                  <a:lnTo>
                    <a:pt x="27" y="231"/>
                  </a:lnTo>
                  <a:lnTo>
                    <a:pt x="29" y="231"/>
                  </a:lnTo>
                  <a:lnTo>
                    <a:pt x="31" y="231"/>
                  </a:lnTo>
                  <a:lnTo>
                    <a:pt x="31" y="229"/>
                  </a:lnTo>
                  <a:lnTo>
                    <a:pt x="31" y="227"/>
                  </a:lnTo>
                  <a:lnTo>
                    <a:pt x="33" y="227"/>
                  </a:lnTo>
                  <a:lnTo>
                    <a:pt x="33" y="225"/>
                  </a:lnTo>
                  <a:lnTo>
                    <a:pt x="35" y="225"/>
                  </a:lnTo>
                  <a:lnTo>
                    <a:pt x="35" y="223"/>
                  </a:lnTo>
                  <a:lnTo>
                    <a:pt x="35" y="221"/>
                  </a:lnTo>
                  <a:lnTo>
                    <a:pt x="37" y="221"/>
                  </a:lnTo>
                  <a:lnTo>
                    <a:pt x="39" y="221"/>
                  </a:lnTo>
                  <a:lnTo>
                    <a:pt x="39" y="223"/>
                  </a:lnTo>
                  <a:lnTo>
                    <a:pt x="40" y="223"/>
                  </a:lnTo>
                  <a:lnTo>
                    <a:pt x="42" y="223"/>
                  </a:lnTo>
                  <a:lnTo>
                    <a:pt x="44" y="223"/>
                  </a:lnTo>
                  <a:lnTo>
                    <a:pt x="44" y="225"/>
                  </a:lnTo>
                  <a:lnTo>
                    <a:pt x="44" y="227"/>
                  </a:lnTo>
                  <a:lnTo>
                    <a:pt x="46" y="225"/>
                  </a:lnTo>
                  <a:lnTo>
                    <a:pt x="48" y="223"/>
                  </a:lnTo>
                  <a:lnTo>
                    <a:pt x="48" y="225"/>
                  </a:lnTo>
                  <a:lnTo>
                    <a:pt x="50" y="225"/>
                  </a:lnTo>
                  <a:lnTo>
                    <a:pt x="50" y="223"/>
                  </a:lnTo>
                  <a:lnTo>
                    <a:pt x="52" y="223"/>
                  </a:lnTo>
                  <a:lnTo>
                    <a:pt x="52" y="221"/>
                  </a:lnTo>
                  <a:lnTo>
                    <a:pt x="52" y="219"/>
                  </a:lnTo>
                  <a:lnTo>
                    <a:pt x="52" y="217"/>
                  </a:lnTo>
                  <a:lnTo>
                    <a:pt x="50" y="217"/>
                  </a:lnTo>
                  <a:lnTo>
                    <a:pt x="50" y="215"/>
                  </a:lnTo>
                  <a:lnTo>
                    <a:pt x="50" y="213"/>
                  </a:lnTo>
                  <a:lnTo>
                    <a:pt x="50" y="212"/>
                  </a:lnTo>
                  <a:lnTo>
                    <a:pt x="50" y="210"/>
                  </a:lnTo>
                  <a:lnTo>
                    <a:pt x="52" y="210"/>
                  </a:lnTo>
                  <a:lnTo>
                    <a:pt x="52" y="208"/>
                  </a:lnTo>
                  <a:lnTo>
                    <a:pt x="52" y="210"/>
                  </a:lnTo>
                  <a:lnTo>
                    <a:pt x="54" y="210"/>
                  </a:lnTo>
                  <a:lnTo>
                    <a:pt x="56" y="210"/>
                  </a:lnTo>
                  <a:lnTo>
                    <a:pt x="58" y="208"/>
                  </a:lnTo>
                  <a:lnTo>
                    <a:pt x="60" y="208"/>
                  </a:lnTo>
                  <a:lnTo>
                    <a:pt x="60" y="206"/>
                  </a:lnTo>
                  <a:lnTo>
                    <a:pt x="60" y="204"/>
                  </a:lnTo>
                  <a:lnTo>
                    <a:pt x="60" y="202"/>
                  </a:lnTo>
                  <a:lnTo>
                    <a:pt x="60" y="200"/>
                  </a:lnTo>
                  <a:lnTo>
                    <a:pt x="60" y="198"/>
                  </a:lnTo>
                  <a:lnTo>
                    <a:pt x="60" y="196"/>
                  </a:lnTo>
                  <a:lnTo>
                    <a:pt x="58" y="196"/>
                  </a:lnTo>
                  <a:lnTo>
                    <a:pt x="58" y="194"/>
                  </a:lnTo>
                  <a:lnTo>
                    <a:pt x="60" y="194"/>
                  </a:lnTo>
                  <a:lnTo>
                    <a:pt x="60" y="192"/>
                  </a:lnTo>
                  <a:lnTo>
                    <a:pt x="60" y="190"/>
                  </a:lnTo>
                  <a:lnTo>
                    <a:pt x="60" y="189"/>
                  </a:lnTo>
                  <a:lnTo>
                    <a:pt x="62" y="189"/>
                  </a:lnTo>
                  <a:lnTo>
                    <a:pt x="64" y="190"/>
                  </a:lnTo>
                  <a:lnTo>
                    <a:pt x="64" y="189"/>
                  </a:lnTo>
                  <a:lnTo>
                    <a:pt x="65" y="189"/>
                  </a:lnTo>
                  <a:lnTo>
                    <a:pt x="65" y="187"/>
                  </a:lnTo>
                  <a:lnTo>
                    <a:pt x="65" y="185"/>
                  </a:lnTo>
                  <a:lnTo>
                    <a:pt x="67" y="185"/>
                  </a:lnTo>
                  <a:lnTo>
                    <a:pt x="67" y="183"/>
                  </a:lnTo>
                  <a:lnTo>
                    <a:pt x="67" y="181"/>
                  </a:lnTo>
                  <a:lnTo>
                    <a:pt x="69" y="181"/>
                  </a:lnTo>
                  <a:lnTo>
                    <a:pt x="69" y="179"/>
                  </a:lnTo>
                  <a:lnTo>
                    <a:pt x="67" y="179"/>
                  </a:lnTo>
                  <a:lnTo>
                    <a:pt x="67" y="177"/>
                  </a:lnTo>
                  <a:lnTo>
                    <a:pt x="67" y="175"/>
                  </a:lnTo>
                  <a:lnTo>
                    <a:pt x="67" y="173"/>
                  </a:lnTo>
                  <a:lnTo>
                    <a:pt x="67" y="171"/>
                  </a:lnTo>
                  <a:lnTo>
                    <a:pt x="67" y="169"/>
                  </a:lnTo>
                  <a:lnTo>
                    <a:pt x="67" y="167"/>
                  </a:lnTo>
                  <a:lnTo>
                    <a:pt x="67" y="165"/>
                  </a:lnTo>
                  <a:lnTo>
                    <a:pt x="65" y="165"/>
                  </a:lnTo>
                  <a:lnTo>
                    <a:pt x="65" y="164"/>
                  </a:lnTo>
                  <a:lnTo>
                    <a:pt x="65" y="162"/>
                  </a:lnTo>
                  <a:lnTo>
                    <a:pt x="65" y="160"/>
                  </a:lnTo>
                  <a:lnTo>
                    <a:pt x="65" y="158"/>
                  </a:lnTo>
                  <a:lnTo>
                    <a:pt x="65" y="156"/>
                  </a:lnTo>
                  <a:lnTo>
                    <a:pt x="64" y="156"/>
                  </a:lnTo>
                  <a:lnTo>
                    <a:pt x="62" y="156"/>
                  </a:lnTo>
                  <a:lnTo>
                    <a:pt x="60" y="158"/>
                  </a:lnTo>
                  <a:lnTo>
                    <a:pt x="58" y="158"/>
                  </a:lnTo>
                  <a:lnTo>
                    <a:pt x="56" y="158"/>
                  </a:lnTo>
                  <a:lnTo>
                    <a:pt x="56" y="156"/>
                  </a:lnTo>
                  <a:lnTo>
                    <a:pt x="54" y="156"/>
                  </a:lnTo>
                  <a:lnTo>
                    <a:pt x="54" y="154"/>
                  </a:lnTo>
                  <a:lnTo>
                    <a:pt x="52" y="154"/>
                  </a:lnTo>
                  <a:lnTo>
                    <a:pt x="52" y="156"/>
                  </a:lnTo>
                  <a:lnTo>
                    <a:pt x="50" y="156"/>
                  </a:lnTo>
                  <a:lnTo>
                    <a:pt x="50" y="154"/>
                  </a:lnTo>
                  <a:lnTo>
                    <a:pt x="48" y="154"/>
                  </a:lnTo>
                  <a:lnTo>
                    <a:pt x="48" y="152"/>
                  </a:lnTo>
                  <a:lnTo>
                    <a:pt x="48" y="150"/>
                  </a:lnTo>
                  <a:lnTo>
                    <a:pt x="46" y="150"/>
                  </a:lnTo>
                  <a:lnTo>
                    <a:pt x="46" y="148"/>
                  </a:lnTo>
                  <a:lnTo>
                    <a:pt x="44" y="146"/>
                  </a:lnTo>
                  <a:lnTo>
                    <a:pt x="44" y="144"/>
                  </a:lnTo>
                  <a:lnTo>
                    <a:pt x="42" y="144"/>
                  </a:lnTo>
                  <a:lnTo>
                    <a:pt x="40" y="142"/>
                  </a:lnTo>
                  <a:lnTo>
                    <a:pt x="42" y="142"/>
                  </a:lnTo>
                  <a:lnTo>
                    <a:pt x="42" y="141"/>
                  </a:lnTo>
                  <a:lnTo>
                    <a:pt x="44" y="141"/>
                  </a:lnTo>
                  <a:lnTo>
                    <a:pt x="44" y="139"/>
                  </a:lnTo>
                  <a:lnTo>
                    <a:pt x="42" y="139"/>
                  </a:lnTo>
                  <a:lnTo>
                    <a:pt x="40" y="139"/>
                  </a:lnTo>
                  <a:lnTo>
                    <a:pt x="40" y="137"/>
                  </a:lnTo>
                  <a:lnTo>
                    <a:pt x="40" y="135"/>
                  </a:lnTo>
                  <a:lnTo>
                    <a:pt x="40" y="133"/>
                  </a:lnTo>
                  <a:lnTo>
                    <a:pt x="42" y="133"/>
                  </a:lnTo>
                  <a:lnTo>
                    <a:pt x="42" y="131"/>
                  </a:lnTo>
                  <a:lnTo>
                    <a:pt x="44" y="131"/>
                  </a:lnTo>
                  <a:lnTo>
                    <a:pt x="44" y="129"/>
                  </a:lnTo>
                  <a:lnTo>
                    <a:pt x="44" y="127"/>
                  </a:lnTo>
                  <a:lnTo>
                    <a:pt x="44" y="125"/>
                  </a:lnTo>
                  <a:lnTo>
                    <a:pt x="42" y="125"/>
                  </a:lnTo>
                  <a:lnTo>
                    <a:pt x="40" y="125"/>
                  </a:lnTo>
                  <a:lnTo>
                    <a:pt x="39" y="125"/>
                  </a:lnTo>
                  <a:lnTo>
                    <a:pt x="39" y="123"/>
                  </a:lnTo>
                  <a:lnTo>
                    <a:pt x="37" y="123"/>
                  </a:lnTo>
                  <a:lnTo>
                    <a:pt x="39" y="123"/>
                  </a:lnTo>
                  <a:lnTo>
                    <a:pt x="39" y="121"/>
                  </a:lnTo>
                  <a:lnTo>
                    <a:pt x="37" y="119"/>
                  </a:lnTo>
                  <a:lnTo>
                    <a:pt x="35" y="119"/>
                  </a:lnTo>
                  <a:lnTo>
                    <a:pt x="35" y="117"/>
                  </a:lnTo>
                  <a:lnTo>
                    <a:pt x="33" y="117"/>
                  </a:lnTo>
                  <a:lnTo>
                    <a:pt x="33" y="116"/>
                  </a:lnTo>
                  <a:lnTo>
                    <a:pt x="33" y="114"/>
                  </a:lnTo>
                  <a:lnTo>
                    <a:pt x="33" y="112"/>
                  </a:lnTo>
                  <a:lnTo>
                    <a:pt x="33" y="110"/>
                  </a:lnTo>
                  <a:lnTo>
                    <a:pt x="31" y="110"/>
                  </a:lnTo>
                  <a:lnTo>
                    <a:pt x="29" y="108"/>
                  </a:lnTo>
                  <a:lnTo>
                    <a:pt x="29" y="106"/>
                  </a:lnTo>
                  <a:lnTo>
                    <a:pt x="29" y="104"/>
                  </a:lnTo>
                  <a:lnTo>
                    <a:pt x="27" y="104"/>
                  </a:lnTo>
                  <a:lnTo>
                    <a:pt x="27" y="102"/>
                  </a:lnTo>
                  <a:lnTo>
                    <a:pt x="25" y="102"/>
                  </a:lnTo>
                  <a:lnTo>
                    <a:pt x="25" y="100"/>
                  </a:lnTo>
                  <a:lnTo>
                    <a:pt x="23" y="100"/>
                  </a:lnTo>
                  <a:lnTo>
                    <a:pt x="21" y="100"/>
                  </a:lnTo>
                  <a:lnTo>
                    <a:pt x="21" y="98"/>
                  </a:lnTo>
                  <a:lnTo>
                    <a:pt x="19" y="96"/>
                  </a:lnTo>
                  <a:lnTo>
                    <a:pt x="19" y="94"/>
                  </a:lnTo>
                  <a:lnTo>
                    <a:pt x="17" y="94"/>
                  </a:lnTo>
                  <a:lnTo>
                    <a:pt x="17" y="93"/>
                  </a:lnTo>
                  <a:lnTo>
                    <a:pt x="17" y="91"/>
                  </a:lnTo>
                  <a:lnTo>
                    <a:pt x="19" y="91"/>
                  </a:lnTo>
                  <a:lnTo>
                    <a:pt x="19" y="89"/>
                  </a:lnTo>
                  <a:lnTo>
                    <a:pt x="21" y="89"/>
                  </a:lnTo>
                  <a:lnTo>
                    <a:pt x="21" y="87"/>
                  </a:lnTo>
                  <a:lnTo>
                    <a:pt x="21" y="85"/>
                  </a:lnTo>
                  <a:lnTo>
                    <a:pt x="19" y="85"/>
                  </a:lnTo>
                  <a:lnTo>
                    <a:pt x="19" y="83"/>
                  </a:lnTo>
                  <a:lnTo>
                    <a:pt x="19" y="81"/>
                  </a:lnTo>
                  <a:lnTo>
                    <a:pt x="19" y="79"/>
                  </a:lnTo>
                  <a:lnTo>
                    <a:pt x="21" y="79"/>
                  </a:lnTo>
                  <a:lnTo>
                    <a:pt x="21" y="77"/>
                  </a:lnTo>
                  <a:lnTo>
                    <a:pt x="21" y="75"/>
                  </a:lnTo>
                  <a:lnTo>
                    <a:pt x="19" y="75"/>
                  </a:lnTo>
                  <a:lnTo>
                    <a:pt x="19" y="73"/>
                  </a:lnTo>
                  <a:lnTo>
                    <a:pt x="19" y="71"/>
                  </a:lnTo>
                  <a:lnTo>
                    <a:pt x="17" y="71"/>
                  </a:lnTo>
                  <a:lnTo>
                    <a:pt x="17" y="69"/>
                  </a:lnTo>
                  <a:lnTo>
                    <a:pt x="15" y="69"/>
                  </a:lnTo>
                  <a:lnTo>
                    <a:pt x="15" y="68"/>
                  </a:lnTo>
                  <a:lnTo>
                    <a:pt x="15" y="66"/>
                  </a:lnTo>
                  <a:lnTo>
                    <a:pt x="14" y="66"/>
                  </a:lnTo>
                  <a:lnTo>
                    <a:pt x="14" y="64"/>
                  </a:lnTo>
                  <a:lnTo>
                    <a:pt x="12" y="64"/>
                  </a:lnTo>
                  <a:lnTo>
                    <a:pt x="12" y="62"/>
                  </a:lnTo>
                  <a:lnTo>
                    <a:pt x="12" y="60"/>
                  </a:lnTo>
                  <a:lnTo>
                    <a:pt x="12" y="58"/>
                  </a:lnTo>
                  <a:lnTo>
                    <a:pt x="12" y="56"/>
                  </a:lnTo>
                  <a:lnTo>
                    <a:pt x="12" y="54"/>
                  </a:lnTo>
                  <a:lnTo>
                    <a:pt x="12" y="52"/>
                  </a:lnTo>
                  <a:lnTo>
                    <a:pt x="12" y="50"/>
                  </a:lnTo>
                  <a:lnTo>
                    <a:pt x="12" y="48"/>
                  </a:lnTo>
                  <a:lnTo>
                    <a:pt x="12" y="46"/>
                  </a:lnTo>
                  <a:lnTo>
                    <a:pt x="12" y="44"/>
                  </a:lnTo>
                  <a:lnTo>
                    <a:pt x="12" y="43"/>
                  </a:lnTo>
                  <a:lnTo>
                    <a:pt x="14" y="43"/>
                  </a:lnTo>
                  <a:lnTo>
                    <a:pt x="15" y="43"/>
                  </a:lnTo>
                  <a:lnTo>
                    <a:pt x="15" y="41"/>
                  </a:lnTo>
                  <a:lnTo>
                    <a:pt x="15" y="39"/>
                  </a:lnTo>
                  <a:lnTo>
                    <a:pt x="15" y="37"/>
                  </a:lnTo>
                  <a:lnTo>
                    <a:pt x="15" y="35"/>
                  </a:lnTo>
                  <a:lnTo>
                    <a:pt x="17" y="35"/>
                  </a:lnTo>
                  <a:lnTo>
                    <a:pt x="19" y="35"/>
                  </a:lnTo>
                  <a:lnTo>
                    <a:pt x="17" y="35"/>
                  </a:lnTo>
                  <a:lnTo>
                    <a:pt x="17" y="33"/>
                  </a:lnTo>
                  <a:lnTo>
                    <a:pt x="17" y="31"/>
                  </a:lnTo>
                  <a:lnTo>
                    <a:pt x="17" y="29"/>
                  </a:lnTo>
                  <a:lnTo>
                    <a:pt x="17" y="27"/>
                  </a:lnTo>
                  <a:lnTo>
                    <a:pt x="15" y="27"/>
                  </a:lnTo>
                  <a:lnTo>
                    <a:pt x="15" y="25"/>
                  </a:lnTo>
                  <a:lnTo>
                    <a:pt x="15" y="23"/>
                  </a:lnTo>
                  <a:lnTo>
                    <a:pt x="15" y="21"/>
                  </a:lnTo>
                  <a:lnTo>
                    <a:pt x="14" y="21"/>
                  </a:lnTo>
                  <a:lnTo>
                    <a:pt x="14" y="20"/>
                  </a:lnTo>
                  <a:lnTo>
                    <a:pt x="14" y="18"/>
                  </a:lnTo>
                  <a:lnTo>
                    <a:pt x="15" y="18"/>
                  </a:lnTo>
                  <a:lnTo>
                    <a:pt x="15" y="16"/>
                  </a:lnTo>
                  <a:lnTo>
                    <a:pt x="15" y="14"/>
                  </a:lnTo>
                  <a:lnTo>
                    <a:pt x="17" y="14"/>
                  </a:lnTo>
                  <a:lnTo>
                    <a:pt x="17" y="12"/>
                  </a:lnTo>
                  <a:lnTo>
                    <a:pt x="19" y="12"/>
                  </a:lnTo>
                  <a:lnTo>
                    <a:pt x="21" y="12"/>
                  </a:lnTo>
                  <a:lnTo>
                    <a:pt x="21" y="10"/>
                  </a:lnTo>
                  <a:lnTo>
                    <a:pt x="21" y="8"/>
                  </a:lnTo>
                  <a:lnTo>
                    <a:pt x="23" y="8"/>
                  </a:lnTo>
                  <a:lnTo>
                    <a:pt x="23" y="6"/>
                  </a:lnTo>
                  <a:lnTo>
                    <a:pt x="23" y="4"/>
                  </a:lnTo>
                  <a:lnTo>
                    <a:pt x="23" y="2"/>
                  </a:lnTo>
                  <a:lnTo>
                    <a:pt x="23" y="0"/>
                  </a:lnTo>
                  <a:lnTo>
                    <a:pt x="25" y="0"/>
                  </a:lnTo>
                  <a:lnTo>
                    <a:pt x="27" y="0"/>
                  </a:lnTo>
                  <a:lnTo>
                    <a:pt x="27" y="2"/>
                  </a:lnTo>
                  <a:lnTo>
                    <a:pt x="29" y="2"/>
                  </a:lnTo>
                  <a:lnTo>
                    <a:pt x="31" y="2"/>
                  </a:lnTo>
                  <a:lnTo>
                    <a:pt x="33" y="2"/>
                  </a:lnTo>
                  <a:lnTo>
                    <a:pt x="35" y="2"/>
                  </a:lnTo>
                  <a:lnTo>
                    <a:pt x="37" y="2"/>
                  </a:lnTo>
                  <a:lnTo>
                    <a:pt x="37" y="4"/>
                  </a:lnTo>
                  <a:lnTo>
                    <a:pt x="39" y="4"/>
                  </a:lnTo>
                  <a:lnTo>
                    <a:pt x="40" y="4"/>
                  </a:lnTo>
                  <a:lnTo>
                    <a:pt x="42" y="4"/>
                  </a:lnTo>
                  <a:lnTo>
                    <a:pt x="44" y="4"/>
                  </a:lnTo>
                  <a:lnTo>
                    <a:pt x="44" y="6"/>
                  </a:lnTo>
                  <a:lnTo>
                    <a:pt x="46" y="6"/>
                  </a:lnTo>
                  <a:lnTo>
                    <a:pt x="48" y="6"/>
                  </a:lnTo>
                  <a:lnTo>
                    <a:pt x="50" y="6"/>
                  </a:lnTo>
                  <a:lnTo>
                    <a:pt x="52" y="6"/>
                  </a:lnTo>
                  <a:lnTo>
                    <a:pt x="52" y="8"/>
                  </a:lnTo>
                  <a:lnTo>
                    <a:pt x="54" y="8"/>
                  </a:lnTo>
                  <a:lnTo>
                    <a:pt x="54" y="6"/>
                  </a:lnTo>
                  <a:lnTo>
                    <a:pt x="56" y="6"/>
                  </a:lnTo>
                  <a:lnTo>
                    <a:pt x="58" y="4"/>
                  </a:lnTo>
                  <a:lnTo>
                    <a:pt x="60" y="4"/>
                  </a:lnTo>
                  <a:lnTo>
                    <a:pt x="60" y="6"/>
                  </a:lnTo>
                  <a:lnTo>
                    <a:pt x="62" y="6"/>
                  </a:lnTo>
                  <a:lnTo>
                    <a:pt x="62" y="4"/>
                  </a:lnTo>
                  <a:lnTo>
                    <a:pt x="64" y="4"/>
                  </a:lnTo>
                  <a:lnTo>
                    <a:pt x="64" y="2"/>
                  </a:lnTo>
                  <a:lnTo>
                    <a:pt x="65" y="2"/>
                  </a:lnTo>
                  <a:lnTo>
                    <a:pt x="67" y="0"/>
                  </a:lnTo>
                  <a:lnTo>
                    <a:pt x="69" y="0"/>
                  </a:lnTo>
                  <a:lnTo>
                    <a:pt x="71" y="2"/>
                  </a:lnTo>
                  <a:lnTo>
                    <a:pt x="73" y="0"/>
                  </a:lnTo>
                  <a:lnTo>
                    <a:pt x="75" y="0"/>
                  </a:lnTo>
                  <a:lnTo>
                    <a:pt x="77" y="0"/>
                  </a:lnTo>
                  <a:lnTo>
                    <a:pt x="79" y="0"/>
                  </a:lnTo>
                  <a:lnTo>
                    <a:pt x="81" y="0"/>
                  </a:lnTo>
                  <a:lnTo>
                    <a:pt x="83" y="0"/>
                  </a:lnTo>
                  <a:lnTo>
                    <a:pt x="85" y="0"/>
                  </a:lnTo>
                  <a:lnTo>
                    <a:pt x="87" y="0"/>
                  </a:lnTo>
                  <a:lnTo>
                    <a:pt x="87" y="2"/>
                  </a:lnTo>
                  <a:lnTo>
                    <a:pt x="87" y="4"/>
                  </a:lnTo>
                  <a:lnTo>
                    <a:pt x="88" y="4"/>
                  </a:lnTo>
                  <a:lnTo>
                    <a:pt x="88" y="6"/>
                  </a:lnTo>
                  <a:lnTo>
                    <a:pt x="90" y="6"/>
                  </a:lnTo>
                  <a:lnTo>
                    <a:pt x="90" y="8"/>
                  </a:lnTo>
                  <a:lnTo>
                    <a:pt x="92" y="8"/>
                  </a:lnTo>
                  <a:lnTo>
                    <a:pt x="94" y="8"/>
                  </a:lnTo>
                  <a:lnTo>
                    <a:pt x="94" y="10"/>
                  </a:lnTo>
                  <a:lnTo>
                    <a:pt x="96" y="10"/>
                  </a:lnTo>
                  <a:lnTo>
                    <a:pt x="96" y="12"/>
                  </a:lnTo>
                  <a:lnTo>
                    <a:pt x="98" y="12"/>
                  </a:lnTo>
                  <a:lnTo>
                    <a:pt x="100" y="12"/>
                  </a:lnTo>
                  <a:lnTo>
                    <a:pt x="100" y="14"/>
                  </a:lnTo>
                  <a:lnTo>
                    <a:pt x="102" y="14"/>
                  </a:lnTo>
                  <a:lnTo>
                    <a:pt x="104" y="14"/>
                  </a:lnTo>
                  <a:lnTo>
                    <a:pt x="104" y="16"/>
                  </a:lnTo>
                  <a:lnTo>
                    <a:pt x="104" y="18"/>
                  </a:lnTo>
                  <a:lnTo>
                    <a:pt x="104" y="20"/>
                  </a:lnTo>
                  <a:lnTo>
                    <a:pt x="104" y="21"/>
                  </a:lnTo>
                  <a:lnTo>
                    <a:pt x="106" y="21"/>
                  </a:lnTo>
                  <a:lnTo>
                    <a:pt x="106" y="20"/>
                  </a:lnTo>
                  <a:lnTo>
                    <a:pt x="106" y="18"/>
                  </a:lnTo>
                  <a:lnTo>
                    <a:pt x="108" y="18"/>
                  </a:lnTo>
                  <a:lnTo>
                    <a:pt x="108" y="20"/>
                  </a:lnTo>
                  <a:lnTo>
                    <a:pt x="110" y="20"/>
                  </a:lnTo>
                  <a:lnTo>
                    <a:pt x="112" y="20"/>
                  </a:lnTo>
                  <a:lnTo>
                    <a:pt x="112" y="18"/>
                  </a:lnTo>
                  <a:lnTo>
                    <a:pt x="113" y="18"/>
                  </a:lnTo>
                  <a:lnTo>
                    <a:pt x="115" y="18"/>
                  </a:lnTo>
                  <a:lnTo>
                    <a:pt x="117" y="18"/>
                  </a:lnTo>
                  <a:lnTo>
                    <a:pt x="119" y="18"/>
                  </a:lnTo>
                  <a:lnTo>
                    <a:pt x="119" y="20"/>
                  </a:lnTo>
                  <a:lnTo>
                    <a:pt x="121" y="21"/>
                  </a:lnTo>
                  <a:lnTo>
                    <a:pt x="121" y="23"/>
                  </a:lnTo>
                  <a:lnTo>
                    <a:pt x="123" y="23"/>
                  </a:lnTo>
                  <a:lnTo>
                    <a:pt x="123" y="25"/>
                  </a:lnTo>
                  <a:lnTo>
                    <a:pt x="125" y="25"/>
                  </a:lnTo>
                  <a:lnTo>
                    <a:pt x="125" y="27"/>
                  </a:lnTo>
                  <a:lnTo>
                    <a:pt x="125" y="29"/>
                  </a:lnTo>
                  <a:lnTo>
                    <a:pt x="127" y="29"/>
                  </a:lnTo>
                  <a:lnTo>
                    <a:pt x="127" y="31"/>
                  </a:lnTo>
                  <a:lnTo>
                    <a:pt x="127" y="29"/>
                  </a:lnTo>
                  <a:lnTo>
                    <a:pt x="127" y="31"/>
                  </a:lnTo>
                  <a:lnTo>
                    <a:pt x="129" y="31"/>
                  </a:lnTo>
                  <a:lnTo>
                    <a:pt x="131" y="31"/>
                  </a:lnTo>
                  <a:lnTo>
                    <a:pt x="133" y="31"/>
                  </a:lnTo>
                  <a:lnTo>
                    <a:pt x="135" y="31"/>
                  </a:lnTo>
                  <a:lnTo>
                    <a:pt x="135" y="33"/>
                  </a:lnTo>
                  <a:lnTo>
                    <a:pt x="137" y="33"/>
                  </a:lnTo>
                  <a:lnTo>
                    <a:pt x="137" y="35"/>
                  </a:lnTo>
                  <a:lnTo>
                    <a:pt x="138" y="35"/>
                  </a:lnTo>
                  <a:lnTo>
                    <a:pt x="140" y="35"/>
                  </a:lnTo>
                  <a:lnTo>
                    <a:pt x="140" y="37"/>
                  </a:lnTo>
                  <a:lnTo>
                    <a:pt x="142" y="37"/>
                  </a:lnTo>
                  <a:lnTo>
                    <a:pt x="142" y="39"/>
                  </a:lnTo>
                  <a:lnTo>
                    <a:pt x="144" y="39"/>
                  </a:lnTo>
                  <a:lnTo>
                    <a:pt x="144" y="41"/>
                  </a:lnTo>
                  <a:lnTo>
                    <a:pt x="144" y="43"/>
                  </a:lnTo>
                  <a:lnTo>
                    <a:pt x="146" y="43"/>
                  </a:lnTo>
                  <a:lnTo>
                    <a:pt x="146" y="44"/>
                  </a:lnTo>
                  <a:lnTo>
                    <a:pt x="148" y="44"/>
                  </a:lnTo>
                  <a:lnTo>
                    <a:pt x="148" y="46"/>
                  </a:lnTo>
                  <a:lnTo>
                    <a:pt x="150" y="46"/>
                  </a:lnTo>
                  <a:lnTo>
                    <a:pt x="150" y="48"/>
                  </a:lnTo>
                  <a:lnTo>
                    <a:pt x="148" y="48"/>
                  </a:lnTo>
                  <a:lnTo>
                    <a:pt x="146" y="48"/>
                  </a:lnTo>
                  <a:lnTo>
                    <a:pt x="148" y="48"/>
                  </a:lnTo>
                  <a:lnTo>
                    <a:pt x="148" y="50"/>
                  </a:lnTo>
                  <a:lnTo>
                    <a:pt x="150" y="50"/>
                  </a:lnTo>
                  <a:lnTo>
                    <a:pt x="148" y="50"/>
                  </a:lnTo>
                  <a:lnTo>
                    <a:pt x="148" y="52"/>
                  </a:lnTo>
                  <a:lnTo>
                    <a:pt x="150" y="52"/>
                  </a:lnTo>
                  <a:lnTo>
                    <a:pt x="152" y="52"/>
                  </a:lnTo>
                  <a:lnTo>
                    <a:pt x="152" y="50"/>
                  </a:lnTo>
                  <a:lnTo>
                    <a:pt x="154" y="50"/>
                  </a:lnTo>
                  <a:lnTo>
                    <a:pt x="154" y="52"/>
                  </a:lnTo>
                  <a:lnTo>
                    <a:pt x="154" y="54"/>
                  </a:lnTo>
                  <a:lnTo>
                    <a:pt x="152" y="54"/>
                  </a:lnTo>
                  <a:lnTo>
                    <a:pt x="152" y="56"/>
                  </a:lnTo>
                  <a:lnTo>
                    <a:pt x="152" y="58"/>
                  </a:lnTo>
                  <a:lnTo>
                    <a:pt x="150" y="58"/>
                  </a:lnTo>
                  <a:lnTo>
                    <a:pt x="150" y="60"/>
                  </a:lnTo>
                  <a:lnTo>
                    <a:pt x="152" y="60"/>
                  </a:lnTo>
                  <a:lnTo>
                    <a:pt x="152" y="62"/>
                  </a:lnTo>
                  <a:lnTo>
                    <a:pt x="154" y="62"/>
                  </a:lnTo>
                  <a:lnTo>
                    <a:pt x="154" y="64"/>
                  </a:lnTo>
                  <a:lnTo>
                    <a:pt x="156" y="64"/>
                  </a:lnTo>
                  <a:lnTo>
                    <a:pt x="156" y="66"/>
                  </a:lnTo>
                  <a:lnTo>
                    <a:pt x="158" y="66"/>
                  </a:lnTo>
                  <a:lnTo>
                    <a:pt x="158" y="68"/>
                  </a:lnTo>
                  <a:lnTo>
                    <a:pt x="156" y="68"/>
                  </a:lnTo>
                  <a:lnTo>
                    <a:pt x="156" y="69"/>
                  </a:lnTo>
                  <a:lnTo>
                    <a:pt x="154" y="69"/>
                  </a:lnTo>
                  <a:lnTo>
                    <a:pt x="154" y="71"/>
                  </a:lnTo>
                  <a:lnTo>
                    <a:pt x="152" y="71"/>
                  </a:lnTo>
                  <a:lnTo>
                    <a:pt x="152" y="73"/>
                  </a:lnTo>
                  <a:lnTo>
                    <a:pt x="154" y="73"/>
                  </a:lnTo>
                  <a:lnTo>
                    <a:pt x="152" y="73"/>
                  </a:lnTo>
                  <a:lnTo>
                    <a:pt x="152" y="75"/>
                  </a:lnTo>
                  <a:lnTo>
                    <a:pt x="152" y="77"/>
                  </a:lnTo>
                  <a:lnTo>
                    <a:pt x="150" y="77"/>
                  </a:lnTo>
                  <a:lnTo>
                    <a:pt x="150" y="79"/>
                  </a:lnTo>
                  <a:lnTo>
                    <a:pt x="150" y="77"/>
                  </a:lnTo>
                  <a:lnTo>
                    <a:pt x="150" y="79"/>
                  </a:lnTo>
                  <a:lnTo>
                    <a:pt x="148" y="79"/>
                  </a:lnTo>
                  <a:lnTo>
                    <a:pt x="146" y="79"/>
                  </a:lnTo>
                  <a:lnTo>
                    <a:pt x="146" y="81"/>
                  </a:lnTo>
                  <a:lnTo>
                    <a:pt x="148" y="81"/>
                  </a:lnTo>
                  <a:lnTo>
                    <a:pt x="148" y="83"/>
                  </a:lnTo>
                  <a:lnTo>
                    <a:pt x="150" y="83"/>
                  </a:lnTo>
                  <a:lnTo>
                    <a:pt x="148" y="83"/>
                  </a:lnTo>
                  <a:lnTo>
                    <a:pt x="148" y="85"/>
                  </a:lnTo>
                  <a:lnTo>
                    <a:pt x="150" y="85"/>
                  </a:lnTo>
                  <a:lnTo>
                    <a:pt x="150" y="83"/>
                  </a:lnTo>
                  <a:lnTo>
                    <a:pt x="150" y="81"/>
                  </a:lnTo>
                  <a:lnTo>
                    <a:pt x="152" y="81"/>
                  </a:lnTo>
                  <a:lnTo>
                    <a:pt x="154" y="81"/>
                  </a:lnTo>
                  <a:lnTo>
                    <a:pt x="154" y="79"/>
                  </a:lnTo>
                  <a:lnTo>
                    <a:pt x="156" y="79"/>
                  </a:lnTo>
                  <a:lnTo>
                    <a:pt x="158" y="79"/>
                  </a:lnTo>
                  <a:lnTo>
                    <a:pt x="158" y="81"/>
                  </a:lnTo>
                  <a:lnTo>
                    <a:pt x="160" y="81"/>
                  </a:lnTo>
                  <a:lnTo>
                    <a:pt x="160" y="83"/>
                  </a:lnTo>
                  <a:lnTo>
                    <a:pt x="161" y="85"/>
                  </a:lnTo>
                  <a:lnTo>
                    <a:pt x="163" y="85"/>
                  </a:lnTo>
                  <a:lnTo>
                    <a:pt x="165" y="85"/>
                  </a:lnTo>
                  <a:lnTo>
                    <a:pt x="167" y="85"/>
                  </a:lnTo>
                  <a:lnTo>
                    <a:pt x="167" y="83"/>
                  </a:lnTo>
                  <a:lnTo>
                    <a:pt x="169" y="81"/>
                  </a:lnTo>
                  <a:lnTo>
                    <a:pt x="171" y="81"/>
                  </a:lnTo>
                  <a:lnTo>
                    <a:pt x="173" y="81"/>
                  </a:lnTo>
                  <a:lnTo>
                    <a:pt x="175" y="81"/>
                  </a:lnTo>
                  <a:lnTo>
                    <a:pt x="175" y="79"/>
                  </a:lnTo>
                  <a:lnTo>
                    <a:pt x="177" y="81"/>
                  </a:lnTo>
                  <a:lnTo>
                    <a:pt x="179" y="81"/>
                  </a:lnTo>
                  <a:lnTo>
                    <a:pt x="177" y="81"/>
                  </a:lnTo>
                  <a:lnTo>
                    <a:pt x="179" y="81"/>
                  </a:lnTo>
                  <a:lnTo>
                    <a:pt x="179" y="83"/>
                  </a:lnTo>
                  <a:lnTo>
                    <a:pt x="181" y="83"/>
                  </a:lnTo>
                  <a:lnTo>
                    <a:pt x="181" y="85"/>
                  </a:lnTo>
                  <a:lnTo>
                    <a:pt x="183" y="85"/>
                  </a:lnTo>
                  <a:lnTo>
                    <a:pt x="183" y="83"/>
                  </a:lnTo>
                  <a:lnTo>
                    <a:pt x="185" y="83"/>
                  </a:lnTo>
                  <a:lnTo>
                    <a:pt x="185" y="85"/>
                  </a:lnTo>
                  <a:lnTo>
                    <a:pt x="185" y="83"/>
                  </a:lnTo>
                  <a:lnTo>
                    <a:pt x="186" y="83"/>
                  </a:lnTo>
                  <a:lnTo>
                    <a:pt x="186" y="85"/>
                  </a:lnTo>
                  <a:lnTo>
                    <a:pt x="188" y="85"/>
                  </a:lnTo>
                  <a:lnTo>
                    <a:pt x="190" y="85"/>
                  </a:lnTo>
                  <a:lnTo>
                    <a:pt x="190" y="83"/>
                  </a:lnTo>
                  <a:lnTo>
                    <a:pt x="192" y="83"/>
                  </a:lnTo>
                  <a:lnTo>
                    <a:pt x="192" y="85"/>
                  </a:lnTo>
                  <a:lnTo>
                    <a:pt x="194" y="85"/>
                  </a:lnTo>
                  <a:lnTo>
                    <a:pt x="194" y="83"/>
                  </a:lnTo>
                  <a:lnTo>
                    <a:pt x="196" y="83"/>
                  </a:lnTo>
                  <a:lnTo>
                    <a:pt x="198" y="83"/>
                  </a:lnTo>
                  <a:lnTo>
                    <a:pt x="198" y="85"/>
                  </a:lnTo>
                  <a:lnTo>
                    <a:pt x="200" y="85"/>
                  </a:lnTo>
                  <a:lnTo>
                    <a:pt x="202" y="85"/>
                  </a:lnTo>
                  <a:lnTo>
                    <a:pt x="202" y="83"/>
                  </a:lnTo>
                  <a:lnTo>
                    <a:pt x="204" y="83"/>
                  </a:lnTo>
                  <a:lnTo>
                    <a:pt x="210" y="8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 name="Freeform 17">
              <a:extLst>
                <a:ext uri="{FF2B5EF4-FFF2-40B4-BE49-F238E27FC236}">
                  <a16:creationId xmlns:a16="http://schemas.microsoft.com/office/drawing/2014/main" id="{B5284EEF-7792-E41B-3F21-528C4F151D5E}"/>
                </a:ext>
              </a:extLst>
            </p:cNvPr>
            <p:cNvSpPr>
              <a:spLocks noEditPoints="1"/>
            </p:cNvSpPr>
            <p:nvPr/>
          </p:nvSpPr>
          <p:spPr bwMode="auto">
            <a:xfrm>
              <a:off x="2501" y="1475"/>
              <a:ext cx="490" cy="382"/>
            </a:xfrm>
            <a:custGeom>
              <a:avLst/>
              <a:gdLst>
                <a:gd name="T0" fmla="*/ 300 w 490"/>
                <a:gd name="T1" fmla="*/ 146 h 382"/>
                <a:gd name="T2" fmla="*/ 287 w 490"/>
                <a:gd name="T3" fmla="*/ 138 h 382"/>
                <a:gd name="T4" fmla="*/ 304 w 490"/>
                <a:gd name="T5" fmla="*/ 140 h 382"/>
                <a:gd name="T6" fmla="*/ 298 w 490"/>
                <a:gd name="T7" fmla="*/ 140 h 382"/>
                <a:gd name="T8" fmla="*/ 231 w 490"/>
                <a:gd name="T9" fmla="*/ 126 h 382"/>
                <a:gd name="T10" fmla="*/ 285 w 490"/>
                <a:gd name="T11" fmla="*/ 107 h 382"/>
                <a:gd name="T12" fmla="*/ 398 w 490"/>
                <a:gd name="T13" fmla="*/ 71 h 382"/>
                <a:gd name="T14" fmla="*/ 433 w 490"/>
                <a:gd name="T15" fmla="*/ 55 h 382"/>
                <a:gd name="T16" fmla="*/ 425 w 490"/>
                <a:gd name="T17" fmla="*/ 55 h 382"/>
                <a:gd name="T18" fmla="*/ 404 w 490"/>
                <a:gd name="T19" fmla="*/ 5 h 382"/>
                <a:gd name="T20" fmla="*/ 414 w 490"/>
                <a:gd name="T21" fmla="*/ 38 h 382"/>
                <a:gd name="T22" fmla="*/ 402 w 490"/>
                <a:gd name="T23" fmla="*/ 75 h 382"/>
                <a:gd name="T24" fmla="*/ 427 w 490"/>
                <a:gd name="T25" fmla="*/ 61 h 382"/>
                <a:gd name="T26" fmla="*/ 435 w 490"/>
                <a:gd name="T27" fmla="*/ 48 h 382"/>
                <a:gd name="T28" fmla="*/ 433 w 490"/>
                <a:gd name="T29" fmla="*/ 92 h 382"/>
                <a:gd name="T30" fmla="*/ 446 w 490"/>
                <a:gd name="T31" fmla="*/ 132 h 382"/>
                <a:gd name="T32" fmla="*/ 450 w 490"/>
                <a:gd name="T33" fmla="*/ 169 h 382"/>
                <a:gd name="T34" fmla="*/ 469 w 490"/>
                <a:gd name="T35" fmla="*/ 199 h 382"/>
                <a:gd name="T36" fmla="*/ 487 w 490"/>
                <a:gd name="T37" fmla="*/ 226 h 382"/>
                <a:gd name="T38" fmla="*/ 456 w 490"/>
                <a:gd name="T39" fmla="*/ 234 h 382"/>
                <a:gd name="T40" fmla="*/ 460 w 490"/>
                <a:gd name="T41" fmla="*/ 263 h 382"/>
                <a:gd name="T42" fmla="*/ 467 w 490"/>
                <a:gd name="T43" fmla="*/ 282 h 382"/>
                <a:gd name="T44" fmla="*/ 429 w 490"/>
                <a:gd name="T45" fmla="*/ 265 h 382"/>
                <a:gd name="T46" fmla="*/ 387 w 490"/>
                <a:gd name="T47" fmla="*/ 278 h 382"/>
                <a:gd name="T48" fmla="*/ 348 w 490"/>
                <a:gd name="T49" fmla="*/ 284 h 382"/>
                <a:gd name="T50" fmla="*/ 333 w 490"/>
                <a:gd name="T51" fmla="*/ 328 h 382"/>
                <a:gd name="T52" fmla="*/ 306 w 490"/>
                <a:gd name="T53" fmla="*/ 357 h 382"/>
                <a:gd name="T54" fmla="*/ 279 w 490"/>
                <a:gd name="T55" fmla="*/ 380 h 382"/>
                <a:gd name="T56" fmla="*/ 252 w 490"/>
                <a:gd name="T57" fmla="*/ 368 h 382"/>
                <a:gd name="T58" fmla="*/ 237 w 490"/>
                <a:gd name="T59" fmla="*/ 330 h 382"/>
                <a:gd name="T60" fmla="*/ 204 w 490"/>
                <a:gd name="T61" fmla="*/ 343 h 382"/>
                <a:gd name="T62" fmla="*/ 152 w 490"/>
                <a:gd name="T63" fmla="*/ 336 h 382"/>
                <a:gd name="T64" fmla="*/ 116 w 490"/>
                <a:gd name="T65" fmla="*/ 330 h 382"/>
                <a:gd name="T66" fmla="*/ 93 w 490"/>
                <a:gd name="T67" fmla="*/ 315 h 382"/>
                <a:gd name="T68" fmla="*/ 79 w 490"/>
                <a:gd name="T69" fmla="*/ 284 h 382"/>
                <a:gd name="T70" fmla="*/ 47 w 490"/>
                <a:gd name="T71" fmla="*/ 267 h 382"/>
                <a:gd name="T72" fmla="*/ 20 w 490"/>
                <a:gd name="T73" fmla="*/ 232 h 382"/>
                <a:gd name="T74" fmla="*/ 8 w 490"/>
                <a:gd name="T75" fmla="*/ 197 h 382"/>
                <a:gd name="T76" fmla="*/ 20 w 490"/>
                <a:gd name="T77" fmla="*/ 188 h 382"/>
                <a:gd name="T78" fmla="*/ 66 w 490"/>
                <a:gd name="T79" fmla="*/ 144 h 382"/>
                <a:gd name="T80" fmla="*/ 81 w 490"/>
                <a:gd name="T81" fmla="*/ 178 h 382"/>
                <a:gd name="T82" fmla="*/ 91 w 490"/>
                <a:gd name="T83" fmla="*/ 171 h 382"/>
                <a:gd name="T84" fmla="*/ 95 w 490"/>
                <a:gd name="T85" fmla="*/ 153 h 382"/>
                <a:gd name="T86" fmla="*/ 137 w 490"/>
                <a:gd name="T87" fmla="*/ 149 h 382"/>
                <a:gd name="T88" fmla="*/ 141 w 490"/>
                <a:gd name="T89" fmla="*/ 163 h 382"/>
                <a:gd name="T90" fmla="*/ 147 w 490"/>
                <a:gd name="T91" fmla="*/ 146 h 382"/>
                <a:gd name="T92" fmla="*/ 152 w 490"/>
                <a:gd name="T93" fmla="*/ 113 h 382"/>
                <a:gd name="T94" fmla="*/ 175 w 490"/>
                <a:gd name="T95" fmla="*/ 119 h 382"/>
                <a:gd name="T96" fmla="*/ 202 w 490"/>
                <a:gd name="T97" fmla="*/ 109 h 382"/>
                <a:gd name="T98" fmla="*/ 233 w 490"/>
                <a:gd name="T99" fmla="*/ 130 h 382"/>
                <a:gd name="T100" fmla="*/ 233 w 490"/>
                <a:gd name="T101" fmla="*/ 115 h 382"/>
                <a:gd name="T102" fmla="*/ 235 w 490"/>
                <a:gd name="T103" fmla="*/ 103 h 382"/>
                <a:gd name="T104" fmla="*/ 266 w 490"/>
                <a:gd name="T105" fmla="*/ 107 h 382"/>
                <a:gd name="T106" fmla="*/ 273 w 490"/>
                <a:gd name="T107" fmla="*/ 136 h 382"/>
                <a:gd name="T108" fmla="*/ 289 w 490"/>
                <a:gd name="T109" fmla="*/ 144 h 382"/>
                <a:gd name="T110" fmla="*/ 316 w 490"/>
                <a:gd name="T111" fmla="*/ 151 h 382"/>
                <a:gd name="T112" fmla="*/ 310 w 490"/>
                <a:gd name="T113" fmla="*/ 142 h 382"/>
                <a:gd name="T114" fmla="*/ 285 w 490"/>
                <a:gd name="T115" fmla="*/ 111 h 382"/>
                <a:gd name="T116" fmla="*/ 281 w 490"/>
                <a:gd name="T117" fmla="*/ 101 h 382"/>
                <a:gd name="T118" fmla="*/ 304 w 490"/>
                <a:gd name="T119" fmla="*/ 67 h 382"/>
                <a:gd name="T120" fmla="*/ 335 w 490"/>
                <a:gd name="T121" fmla="*/ 48 h 382"/>
                <a:gd name="T122" fmla="*/ 350 w 490"/>
                <a:gd name="T123" fmla="*/ 34 h 382"/>
                <a:gd name="T124" fmla="*/ 400 w 490"/>
                <a:gd name="T125"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0" h="382">
                  <a:moveTo>
                    <a:pt x="20" y="188"/>
                  </a:moveTo>
                  <a:lnTo>
                    <a:pt x="18" y="188"/>
                  </a:lnTo>
                  <a:lnTo>
                    <a:pt x="20" y="188"/>
                  </a:lnTo>
                  <a:close/>
                  <a:moveTo>
                    <a:pt x="14" y="186"/>
                  </a:moveTo>
                  <a:lnTo>
                    <a:pt x="16" y="186"/>
                  </a:lnTo>
                  <a:lnTo>
                    <a:pt x="14" y="186"/>
                  </a:lnTo>
                  <a:lnTo>
                    <a:pt x="12" y="186"/>
                  </a:lnTo>
                  <a:lnTo>
                    <a:pt x="10" y="184"/>
                  </a:lnTo>
                  <a:lnTo>
                    <a:pt x="12" y="184"/>
                  </a:lnTo>
                  <a:lnTo>
                    <a:pt x="14" y="186"/>
                  </a:lnTo>
                  <a:close/>
                  <a:moveTo>
                    <a:pt x="147" y="163"/>
                  </a:moveTo>
                  <a:lnTo>
                    <a:pt x="145" y="163"/>
                  </a:lnTo>
                  <a:lnTo>
                    <a:pt x="145" y="161"/>
                  </a:lnTo>
                  <a:lnTo>
                    <a:pt x="147" y="163"/>
                  </a:lnTo>
                  <a:close/>
                  <a:moveTo>
                    <a:pt x="143" y="161"/>
                  </a:moveTo>
                  <a:lnTo>
                    <a:pt x="143" y="159"/>
                  </a:lnTo>
                  <a:lnTo>
                    <a:pt x="143" y="161"/>
                  </a:lnTo>
                  <a:close/>
                  <a:moveTo>
                    <a:pt x="310" y="147"/>
                  </a:moveTo>
                  <a:lnTo>
                    <a:pt x="310" y="149"/>
                  </a:lnTo>
                  <a:lnTo>
                    <a:pt x="312" y="149"/>
                  </a:lnTo>
                  <a:lnTo>
                    <a:pt x="310" y="149"/>
                  </a:lnTo>
                  <a:lnTo>
                    <a:pt x="308" y="147"/>
                  </a:lnTo>
                  <a:lnTo>
                    <a:pt x="310" y="147"/>
                  </a:lnTo>
                  <a:close/>
                  <a:moveTo>
                    <a:pt x="148" y="146"/>
                  </a:moveTo>
                  <a:lnTo>
                    <a:pt x="147" y="146"/>
                  </a:lnTo>
                  <a:lnTo>
                    <a:pt x="148" y="146"/>
                  </a:lnTo>
                  <a:close/>
                  <a:moveTo>
                    <a:pt x="300" y="144"/>
                  </a:moveTo>
                  <a:lnTo>
                    <a:pt x="300" y="146"/>
                  </a:lnTo>
                  <a:lnTo>
                    <a:pt x="302" y="146"/>
                  </a:lnTo>
                  <a:lnTo>
                    <a:pt x="300" y="146"/>
                  </a:lnTo>
                  <a:lnTo>
                    <a:pt x="298" y="144"/>
                  </a:lnTo>
                  <a:lnTo>
                    <a:pt x="300" y="144"/>
                  </a:lnTo>
                  <a:close/>
                  <a:moveTo>
                    <a:pt x="296" y="144"/>
                  </a:moveTo>
                  <a:lnTo>
                    <a:pt x="298" y="146"/>
                  </a:lnTo>
                  <a:lnTo>
                    <a:pt x="300" y="146"/>
                  </a:lnTo>
                  <a:lnTo>
                    <a:pt x="298" y="146"/>
                  </a:lnTo>
                  <a:lnTo>
                    <a:pt x="296" y="146"/>
                  </a:lnTo>
                  <a:lnTo>
                    <a:pt x="294" y="144"/>
                  </a:lnTo>
                  <a:lnTo>
                    <a:pt x="294" y="142"/>
                  </a:lnTo>
                  <a:lnTo>
                    <a:pt x="294" y="144"/>
                  </a:lnTo>
                  <a:lnTo>
                    <a:pt x="296" y="144"/>
                  </a:lnTo>
                  <a:close/>
                  <a:moveTo>
                    <a:pt x="283" y="142"/>
                  </a:moveTo>
                  <a:lnTo>
                    <a:pt x="285" y="144"/>
                  </a:lnTo>
                  <a:lnTo>
                    <a:pt x="287" y="144"/>
                  </a:lnTo>
                  <a:lnTo>
                    <a:pt x="287" y="146"/>
                  </a:lnTo>
                  <a:lnTo>
                    <a:pt x="287" y="147"/>
                  </a:lnTo>
                  <a:lnTo>
                    <a:pt x="287" y="146"/>
                  </a:lnTo>
                  <a:lnTo>
                    <a:pt x="285" y="146"/>
                  </a:lnTo>
                  <a:lnTo>
                    <a:pt x="283" y="146"/>
                  </a:lnTo>
                  <a:lnTo>
                    <a:pt x="281" y="144"/>
                  </a:lnTo>
                  <a:lnTo>
                    <a:pt x="281" y="142"/>
                  </a:lnTo>
                  <a:lnTo>
                    <a:pt x="283" y="142"/>
                  </a:lnTo>
                  <a:close/>
                  <a:moveTo>
                    <a:pt x="296" y="140"/>
                  </a:moveTo>
                  <a:lnTo>
                    <a:pt x="298" y="140"/>
                  </a:lnTo>
                  <a:lnTo>
                    <a:pt x="300" y="140"/>
                  </a:lnTo>
                  <a:lnTo>
                    <a:pt x="302" y="142"/>
                  </a:lnTo>
                  <a:lnTo>
                    <a:pt x="304" y="144"/>
                  </a:lnTo>
                  <a:lnTo>
                    <a:pt x="306" y="146"/>
                  </a:lnTo>
                  <a:lnTo>
                    <a:pt x="308" y="146"/>
                  </a:lnTo>
                  <a:lnTo>
                    <a:pt x="306" y="146"/>
                  </a:lnTo>
                  <a:lnTo>
                    <a:pt x="304" y="146"/>
                  </a:lnTo>
                  <a:lnTo>
                    <a:pt x="302" y="146"/>
                  </a:lnTo>
                  <a:lnTo>
                    <a:pt x="302" y="144"/>
                  </a:lnTo>
                  <a:lnTo>
                    <a:pt x="300" y="144"/>
                  </a:lnTo>
                  <a:lnTo>
                    <a:pt x="298" y="144"/>
                  </a:lnTo>
                  <a:lnTo>
                    <a:pt x="298" y="142"/>
                  </a:lnTo>
                  <a:lnTo>
                    <a:pt x="296" y="140"/>
                  </a:lnTo>
                  <a:lnTo>
                    <a:pt x="294" y="140"/>
                  </a:lnTo>
                  <a:lnTo>
                    <a:pt x="296" y="140"/>
                  </a:lnTo>
                  <a:close/>
                  <a:moveTo>
                    <a:pt x="287" y="138"/>
                  </a:moveTo>
                  <a:lnTo>
                    <a:pt x="289" y="138"/>
                  </a:lnTo>
                  <a:lnTo>
                    <a:pt x="289" y="140"/>
                  </a:lnTo>
                  <a:lnTo>
                    <a:pt x="291" y="140"/>
                  </a:lnTo>
                  <a:lnTo>
                    <a:pt x="291" y="142"/>
                  </a:lnTo>
                  <a:lnTo>
                    <a:pt x="293" y="144"/>
                  </a:lnTo>
                  <a:lnTo>
                    <a:pt x="291" y="144"/>
                  </a:lnTo>
                  <a:lnTo>
                    <a:pt x="289" y="142"/>
                  </a:lnTo>
                  <a:lnTo>
                    <a:pt x="289" y="140"/>
                  </a:lnTo>
                  <a:lnTo>
                    <a:pt x="287" y="140"/>
                  </a:lnTo>
                  <a:lnTo>
                    <a:pt x="287" y="138"/>
                  </a:lnTo>
                  <a:close/>
                  <a:moveTo>
                    <a:pt x="293" y="138"/>
                  </a:moveTo>
                  <a:lnTo>
                    <a:pt x="293" y="140"/>
                  </a:lnTo>
                  <a:lnTo>
                    <a:pt x="294" y="142"/>
                  </a:lnTo>
                  <a:lnTo>
                    <a:pt x="296" y="142"/>
                  </a:lnTo>
                  <a:lnTo>
                    <a:pt x="294" y="142"/>
                  </a:lnTo>
                  <a:lnTo>
                    <a:pt x="293" y="142"/>
                  </a:lnTo>
                  <a:lnTo>
                    <a:pt x="293" y="140"/>
                  </a:lnTo>
                  <a:lnTo>
                    <a:pt x="291" y="138"/>
                  </a:lnTo>
                  <a:lnTo>
                    <a:pt x="293" y="138"/>
                  </a:lnTo>
                  <a:close/>
                  <a:moveTo>
                    <a:pt x="287" y="140"/>
                  </a:moveTo>
                  <a:lnTo>
                    <a:pt x="287" y="142"/>
                  </a:lnTo>
                  <a:lnTo>
                    <a:pt x="285" y="140"/>
                  </a:lnTo>
                  <a:lnTo>
                    <a:pt x="283" y="140"/>
                  </a:lnTo>
                  <a:lnTo>
                    <a:pt x="283" y="138"/>
                  </a:lnTo>
                  <a:lnTo>
                    <a:pt x="285" y="138"/>
                  </a:lnTo>
                  <a:lnTo>
                    <a:pt x="285" y="140"/>
                  </a:lnTo>
                  <a:lnTo>
                    <a:pt x="287" y="140"/>
                  </a:lnTo>
                  <a:close/>
                  <a:moveTo>
                    <a:pt x="304" y="140"/>
                  </a:moveTo>
                  <a:lnTo>
                    <a:pt x="304" y="142"/>
                  </a:lnTo>
                  <a:lnTo>
                    <a:pt x="302" y="142"/>
                  </a:lnTo>
                  <a:lnTo>
                    <a:pt x="302" y="140"/>
                  </a:lnTo>
                  <a:lnTo>
                    <a:pt x="302" y="138"/>
                  </a:lnTo>
                  <a:lnTo>
                    <a:pt x="302" y="136"/>
                  </a:lnTo>
                  <a:lnTo>
                    <a:pt x="302" y="138"/>
                  </a:lnTo>
                  <a:lnTo>
                    <a:pt x="304" y="140"/>
                  </a:lnTo>
                  <a:close/>
                  <a:moveTo>
                    <a:pt x="298" y="136"/>
                  </a:moveTo>
                  <a:lnTo>
                    <a:pt x="296" y="134"/>
                  </a:lnTo>
                  <a:lnTo>
                    <a:pt x="298" y="134"/>
                  </a:lnTo>
                  <a:lnTo>
                    <a:pt x="298" y="136"/>
                  </a:lnTo>
                  <a:close/>
                  <a:moveTo>
                    <a:pt x="304" y="138"/>
                  </a:moveTo>
                  <a:lnTo>
                    <a:pt x="302" y="138"/>
                  </a:lnTo>
                  <a:lnTo>
                    <a:pt x="302" y="136"/>
                  </a:lnTo>
                  <a:lnTo>
                    <a:pt x="300" y="134"/>
                  </a:lnTo>
                  <a:lnTo>
                    <a:pt x="300" y="132"/>
                  </a:lnTo>
                  <a:lnTo>
                    <a:pt x="302" y="134"/>
                  </a:lnTo>
                  <a:lnTo>
                    <a:pt x="302" y="136"/>
                  </a:lnTo>
                  <a:lnTo>
                    <a:pt x="304" y="138"/>
                  </a:lnTo>
                  <a:close/>
                  <a:moveTo>
                    <a:pt x="289" y="132"/>
                  </a:moveTo>
                  <a:lnTo>
                    <a:pt x="289" y="134"/>
                  </a:lnTo>
                  <a:lnTo>
                    <a:pt x="291" y="136"/>
                  </a:lnTo>
                  <a:lnTo>
                    <a:pt x="293" y="136"/>
                  </a:lnTo>
                  <a:lnTo>
                    <a:pt x="293" y="138"/>
                  </a:lnTo>
                  <a:lnTo>
                    <a:pt x="294" y="138"/>
                  </a:lnTo>
                  <a:lnTo>
                    <a:pt x="294" y="140"/>
                  </a:lnTo>
                  <a:lnTo>
                    <a:pt x="293" y="138"/>
                  </a:lnTo>
                  <a:lnTo>
                    <a:pt x="291" y="136"/>
                  </a:lnTo>
                  <a:lnTo>
                    <a:pt x="289" y="136"/>
                  </a:lnTo>
                  <a:lnTo>
                    <a:pt x="289" y="134"/>
                  </a:lnTo>
                  <a:lnTo>
                    <a:pt x="287" y="134"/>
                  </a:lnTo>
                  <a:lnTo>
                    <a:pt x="287" y="132"/>
                  </a:lnTo>
                  <a:lnTo>
                    <a:pt x="289" y="132"/>
                  </a:lnTo>
                  <a:close/>
                  <a:moveTo>
                    <a:pt x="291" y="132"/>
                  </a:moveTo>
                  <a:lnTo>
                    <a:pt x="293" y="132"/>
                  </a:lnTo>
                  <a:lnTo>
                    <a:pt x="293" y="134"/>
                  </a:lnTo>
                  <a:lnTo>
                    <a:pt x="294" y="134"/>
                  </a:lnTo>
                  <a:lnTo>
                    <a:pt x="298" y="136"/>
                  </a:lnTo>
                  <a:lnTo>
                    <a:pt x="300" y="136"/>
                  </a:lnTo>
                  <a:lnTo>
                    <a:pt x="300" y="138"/>
                  </a:lnTo>
                  <a:lnTo>
                    <a:pt x="300" y="140"/>
                  </a:lnTo>
                  <a:lnTo>
                    <a:pt x="298" y="140"/>
                  </a:lnTo>
                  <a:lnTo>
                    <a:pt x="296" y="138"/>
                  </a:lnTo>
                  <a:lnTo>
                    <a:pt x="298" y="138"/>
                  </a:lnTo>
                  <a:lnTo>
                    <a:pt x="296" y="140"/>
                  </a:lnTo>
                  <a:lnTo>
                    <a:pt x="296" y="138"/>
                  </a:lnTo>
                  <a:lnTo>
                    <a:pt x="294" y="138"/>
                  </a:lnTo>
                  <a:lnTo>
                    <a:pt x="294" y="136"/>
                  </a:lnTo>
                  <a:lnTo>
                    <a:pt x="293" y="136"/>
                  </a:lnTo>
                  <a:lnTo>
                    <a:pt x="291" y="132"/>
                  </a:lnTo>
                  <a:close/>
                  <a:moveTo>
                    <a:pt x="296" y="132"/>
                  </a:moveTo>
                  <a:lnTo>
                    <a:pt x="294" y="132"/>
                  </a:lnTo>
                  <a:lnTo>
                    <a:pt x="296" y="132"/>
                  </a:lnTo>
                  <a:close/>
                  <a:moveTo>
                    <a:pt x="148" y="130"/>
                  </a:moveTo>
                  <a:lnTo>
                    <a:pt x="147" y="130"/>
                  </a:lnTo>
                  <a:lnTo>
                    <a:pt x="148" y="130"/>
                  </a:lnTo>
                  <a:close/>
                  <a:moveTo>
                    <a:pt x="298" y="126"/>
                  </a:moveTo>
                  <a:lnTo>
                    <a:pt x="300" y="126"/>
                  </a:lnTo>
                  <a:lnTo>
                    <a:pt x="302" y="128"/>
                  </a:lnTo>
                  <a:lnTo>
                    <a:pt x="304" y="128"/>
                  </a:lnTo>
                  <a:lnTo>
                    <a:pt x="306" y="130"/>
                  </a:lnTo>
                  <a:lnTo>
                    <a:pt x="306" y="132"/>
                  </a:lnTo>
                  <a:lnTo>
                    <a:pt x="308" y="132"/>
                  </a:lnTo>
                  <a:lnTo>
                    <a:pt x="308" y="134"/>
                  </a:lnTo>
                  <a:lnTo>
                    <a:pt x="306" y="134"/>
                  </a:lnTo>
                  <a:lnTo>
                    <a:pt x="306" y="132"/>
                  </a:lnTo>
                  <a:lnTo>
                    <a:pt x="304" y="132"/>
                  </a:lnTo>
                  <a:lnTo>
                    <a:pt x="302" y="132"/>
                  </a:lnTo>
                  <a:lnTo>
                    <a:pt x="302" y="130"/>
                  </a:lnTo>
                  <a:lnTo>
                    <a:pt x="300" y="130"/>
                  </a:lnTo>
                  <a:lnTo>
                    <a:pt x="300" y="128"/>
                  </a:lnTo>
                  <a:lnTo>
                    <a:pt x="298" y="128"/>
                  </a:lnTo>
                  <a:lnTo>
                    <a:pt x="296" y="126"/>
                  </a:lnTo>
                  <a:lnTo>
                    <a:pt x="298" y="126"/>
                  </a:lnTo>
                  <a:close/>
                  <a:moveTo>
                    <a:pt x="229" y="124"/>
                  </a:moveTo>
                  <a:lnTo>
                    <a:pt x="231" y="124"/>
                  </a:lnTo>
                  <a:lnTo>
                    <a:pt x="231" y="126"/>
                  </a:lnTo>
                  <a:lnTo>
                    <a:pt x="231" y="124"/>
                  </a:lnTo>
                  <a:lnTo>
                    <a:pt x="233" y="124"/>
                  </a:lnTo>
                  <a:lnTo>
                    <a:pt x="235" y="126"/>
                  </a:lnTo>
                  <a:lnTo>
                    <a:pt x="233" y="126"/>
                  </a:lnTo>
                  <a:lnTo>
                    <a:pt x="231" y="126"/>
                  </a:lnTo>
                  <a:lnTo>
                    <a:pt x="229" y="124"/>
                  </a:lnTo>
                  <a:close/>
                  <a:moveTo>
                    <a:pt x="216" y="121"/>
                  </a:moveTo>
                  <a:lnTo>
                    <a:pt x="218" y="121"/>
                  </a:lnTo>
                  <a:lnTo>
                    <a:pt x="216" y="121"/>
                  </a:lnTo>
                  <a:lnTo>
                    <a:pt x="214" y="121"/>
                  </a:lnTo>
                  <a:lnTo>
                    <a:pt x="214" y="123"/>
                  </a:lnTo>
                  <a:lnTo>
                    <a:pt x="214" y="121"/>
                  </a:lnTo>
                  <a:lnTo>
                    <a:pt x="216" y="121"/>
                  </a:lnTo>
                  <a:close/>
                  <a:moveTo>
                    <a:pt x="235" y="117"/>
                  </a:moveTo>
                  <a:lnTo>
                    <a:pt x="233" y="117"/>
                  </a:lnTo>
                  <a:lnTo>
                    <a:pt x="233" y="115"/>
                  </a:lnTo>
                  <a:lnTo>
                    <a:pt x="235" y="115"/>
                  </a:lnTo>
                  <a:lnTo>
                    <a:pt x="235" y="117"/>
                  </a:lnTo>
                  <a:close/>
                  <a:moveTo>
                    <a:pt x="233" y="115"/>
                  </a:moveTo>
                  <a:lnTo>
                    <a:pt x="235" y="115"/>
                  </a:lnTo>
                  <a:lnTo>
                    <a:pt x="233" y="115"/>
                  </a:lnTo>
                  <a:close/>
                  <a:moveTo>
                    <a:pt x="214" y="117"/>
                  </a:moveTo>
                  <a:lnTo>
                    <a:pt x="214" y="115"/>
                  </a:lnTo>
                  <a:lnTo>
                    <a:pt x="214" y="113"/>
                  </a:lnTo>
                  <a:lnTo>
                    <a:pt x="214" y="111"/>
                  </a:lnTo>
                  <a:lnTo>
                    <a:pt x="214" y="113"/>
                  </a:lnTo>
                  <a:lnTo>
                    <a:pt x="216" y="113"/>
                  </a:lnTo>
                  <a:lnTo>
                    <a:pt x="216" y="115"/>
                  </a:lnTo>
                  <a:lnTo>
                    <a:pt x="214" y="115"/>
                  </a:lnTo>
                  <a:lnTo>
                    <a:pt x="214" y="117"/>
                  </a:lnTo>
                  <a:close/>
                  <a:moveTo>
                    <a:pt x="285" y="107"/>
                  </a:moveTo>
                  <a:lnTo>
                    <a:pt x="285" y="109"/>
                  </a:lnTo>
                  <a:lnTo>
                    <a:pt x="283" y="109"/>
                  </a:lnTo>
                  <a:lnTo>
                    <a:pt x="283" y="107"/>
                  </a:lnTo>
                  <a:lnTo>
                    <a:pt x="285" y="107"/>
                  </a:lnTo>
                  <a:close/>
                  <a:moveTo>
                    <a:pt x="287" y="103"/>
                  </a:moveTo>
                  <a:lnTo>
                    <a:pt x="285" y="103"/>
                  </a:lnTo>
                  <a:lnTo>
                    <a:pt x="285" y="101"/>
                  </a:lnTo>
                  <a:lnTo>
                    <a:pt x="287" y="101"/>
                  </a:lnTo>
                  <a:lnTo>
                    <a:pt x="289" y="101"/>
                  </a:lnTo>
                  <a:lnTo>
                    <a:pt x="291" y="101"/>
                  </a:lnTo>
                  <a:lnTo>
                    <a:pt x="289" y="101"/>
                  </a:lnTo>
                  <a:lnTo>
                    <a:pt x="287" y="101"/>
                  </a:lnTo>
                  <a:lnTo>
                    <a:pt x="287" y="103"/>
                  </a:lnTo>
                  <a:close/>
                  <a:moveTo>
                    <a:pt x="291" y="101"/>
                  </a:moveTo>
                  <a:lnTo>
                    <a:pt x="289" y="101"/>
                  </a:lnTo>
                  <a:lnTo>
                    <a:pt x="291" y="101"/>
                  </a:lnTo>
                  <a:close/>
                  <a:moveTo>
                    <a:pt x="239" y="99"/>
                  </a:moveTo>
                  <a:lnTo>
                    <a:pt x="237" y="99"/>
                  </a:lnTo>
                  <a:lnTo>
                    <a:pt x="239" y="99"/>
                  </a:lnTo>
                  <a:close/>
                  <a:moveTo>
                    <a:pt x="200" y="98"/>
                  </a:moveTo>
                  <a:lnTo>
                    <a:pt x="200" y="99"/>
                  </a:lnTo>
                  <a:lnTo>
                    <a:pt x="198" y="99"/>
                  </a:lnTo>
                  <a:lnTo>
                    <a:pt x="198" y="98"/>
                  </a:lnTo>
                  <a:lnTo>
                    <a:pt x="198" y="96"/>
                  </a:lnTo>
                  <a:lnTo>
                    <a:pt x="200" y="96"/>
                  </a:lnTo>
                  <a:lnTo>
                    <a:pt x="200" y="98"/>
                  </a:lnTo>
                  <a:close/>
                  <a:moveTo>
                    <a:pt x="391" y="76"/>
                  </a:moveTo>
                  <a:lnTo>
                    <a:pt x="392" y="76"/>
                  </a:lnTo>
                  <a:lnTo>
                    <a:pt x="391" y="76"/>
                  </a:lnTo>
                  <a:close/>
                  <a:moveTo>
                    <a:pt x="396" y="75"/>
                  </a:moveTo>
                  <a:lnTo>
                    <a:pt x="394" y="75"/>
                  </a:lnTo>
                  <a:lnTo>
                    <a:pt x="396" y="75"/>
                  </a:lnTo>
                  <a:close/>
                  <a:moveTo>
                    <a:pt x="400" y="75"/>
                  </a:moveTo>
                  <a:lnTo>
                    <a:pt x="398" y="75"/>
                  </a:lnTo>
                  <a:lnTo>
                    <a:pt x="396" y="75"/>
                  </a:lnTo>
                  <a:lnTo>
                    <a:pt x="394" y="75"/>
                  </a:lnTo>
                  <a:lnTo>
                    <a:pt x="394" y="73"/>
                  </a:lnTo>
                  <a:lnTo>
                    <a:pt x="396" y="73"/>
                  </a:lnTo>
                  <a:lnTo>
                    <a:pt x="398" y="71"/>
                  </a:lnTo>
                  <a:lnTo>
                    <a:pt x="400" y="71"/>
                  </a:lnTo>
                  <a:lnTo>
                    <a:pt x="402" y="71"/>
                  </a:lnTo>
                  <a:lnTo>
                    <a:pt x="402" y="73"/>
                  </a:lnTo>
                  <a:lnTo>
                    <a:pt x="400" y="75"/>
                  </a:lnTo>
                  <a:close/>
                  <a:moveTo>
                    <a:pt x="417" y="63"/>
                  </a:moveTo>
                  <a:lnTo>
                    <a:pt x="417" y="65"/>
                  </a:lnTo>
                  <a:lnTo>
                    <a:pt x="415" y="65"/>
                  </a:lnTo>
                  <a:lnTo>
                    <a:pt x="414" y="63"/>
                  </a:lnTo>
                  <a:lnTo>
                    <a:pt x="414" y="61"/>
                  </a:lnTo>
                  <a:lnTo>
                    <a:pt x="414" y="59"/>
                  </a:lnTo>
                  <a:lnTo>
                    <a:pt x="415" y="61"/>
                  </a:lnTo>
                  <a:lnTo>
                    <a:pt x="415" y="63"/>
                  </a:lnTo>
                  <a:lnTo>
                    <a:pt x="417" y="63"/>
                  </a:lnTo>
                  <a:close/>
                  <a:moveTo>
                    <a:pt x="417" y="59"/>
                  </a:moveTo>
                  <a:lnTo>
                    <a:pt x="419" y="59"/>
                  </a:lnTo>
                  <a:lnTo>
                    <a:pt x="419" y="61"/>
                  </a:lnTo>
                  <a:lnTo>
                    <a:pt x="419" y="63"/>
                  </a:lnTo>
                  <a:lnTo>
                    <a:pt x="419" y="65"/>
                  </a:lnTo>
                  <a:lnTo>
                    <a:pt x="419" y="67"/>
                  </a:lnTo>
                  <a:lnTo>
                    <a:pt x="417" y="67"/>
                  </a:lnTo>
                  <a:lnTo>
                    <a:pt x="417" y="65"/>
                  </a:lnTo>
                  <a:lnTo>
                    <a:pt x="419" y="65"/>
                  </a:lnTo>
                  <a:lnTo>
                    <a:pt x="419" y="63"/>
                  </a:lnTo>
                  <a:lnTo>
                    <a:pt x="417" y="63"/>
                  </a:lnTo>
                  <a:lnTo>
                    <a:pt x="415" y="61"/>
                  </a:lnTo>
                  <a:lnTo>
                    <a:pt x="417" y="59"/>
                  </a:lnTo>
                  <a:close/>
                  <a:moveTo>
                    <a:pt x="412" y="59"/>
                  </a:moveTo>
                  <a:lnTo>
                    <a:pt x="412" y="57"/>
                  </a:lnTo>
                  <a:lnTo>
                    <a:pt x="412" y="55"/>
                  </a:lnTo>
                  <a:lnTo>
                    <a:pt x="412" y="57"/>
                  </a:lnTo>
                  <a:lnTo>
                    <a:pt x="414" y="57"/>
                  </a:lnTo>
                  <a:lnTo>
                    <a:pt x="414" y="59"/>
                  </a:lnTo>
                  <a:lnTo>
                    <a:pt x="412" y="59"/>
                  </a:lnTo>
                  <a:close/>
                  <a:moveTo>
                    <a:pt x="433" y="57"/>
                  </a:moveTo>
                  <a:lnTo>
                    <a:pt x="433" y="55"/>
                  </a:lnTo>
                  <a:lnTo>
                    <a:pt x="433" y="57"/>
                  </a:lnTo>
                  <a:close/>
                  <a:moveTo>
                    <a:pt x="419" y="57"/>
                  </a:moveTo>
                  <a:lnTo>
                    <a:pt x="419" y="55"/>
                  </a:lnTo>
                  <a:lnTo>
                    <a:pt x="421" y="57"/>
                  </a:lnTo>
                  <a:lnTo>
                    <a:pt x="419" y="57"/>
                  </a:lnTo>
                  <a:close/>
                  <a:moveTo>
                    <a:pt x="414" y="55"/>
                  </a:moveTo>
                  <a:lnTo>
                    <a:pt x="415" y="55"/>
                  </a:lnTo>
                  <a:lnTo>
                    <a:pt x="415" y="57"/>
                  </a:lnTo>
                  <a:lnTo>
                    <a:pt x="417" y="57"/>
                  </a:lnTo>
                  <a:lnTo>
                    <a:pt x="417" y="59"/>
                  </a:lnTo>
                  <a:lnTo>
                    <a:pt x="415" y="59"/>
                  </a:lnTo>
                  <a:lnTo>
                    <a:pt x="415" y="61"/>
                  </a:lnTo>
                  <a:lnTo>
                    <a:pt x="415" y="59"/>
                  </a:lnTo>
                  <a:lnTo>
                    <a:pt x="414" y="59"/>
                  </a:lnTo>
                  <a:lnTo>
                    <a:pt x="414" y="57"/>
                  </a:lnTo>
                  <a:lnTo>
                    <a:pt x="414" y="55"/>
                  </a:lnTo>
                  <a:close/>
                  <a:moveTo>
                    <a:pt x="417" y="57"/>
                  </a:moveTo>
                  <a:lnTo>
                    <a:pt x="417" y="55"/>
                  </a:lnTo>
                  <a:lnTo>
                    <a:pt x="417" y="57"/>
                  </a:lnTo>
                  <a:close/>
                  <a:moveTo>
                    <a:pt x="427" y="57"/>
                  </a:moveTo>
                  <a:lnTo>
                    <a:pt x="427" y="55"/>
                  </a:lnTo>
                  <a:lnTo>
                    <a:pt x="427" y="57"/>
                  </a:lnTo>
                  <a:close/>
                  <a:moveTo>
                    <a:pt x="419" y="59"/>
                  </a:moveTo>
                  <a:lnTo>
                    <a:pt x="419" y="57"/>
                  </a:lnTo>
                  <a:lnTo>
                    <a:pt x="417" y="57"/>
                  </a:lnTo>
                  <a:lnTo>
                    <a:pt x="417" y="55"/>
                  </a:lnTo>
                  <a:lnTo>
                    <a:pt x="417" y="53"/>
                  </a:lnTo>
                  <a:lnTo>
                    <a:pt x="419" y="53"/>
                  </a:lnTo>
                  <a:lnTo>
                    <a:pt x="419" y="55"/>
                  </a:lnTo>
                  <a:lnTo>
                    <a:pt x="419" y="57"/>
                  </a:lnTo>
                  <a:lnTo>
                    <a:pt x="419" y="59"/>
                  </a:lnTo>
                  <a:close/>
                  <a:moveTo>
                    <a:pt x="427" y="53"/>
                  </a:moveTo>
                  <a:lnTo>
                    <a:pt x="427" y="55"/>
                  </a:lnTo>
                  <a:lnTo>
                    <a:pt x="427" y="53"/>
                  </a:lnTo>
                  <a:close/>
                  <a:moveTo>
                    <a:pt x="425" y="55"/>
                  </a:moveTo>
                  <a:lnTo>
                    <a:pt x="423" y="55"/>
                  </a:lnTo>
                  <a:lnTo>
                    <a:pt x="421" y="53"/>
                  </a:lnTo>
                  <a:lnTo>
                    <a:pt x="423" y="53"/>
                  </a:lnTo>
                  <a:lnTo>
                    <a:pt x="425" y="55"/>
                  </a:lnTo>
                  <a:close/>
                  <a:moveTo>
                    <a:pt x="425" y="51"/>
                  </a:moveTo>
                  <a:lnTo>
                    <a:pt x="425" y="53"/>
                  </a:lnTo>
                  <a:lnTo>
                    <a:pt x="427" y="53"/>
                  </a:lnTo>
                  <a:lnTo>
                    <a:pt x="427" y="55"/>
                  </a:lnTo>
                  <a:lnTo>
                    <a:pt x="425" y="55"/>
                  </a:lnTo>
                  <a:lnTo>
                    <a:pt x="425" y="53"/>
                  </a:lnTo>
                  <a:lnTo>
                    <a:pt x="423" y="53"/>
                  </a:lnTo>
                  <a:lnTo>
                    <a:pt x="423" y="51"/>
                  </a:lnTo>
                  <a:lnTo>
                    <a:pt x="425" y="51"/>
                  </a:lnTo>
                  <a:close/>
                  <a:moveTo>
                    <a:pt x="429" y="55"/>
                  </a:moveTo>
                  <a:lnTo>
                    <a:pt x="429" y="53"/>
                  </a:lnTo>
                  <a:lnTo>
                    <a:pt x="427" y="53"/>
                  </a:lnTo>
                  <a:lnTo>
                    <a:pt x="427" y="51"/>
                  </a:lnTo>
                  <a:lnTo>
                    <a:pt x="429" y="51"/>
                  </a:lnTo>
                  <a:lnTo>
                    <a:pt x="429" y="53"/>
                  </a:lnTo>
                  <a:lnTo>
                    <a:pt x="429" y="55"/>
                  </a:lnTo>
                  <a:close/>
                  <a:moveTo>
                    <a:pt x="429" y="51"/>
                  </a:moveTo>
                  <a:lnTo>
                    <a:pt x="429" y="53"/>
                  </a:lnTo>
                  <a:lnTo>
                    <a:pt x="429" y="51"/>
                  </a:lnTo>
                  <a:lnTo>
                    <a:pt x="429" y="50"/>
                  </a:lnTo>
                  <a:lnTo>
                    <a:pt x="429" y="51"/>
                  </a:lnTo>
                  <a:close/>
                  <a:moveTo>
                    <a:pt x="348" y="42"/>
                  </a:moveTo>
                  <a:lnTo>
                    <a:pt x="348" y="44"/>
                  </a:lnTo>
                  <a:lnTo>
                    <a:pt x="348" y="42"/>
                  </a:lnTo>
                  <a:close/>
                  <a:moveTo>
                    <a:pt x="402" y="0"/>
                  </a:moveTo>
                  <a:lnTo>
                    <a:pt x="404" y="0"/>
                  </a:lnTo>
                  <a:lnTo>
                    <a:pt x="404" y="2"/>
                  </a:lnTo>
                  <a:lnTo>
                    <a:pt x="404" y="3"/>
                  </a:lnTo>
                  <a:lnTo>
                    <a:pt x="406" y="3"/>
                  </a:lnTo>
                  <a:lnTo>
                    <a:pt x="406" y="5"/>
                  </a:lnTo>
                  <a:lnTo>
                    <a:pt x="404" y="5"/>
                  </a:lnTo>
                  <a:lnTo>
                    <a:pt x="404" y="7"/>
                  </a:lnTo>
                  <a:lnTo>
                    <a:pt x="404" y="9"/>
                  </a:lnTo>
                  <a:lnTo>
                    <a:pt x="404" y="11"/>
                  </a:lnTo>
                  <a:lnTo>
                    <a:pt x="406" y="13"/>
                  </a:lnTo>
                  <a:lnTo>
                    <a:pt x="406" y="15"/>
                  </a:lnTo>
                  <a:lnTo>
                    <a:pt x="404" y="15"/>
                  </a:lnTo>
                  <a:lnTo>
                    <a:pt x="406" y="15"/>
                  </a:lnTo>
                  <a:lnTo>
                    <a:pt x="406" y="17"/>
                  </a:lnTo>
                  <a:lnTo>
                    <a:pt x="408" y="17"/>
                  </a:lnTo>
                  <a:lnTo>
                    <a:pt x="408" y="19"/>
                  </a:lnTo>
                  <a:lnTo>
                    <a:pt x="410" y="19"/>
                  </a:lnTo>
                  <a:lnTo>
                    <a:pt x="412" y="19"/>
                  </a:lnTo>
                  <a:lnTo>
                    <a:pt x="412" y="21"/>
                  </a:lnTo>
                  <a:lnTo>
                    <a:pt x="414" y="21"/>
                  </a:lnTo>
                  <a:lnTo>
                    <a:pt x="415" y="21"/>
                  </a:lnTo>
                  <a:lnTo>
                    <a:pt x="417" y="21"/>
                  </a:lnTo>
                  <a:lnTo>
                    <a:pt x="419" y="21"/>
                  </a:lnTo>
                  <a:lnTo>
                    <a:pt x="419" y="23"/>
                  </a:lnTo>
                  <a:lnTo>
                    <a:pt x="419" y="25"/>
                  </a:lnTo>
                  <a:lnTo>
                    <a:pt x="421" y="25"/>
                  </a:lnTo>
                  <a:lnTo>
                    <a:pt x="419" y="27"/>
                  </a:lnTo>
                  <a:lnTo>
                    <a:pt x="421" y="27"/>
                  </a:lnTo>
                  <a:lnTo>
                    <a:pt x="421" y="25"/>
                  </a:lnTo>
                  <a:lnTo>
                    <a:pt x="421" y="27"/>
                  </a:lnTo>
                  <a:lnTo>
                    <a:pt x="423" y="27"/>
                  </a:lnTo>
                  <a:lnTo>
                    <a:pt x="423" y="25"/>
                  </a:lnTo>
                  <a:lnTo>
                    <a:pt x="423" y="27"/>
                  </a:lnTo>
                  <a:lnTo>
                    <a:pt x="423" y="28"/>
                  </a:lnTo>
                  <a:lnTo>
                    <a:pt x="421" y="28"/>
                  </a:lnTo>
                  <a:lnTo>
                    <a:pt x="421" y="30"/>
                  </a:lnTo>
                  <a:lnTo>
                    <a:pt x="419" y="30"/>
                  </a:lnTo>
                  <a:lnTo>
                    <a:pt x="417" y="34"/>
                  </a:lnTo>
                  <a:lnTo>
                    <a:pt x="417" y="36"/>
                  </a:lnTo>
                  <a:lnTo>
                    <a:pt x="415" y="36"/>
                  </a:lnTo>
                  <a:lnTo>
                    <a:pt x="414" y="38"/>
                  </a:lnTo>
                  <a:lnTo>
                    <a:pt x="412" y="38"/>
                  </a:lnTo>
                  <a:lnTo>
                    <a:pt x="410" y="38"/>
                  </a:lnTo>
                  <a:lnTo>
                    <a:pt x="410" y="40"/>
                  </a:lnTo>
                  <a:lnTo>
                    <a:pt x="410" y="42"/>
                  </a:lnTo>
                  <a:lnTo>
                    <a:pt x="410" y="44"/>
                  </a:lnTo>
                  <a:lnTo>
                    <a:pt x="410" y="46"/>
                  </a:lnTo>
                  <a:lnTo>
                    <a:pt x="408" y="46"/>
                  </a:lnTo>
                  <a:lnTo>
                    <a:pt x="408" y="48"/>
                  </a:lnTo>
                  <a:lnTo>
                    <a:pt x="406" y="48"/>
                  </a:lnTo>
                  <a:lnTo>
                    <a:pt x="408" y="48"/>
                  </a:lnTo>
                  <a:lnTo>
                    <a:pt x="406" y="50"/>
                  </a:lnTo>
                  <a:lnTo>
                    <a:pt x="406" y="51"/>
                  </a:lnTo>
                  <a:lnTo>
                    <a:pt x="406" y="53"/>
                  </a:lnTo>
                  <a:lnTo>
                    <a:pt x="404" y="55"/>
                  </a:lnTo>
                  <a:lnTo>
                    <a:pt x="404" y="57"/>
                  </a:lnTo>
                  <a:lnTo>
                    <a:pt x="402" y="59"/>
                  </a:lnTo>
                  <a:lnTo>
                    <a:pt x="402" y="61"/>
                  </a:lnTo>
                  <a:lnTo>
                    <a:pt x="402" y="65"/>
                  </a:lnTo>
                  <a:lnTo>
                    <a:pt x="402" y="67"/>
                  </a:lnTo>
                  <a:lnTo>
                    <a:pt x="400" y="69"/>
                  </a:lnTo>
                  <a:lnTo>
                    <a:pt x="398" y="71"/>
                  </a:lnTo>
                  <a:lnTo>
                    <a:pt x="396" y="71"/>
                  </a:lnTo>
                  <a:lnTo>
                    <a:pt x="394" y="73"/>
                  </a:lnTo>
                  <a:lnTo>
                    <a:pt x="392" y="75"/>
                  </a:lnTo>
                  <a:lnTo>
                    <a:pt x="391" y="75"/>
                  </a:lnTo>
                  <a:lnTo>
                    <a:pt x="391" y="76"/>
                  </a:lnTo>
                  <a:lnTo>
                    <a:pt x="389" y="78"/>
                  </a:lnTo>
                  <a:lnTo>
                    <a:pt x="391" y="78"/>
                  </a:lnTo>
                  <a:lnTo>
                    <a:pt x="391" y="76"/>
                  </a:lnTo>
                  <a:lnTo>
                    <a:pt x="392" y="76"/>
                  </a:lnTo>
                  <a:lnTo>
                    <a:pt x="394" y="76"/>
                  </a:lnTo>
                  <a:lnTo>
                    <a:pt x="396" y="75"/>
                  </a:lnTo>
                  <a:lnTo>
                    <a:pt x="398" y="75"/>
                  </a:lnTo>
                  <a:lnTo>
                    <a:pt x="400" y="75"/>
                  </a:lnTo>
                  <a:lnTo>
                    <a:pt x="402" y="75"/>
                  </a:lnTo>
                  <a:lnTo>
                    <a:pt x="402" y="73"/>
                  </a:lnTo>
                  <a:lnTo>
                    <a:pt x="402" y="71"/>
                  </a:lnTo>
                  <a:lnTo>
                    <a:pt x="404" y="71"/>
                  </a:lnTo>
                  <a:lnTo>
                    <a:pt x="402" y="69"/>
                  </a:lnTo>
                  <a:lnTo>
                    <a:pt x="404" y="67"/>
                  </a:lnTo>
                  <a:lnTo>
                    <a:pt x="404" y="65"/>
                  </a:lnTo>
                  <a:lnTo>
                    <a:pt x="404" y="63"/>
                  </a:lnTo>
                  <a:lnTo>
                    <a:pt x="406" y="63"/>
                  </a:lnTo>
                  <a:lnTo>
                    <a:pt x="406" y="61"/>
                  </a:lnTo>
                  <a:lnTo>
                    <a:pt x="406" y="59"/>
                  </a:lnTo>
                  <a:lnTo>
                    <a:pt x="408" y="57"/>
                  </a:lnTo>
                  <a:lnTo>
                    <a:pt x="410" y="55"/>
                  </a:lnTo>
                  <a:lnTo>
                    <a:pt x="410" y="57"/>
                  </a:lnTo>
                  <a:lnTo>
                    <a:pt x="412" y="57"/>
                  </a:lnTo>
                  <a:lnTo>
                    <a:pt x="412" y="59"/>
                  </a:lnTo>
                  <a:lnTo>
                    <a:pt x="412" y="61"/>
                  </a:lnTo>
                  <a:lnTo>
                    <a:pt x="414" y="61"/>
                  </a:lnTo>
                  <a:lnTo>
                    <a:pt x="414" y="63"/>
                  </a:lnTo>
                  <a:lnTo>
                    <a:pt x="415" y="63"/>
                  </a:lnTo>
                  <a:lnTo>
                    <a:pt x="415" y="65"/>
                  </a:lnTo>
                  <a:lnTo>
                    <a:pt x="415" y="67"/>
                  </a:lnTo>
                  <a:lnTo>
                    <a:pt x="417" y="67"/>
                  </a:lnTo>
                  <a:lnTo>
                    <a:pt x="417" y="69"/>
                  </a:lnTo>
                  <a:lnTo>
                    <a:pt x="421" y="65"/>
                  </a:lnTo>
                  <a:lnTo>
                    <a:pt x="421" y="61"/>
                  </a:lnTo>
                  <a:lnTo>
                    <a:pt x="419" y="59"/>
                  </a:lnTo>
                  <a:lnTo>
                    <a:pt x="421" y="57"/>
                  </a:lnTo>
                  <a:lnTo>
                    <a:pt x="421" y="55"/>
                  </a:lnTo>
                  <a:lnTo>
                    <a:pt x="421" y="53"/>
                  </a:lnTo>
                  <a:lnTo>
                    <a:pt x="423" y="55"/>
                  </a:lnTo>
                  <a:lnTo>
                    <a:pt x="425" y="55"/>
                  </a:lnTo>
                  <a:lnTo>
                    <a:pt x="425" y="57"/>
                  </a:lnTo>
                  <a:lnTo>
                    <a:pt x="427" y="57"/>
                  </a:lnTo>
                  <a:lnTo>
                    <a:pt x="427" y="59"/>
                  </a:lnTo>
                  <a:lnTo>
                    <a:pt x="427" y="61"/>
                  </a:lnTo>
                  <a:lnTo>
                    <a:pt x="425" y="61"/>
                  </a:lnTo>
                  <a:lnTo>
                    <a:pt x="425" y="63"/>
                  </a:lnTo>
                  <a:lnTo>
                    <a:pt x="423" y="63"/>
                  </a:lnTo>
                  <a:lnTo>
                    <a:pt x="423" y="65"/>
                  </a:lnTo>
                  <a:lnTo>
                    <a:pt x="423" y="63"/>
                  </a:lnTo>
                  <a:lnTo>
                    <a:pt x="425" y="63"/>
                  </a:lnTo>
                  <a:lnTo>
                    <a:pt x="427" y="61"/>
                  </a:lnTo>
                  <a:lnTo>
                    <a:pt x="427" y="59"/>
                  </a:lnTo>
                  <a:lnTo>
                    <a:pt x="427" y="57"/>
                  </a:lnTo>
                  <a:lnTo>
                    <a:pt x="427" y="55"/>
                  </a:lnTo>
                  <a:lnTo>
                    <a:pt x="427" y="53"/>
                  </a:lnTo>
                  <a:lnTo>
                    <a:pt x="429" y="53"/>
                  </a:lnTo>
                  <a:lnTo>
                    <a:pt x="429" y="55"/>
                  </a:lnTo>
                  <a:lnTo>
                    <a:pt x="429" y="57"/>
                  </a:lnTo>
                  <a:lnTo>
                    <a:pt x="431" y="57"/>
                  </a:lnTo>
                  <a:lnTo>
                    <a:pt x="431" y="55"/>
                  </a:lnTo>
                  <a:lnTo>
                    <a:pt x="429" y="55"/>
                  </a:lnTo>
                  <a:lnTo>
                    <a:pt x="429" y="53"/>
                  </a:lnTo>
                  <a:lnTo>
                    <a:pt x="431" y="55"/>
                  </a:lnTo>
                  <a:lnTo>
                    <a:pt x="433" y="57"/>
                  </a:lnTo>
                  <a:lnTo>
                    <a:pt x="433" y="55"/>
                  </a:lnTo>
                  <a:lnTo>
                    <a:pt x="431" y="55"/>
                  </a:lnTo>
                  <a:lnTo>
                    <a:pt x="431" y="53"/>
                  </a:lnTo>
                  <a:lnTo>
                    <a:pt x="431" y="51"/>
                  </a:lnTo>
                  <a:lnTo>
                    <a:pt x="431" y="53"/>
                  </a:lnTo>
                  <a:lnTo>
                    <a:pt x="431" y="51"/>
                  </a:lnTo>
                  <a:lnTo>
                    <a:pt x="431" y="50"/>
                  </a:lnTo>
                  <a:lnTo>
                    <a:pt x="429" y="50"/>
                  </a:lnTo>
                  <a:lnTo>
                    <a:pt x="431" y="48"/>
                  </a:lnTo>
                  <a:lnTo>
                    <a:pt x="433" y="48"/>
                  </a:lnTo>
                  <a:lnTo>
                    <a:pt x="435" y="48"/>
                  </a:lnTo>
                  <a:lnTo>
                    <a:pt x="435" y="50"/>
                  </a:lnTo>
                  <a:lnTo>
                    <a:pt x="435" y="51"/>
                  </a:lnTo>
                  <a:lnTo>
                    <a:pt x="435" y="50"/>
                  </a:lnTo>
                  <a:lnTo>
                    <a:pt x="435" y="48"/>
                  </a:lnTo>
                  <a:lnTo>
                    <a:pt x="437" y="48"/>
                  </a:lnTo>
                  <a:lnTo>
                    <a:pt x="437" y="50"/>
                  </a:lnTo>
                  <a:lnTo>
                    <a:pt x="439" y="50"/>
                  </a:lnTo>
                  <a:lnTo>
                    <a:pt x="439" y="51"/>
                  </a:lnTo>
                  <a:lnTo>
                    <a:pt x="439" y="53"/>
                  </a:lnTo>
                  <a:lnTo>
                    <a:pt x="440" y="53"/>
                  </a:lnTo>
                  <a:lnTo>
                    <a:pt x="437" y="57"/>
                  </a:lnTo>
                  <a:lnTo>
                    <a:pt x="437" y="59"/>
                  </a:lnTo>
                  <a:lnTo>
                    <a:pt x="439" y="59"/>
                  </a:lnTo>
                  <a:lnTo>
                    <a:pt x="439" y="61"/>
                  </a:lnTo>
                  <a:lnTo>
                    <a:pt x="439" y="63"/>
                  </a:lnTo>
                  <a:lnTo>
                    <a:pt x="437" y="63"/>
                  </a:lnTo>
                  <a:lnTo>
                    <a:pt x="437" y="65"/>
                  </a:lnTo>
                  <a:lnTo>
                    <a:pt x="435" y="67"/>
                  </a:lnTo>
                  <a:lnTo>
                    <a:pt x="435" y="69"/>
                  </a:lnTo>
                  <a:lnTo>
                    <a:pt x="433" y="69"/>
                  </a:lnTo>
                  <a:lnTo>
                    <a:pt x="433" y="71"/>
                  </a:lnTo>
                  <a:lnTo>
                    <a:pt x="433" y="73"/>
                  </a:lnTo>
                  <a:lnTo>
                    <a:pt x="433" y="75"/>
                  </a:lnTo>
                  <a:lnTo>
                    <a:pt x="431" y="76"/>
                  </a:lnTo>
                  <a:lnTo>
                    <a:pt x="433" y="76"/>
                  </a:lnTo>
                  <a:lnTo>
                    <a:pt x="433" y="78"/>
                  </a:lnTo>
                  <a:lnTo>
                    <a:pt x="431" y="78"/>
                  </a:lnTo>
                  <a:lnTo>
                    <a:pt x="433" y="80"/>
                  </a:lnTo>
                  <a:lnTo>
                    <a:pt x="431" y="80"/>
                  </a:lnTo>
                  <a:lnTo>
                    <a:pt x="431" y="82"/>
                  </a:lnTo>
                  <a:lnTo>
                    <a:pt x="429" y="82"/>
                  </a:lnTo>
                  <a:lnTo>
                    <a:pt x="429" y="84"/>
                  </a:lnTo>
                  <a:lnTo>
                    <a:pt x="429" y="86"/>
                  </a:lnTo>
                  <a:lnTo>
                    <a:pt x="431" y="86"/>
                  </a:lnTo>
                  <a:lnTo>
                    <a:pt x="433" y="86"/>
                  </a:lnTo>
                  <a:lnTo>
                    <a:pt x="433" y="88"/>
                  </a:lnTo>
                  <a:lnTo>
                    <a:pt x="435" y="90"/>
                  </a:lnTo>
                  <a:lnTo>
                    <a:pt x="435" y="92"/>
                  </a:lnTo>
                  <a:lnTo>
                    <a:pt x="433" y="92"/>
                  </a:lnTo>
                  <a:lnTo>
                    <a:pt x="433" y="94"/>
                  </a:lnTo>
                  <a:lnTo>
                    <a:pt x="435" y="94"/>
                  </a:lnTo>
                  <a:lnTo>
                    <a:pt x="435" y="96"/>
                  </a:lnTo>
                  <a:lnTo>
                    <a:pt x="437" y="98"/>
                  </a:lnTo>
                  <a:lnTo>
                    <a:pt x="437" y="99"/>
                  </a:lnTo>
                  <a:lnTo>
                    <a:pt x="439" y="99"/>
                  </a:lnTo>
                  <a:lnTo>
                    <a:pt x="439" y="101"/>
                  </a:lnTo>
                  <a:lnTo>
                    <a:pt x="439" y="103"/>
                  </a:lnTo>
                  <a:lnTo>
                    <a:pt x="440" y="103"/>
                  </a:lnTo>
                  <a:lnTo>
                    <a:pt x="440" y="105"/>
                  </a:lnTo>
                  <a:lnTo>
                    <a:pt x="439" y="105"/>
                  </a:lnTo>
                  <a:lnTo>
                    <a:pt x="439" y="107"/>
                  </a:lnTo>
                  <a:lnTo>
                    <a:pt x="437" y="107"/>
                  </a:lnTo>
                  <a:lnTo>
                    <a:pt x="435" y="107"/>
                  </a:lnTo>
                  <a:lnTo>
                    <a:pt x="433" y="107"/>
                  </a:lnTo>
                  <a:lnTo>
                    <a:pt x="433" y="109"/>
                  </a:lnTo>
                  <a:lnTo>
                    <a:pt x="431" y="109"/>
                  </a:lnTo>
                  <a:lnTo>
                    <a:pt x="431" y="111"/>
                  </a:lnTo>
                  <a:lnTo>
                    <a:pt x="431" y="113"/>
                  </a:lnTo>
                  <a:lnTo>
                    <a:pt x="433" y="113"/>
                  </a:lnTo>
                  <a:lnTo>
                    <a:pt x="435" y="115"/>
                  </a:lnTo>
                  <a:lnTo>
                    <a:pt x="437" y="115"/>
                  </a:lnTo>
                  <a:lnTo>
                    <a:pt x="437" y="117"/>
                  </a:lnTo>
                  <a:lnTo>
                    <a:pt x="437" y="119"/>
                  </a:lnTo>
                  <a:lnTo>
                    <a:pt x="439" y="121"/>
                  </a:lnTo>
                  <a:lnTo>
                    <a:pt x="439" y="123"/>
                  </a:lnTo>
                  <a:lnTo>
                    <a:pt x="440" y="123"/>
                  </a:lnTo>
                  <a:lnTo>
                    <a:pt x="440" y="124"/>
                  </a:lnTo>
                  <a:lnTo>
                    <a:pt x="442" y="124"/>
                  </a:lnTo>
                  <a:lnTo>
                    <a:pt x="444" y="124"/>
                  </a:lnTo>
                  <a:lnTo>
                    <a:pt x="444" y="126"/>
                  </a:lnTo>
                  <a:lnTo>
                    <a:pt x="444" y="128"/>
                  </a:lnTo>
                  <a:lnTo>
                    <a:pt x="444" y="130"/>
                  </a:lnTo>
                  <a:lnTo>
                    <a:pt x="446" y="130"/>
                  </a:lnTo>
                  <a:lnTo>
                    <a:pt x="446" y="132"/>
                  </a:lnTo>
                  <a:lnTo>
                    <a:pt x="448" y="134"/>
                  </a:lnTo>
                  <a:lnTo>
                    <a:pt x="448" y="136"/>
                  </a:lnTo>
                  <a:lnTo>
                    <a:pt x="448" y="138"/>
                  </a:lnTo>
                  <a:lnTo>
                    <a:pt x="448" y="140"/>
                  </a:lnTo>
                  <a:lnTo>
                    <a:pt x="450" y="140"/>
                  </a:lnTo>
                  <a:lnTo>
                    <a:pt x="450" y="142"/>
                  </a:lnTo>
                  <a:lnTo>
                    <a:pt x="450" y="144"/>
                  </a:lnTo>
                  <a:lnTo>
                    <a:pt x="450" y="146"/>
                  </a:lnTo>
                  <a:lnTo>
                    <a:pt x="450" y="147"/>
                  </a:lnTo>
                  <a:lnTo>
                    <a:pt x="452" y="147"/>
                  </a:lnTo>
                  <a:lnTo>
                    <a:pt x="452" y="149"/>
                  </a:lnTo>
                  <a:lnTo>
                    <a:pt x="452" y="151"/>
                  </a:lnTo>
                  <a:lnTo>
                    <a:pt x="450" y="151"/>
                  </a:lnTo>
                  <a:lnTo>
                    <a:pt x="450" y="153"/>
                  </a:lnTo>
                  <a:lnTo>
                    <a:pt x="448" y="153"/>
                  </a:lnTo>
                  <a:lnTo>
                    <a:pt x="448" y="151"/>
                  </a:lnTo>
                  <a:lnTo>
                    <a:pt x="446" y="151"/>
                  </a:lnTo>
                  <a:lnTo>
                    <a:pt x="446" y="149"/>
                  </a:lnTo>
                  <a:lnTo>
                    <a:pt x="444" y="149"/>
                  </a:lnTo>
                  <a:lnTo>
                    <a:pt x="442" y="149"/>
                  </a:lnTo>
                  <a:lnTo>
                    <a:pt x="442" y="151"/>
                  </a:lnTo>
                  <a:lnTo>
                    <a:pt x="440" y="151"/>
                  </a:lnTo>
                  <a:lnTo>
                    <a:pt x="440" y="153"/>
                  </a:lnTo>
                  <a:lnTo>
                    <a:pt x="440" y="155"/>
                  </a:lnTo>
                  <a:lnTo>
                    <a:pt x="442" y="155"/>
                  </a:lnTo>
                  <a:lnTo>
                    <a:pt x="444" y="157"/>
                  </a:lnTo>
                  <a:lnTo>
                    <a:pt x="444" y="159"/>
                  </a:lnTo>
                  <a:lnTo>
                    <a:pt x="444" y="161"/>
                  </a:lnTo>
                  <a:lnTo>
                    <a:pt x="446" y="161"/>
                  </a:lnTo>
                  <a:lnTo>
                    <a:pt x="448" y="161"/>
                  </a:lnTo>
                  <a:lnTo>
                    <a:pt x="448" y="163"/>
                  </a:lnTo>
                  <a:lnTo>
                    <a:pt x="448" y="165"/>
                  </a:lnTo>
                  <a:lnTo>
                    <a:pt x="448" y="167"/>
                  </a:lnTo>
                  <a:lnTo>
                    <a:pt x="448" y="169"/>
                  </a:lnTo>
                  <a:lnTo>
                    <a:pt x="450" y="169"/>
                  </a:lnTo>
                  <a:lnTo>
                    <a:pt x="450" y="171"/>
                  </a:lnTo>
                  <a:lnTo>
                    <a:pt x="452" y="171"/>
                  </a:lnTo>
                  <a:lnTo>
                    <a:pt x="454" y="171"/>
                  </a:lnTo>
                  <a:lnTo>
                    <a:pt x="456" y="169"/>
                  </a:lnTo>
                  <a:lnTo>
                    <a:pt x="456" y="171"/>
                  </a:lnTo>
                  <a:lnTo>
                    <a:pt x="456" y="172"/>
                  </a:lnTo>
                  <a:lnTo>
                    <a:pt x="454" y="172"/>
                  </a:lnTo>
                  <a:lnTo>
                    <a:pt x="454" y="174"/>
                  </a:lnTo>
                  <a:lnTo>
                    <a:pt x="452" y="174"/>
                  </a:lnTo>
                  <a:lnTo>
                    <a:pt x="454" y="176"/>
                  </a:lnTo>
                  <a:lnTo>
                    <a:pt x="454" y="178"/>
                  </a:lnTo>
                  <a:lnTo>
                    <a:pt x="454" y="180"/>
                  </a:lnTo>
                  <a:lnTo>
                    <a:pt x="456" y="180"/>
                  </a:lnTo>
                  <a:lnTo>
                    <a:pt x="456" y="178"/>
                  </a:lnTo>
                  <a:lnTo>
                    <a:pt x="458" y="178"/>
                  </a:lnTo>
                  <a:lnTo>
                    <a:pt x="460" y="178"/>
                  </a:lnTo>
                  <a:lnTo>
                    <a:pt x="460" y="180"/>
                  </a:lnTo>
                  <a:lnTo>
                    <a:pt x="460" y="182"/>
                  </a:lnTo>
                  <a:lnTo>
                    <a:pt x="462" y="182"/>
                  </a:lnTo>
                  <a:lnTo>
                    <a:pt x="464" y="182"/>
                  </a:lnTo>
                  <a:lnTo>
                    <a:pt x="464" y="184"/>
                  </a:lnTo>
                  <a:lnTo>
                    <a:pt x="464" y="186"/>
                  </a:lnTo>
                  <a:lnTo>
                    <a:pt x="462" y="188"/>
                  </a:lnTo>
                  <a:lnTo>
                    <a:pt x="462" y="190"/>
                  </a:lnTo>
                  <a:lnTo>
                    <a:pt x="462" y="192"/>
                  </a:lnTo>
                  <a:lnTo>
                    <a:pt x="462" y="194"/>
                  </a:lnTo>
                  <a:lnTo>
                    <a:pt x="462" y="195"/>
                  </a:lnTo>
                  <a:lnTo>
                    <a:pt x="464" y="195"/>
                  </a:lnTo>
                  <a:lnTo>
                    <a:pt x="464" y="197"/>
                  </a:lnTo>
                  <a:lnTo>
                    <a:pt x="464" y="199"/>
                  </a:lnTo>
                  <a:lnTo>
                    <a:pt x="465" y="199"/>
                  </a:lnTo>
                  <a:lnTo>
                    <a:pt x="465" y="201"/>
                  </a:lnTo>
                  <a:lnTo>
                    <a:pt x="467" y="201"/>
                  </a:lnTo>
                  <a:lnTo>
                    <a:pt x="467" y="199"/>
                  </a:lnTo>
                  <a:lnTo>
                    <a:pt x="469" y="199"/>
                  </a:lnTo>
                  <a:lnTo>
                    <a:pt x="469" y="197"/>
                  </a:lnTo>
                  <a:lnTo>
                    <a:pt x="471" y="197"/>
                  </a:lnTo>
                  <a:lnTo>
                    <a:pt x="473" y="197"/>
                  </a:lnTo>
                  <a:lnTo>
                    <a:pt x="475" y="197"/>
                  </a:lnTo>
                  <a:lnTo>
                    <a:pt x="475" y="199"/>
                  </a:lnTo>
                  <a:lnTo>
                    <a:pt x="477" y="199"/>
                  </a:lnTo>
                  <a:lnTo>
                    <a:pt x="477" y="197"/>
                  </a:lnTo>
                  <a:lnTo>
                    <a:pt x="477" y="199"/>
                  </a:lnTo>
                  <a:lnTo>
                    <a:pt x="477" y="201"/>
                  </a:lnTo>
                  <a:lnTo>
                    <a:pt x="477" y="203"/>
                  </a:lnTo>
                  <a:lnTo>
                    <a:pt x="477" y="205"/>
                  </a:lnTo>
                  <a:lnTo>
                    <a:pt x="477" y="207"/>
                  </a:lnTo>
                  <a:lnTo>
                    <a:pt x="475" y="209"/>
                  </a:lnTo>
                  <a:lnTo>
                    <a:pt x="475" y="211"/>
                  </a:lnTo>
                  <a:lnTo>
                    <a:pt x="475" y="213"/>
                  </a:lnTo>
                  <a:lnTo>
                    <a:pt x="475" y="215"/>
                  </a:lnTo>
                  <a:lnTo>
                    <a:pt x="475" y="213"/>
                  </a:lnTo>
                  <a:lnTo>
                    <a:pt x="477" y="213"/>
                  </a:lnTo>
                  <a:lnTo>
                    <a:pt x="477" y="215"/>
                  </a:lnTo>
                  <a:lnTo>
                    <a:pt x="479" y="215"/>
                  </a:lnTo>
                  <a:lnTo>
                    <a:pt x="481" y="215"/>
                  </a:lnTo>
                  <a:lnTo>
                    <a:pt x="481" y="213"/>
                  </a:lnTo>
                  <a:lnTo>
                    <a:pt x="483" y="215"/>
                  </a:lnTo>
                  <a:lnTo>
                    <a:pt x="485" y="215"/>
                  </a:lnTo>
                  <a:lnTo>
                    <a:pt x="487" y="215"/>
                  </a:lnTo>
                  <a:lnTo>
                    <a:pt x="488" y="215"/>
                  </a:lnTo>
                  <a:lnTo>
                    <a:pt x="488" y="217"/>
                  </a:lnTo>
                  <a:lnTo>
                    <a:pt x="490" y="217"/>
                  </a:lnTo>
                  <a:lnTo>
                    <a:pt x="490" y="219"/>
                  </a:lnTo>
                  <a:lnTo>
                    <a:pt x="490" y="220"/>
                  </a:lnTo>
                  <a:lnTo>
                    <a:pt x="488" y="220"/>
                  </a:lnTo>
                  <a:lnTo>
                    <a:pt x="488" y="222"/>
                  </a:lnTo>
                  <a:lnTo>
                    <a:pt x="488" y="224"/>
                  </a:lnTo>
                  <a:lnTo>
                    <a:pt x="488" y="226"/>
                  </a:lnTo>
                  <a:lnTo>
                    <a:pt x="487" y="226"/>
                  </a:lnTo>
                  <a:lnTo>
                    <a:pt x="487" y="228"/>
                  </a:lnTo>
                  <a:lnTo>
                    <a:pt x="487" y="230"/>
                  </a:lnTo>
                  <a:lnTo>
                    <a:pt x="485" y="230"/>
                  </a:lnTo>
                  <a:lnTo>
                    <a:pt x="485" y="228"/>
                  </a:lnTo>
                  <a:lnTo>
                    <a:pt x="483" y="228"/>
                  </a:lnTo>
                  <a:lnTo>
                    <a:pt x="483" y="226"/>
                  </a:lnTo>
                  <a:lnTo>
                    <a:pt x="481" y="226"/>
                  </a:lnTo>
                  <a:lnTo>
                    <a:pt x="481" y="224"/>
                  </a:lnTo>
                  <a:lnTo>
                    <a:pt x="479" y="224"/>
                  </a:lnTo>
                  <a:lnTo>
                    <a:pt x="479" y="222"/>
                  </a:lnTo>
                  <a:lnTo>
                    <a:pt x="477" y="220"/>
                  </a:lnTo>
                  <a:lnTo>
                    <a:pt x="477" y="219"/>
                  </a:lnTo>
                  <a:lnTo>
                    <a:pt x="475" y="219"/>
                  </a:lnTo>
                  <a:lnTo>
                    <a:pt x="475" y="217"/>
                  </a:lnTo>
                  <a:lnTo>
                    <a:pt x="473" y="217"/>
                  </a:lnTo>
                  <a:lnTo>
                    <a:pt x="471" y="217"/>
                  </a:lnTo>
                  <a:lnTo>
                    <a:pt x="469" y="217"/>
                  </a:lnTo>
                  <a:lnTo>
                    <a:pt x="469" y="219"/>
                  </a:lnTo>
                  <a:lnTo>
                    <a:pt x="467" y="219"/>
                  </a:lnTo>
                  <a:lnTo>
                    <a:pt x="467" y="220"/>
                  </a:lnTo>
                  <a:lnTo>
                    <a:pt x="467" y="222"/>
                  </a:lnTo>
                  <a:lnTo>
                    <a:pt x="467" y="224"/>
                  </a:lnTo>
                  <a:lnTo>
                    <a:pt x="465" y="224"/>
                  </a:lnTo>
                  <a:lnTo>
                    <a:pt x="465" y="226"/>
                  </a:lnTo>
                  <a:lnTo>
                    <a:pt x="467" y="226"/>
                  </a:lnTo>
                  <a:lnTo>
                    <a:pt x="467" y="228"/>
                  </a:lnTo>
                  <a:lnTo>
                    <a:pt x="465" y="228"/>
                  </a:lnTo>
                  <a:lnTo>
                    <a:pt x="464" y="228"/>
                  </a:lnTo>
                  <a:lnTo>
                    <a:pt x="462" y="228"/>
                  </a:lnTo>
                  <a:lnTo>
                    <a:pt x="462" y="230"/>
                  </a:lnTo>
                  <a:lnTo>
                    <a:pt x="460" y="230"/>
                  </a:lnTo>
                  <a:lnTo>
                    <a:pt x="460" y="232"/>
                  </a:lnTo>
                  <a:lnTo>
                    <a:pt x="458" y="232"/>
                  </a:lnTo>
                  <a:lnTo>
                    <a:pt x="458" y="234"/>
                  </a:lnTo>
                  <a:lnTo>
                    <a:pt x="456" y="234"/>
                  </a:lnTo>
                  <a:lnTo>
                    <a:pt x="456" y="236"/>
                  </a:lnTo>
                  <a:lnTo>
                    <a:pt x="456" y="238"/>
                  </a:lnTo>
                  <a:lnTo>
                    <a:pt x="456" y="240"/>
                  </a:lnTo>
                  <a:lnTo>
                    <a:pt x="456" y="242"/>
                  </a:lnTo>
                  <a:lnTo>
                    <a:pt x="454" y="242"/>
                  </a:lnTo>
                  <a:lnTo>
                    <a:pt x="452" y="242"/>
                  </a:lnTo>
                  <a:lnTo>
                    <a:pt x="450" y="242"/>
                  </a:lnTo>
                  <a:lnTo>
                    <a:pt x="450" y="240"/>
                  </a:lnTo>
                  <a:lnTo>
                    <a:pt x="450" y="242"/>
                  </a:lnTo>
                  <a:lnTo>
                    <a:pt x="448" y="242"/>
                  </a:lnTo>
                  <a:lnTo>
                    <a:pt x="448" y="243"/>
                  </a:lnTo>
                  <a:lnTo>
                    <a:pt x="446" y="243"/>
                  </a:lnTo>
                  <a:lnTo>
                    <a:pt x="446" y="245"/>
                  </a:lnTo>
                  <a:lnTo>
                    <a:pt x="444" y="245"/>
                  </a:lnTo>
                  <a:lnTo>
                    <a:pt x="444" y="243"/>
                  </a:lnTo>
                  <a:lnTo>
                    <a:pt x="442" y="243"/>
                  </a:lnTo>
                  <a:lnTo>
                    <a:pt x="442" y="245"/>
                  </a:lnTo>
                  <a:lnTo>
                    <a:pt x="442" y="247"/>
                  </a:lnTo>
                  <a:lnTo>
                    <a:pt x="442" y="249"/>
                  </a:lnTo>
                  <a:lnTo>
                    <a:pt x="442" y="251"/>
                  </a:lnTo>
                  <a:lnTo>
                    <a:pt x="444" y="253"/>
                  </a:lnTo>
                  <a:lnTo>
                    <a:pt x="446" y="253"/>
                  </a:lnTo>
                  <a:lnTo>
                    <a:pt x="448" y="253"/>
                  </a:lnTo>
                  <a:lnTo>
                    <a:pt x="448" y="255"/>
                  </a:lnTo>
                  <a:lnTo>
                    <a:pt x="450" y="255"/>
                  </a:lnTo>
                  <a:lnTo>
                    <a:pt x="452" y="257"/>
                  </a:lnTo>
                  <a:lnTo>
                    <a:pt x="452" y="259"/>
                  </a:lnTo>
                  <a:lnTo>
                    <a:pt x="452" y="261"/>
                  </a:lnTo>
                  <a:lnTo>
                    <a:pt x="452" y="263"/>
                  </a:lnTo>
                  <a:lnTo>
                    <a:pt x="452" y="261"/>
                  </a:lnTo>
                  <a:lnTo>
                    <a:pt x="454" y="261"/>
                  </a:lnTo>
                  <a:lnTo>
                    <a:pt x="456" y="261"/>
                  </a:lnTo>
                  <a:lnTo>
                    <a:pt x="458" y="261"/>
                  </a:lnTo>
                  <a:lnTo>
                    <a:pt x="458" y="263"/>
                  </a:lnTo>
                  <a:lnTo>
                    <a:pt x="460" y="263"/>
                  </a:lnTo>
                  <a:lnTo>
                    <a:pt x="462" y="263"/>
                  </a:lnTo>
                  <a:lnTo>
                    <a:pt x="462" y="265"/>
                  </a:lnTo>
                  <a:lnTo>
                    <a:pt x="464" y="265"/>
                  </a:lnTo>
                  <a:lnTo>
                    <a:pt x="464" y="267"/>
                  </a:lnTo>
                  <a:lnTo>
                    <a:pt x="465" y="267"/>
                  </a:lnTo>
                  <a:lnTo>
                    <a:pt x="467" y="267"/>
                  </a:lnTo>
                  <a:lnTo>
                    <a:pt x="467" y="268"/>
                  </a:lnTo>
                  <a:lnTo>
                    <a:pt x="467" y="270"/>
                  </a:lnTo>
                  <a:lnTo>
                    <a:pt x="469" y="270"/>
                  </a:lnTo>
                  <a:lnTo>
                    <a:pt x="469" y="268"/>
                  </a:lnTo>
                  <a:lnTo>
                    <a:pt x="469" y="267"/>
                  </a:lnTo>
                  <a:lnTo>
                    <a:pt x="471" y="267"/>
                  </a:lnTo>
                  <a:lnTo>
                    <a:pt x="473" y="267"/>
                  </a:lnTo>
                  <a:lnTo>
                    <a:pt x="473" y="268"/>
                  </a:lnTo>
                  <a:lnTo>
                    <a:pt x="473" y="270"/>
                  </a:lnTo>
                  <a:lnTo>
                    <a:pt x="473" y="272"/>
                  </a:lnTo>
                  <a:lnTo>
                    <a:pt x="475" y="272"/>
                  </a:lnTo>
                  <a:lnTo>
                    <a:pt x="477" y="272"/>
                  </a:lnTo>
                  <a:lnTo>
                    <a:pt x="475" y="274"/>
                  </a:lnTo>
                  <a:lnTo>
                    <a:pt x="475" y="276"/>
                  </a:lnTo>
                  <a:lnTo>
                    <a:pt x="475" y="278"/>
                  </a:lnTo>
                  <a:lnTo>
                    <a:pt x="477" y="278"/>
                  </a:lnTo>
                  <a:lnTo>
                    <a:pt x="475" y="278"/>
                  </a:lnTo>
                  <a:lnTo>
                    <a:pt x="475" y="280"/>
                  </a:lnTo>
                  <a:lnTo>
                    <a:pt x="473" y="280"/>
                  </a:lnTo>
                  <a:lnTo>
                    <a:pt x="473" y="282"/>
                  </a:lnTo>
                  <a:lnTo>
                    <a:pt x="473" y="284"/>
                  </a:lnTo>
                  <a:lnTo>
                    <a:pt x="473" y="286"/>
                  </a:lnTo>
                  <a:lnTo>
                    <a:pt x="471" y="286"/>
                  </a:lnTo>
                  <a:lnTo>
                    <a:pt x="469" y="286"/>
                  </a:lnTo>
                  <a:lnTo>
                    <a:pt x="469" y="288"/>
                  </a:lnTo>
                  <a:lnTo>
                    <a:pt x="467" y="288"/>
                  </a:lnTo>
                  <a:lnTo>
                    <a:pt x="467" y="286"/>
                  </a:lnTo>
                  <a:lnTo>
                    <a:pt x="467" y="284"/>
                  </a:lnTo>
                  <a:lnTo>
                    <a:pt x="467" y="282"/>
                  </a:lnTo>
                  <a:lnTo>
                    <a:pt x="467" y="280"/>
                  </a:lnTo>
                  <a:lnTo>
                    <a:pt x="467" y="278"/>
                  </a:lnTo>
                  <a:lnTo>
                    <a:pt x="465" y="278"/>
                  </a:lnTo>
                  <a:lnTo>
                    <a:pt x="464" y="278"/>
                  </a:lnTo>
                  <a:lnTo>
                    <a:pt x="462" y="278"/>
                  </a:lnTo>
                  <a:lnTo>
                    <a:pt x="462" y="276"/>
                  </a:lnTo>
                  <a:lnTo>
                    <a:pt x="460" y="278"/>
                  </a:lnTo>
                  <a:lnTo>
                    <a:pt x="458" y="278"/>
                  </a:lnTo>
                  <a:lnTo>
                    <a:pt x="458" y="276"/>
                  </a:lnTo>
                  <a:lnTo>
                    <a:pt x="456" y="276"/>
                  </a:lnTo>
                  <a:lnTo>
                    <a:pt x="456" y="274"/>
                  </a:lnTo>
                  <a:lnTo>
                    <a:pt x="454" y="274"/>
                  </a:lnTo>
                  <a:lnTo>
                    <a:pt x="454" y="272"/>
                  </a:lnTo>
                  <a:lnTo>
                    <a:pt x="454" y="270"/>
                  </a:lnTo>
                  <a:lnTo>
                    <a:pt x="452" y="272"/>
                  </a:lnTo>
                  <a:lnTo>
                    <a:pt x="452" y="270"/>
                  </a:lnTo>
                  <a:lnTo>
                    <a:pt x="450" y="270"/>
                  </a:lnTo>
                  <a:lnTo>
                    <a:pt x="450" y="268"/>
                  </a:lnTo>
                  <a:lnTo>
                    <a:pt x="448" y="268"/>
                  </a:lnTo>
                  <a:lnTo>
                    <a:pt x="448" y="270"/>
                  </a:lnTo>
                  <a:lnTo>
                    <a:pt x="448" y="272"/>
                  </a:lnTo>
                  <a:lnTo>
                    <a:pt x="446" y="272"/>
                  </a:lnTo>
                  <a:lnTo>
                    <a:pt x="444" y="272"/>
                  </a:lnTo>
                  <a:lnTo>
                    <a:pt x="444" y="270"/>
                  </a:lnTo>
                  <a:lnTo>
                    <a:pt x="442" y="270"/>
                  </a:lnTo>
                  <a:lnTo>
                    <a:pt x="442" y="268"/>
                  </a:lnTo>
                  <a:lnTo>
                    <a:pt x="440" y="268"/>
                  </a:lnTo>
                  <a:lnTo>
                    <a:pt x="439" y="268"/>
                  </a:lnTo>
                  <a:lnTo>
                    <a:pt x="437" y="268"/>
                  </a:lnTo>
                  <a:lnTo>
                    <a:pt x="437" y="267"/>
                  </a:lnTo>
                  <a:lnTo>
                    <a:pt x="437" y="265"/>
                  </a:lnTo>
                  <a:lnTo>
                    <a:pt x="435" y="265"/>
                  </a:lnTo>
                  <a:lnTo>
                    <a:pt x="433" y="265"/>
                  </a:lnTo>
                  <a:lnTo>
                    <a:pt x="431" y="265"/>
                  </a:lnTo>
                  <a:lnTo>
                    <a:pt x="429" y="265"/>
                  </a:lnTo>
                  <a:lnTo>
                    <a:pt x="427" y="265"/>
                  </a:lnTo>
                  <a:lnTo>
                    <a:pt x="425" y="265"/>
                  </a:lnTo>
                  <a:lnTo>
                    <a:pt x="423" y="265"/>
                  </a:lnTo>
                  <a:lnTo>
                    <a:pt x="423" y="263"/>
                  </a:lnTo>
                  <a:lnTo>
                    <a:pt x="421" y="263"/>
                  </a:lnTo>
                  <a:lnTo>
                    <a:pt x="419" y="263"/>
                  </a:lnTo>
                  <a:lnTo>
                    <a:pt x="419" y="261"/>
                  </a:lnTo>
                  <a:lnTo>
                    <a:pt x="417" y="261"/>
                  </a:lnTo>
                  <a:lnTo>
                    <a:pt x="417" y="263"/>
                  </a:lnTo>
                  <a:lnTo>
                    <a:pt x="415" y="263"/>
                  </a:lnTo>
                  <a:lnTo>
                    <a:pt x="414" y="263"/>
                  </a:lnTo>
                  <a:lnTo>
                    <a:pt x="412" y="263"/>
                  </a:lnTo>
                  <a:lnTo>
                    <a:pt x="410" y="265"/>
                  </a:lnTo>
                  <a:lnTo>
                    <a:pt x="408" y="265"/>
                  </a:lnTo>
                  <a:lnTo>
                    <a:pt x="408" y="267"/>
                  </a:lnTo>
                  <a:lnTo>
                    <a:pt x="406" y="267"/>
                  </a:lnTo>
                  <a:lnTo>
                    <a:pt x="406" y="268"/>
                  </a:lnTo>
                  <a:lnTo>
                    <a:pt x="404" y="268"/>
                  </a:lnTo>
                  <a:lnTo>
                    <a:pt x="402" y="268"/>
                  </a:lnTo>
                  <a:lnTo>
                    <a:pt x="400" y="268"/>
                  </a:lnTo>
                  <a:lnTo>
                    <a:pt x="400" y="267"/>
                  </a:lnTo>
                  <a:lnTo>
                    <a:pt x="398" y="268"/>
                  </a:lnTo>
                  <a:lnTo>
                    <a:pt x="398" y="270"/>
                  </a:lnTo>
                  <a:lnTo>
                    <a:pt x="396" y="270"/>
                  </a:lnTo>
                  <a:lnTo>
                    <a:pt x="396" y="272"/>
                  </a:lnTo>
                  <a:lnTo>
                    <a:pt x="396" y="274"/>
                  </a:lnTo>
                  <a:lnTo>
                    <a:pt x="394" y="274"/>
                  </a:lnTo>
                  <a:lnTo>
                    <a:pt x="394" y="272"/>
                  </a:lnTo>
                  <a:lnTo>
                    <a:pt x="392" y="272"/>
                  </a:lnTo>
                  <a:lnTo>
                    <a:pt x="392" y="274"/>
                  </a:lnTo>
                  <a:lnTo>
                    <a:pt x="392" y="276"/>
                  </a:lnTo>
                  <a:lnTo>
                    <a:pt x="391" y="276"/>
                  </a:lnTo>
                  <a:lnTo>
                    <a:pt x="391" y="278"/>
                  </a:lnTo>
                  <a:lnTo>
                    <a:pt x="389" y="278"/>
                  </a:lnTo>
                  <a:lnTo>
                    <a:pt x="387" y="278"/>
                  </a:lnTo>
                  <a:lnTo>
                    <a:pt x="385" y="278"/>
                  </a:lnTo>
                  <a:lnTo>
                    <a:pt x="383" y="278"/>
                  </a:lnTo>
                  <a:lnTo>
                    <a:pt x="383" y="276"/>
                  </a:lnTo>
                  <a:lnTo>
                    <a:pt x="381" y="276"/>
                  </a:lnTo>
                  <a:lnTo>
                    <a:pt x="379" y="276"/>
                  </a:lnTo>
                  <a:lnTo>
                    <a:pt x="379" y="274"/>
                  </a:lnTo>
                  <a:lnTo>
                    <a:pt x="377" y="274"/>
                  </a:lnTo>
                  <a:lnTo>
                    <a:pt x="377" y="272"/>
                  </a:lnTo>
                  <a:lnTo>
                    <a:pt x="375" y="272"/>
                  </a:lnTo>
                  <a:lnTo>
                    <a:pt x="373" y="272"/>
                  </a:lnTo>
                  <a:lnTo>
                    <a:pt x="371" y="272"/>
                  </a:lnTo>
                  <a:lnTo>
                    <a:pt x="371" y="270"/>
                  </a:lnTo>
                  <a:lnTo>
                    <a:pt x="369" y="270"/>
                  </a:lnTo>
                  <a:lnTo>
                    <a:pt x="367" y="270"/>
                  </a:lnTo>
                  <a:lnTo>
                    <a:pt x="366" y="270"/>
                  </a:lnTo>
                  <a:lnTo>
                    <a:pt x="366" y="272"/>
                  </a:lnTo>
                  <a:lnTo>
                    <a:pt x="364" y="272"/>
                  </a:lnTo>
                  <a:lnTo>
                    <a:pt x="362" y="272"/>
                  </a:lnTo>
                  <a:lnTo>
                    <a:pt x="360" y="272"/>
                  </a:lnTo>
                  <a:lnTo>
                    <a:pt x="358" y="272"/>
                  </a:lnTo>
                  <a:lnTo>
                    <a:pt x="356" y="272"/>
                  </a:lnTo>
                  <a:lnTo>
                    <a:pt x="356" y="270"/>
                  </a:lnTo>
                  <a:lnTo>
                    <a:pt x="354" y="270"/>
                  </a:lnTo>
                  <a:lnTo>
                    <a:pt x="354" y="268"/>
                  </a:lnTo>
                  <a:lnTo>
                    <a:pt x="352" y="268"/>
                  </a:lnTo>
                  <a:lnTo>
                    <a:pt x="350" y="268"/>
                  </a:lnTo>
                  <a:lnTo>
                    <a:pt x="350" y="270"/>
                  </a:lnTo>
                  <a:lnTo>
                    <a:pt x="350" y="272"/>
                  </a:lnTo>
                  <a:lnTo>
                    <a:pt x="348" y="272"/>
                  </a:lnTo>
                  <a:lnTo>
                    <a:pt x="348" y="274"/>
                  </a:lnTo>
                  <a:lnTo>
                    <a:pt x="348" y="276"/>
                  </a:lnTo>
                  <a:lnTo>
                    <a:pt x="348" y="278"/>
                  </a:lnTo>
                  <a:lnTo>
                    <a:pt x="348" y="280"/>
                  </a:lnTo>
                  <a:lnTo>
                    <a:pt x="348" y="282"/>
                  </a:lnTo>
                  <a:lnTo>
                    <a:pt x="348" y="284"/>
                  </a:lnTo>
                  <a:lnTo>
                    <a:pt x="348" y="286"/>
                  </a:lnTo>
                  <a:lnTo>
                    <a:pt x="348" y="288"/>
                  </a:lnTo>
                  <a:lnTo>
                    <a:pt x="348" y="290"/>
                  </a:lnTo>
                  <a:lnTo>
                    <a:pt x="346" y="290"/>
                  </a:lnTo>
                  <a:lnTo>
                    <a:pt x="346" y="292"/>
                  </a:lnTo>
                  <a:lnTo>
                    <a:pt x="344" y="292"/>
                  </a:lnTo>
                  <a:lnTo>
                    <a:pt x="344" y="293"/>
                  </a:lnTo>
                  <a:lnTo>
                    <a:pt x="344" y="295"/>
                  </a:lnTo>
                  <a:lnTo>
                    <a:pt x="344" y="297"/>
                  </a:lnTo>
                  <a:lnTo>
                    <a:pt x="346" y="297"/>
                  </a:lnTo>
                  <a:lnTo>
                    <a:pt x="344" y="297"/>
                  </a:lnTo>
                  <a:lnTo>
                    <a:pt x="344" y="299"/>
                  </a:lnTo>
                  <a:lnTo>
                    <a:pt x="344" y="301"/>
                  </a:lnTo>
                  <a:lnTo>
                    <a:pt x="344" y="303"/>
                  </a:lnTo>
                  <a:lnTo>
                    <a:pt x="344" y="305"/>
                  </a:lnTo>
                  <a:lnTo>
                    <a:pt x="344" y="307"/>
                  </a:lnTo>
                  <a:lnTo>
                    <a:pt x="342" y="307"/>
                  </a:lnTo>
                  <a:lnTo>
                    <a:pt x="342" y="309"/>
                  </a:lnTo>
                  <a:lnTo>
                    <a:pt x="341" y="309"/>
                  </a:lnTo>
                  <a:lnTo>
                    <a:pt x="341" y="311"/>
                  </a:lnTo>
                  <a:lnTo>
                    <a:pt x="339" y="311"/>
                  </a:lnTo>
                  <a:lnTo>
                    <a:pt x="337" y="313"/>
                  </a:lnTo>
                  <a:lnTo>
                    <a:pt x="337" y="315"/>
                  </a:lnTo>
                  <a:lnTo>
                    <a:pt x="339" y="315"/>
                  </a:lnTo>
                  <a:lnTo>
                    <a:pt x="339" y="316"/>
                  </a:lnTo>
                  <a:lnTo>
                    <a:pt x="339" y="318"/>
                  </a:lnTo>
                  <a:lnTo>
                    <a:pt x="341" y="318"/>
                  </a:lnTo>
                  <a:lnTo>
                    <a:pt x="341" y="320"/>
                  </a:lnTo>
                  <a:lnTo>
                    <a:pt x="339" y="320"/>
                  </a:lnTo>
                  <a:lnTo>
                    <a:pt x="339" y="322"/>
                  </a:lnTo>
                  <a:lnTo>
                    <a:pt x="339" y="324"/>
                  </a:lnTo>
                  <a:lnTo>
                    <a:pt x="339" y="326"/>
                  </a:lnTo>
                  <a:lnTo>
                    <a:pt x="337" y="326"/>
                  </a:lnTo>
                  <a:lnTo>
                    <a:pt x="335" y="326"/>
                  </a:lnTo>
                  <a:lnTo>
                    <a:pt x="333" y="328"/>
                  </a:lnTo>
                  <a:lnTo>
                    <a:pt x="333" y="330"/>
                  </a:lnTo>
                  <a:lnTo>
                    <a:pt x="333" y="332"/>
                  </a:lnTo>
                  <a:lnTo>
                    <a:pt x="333" y="334"/>
                  </a:lnTo>
                  <a:lnTo>
                    <a:pt x="333" y="336"/>
                  </a:lnTo>
                  <a:lnTo>
                    <a:pt x="333" y="338"/>
                  </a:lnTo>
                  <a:lnTo>
                    <a:pt x="331" y="338"/>
                  </a:lnTo>
                  <a:lnTo>
                    <a:pt x="331" y="340"/>
                  </a:lnTo>
                  <a:lnTo>
                    <a:pt x="329" y="340"/>
                  </a:lnTo>
                  <a:lnTo>
                    <a:pt x="329" y="341"/>
                  </a:lnTo>
                  <a:lnTo>
                    <a:pt x="327" y="343"/>
                  </a:lnTo>
                  <a:lnTo>
                    <a:pt x="325" y="343"/>
                  </a:lnTo>
                  <a:lnTo>
                    <a:pt x="323" y="343"/>
                  </a:lnTo>
                  <a:lnTo>
                    <a:pt x="323" y="341"/>
                  </a:lnTo>
                  <a:lnTo>
                    <a:pt x="321" y="341"/>
                  </a:lnTo>
                  <a:lnTo>
                    <a:pt x="321" y="340"/>
                  </a:lnTo>
                  <a:lnTo>
                    <a:pt x="319" y="340"/>
                  </a:lnTo>
                  <a:lnTo>
                    <a:pt x="319" y="341"/>
                  </a:lnTo>
                  <a:lnTo>
                    <a:pt x="317" y="341"/>
                  </a:lnTo>
                  <a:lnTo>
                    <a:pt x="317" y="340"/>
                  </a:lnTo>
                  <a:lnTo>
                    <a:pt x="317" y="341"/>
                  </a:lnTo>
                  <a:lnTo>
                    <a:pt x="317" y="343"/>
                  </a:lnTo>
                  <a:lnTo>
                    <a:pt x="316" y="343"/>
                  </a:lnTo>
                  <a:lnTo>
                    <a:pt x="314" y="341"/>
                  </a:lnTo>
                  <a:lnTo>
                    <a:pt x="312" y="341"/>
                  </a:lnTo>
                  <a:lnTo>
                    <a:pt x="312" y="343"/>
                  </a:lnTo>
                  <a:lnTo>
                    <a:pt x="312" y="345"/>
                  </a:lnTo>
                  <a:lnTo>
                    <a:pt x="310" y="345"/>
                  </a:lnTo>
                  <a:lnTo>
                    <a:pt x="310" y="347"/>
                  </a:lnTo>
                  <a:lnTo>
                    <a:pt x="308" y="347"/>
                  </a:lnTo>
                  <a:lnTo>
                    <a:pt x="308" y="349"/>
                  </a:lnTo>
                  <a:lnTo>
                    <a:pt x="308" y="351"/>
                  </a:lnTo>
                  <a:lnTo>
                    <a:pt x="308" y="353"/>
                  </a:lnTo>
                  <a:lnTo>
                    <a:pt x="308" y="355"/>
                  </a:lnTo>
                  <a:lnTo>
                    <a:pt x="308" y="357"/>
                  </a:lnTo>
                  <a:lnTo>
                    <a:pt x="306" y="357"/>
                  </a:lnTo>
                  <a:lnTo>
                    <a:pt x="306" y="359"/>
                  </a:lnTo>
                  <a:lnTo>
                    <a:pt x="308" y="359"/>
                  </a:lnTo>
                  <a:lnTo>
                    <a:pt x="308" y="361"/>
                  </a:lnTo>
                  <a:lnTo>
                    <a:pt x="308" y="363"/>
                  </a:lnTo>
                  <a:lnTo>
                    <a:pt x="308" y="364"/>
                  </a:lnTo>
                  <a:lnTo>
                    <a:pt x="308" y="366"/>
                  </a:lnTo>
                  <a:lnTo>
                    <a:pt x="306" y="366"/>
                  </a:lnTo>
                  <a:lnTo>
                    <a:pt x="304" y="364"/>
                  </a:lnTo>
                  <a:lnTo>
                    <a:pt x="302" y="364"/>
                  </a:lnTo>
                  <a:lnTo>
                    <a:pt x="300" y="364"/>
                  </a:lnTo>
                  <a:lnTo>
                    <a:pt x="300" y="363"/>
                  </a:lnTo>
                  <a:lnTo>
                    <a:pt x="298" y="363"/>
                  </a:lnTo>
                  <a:lnTo>
                    <a:pt x="298" y="361"/>
                  </a:lnTo>
                  <a:lnTo>
                    <a:pt x="296" y="361"/>
                  </a:lnTo>
                  <a:lnTo>
                    <a:pt x="294" y="361"/>
                  </a:lnTo>
                  <a:lnTo>
                    <a:pt x="294" y="359"/>
                  </a:lnTo>
                  <a:lnTo>
                    <a:pt x="293" y="359"/>
                  </a:lnTo>
                  <a:lnTo>
                    <a:pt x="293" y="361"/>
                  </a:lnTo>
                  <a:lnTo>
                    <a:pt x="291" y="361"/>
                  </a:lnTo>
                  <a:lnTo>
                    <a:pt x="291" y="363"/>
                  </a:lnTo>
                  <a:lnTo>
                    <a:pt x="289" y="363"/>
                  </a:lnTo>
                  <a:lnTo>
                    <a:pt x="287" y="363"/>
                  </a:lnTo>
                  <a:lnTo>
                    <a:pt x="287" y="364"/>
                  </a:lnTo>
                  <a:lnTo>
                    <a:pt x="287" y="366"/>
                  </a:lnTo>
                  <a:lnTo>
                    <a:pt x="287" y="368"/>
                  </a:lnTo>
                  <a:lnTo>
                    <a:pt x="285" y="368"/>
                  </a:lnTo>
                  <a:lnTo>
                    <a:pt x="285" y="370"/>
                  </a:lnTo>
                  <a:lnTo>
                    <a:pt x="283" y="370"/>
                  </a:lnTo>
                  <a:lnTo>
                    <a:pt x="283" y="372"/>
                  </a:lnTo>
                  <a:lnTo>
                    <a:pt x="281" y="372"/>
                  </a:lnTo>
                  <a:lnTo>
                    <a:pt x="281" y="374"/>
                  </a:lnTo>
                  <a:lnTo>
                    <a:pt x="281" y="376"/>
                  </a:lnTo>
                  <a:lnTo>
                    <a:pt x="279" y="376"/>
                  </a:lnTo>
                  <a:lnTo>
                    <a:pt x="279" y="378"/>
                  </a:lnTo>
                  <a:lnTo>
                    <a:pt x="279" y="380"/>
                  </a:lnTo>
                  <a:lnTo>
                    <a:pt x="279" y="382"/>
                  </a:lnTo>
                  <a:lnTo>
                    <a:pt x="277" y="382"/>
                  </a:lnTo>
                  <a:lnTo>
                    <a:pt x="277" y="380"/>
                  </a:lnTo>
                  <a:lnTo>
                    <a:pt x="275" y="380"/>
                  </a:lnTo>
                  <a:lnTo>
                    <a:pt x="275" y="378"/>
                  </a:lnTo>
                  <a:lnTo>
                    <a:pt x="275" y="376"/>
                  </a:lnTo>
                  <a:lnTo>
                    <a:pt x="273" y="376"/>
                  </a:lnTo>
                  <a:lnTo>
                    <a:pt x="273" y="374"/>
                  </a:lnTo>
                  <a:lnTo>
                    <a:pt x="273" y="372"/>
                  </a:lnTo>
                  <a:lnTo>
                    <a:pt x="271" y="372"/>
                  </a:lnTo>
                  <a:lnTo>
                    <a:pt x="271" y="370"/>
                  </a:lnTo>
                  <a:lnTo>
                    <a:pt x="271" y="368"/>
                  </a:lnTo>
                  <a:lnTo>
                    <a:pt x="271" y="366"/>
                  </a:lnTo>
                  <a:lnTo>
                    <a:pt x="271" y="364"/>
                  </a:lnTo>
                  <a:lnTo>
                    <a:pt x="271" y="363"/>
                  </a:lnTo>
                  <a:lnTo>
                    <a:pt x="271" y="361"/>
                  </a:lnTo>
                  <a:lnTo>
                    <a:pt x="269" y="361"/>
                  </a:lnTo>
                  <a:lnTo>
                    <a:pt x="269" y="363"/>
                  </a:lnTo>
                  <a:lnTo>
                    <a:pt x="268" y="363"/>
                  </a:lnTo>
                  <a:lnTo>
                    <a:pt x="266" y="363"/>
                  </a:lnTo>
                  <a:lnTo>
                    <a:pt x="266" y="364"/>
                  </a:lnTo>
                  <a:lnTo>
                    <a:pt x="264" y="364"/>
                  </a:lnTo>
                  <a:lnTo>
                    <a:pt x="262" y="364"/>
                  </a:lnTo>
                  <a:lnTo>
                    <a:pt x="260" y="364"/>
                  </a:lnTo>
                  <a:lnTo>
                    <a:pt x="258" y="364"/>
                  </a:lnTo>
                  <a:lnTo>
                    <a:pt x="256" y="366"/>
                  </a:lnTo>
                  <a:lnTo>
                    <a:pt x="256" y="368"/>
                  </a:lnTo>
                  <a:lnTo>
                    <a:pt x="256" y="370"/>
                  </a:lnTo>
                  <a:lnTo>
                    <a:pt x="254" y="370"/>
                  </a:lnTo>
                  <a:lnTo>
                    <a:pt x="254" y="372"/>
                  </a:lnTo>
                  <a:lnTo>
                    <a:pt x="254" y="374"/>
                  </a:lnTo>
                  <a:lnTo>
                    <a:pt x="252" y="374"/>
                  </a:lnTo>
                  <a:lnTo>
                    <a:pt x="252" y="372"/>
                  </a:lnTo>
                  <a:lnTo>
                    <a:pt x="252" y="370"/>
                  </a:lnTo>
                  <a:lnTo>
                    <a:pt x="252" y="368"/>
                  </a:lnTo>
                  <a:lnTo>
                    <a:pt x="250" y="368"/>
                  </a:lnTo>
                  <a:lnTo>
                    <a:pt x="250" y="366"/>
                  </a:lnTo>
                  <a:lnTo>
                    <a:pt x="250" y="364"/>
                  </a:lnTo>
                  <a:lnTo>
                    <a:pt x="250" y="363"/>
                  </a:lnTo>
                  <a:lnTo>
                    <a:pt x="250" y="361"/>
                  </a:lnTo>
                  <a:lnTo>
                    <a:pt x="250" y="359"/>
                  </a:lnTo>
                  <a:lnTo>
                    <a:pt x="248" y="359"/>
                  </a:lnTo>
                  <a:lnTo>
                    <a:pt x="250" y="359"/>
                  </a:lnTo>
                  <a:lnTo>
                    <a:pt x="250" y="357"/>
                  </a:lnTo>
                  <a:lnTo>
                    <a:pt x="248" y="357"/>
                  </a:lnTo>
                  <a:lnTo>
                    <a:pt x="248" y="355"/>
                  </a:lnTo>
                  <a:lnTo>
                    <a:pt x="246" y="355"/>
                  </a:lnTo>
                  <a:lnTo>
                    <a:pt x="244" y="355"/>
                  </a:lnTo>
                  <a:lnTo>
                    <a:pt x="244" y="353"/>
                  </a:lnTo>
                  <a:lnTo>
                    <a:pt x="244" y="351"/>
                  </a:lnTo>
                  <a:lnTo>
                    <a:pt x="243" y="351"/>
                  </a:lnTo>
                  <a:lnTo>
                    <a:pt x="243" y="349"/>
                  </a:lnTo>
                  <a:lnTo>
                    <a:pt x="243" y="347"/>
                  </a:lnTo>
                  <a:lnTo>
                    <a:pt x="241" y="347"/>
                  </a:lnTo>
                  <a:lnTo>
                    <a:pt x="243" y="347"/>
                  </a:lnTo>
                  <a:lnTo>
                    <a:pt x="243" y="345"/>
                  </a:lnTo>
                  <a:lnTo>
                    <a:pt x="244" y="345"/>
                  </a:lnTo>
                  <a:lnTo>
                    <a:pt x="244" y="343"/>
                  </a:lnTo>
                  <a:lnTo>
                    <a:pt x="243" y="343"/>
                  </a:lnTo>
                  <a:lnTo>
                    <a:pt x="243" y="341"/>
                  </a:lnTo>
                  <a:lnTo>
                    <a:pt x="243" y="340"/>
                  </a:lnTo>
                  <a:lnTo>
                    <a:pt x="241" y="338"/>
                  </a:lnTo>
                  <a:lnTo>
                    <a:pt x="239" y="338"/>
                  </a:lnTo>
                  <a:lnTo>
                    <a:pt x="241" y="338"/>
                  </a:lnTo>
                  <a:lnTo>
                    <a:pt x="241" y="336"/>
                  </a:lnTo>
                  <a:lnTo>
                    <a:pt x="241" y="334"/>
                  </a:lnTo>
                  <a:lnTo>
                    <a:pt x="239" y="334"/>
                  </a:lnTo>
                  <a:lnTo>
                    <a:pt x="239" y="332"/>
                  </a:lnTo>
                  <a:lnTo>
                    <a:pt x="239" y="330"/>
                  </a:lnTo>
                  <a:lnTo>
                    <a:pt x="237" y="330"/>
                  </a:lnTo>
                  <a:lnTo>
                    <a:pt x="239" y="330"/>
                  </a:lnTo>
                  <a:lnTo>
                    <a:pt x="239" y="328"/>
                  </a:lnTo>
                  <a:lnTo>
                    <a:pt x="237" y="328"/>
                  </a:lnTo>
                  <a:lnTo>
                    <a:pt x="237" y="330"/>
                  </a:lnTo>
                  <a:lnTo>
                    <a:pt x="237" y="328"/>
                  </a:lnTo>
                  <a:lnTo>
                    <a:pt x="235" y="328"/>
                  </a:lnTo>
                  <a:lnTo>
                    <a:pt x="233" y="328"/>
                  </a:lnTo>
                  <a:lnTo>
                    <a:pt x="231" y="330"/>
                  </a:lnTo>
                  <a:lnTo>
                    <a:pt x="231" y="332"/>
                  </a:lnTo>
                  <a:lnTo>
                    <a:pt x="231" y="334"/>
                  </a:lnTo>
                  <a:lnTo>
                    <a:pt x="229" y="334"/>
                  </a:lnTo>
                  <a:lnTo>
                    <a:pt x="229" y="332"/>
                  </a:lnTo>
                  <a:lnTo>
                    <a:pt x="227" y="332"/>
                  </a:lnTo>
                  <a:lnTo>
                    <a:pt x="227" y="334"/>
                  </a:lnTo>
                  <a:lnTo>
                    <a:pt x="227" y="336"/>
                  </a:lnTo>
                  <a:lnTo>
                    <a:pt x="225" y="336"/>
                  </a:lnTo>
                  <a:lnTo>
                    <a:pt x="223" y="336"/>
                  </a:lnTo>
                  <a:lnTo>
                    <a:pt x="223" y="338"/>
                  </a:lnTo>
                  <a:lnTo>
                    <a:pt x="223" y="340"/>
                  </a:lnTo>
                  <a:lnTo>
                    <a:pt x="223" y="341"/>
                  </a:lnTo>
                  <a:lnTo>
                    <a:pt x="221" y="341"/>
                  </a:lnTo>
                  <a:lnTo>
                    <a:pt x="221" y="343"/>
                  </a:lnTo>
                  <a:lnTo>
                    <a:pt x="221" y="341"/>
                  </a:lnTo>
                  <a:lnTo>
                    <a:pt x="220" y="341"/>
                  </a:lnTo>
                  <a:lnTo>
                    <a:pt x="220" y="343"/>
                  </a:lnTo>
                  <a:lnTo>
                    <a:pt x="220" y="341"/>
                  </a:lnTo>
                  <a:lnTo>
                    <a:pt x="218" y="341"/>
                  </a:lnTo>
                  <a:lnTo>
                    <a:pt x="216" y="341"/>
                  </a:lnTo>
                  <a:lnTo>
                    <a:pt x="214" y="341"/>
                  </a:lnTo>
                  <a:lnTo>
                    <a:pt x="214" y="343"/>
                  </a:lnTo>
                  <a:lnTo>
                    <a:pt x="212" y="343"/>
                  </a:lnTo>
                  <a:lnTo>
                    <a:pt x="210" y="343"/>
                  </a:lnTo>
                  <a:lnTo>
                    <a:pt x="208" y="343"/>
                  </a:lnTo>
                  <a:lnTo>
                    <a:pt x="206" y="343"/>
                  </a:lnTo>
                  <a:lnTo>
                    <a:pt x="204" y="343"/>
                  </a:lnTo>
                  <a:lnTo>
                    <a:pt x="204" y="341"/>
                  </a:lnTo>
                  <a:lnTo>
                    <a:pt x="204" y="343"/>
                  </a:lnTo>
                  <a:lnTo>
                    <a:pt x="202" y="343"/>
                  </a:lnTo>
                  <a:lnTo>
                    <a:pt x="200" y="343"/>
                  </a:lnTo>
                  <a:lnTo>
                    <a:pt x="198" y="343"/>
                  </a:lnTo>
                  <a:lnTo>
                    <a:pt x="196" y="343"/>
                  </a:lnTo>
                  <a:lnTo>
                    <a:pt x="195" y="343"/>
                  </a:lnTo>
                  <a:lnTo>
                    <a:pt x="193" y="343"/>
                  </a:lnTo>
                  <a:lnTo>
                    <a:pt x="193" y="341"/>
                  </a:lnTo>
                  <a:lnTo>
                    <a:pt x="191" y="341"/>
                  </a:lnTo>
                  <a:lnTo>
                    <a:pt x="191" y="340"/>
                  </a:lnTo>
                  <a:lnTo>
                    <a:pt x="189" y="340"/>
                  </a:lnTo>
                  <a:lnTo>
                    <a:pt x="187" y="340"/>
                  </a:lnTo>
                  <a:lnTo>
                    <a:pt x="185" y="340"/>
                  </a:lnTo>
                  <a:lnTo>
                    <a:pt x="183" y="340"/>
                  </a:lnTo>
                  <a:lnTo>
                    <a:pt x="183" y="338"/>
                  </a:lnTo>
                  <a:lnTo>
                    <a:pt x="181" y="338"/>
                  </a:lnTo>
                  <a:lnTo>
                    <a:pt x="179" y="338"/>
                  </a:lnTo>
                  <a:lnTo>
                    <a:pt x="177" y="338"/>
                  </a:lnTo>
                  <a:lnTo>
                    <a:pt x="177" y="336"/>
                  </a:lnTo>
                  <a:lnTo>
                    <a:pt x="175" y="336"/>
                  </a:lnTo>
                  <a:lnTo>
                    <a:pt x="173" y="336"/>
                  </a:lnTo>
                  <a:lnTo>
                    <a:pt x="171" y="336"/>
                  </a:lnTo>
                  <a:lnTo>
                    <a:pt x="170" y="336"/>
                  </a:lnTo>
                  <a:lnTo>
                    <a:pt x="168" y="336"/>
                  </a:lnTo>
                  <a:lnTo>
                    <a:pt x="166" y="336"/>
                  </a:lnTo>
                  <a:lnTo>
                    <a:pt x="166" y="334"/>
                  </a:lnTo>
                  <a:lnTo>
                    <a:pt x="164" y="334"/>
                  </a:lnTo>
                  <a:lnTo>
                    <a:pt x="162" y="334"/>
                  </a:lnTo>
                  <a:lnTo>
                    <a:pt x="160" y="334"/>
                  </a:lnTo>
                  <a:lnTo>
                    <a:pt x="158" y="336"/>
                  </a:lnTo>
                  <a:lnTo>
                    <a:pt x="156" y="334"/>
                  </a:lnTo>
                  <a:lnTo>
                    <a:pt x="154" y="334"/>
                  </a:lnTo>
                  <a:lnTo>
                    <a:pt x="154" y="336"/>
                  </a:lnTo>
                  <a:lnTo>
                    <a:pt x="152" y="336"/>
                  </a:lnTo>
                  <a:lnTo>
                    <a:pt x="150" y="336"/>
                  </a:lnTo>
                  <a:lnTo>
                    <a:pt x="148" y="336"/>
                  </a:lnTo>
                  <a:lnTo>
                    <a:pt x="148" y="338"/>
                  </a:lnTo>
                  <a:lnTo>
                    <a:pt x="147" y="338"/>
                  </a:lnTo>
                  <a:lnTo>
                    <a:pt x="147" y="340"/>
                  </a:lnTo>
                  <a:lnTo>
                    <a:pt x="145" y="340"/>
                  </a:lnTo>
                  <a:lnTo>
                    <a:pt x="145" y="338"/>
                  </a:lnTo>
                  <a:lnTo>
                    <a:pt x="143" y="338"/>
                  </a:lnTo>
                  <a:lnTo>
                    <a:pt x="141" y="338"/>
                  </a:lnTo>
                  <a:lnTo>
                    <a:pt x="141" y="340"/>
                  </a:lnTo>
                  <a:lnTo>
                    <a:pt x="139" y="340"/>
                  </a:lnTo>
                  <a:lnTo>
                    <a:pt x="137" y="341"/>
                  </a:lnTo>
                  <a:lnTo>
                    <a:pt x="135" y="341"/>
                  </a:lnTo>
                  <a:lnTo>
                    <a:pt x="133" y="341"/>
                  </a:lnTo>
                  <a:lnTo>
                    <a:pt x="131" y="341"/>
                  </a:lnTo>
                  <a:lnTo>
                    <a:pt x="129" y="341"/>
                  </a:lnTo>
                  <a:lnTo>
                    <a:pt x="129" y="343"/>
                  </a:lnTo>
                  <a:lnTo>
                    <a:pt x="127" y="343"/>
                  </a:lnTo>
                  <a:lnTo>
                    <a:pt x="125" y="343"/>
                  </a:lnTo>
                  <a:lnTo>
                    <a:pt x="127" y="341"/>
                  </a:lnTo>
                  <a:lnTo>
                    <a:pt x="125" y="341"/>
                  </a:lnTo>
                  <a:lnTo>
                    <a:pt x="125" y="340"/>
                  </a:lnTo>
                  <a:lnTo>
                    <a:pt x="127" y="340"/>
                  </a:lnTo>
                  <a:lnTo>
                    <a:pt x="127" y="338"/>
                  </a:lnTo>
                  <a:lnTo>
                    <a:pt x="127" y="336"/>
                  </a:lnTo>
                  <a:lnTo>
                    <a:pt x="125" y="336"/>
                  </a:lnTo>
                  <a:lnTo>
                    <a:pt x="125" y="334"/>
                  </a:lnTo>
                  <a:lnTo>
                    <a:pt x="125" y="332"/>
                  </a:lnTo>
                  <a:lnTo>
                    <a:pt x="123" y="332"/>
                  </a:lnTo>
                  <a:lnTo>
                    <a:pt x="122" y="330"/>
                  </a:lnTo>
                  <a:lnTo>
                    <a:pt x="120" y="330"/>
                  </a:lnTo>
                  <a:lnTo>
                    <a:pt x="120" y="328"/>
                  </a:lnTo>
                  <a:lnTo>
                    <a:pt x="118" y="328"/>
                  </a:lnTo>
                  <a:lnTo>
                    <a:pt x="116" y="328"/>
                  </a:lnTo>
                  <a:lnTo>
                    <a:pt x="116" y="330"/>
                  </a:lnTo>
                  <a:lnTo>
                    <a:pt x="114" y="330"/>
                  </a:lnTo>
                  <a:lnTo>
                    <a:pt x="114" y="332"/>
                  </a:lnTo>
                  <a:lnTo>
                    <a:pt x="112" y="332"/>
                  </a:lnTo>
                  <a:lnTo>
                    <a:pt x="112" y="334"/>
                  </a:lnTo>
                  <a:lnTo>
                    <a:pt x="110" y="334"/>
                  </a:lnTo>
                  <a:lnTo>
                    <a:pt x="110" y="336"/>
                  </a:lnTo>
                  <a:lnTo>
                    <a:pt x="108" y="336"/>
                  </a:lnTo>
                  <a:lnTo>
                    <a:pt x="106" y="336"/>
                  </a:lnTo>
                  <a:lnTo>
                    <a:pt x="104" y="336"/>
                  </a:lnTo>
                  <a:lnTo>
                    <a:pt x="102" y="336"/>
                  </a:lnTo>
                  <a:lnTo>
                    <a:pt x="100" y="336"/>
                  </a:lnTo>
                  <a:lnTo>
                    <a:pt x="102" y="336"/>
                  </a:lnTo>
                  <a:lnTo>
                    <a:pt x="100" y="334"/>
                  </a:lnTo>
                  <a:lnTo>
                    <a:pt x="98" y="334"/>
                  </a:lnTo>
                  <a:lnTo>
                    <a:pt x="97" y="334"/>
                  </a:lnTo>
                  <a:lnTo>
                    <a:pt x="97" y="336"/>
                  </a:lnTo>
                  <a:lnTo>
                    <a:pt x="97" y="334"/>
                  </a:lnTo>
                  <a:lnTo>
                    <a:pt x="95" y="334"/>
                  </a:lnTo>
                  <a:lnTo>
                    <a:pt x="93" y="334"/>
                  </a:lnTo>
                  <a:lnTo>
                    <a:pt x="93" y="332"/>
                  </a:lnTo>
                  <a:lnTo>
                    <a:pt x="91" y="332"/>
                  </a:lnTo>
                  <a:lnTo>
                    <a:pt x="91" y="330"/>
                  </a:lnTo>
                  <a:lnTo>
                    <a:pt x="91" y="328"/>
                  </a:lnTo>
                  <a:lnTo>
                    <a:pt x="91" y="326"/>
                  </a:lnTo>
                  <a:lnTo>
                    <a:pt x="89" y="326"/>
                  </a:lnTo>
                  <a:lnTo>
                    <a:pt x="89" y="324"/>
                  </a:lnTo>
                  <a:lnTo>
                    <a:pt x="89" y="322"/>
                  </a:lnTo>
                  <a:lnTo>
                    <a:pt x="91" y="322"/>
                  </a:lnTo>
                  <a:lnTo>
                    <a:pt x="91" y="320"/>
                  </a:lnTo>
                  <a:lnTo>
                    <a:pt x="93" y="320"/>
                  </a:lnTo>
                  <a:lnTo>
                    <a:pt x="95" y="320"/>
                  </a:lnTo>
                  <a:lnTo>
                    <a:pt x="95" y="318"/>
                  </a:lnTo>
                  <a:lnTo>
                    <a:pt x="95" y="316"/>
                  </a:lnTo>
                  <a:lnTo>
                    <a:pt x="93" y="316"/>
                  </a:lnTo>
                  <a:lnTo>
                    <a:pt x="93" y="315"/>
                  </a:lnTo>
                  <a:lnTo>
                    <a:pt x="91" y="315"/>
                  </a:lnTo>
                  <a:lnTo>
                    <a:pt x="91" y="313"/>
                  </a:lnTo>
                  <a:lnTo>
                    <a:pt x="91" y="311"/>
                  </a:lnTo>
                  <a:lnTo>
                    <a:pt x="89" y="311"/>
                  </a:lnTo>
                  <a:lnTo>
                    <a:pt x="89" y="309"/>
                  </a:lnTo>
                  <a:lnTo>
                    <a:pt x="87" y="309"/>
                  </a:lnTo>
                  <a:lnTo>
                    <a:pt x="87" y="307"/>
                  </a:lnTo>
                  <a:lnTo>
                    <a:pt x="85" y="307"/>
                  </a:lnTo>
                  <a:lnTo>
                    <a:pt x="85" y="305"/>
                  </a:lnTo>
                  <a:lnTo>
                    <a:pt x="83" y="305"/>
                  </a:lnTo>
                  <a:lnTo>
                    <a:pt x="85" y="305"/>
                  </a:lnTo>
                  <a:lnTo>
                    <a:pt x="85" y="307"/>
                  </a:lnTo>
                  <a:lnTo>
                    <a:pt x="83" y="307"/>
                  </a:lnTo>
                  <a:lnTo>
                    <a:pt x="83" y="305"/>
                  </a:lnTo>
                  <a:lnTo>
                    <a:pt x="81" y="305"/>
                  </a:lnTo>
                  <a:lnTo>
                    <a:pt x="81" y="303"/>
                  </a:lnTo>
                  <a:lnTo>
                    <a:pt x="81" y="301"/>
                  </a:lnTo>
                  <a:lnTo>
                    <a:pt x="81" y="299"/>
                  </a:lnTo>
                  <a:lnTo>
                    <a:pt x="79" y="299"/>
                  </a:lnTo>
                  <a:lnTo>
                    <a:pt x="79" y="297"/>
                  </a:lnTo>
                  <a:lnTo>
                    <a:pt x="77" y="297"/>
                  </a:lnTo>
                  <a:lnTo>
                    <a:pt x="77" y="295"/>
                  </a:lnTo>
                  <a:lnTo>
                    <a:pt x="77" y="293"/>
                  </a:lnTo>
                  <a:lnTo>
                    <a:pt x="79" y="293"/>
                  </a:lnTo>
                  <a:lnTo>
                    <a:pt x="79" y="292"/>
                  </a:lnTo>
                  <a:lnTo>
                    <a:pt x="79" y="290"/>
                  </a:lnTo>
                  <a:lnTo>
                    <a:pt x="77" y="290"/>
                  </a:lnTo>
                  <a:lnTo>
                    <a:pt x="77" y="288"/>
                  </a:lnTo>
                  <a:lnTo>
                    <a:pt x="79" y="288"/>
                  </a:lnTo>
                  <a:lnTo>
                    <a:pt x="77" y="288"/>
                  </a:lnTo>
                  <a:lnTo>
                    <a:pt x="77" y="286"/>
                  </a:lnTo>
                  <a:lnTo>
                    <a:pt x="79" y="286"/>
                  </a:lnTo>
                  <a:lnTo>
                    <a:pt x="77" y="286"/>
                  </a:lnTo>
                  <a:lnTo>
                    <a:pt x="79" y="286"/>
                  </a:lnTo>
                  <a:lnTo>
                    <a:pt x="79" y="284"/>
                  </a:lnTo>
                  <a:lnTo>
                    <a:pt x="79" y="282"/>
                  </a:lnTo>
                  <a:lnTo>
                    <a:pt x="77" y="282"/>
                  </a:lnTo>
                  <a:lnTo>
                    <a:pt x="77" y="284"/>
                  </a:lnTo>
                  <a:lnTo>
                    <a:pt x="77" y="282"/>
                  </a:lnTo>
                  <a:lnTo>
                    <a:pt x="75" y="282"/>
                  </a:lnTo>
                  <a:lnTo>
                    <a:pt x="73" y="282"/>
                  </a:lnTo>
                  <a:lnTo>
                    <a:pt x="72" y="284"/>
                  </a:lnTo>
                  <a:lnTo>
                    <a:pt x="72" y="282"/>
                  </a:lnTo>
                  <a:lnTo>
                    <a:pt x="70" y="282"/>
                  </a:lnTo>
                  <a:lnTo>
                    <a:pt x="70" y="284"/>
                  </a:lnTo>
                  <a:lnTo>
                    <a:pt x="70" y="282"/>
                  </a:lnTo>
                  <a:lnTo>
                    <a:pt x="68" y="282"/>
                  </a:lnTo>
                  <a:lnTo>
                    <a:pt x="68" y="280"/>
                  </a:lnTo>
                  <a:lnTo>
                    <a:pt x="68" y="278"/>
                  </a:lnTo>
                  <a:lnTo>
                    <a:pt x="66" y="278"/>
                  </a:lnTo>
                  <a:lnTo>
                    <a:pt x="66" y="276"/>
                  </a:lnTo>
                  <a:lnTo>
                    <a:pt x="64" y="276"/>
                  </a:lnTo>
                  <a:lnTo>
                    <a:pt x="64" y="274"/>
                  </a:lnTo>
                  <a:lnTo>
                    <a:pt x="62" y="272"/>
                  </a:lnTo>
                  <a:lnTo>
                    <a:pt x="60" y="272"/>
                  </a:lnTo>
                  <a:lnTo>
                    <a:pt x="60" y="274"/>
                  </a:lnTo>
                  <a:lnTo>
                    <a:pt x="58" y="274"/>
                  </a:lnTo>
                  <a:lnTo>
                    <a:pt x="58" y="272"/>
                  </a:lnTo>
                  <a:lnTo>
                    <a:pt x="58" y="274"/>
                  </a:lnTo>
                  <a:lnTo>
                    <a:pt x="56" y="274"/>
                  </a:lnTo>
                  <a:lnTo>
                    <a:pt x="54" y="274"/>
                  </a:lnTo>
                  <a:lnTo>
                    <a:pt x="52" y="272"/>
                  </a:lnTo>
                  <a:lnTo>
                    <a:pt x="50" y="272"/>
                  </a:lnTo>
                  <a:lnTo>
                    <a:pt x="50" y="270"/>
                  </a:lnTo>
                  <a:lnTo>
                    <a:pt x="52" y="270"/>
                  </a:lnTo>
                  <a:lnTo>
                    <a:pt x="50" y="270"/>
                  </a:lnTo>
                  <a:lnTo>
                    <a:pt x="50" y="268"/>
                  </a:lnTo>
                  <a:lnTo>
                    <a:pt x="49" y="268"/>
                  </a:lnTo>
                  <a:lnTo>
                    <a:pt x="47" y="268"/>
                  </a:lnTo>
                  <a:lnTo>
                    <a:pt x="47" y="267"/>
                  </a:lnTo>
                  <a:lnTo>
                    <a:pt x="45" y="267"/>
                  </a:lnTo>
                  <a:lnTo>
                    <a:pt x="45" y="265"/>
                  </a:lnTo>
                  <a:lnTo>
                    <a:pt x="43" y="265"/>
                  </a:lnTo>
                  <a:lnTo>
                    <a:pt x="43" y="263"/>
                  </a:lnTo>
                  <a:lnTo>
                    <a:pt x="41" y="263"/>
                  </a:lnTo>
                  <a:lnTo>
                    <a:pt x="41" y="261"/>
                  </a:lnTo>
                  <a:lnTo>
                    <a:pt x="39" y="261"/>
                  </a:lnTo>
                  <a:lnTo>
                    <a:pt x="39" y="259"/>
                  </a:lnTo>
                  <a:lnTo>
                    <a:pt x="39" y="257"/>
                  </a:lnTo>
                  <a:lnTo>
                    <a:pt x="37" y="257"/>
                  </a:lnTo>
                  <a:lnTo>
                    <a:pt x="37" y="255"/>
                  </a:lnTo>
                  <a:lnTo>
                    <a:pt x="35" y="255"/>
                  </a:lnTo>
                  <a:lnTo>
                    <a:pt x="35" y="257"/>
                  </a:lnTo>
                  <a:lnTo>
                    <a:pt x="35" y="255"/>
                  </a:lnTo>
                  <a:lnTo>
                    <a:pt x="33" y="255"/>
                  </a:lnTo>
                  <a:lnTo>
                    <a:pt x="33" y="253"/>
                  </a:lnTo>
                  <a:lnTo>
                    <a:pt x="31" y="253"/>
                  </a:lnTo>
                  <a:lnTo>
                    <a:pt x="31" y="251"/>
                  </a:lnTo>
                  <a:lnTo>
                    <a:pt x="31" y="249"/>
                  </a:lnTo>
                  <a:lnTo>
                    <a:pt x="29" y="249"/>
                  </a:lnTo>
                  <a:lnTo>
                    <a:pt x="27" y="247"/>
                  </a:lnTo>
                  <a:lnTo>
                    <a:pt x="29" y="247"/>
                  </a:lnTo>
                  <a:lnTo>
                    <a:pt x="29" y="245"/>
                  </a:lnTo>
                  <a:lnTo>
                    <a:pt x="29" y="243"/>
                  </a:lnTo>
                  <a:lnTo>
                    <a:pt x="29" y="242"/>
                  </a:lnTo>
                  <a:lnTo>
                    <a:pt x="29" y="240"/>
                  </a:lnTo>
                  <a:lnTo>
                    <a:pt x="27" y="240"/>
                  </a:lnTo>
                  <a:lnTo>
                    <a:pt x="25" y="240"/>
                  </a:lnTo>
                  <a:lnTo>
                    <a:pt x="25" y="238"/>
                  </a:lnTo>
                  <a:lnTo>
                    <a:pt x="25" y="236"/>
                  </a:lnTo>
                  <a:lnTo>
                    <a:pt x="24" y="236"/>
                  </a:lnTo>
                  <a:lnTo>
                    <a:pt x="24" y="234"/>
                  </a:lnTo>
                  <a:lnTo>
                    <a:pt x="22" y="234"/>
                  </a:lnTo>
                  <a:lnTo>
                    <a:pt x="20" y="234"/>
                  </a:lnTo>
                  <a:lnTo>
                    <a:pt x="20" y="232"/>
                  </a:lnTo>
                  <a:lnTo>
                    <a:pt x="20" y="230"/>
                  </a:lnTo>
                  <a:lnTo>
                    <a:pt x="18" y="230"/>
                  </a:lnTo>
                  <a:lnTo>
                    <a:pt x="16" y="230"/>
                  </a:lnTo>
                  <a:lnTo>
                    <a:pt x="16" y="228"/>
                  </a:lnTo>
                  <a:lnTo>
                    <a:pt x="16" y="226"/>
                  </a:lnTo>
                  <a:lnTo>
                    <a:pt x="18" y="226"/>
                  </a:lnTo>
                  <a:lnTo>
                    <a:pt x="18" y="224"/>
                  </a:lnTo>
                  <a:lnTo>
                    <a:pt x="18" y="222"/>
                  </a:lnTo>
                  <a:lnTo>
                    <a:pt x="20" y="222"/>
                  </a:lnTo>
                  <a:lnTo>
                    <a:pt x="20" y="220"/>
                  </a:lnTo>
                  <a:lnTo>
                    <a:pt x="20" y="219"/>
                  </a:lnTo>
                  <a:lnTo>
                    <a:pt x="20" y="217"/>
                  </a:lnTo>
                  <a:lnTo>
                    <a:pt x="20" y="215"/>
                  </a:lnTo>
                  <a:lnTo>
                    <a:pt x="20" y="213"/>
                  </a:lnTo>
                  <a:lnTo>
                    <a:pt x="20" y="211"/>
                  </a:lnTo>
                  <a:lnTo>
                    <a:pt x="20" y="209"/>
                  </a:lnTo>
                  <a:lnTo>
                    <a:pt x="18" y="209"/>
                  </a:lnTo>
                  <a:lnTo>
                    <a:pt x="16" y="209"/>
                  </a:lnTo>
                  <a:lnTo>
                    <a:pt x="16" y="207"/>
                  </a:lnTo>
                  <a:lnTo>
                    <a:pt x="14" y="207"/>
                  </a:lnTo>
                  <a:lnTo>
                    <a:pt x="14" y="205"/>
                  </a:lnTo>
                  <a:lnTo>
                    <a:pt x="14" y="207"/>
                  </a:lnTo>
                  <a:lnTo>
                    <a:pt x="14" y="205"/>
                  </a:lnTo>
                  <a:lnTo>
                    <a:pt x="12" y="203"/>
                  </a:lnTo>
                  <a:lnTo>
                    <a:pt x="10" y="203"/>
                  </a:lnTo>
                  <a:lnTo>
                    <a:pt x="10" y="201"/>
                  </a:lnTo>
                  <a:lnTo>
                    <a:pt x="12" y="201"/>
                  </a:lnTo>
                  <a:lnTo>
                    <a:pt x="12" y="203"/>
                  </a:lnTo>
                  <a:lnTo>
                    <a:pt x="12" y="201"/>
                  </a:lnTo>
                  <a:lnTo>
                    <a:pt x="10" y="201"/>
                  </a:lnTo>
                  <a:lnTo>
                    <a:pt x="10" y="199"/>
                  </a:lnTo>
                  <a:lnTo>
                    <a:pt x="12" y="199"/>
                  </a:lnTo>
                  <a:lnTo>
                    <a:pt x="10" y="199"/>
                  </a:lnTo>
                  <a:lnTo>
                    <a:pt x="8" y="199"/>
                  </a:lnTo>
                  <a:lnTo>
                    <a:pt x="8" y="197"/>
                  </a:lnTo>
                  <a:lnTo>
                    <a:pt x="6" y="197"/>
                  </a:lnTo>
                  <a:lnTo>
                    <a:pt x="6" y="195"/>
                  </a:lnTo>
                  <a:lnTo>
                    <a:pt x="4" y="195"/>
                  </a:lnTo>
                  <a:lnTo>
                    <a:pt x="2" y="192"/>
                  </a:lnTo>
                  <a:lnTo>
                    <a:pt x="0" y="192"/>
                  </a:lnTo>
                  <a:lnTo>
                    <a:pt x="2" y="190"/>
                  </a:lnTo>
                  <a:lnTo>
                    <a:pt x="2" y="192"/>
                  </a:lnTo>
                  <a:lnTo>
                    <a:pt x="2" y="190"/>
                  </a:lnTo>
                  <a:lnTo>
                    <a:pt x="4" y="188"/>
                  </a:lnTo>
                  <a:lnTo>
                    <a:pt x="6" y="186"/>
                  </a:lnTo>
                  <a:lnTo>
                    <a:pt x="8" y="186"/>
                  </a:lnTo>
                  <a:lnTo>
                    <a:pt x="8" y="188"/>
                  </a:lnTo>
                  <a:lnTo>
                    <a:pt x="10" y="188"/>
                  </a:lnTo>
                  <a:lnTo>
                    <a:pt x="12" y="186"/>
                  </a:lnTo>
                  <a:lnTo>
                    <a:pt x="14" y="188"/>
                  </a:lnTo>
                  <a:lnTo>
                    <a:pt x="16" y="188"/>
                  </a:lnTo>
                  <a:lnTo>
                    <a:pt x="14" y="188"/>
                  </a:lnTo>
                  <a:lnTo>
                    <a:pt x="16" y="188"/>
                  </a:lnTo>
                  <a:lnTo>
                    <a:pt x="14" y="188"/>
                  </a:lnTo>
                  <a:lnTo>
                    <a:pt x="14" y="186"/>
                  </a:lnTo>
                  <a:lnTo>
                    <a:pt x="16" y="186"/>
                  </a:lnTo>
                  <a:lnTo>
                    <a:pt x="18" y="188"/>
                  </a:lnTo>
                  <a:lnTo>
                    <a:pt x="20" y="188"/>
                  </a:lnTo>
                  <a:lnTo>
                    <a:pt x="22" y="188"/>
                  </a:lnTo>
                  <a:lnTo>
                    <a:pt x="24" y="190"/>
                  </a:lnTo>
                  <a:lnTo>
                    <a:pt x="24" y="188"/>
                  </a:lnTo>
                  <a:lnTo>
                    <a:pt x="24" y="190"/>
                  </a:lnTo>
                  <a:lnTo>
                    <a:pt x="25" y="188"/>
                  </a:lnTo>
                  <a:lnTo>
                    <a:pt x="24" y="188"/>
                  </a:lnTo>
                  <a:lnTo>
                    <a:pt x="25" y="188"/>
                  </a:lnTo>
                  <a:lnTo>
                    <a:pt x="24" y="188"/>
                  </a:lnTo>
                  <a:lnTo>
                    <a:pt x="22" y="188"/>
                  </a:lnTo>
                  <a:lnTo>
                    <a:pt x="24" y="188"/>
                  </a:lnTo>
                  <a:lnTo>
                    <a:pt x="22" y="188"/>
                  </a:lnTo>
                  <a:lnTo>
                    <a:pt x="20" y="188"/>
                  </a:lnTo>
                  <a:lnTo>
                    <a:pt x="20" y="186"/>
                  </a:lnTo>
                  <a:lnTo>
                    <a:pt x="18" y="186"/>
                  </a:lnTo>
                  <a:lnTo>
                    <a:pt x="16" y="186"/>
                  </a:lnTo>
                  <a:lnTo>
                    <a:pt x="14" y="184"/>
                  </a:lnTo>
                  <a:lnTo>
                    <a:pt x="16" y="184"/>
                  </a:lnTo>
                  <a:lnTo>
                    <a:pt x="18" y="184"/>
                  </a:lnTo>
                  <a:lnTo>
                    <a:pt x="18" y="182"/>
                  </a:lnTo>
                  <a:lnTo>
                    <a:pt x="20" y="182"/>
                  </a:lnTo>
                  <a:lnTo>
                    <a:pt x="22" y="180"/>
                  </a:lnTo>
                  <a:lnTo>
                    <a:pt x="24" y="178"/>
                  </a:lnTo>
                  <a:lnTo>
                    <a:pt x="25" y="178"/>
                  </a:lnTo>
                  <a:lnTo>
                    <a:pt x="27" y="176"/>
                  </a:lnTo>
                  <a:lnTo>
                    <a:pt x="29" y="176"/>
                  </a:lnTo>
                  <a:lnTo>
                    <a:pt x="29" y="174"/>
                  </a:lnTo>
                  <a:lnTo>
                    <a:pt x="31" y="174"/>
                  </a:lnTo>
                  <a:lnTo>
                    <a:pt x="33" y="172"/>
                  </a:lnTo>
                  <a:lnTo>
                    <a:pt x="35" y="171"/>
                  </a:lnTo>
                  <a:lnTo>
                    <a:pt x="37" y="171"/>
                  </a:lnTo>
                  <a:lnTo>
                    <a:pt x="39" y="169"/>
                  </a:lnTo>
                  <a:lnTo>
                    <a:pt x="39" y="167"/>
                  </a:lnTo>
                  <a:lnTo>
                    <a:pt x="41" y="165"/>
                  </a:lnTo>
                  <a:lnTo>
                    <a:pt x="43" y="163"/>
                  </a:lnTo>
                  <a:lnTo>
                    <a:pt x="43" y="161"/>
                  </a:lnTo>
                  <a:lnTo>
                    <a:pt x="45" y="161"/>
                  </a:lnTo>
                  <a:lnTo>
                    <a:pt x="45" y="159"/>
                  </a:lnTo>
                  <a:lnTo>
                    <a:pt x="50" y="155"/>
                  </a:lnTo>
                  <a:lnTo>
                    <a:pt x="52" y="153"/>
                  </a:lnTo>
                  <a:lnTo>
                    <a:pt x="54" y="153"/>
                  </a:lnTo>
                  <a:lnTo>
                    <a:pt x="54" y="151"/>
                  </a:lnTo>
                  <a:lnTo>
                    <a:pt x="56" y="151"/>
                  </a:lnTo>
                  <a:lnTo>
                    <a:pt x="58" y="151"/>
                  </a:lnTo>
                  <a:lnTo>
                    <a:pt x="60" y="147"/>
                  </a:lnTo>
                  <a:lnTo>
                    <a:pt x="62" y="147"/>
                  </a:lnTo>
                  <a:lnTo>
                    <a:pt x="64" y="146"/>
                  </a:lnTo>
                  <a:lnTo>
                    <a:pt x="66" y="144"/>
                  </a:lnTo>
                  <a:lnTo>
                    <a:pt x="68" y="142"/>
                  </a:lnTo>
                  <a:lnTo>
                    <a:pt x="70" y="142"/>
                  </a:lnTo>
                  <a:lnTo>
                    <a:pt x="72" y="142"/>
                  </a:lnTo>
                  <a:lnTo>
                    <a:pt x="73" y="140"/>
                  </a:lnTo>
                  <a:lnTo>
                    <a:pt x="75" y="140"/>
                  </a:lnTo>
                  <a:lnTo>
                    <a:pt x="77" y="140"/>
                  </a:lnTo>
                  <a:lnTo>
                    <a:pt x="77" y="142"/>
                  </a:lnTo>
                  <a:lnTo>
                    <a:pt x="77" y="144"/>
                  </a:lnTo>
                  <a:lnTo>
                    <a:pt x="77" y="146"/>
                  </a:lnTo>
                  <a:lnTo>
                    <a:pt x="77" y="147"/>
                  </a:lnTo>
                  <a:lnTo>
                    <a:pt x="77" y="149"/>
                  </a:lnTo>
                  <a:lnTo>
                    <a:pt x="79" y="151"/>
                  </a:lnTo>
                  <a:lnTo>
                    <a:pt x="77" y="151"/>
                  </a:lnTo>
                  <a:lnTo>
                    <a:pt x="77" y="153"/>
                  </a:lnTo>
                  <a:lnTo>
                    <a:pt x="79" y="155"/>
                  </a:lnTo>
                  <a:lnTo>
                    <a:pt x="79" y="157"/>
                  </a:lnTo>
                  <a:lnTo>
                    <a:pt x="81" y="157"/>
                  </a:lnTo>
                  <a:lnTo>
                    <a:pt x="83" y="159"/>
                  </a:lnTo>
                  <a:lnTo>
                    <a:pt x="83" y="161"/>
                  </a:lnTo>
                  <a:lnTo>
                    <a:pt x="83" y="163"/>
                  </a:lnTo>
                  <a:lnTo>
                    <a:pt x="81" y="165"/>
                  </a:lnTo>
                  <a:lnTo>
                    <a:pt x="81" y="163"/>
                  </a:lnTo>
                  <a:lnTo>
                    <a:pt x="81" y="165"/>
                  </a:lnTo>
                  <a:lnTo>
                    <a:pt x="79" y="165"/>
                  </a:lnTo>
                  <a:lnTo>
                    <a:pt x="81" y="167"/>
                  </a:lnTo>
                  <a:lnTo>
                    <a:pt x="81" y="169"/>
                  </a:lnTo>
                  <a:lnTo>
                    <a:pt x="79" y="169"/>
                  </a:lnTo>
                  <a:lnTo>
                    <a:pt x="79" y="171"/>
                  </a:lnTo>
                  <a:lnTo>
                    <a:pt x="79" y="172"/>
                  </a:lnTo>
                  <a:lnTo>
                    <a:pt x="79" y="174"/>
                  </a:lnTo>
                  <a:lnTo>
                    <a:pt x="81" y="174"/>
                  </a:lnTo>
                  <a:lnTo>
                    <a:pt x="81" y="176"/>
                  </a:lnTo>
                  <a:lnTo>
                    <a:pt x="83" y="176"/>
                  </a:lnTo>
                  <a:lnTo>
                    <a:pt x="81" y="176"/>
                  </a:lnTo>
                  <a:lnTo>
                    <a:pt x="81" y="178"/>
                  </a:lnTo>
                  <a:lnTo>
                    <a:pt x="83" y="178"/>
                  </a:lnTo>
                  <a:lnTo>
                    <a:pt x="83" y="176"/>
                  </a:lnTo>
                  <a:lnTo>
                    <a:pt x="83" y="178"/>
                  </a:lnTo>
                  <a:lnTo>
                    <a:pt x="83" y="176"/>
                  </a:lnTo>
                  <a:lnTo>
                    <a:pt x="85" y="176"/>
                  </a:lnTo>
                  <a:lnTo>
                    <a:pt x="87" y="176"/>
                  </a:lnTo>
                  <a:lnTo>
                    <a:pt x="85" y="176"/>
                  </a:lnTo>
                  <a:lnTo>
                    <a:pt x="85" y="174"/>
                  </a:lnTo>
                  <a:lnTo>
                    <a:pt x="87" y="174"/>
                  </a:lnTo>
                  <a:lnTo>
                    <a:pt x="89" y="174"/>
                  </a:lnTo>
                  <a:lnTo>
                    <a:pt x="87" y="174"/>
                  </a:lnTo>
                  <a:lnTo>
                    <a:pt x="89" y="174"/>
                  </a:lnTo>
                  <a:lnTo>
                    <a:pt x="89" y="172"/>
                  </a:lnTo>
                  <a:lnTo>
                    <a:pt x="89" y="174"/>
                  </a:lnTo>
                  <a:lnTo>
                    <a:pt x="91" y="172"/>
                  </a:lnTo>
                  <a:lnTo>
                    <a:pt x="91" y="174"/>
                  </a:lnTo>
                  <a:lnTo>
                    <a:pt x="93" y="174"/>
                  </a:lnTo>
                  <a:lnTo>
                    <a:pt x="91" y="172"/>
                  </a:lnTo>
                  <a:lnTo>
                    <a:pt x="93" y="172"/>
                  </a:lnTo>
                  <a:lnTo>
                    <a:pt x="91" y="172"/>
                  </a:lnTo>
                  <a:lnTo>
                    <a:pt x="95" y="172"/>
                  </a:lnTo>
                  <a:lnTo>
                    <a:pt x="97" y="172"/>
                  </a:lnTo>
                  <a:lnTo>
                    <a:pt x="97" y="174"/>
                  </a:lnTo>
                  <a:lnTo>
                    <a:pt x="95" y="174"/>
                  </a:lnTo>
                  <a:lnTo>
                    <a:pt x="97" y="174"/>
                  </a:lnTo>
                  <a:lnTo>
                    <a:pt x="97" y="176"/>
                  </a:lnTo>
                  <a:lnTo>
                    <a:pt x="97" y="174"/>
                  </a:lnTo>
                  <a:lnTo>
                    <a:pt x="97" y="172"/>
                  </a:lnTo>
                  <a:lnTo>
                    <a:pt x="95" y="172"/>
                  </a:lnTo>
                  <a:lnTo>
                    <a:pt x="93" y="172"/>
                  </a:lnTo>
                  <a:lnTo>
                    <a:pt x="91" y="172"/>
                  </a:lnTo>
                  <a:lnTo>
                    <a:pt x="89" y="172"/>
                  </a:lnTo>
                  <a:lnTo>
                    <a:pt x="87" y="171"/>
                  </a:lnTo>
                  <a:lnTo>
                    <a:pt x="89" y="171"/>
                  </a:lnTo>
                  <a:lnTo>
                    <a:pt x="91" y="171"/>
                  </a:lnTo>
                  <a:lnTo>
                    <a:pt x="91" y="169"/>
                  </a:lnTo>
                  <a:lnTo>
                    <a:pt x="93" y="167"/>
                  </a:lnTo>
                  <a:lnTo>
                    <a:pt x="95" y="167"/>
                  </a:lnTo>
                  <a:lnTo>
                    <a:pt x="97" y="167"/>
                  </a:lnTo>
                  <a:lnTo>
                    <a:pt x="98" y="167"/>
                  </a:lnTo>
                  <a:lnTo>
                    <a:pt x="100" y="165"/>
                  </a:lnTo>
                  <a:lnTo>
                    <a:pt x="100" y="163"/>
                  </a:lnTo>
                  <a:lnTo>
                    <a:pt x="100" y="161"/>
                  </a:lnTo>
                  <a:lnTo>
                    <a:pt x="102" y="161"/>
                  </a:lnTo>
                  <a:lnTo>
                    <a:pt x="104" y="161"/>
                  </a:lnTo>
                  <a:lnTo>
                    <a:pt x="104" y="159"/>
                  </a:lnTo>
                  <a:lnTo>
                    <a:pt x="102" y="159"/>
                  </a:lnTo>
                  <a:lnTo>
                    <a:pt x="104" y="159"/>
                  </a:lnTo>
                  <a:lnTo>
                    <a:pt x="104" y="157"/>
                  </a:lnTo>
                  <a:lnTo>
                    <a:pt x="102" y="157"/>
                  </a:lnTo>
                  <a:lnTo>
                    <a:pt x="102" y="159"/>
                  </a:lnTo>
                  <a:lnTo>
                    <a:pt x="102" y="157"/>
                  </a:lnTo>
                  <a:lnTo>
                    <a:pt x="100" y="157"/>
                  </a:lnTo>
                  <a:lnTo>
                    <a:pt x="102" y="157"/>
                  </a:lnTo>
                  <a:lnTo>
                    <a:pt x="100" y="159"/>
                  </a:lnTo>
                  <a:lnTo>
                    <a:pt x="100" y="157"/>
                  </a:lnTo>
                  <a:lnTo>
                    <a:pt x="102" y="155"/>
                  </a:lnTo>
                  <a:lnTo>
                    <a:pt x="100" y="155"/>
                  </a:lnTo>
                  <a:lnTo>
                    <a:pt x="100" y="157"/>
                  </a:lnTo>
                  <a:lnTo>
                    <a:pt x="98" y="157"/>
                  </a:lnTo>
                  <a:lnTo>
                    <a:pt x="98" y="159"/>
                  </a:lnTo>
                  <a:lnTo>
                    <a:pt x="100" y="159"/>
                  </a:lnTo>
                  <a:lnTo>
                    <a:pt x="100" y="161"/>
                  </a:lnTo>
                  <a:lnTo>
                    <a:pt x="98" y="161"/>
                  </a:lnTo>
                  <a:lnTo>
                    <a:pt x="100" y="159"/>
                  </a:lnTo>
                  <a:lnTo>
                    <a:pt x="98" y="159"/>
                  </a:lnTo>
                  <a:lnTo>
                    <a:pt x="97" y="159"/>
                  </a:lnTo>
                  <a:lnTo>
                    <a:pt x="97" y="157"/>
                  </a:lnTo>
                  <a:lnTo>
                    <a:pt x="97" y="153"/>
                  </a:lnTo>
                  <a:lnTo>
                    <a:pt x="95" y="153"/>
                  </a:lnTo>
                  <a:lnTo>
                    <a:pt x="93" y="153"/>
                  </a:lnTo>
                  <a:lnTo>
                    <a:pt x="93" y="151"/>
                  </a:lnTo>
                  <a:lnTo>
                    <a:pt x="93" y="149"/>
                  </a:lnTo>
                  <a:lnTo>
                    <a:pt x="95" y="149"/>
                  </a:lnTo>
                  <a:lnTo>
                    <a:pt x="97" y="149"/>
                  </a:lnTo>
                  <a:lnTo>
                    <a:pt x="98" y="149"/>
                  </a:lnTo>
                  <a:lnTo>
                    <a:pt x="100" y="149"/>
                  </a:lnTo>
                  <a:lnTo>
                    <a:pt x="100" y="147"/>
                  </a:lnTo>
                  <a:lnTo>
                    <a:pt x="102" y="147"/>
                  </a:lnTo>
                  <a:lnTo>
                    <a:pt x="102" y="149"/>
                  </a:lnTo>
                  <a:lnTo>
                    <a:pt x="104" y="149"/>
                  </a:lnTo>
                  <a:lnTo>
                    <a:pt x="106" y="149"/>
                  </a:lnTo>
                  <a:lnTo>
                    <a:pt x="108" y="149"/>
                  </a:lnTo>
                  <a:lnTo>
                    <a:pt x="110" y="147"/>
                  </a:lnTo>
                  <a:lnTo>
                    <a:pt x="112" y="147"/>
                  </a:lnTo>
                  <a:lnTo>
                    <a:pt x="116" y="147"/>
                  </a:lnTo>
                  <a:lnTo>
                    <a:pt x="116" y="146"/>
                  </a:lnTo>
                  <a:lnTo>
                    <a:pt x="118" y="146"/>
                  </a:lnTo>
                  <a:lnTo>
                    <a:pt x="120" y="146"/>
                  </a:lnTo>
                  <a:lnTo>
                    <a:pt x="122" y="146"/>
                  </a:lnTo>
                  <a:lnTo>
                    <a:pt x="123" y="146"/>
                  </a:lnTo>
                  <a:lnTo>
                    <a:pt x="125" y="146"/>
                  </a:lnTo>
                  <a:lnTo>
                    <a:pt x="125" y="144"/>
                  </a:lnTo>
                  <a:lnTo>
                    <a:pt x="127" y="144"/>
                  </a:lnTo>
                  <a:lnTo>
                    <a:pt x="129" y="144"/>
                  </a:lnTo>
                  <a:lnTo>
                    <a:pt x="131" y="144"/>
                  </a:lnTo>
                  <a:lnTo>
                    <a:pt x="133" y="144"/>
                  </a:lnTo>
                  <a:lnTo>
                    <a:pt x="133" y="142"/>
                  </a:lnTo>
                  <a:lnTo>
                    <a:pt x="135" y="142"/>
                  </a:lnTo>
                  <a:lnTo>
                    <a:pt x="135" y="144"/>
                  </a:lnTo>
                  <a:lnTo>
                    <a:pt x="133" y="144"/>
                  </a:lnTo>
                  <a:lnTo>
                    <a:pt x="135" y="144"/>
                  </a:lnTo>
                  <a:lnTo>
                    <a:pt x="135" y="146"/>
                  </a:lnTo>
                  <a:lnTo>
                    <a:pt x="135" y="147"/>
                  </a:lnTo>
                  <a:lnTo>
                    <a:pt x="137" y="149"/>
                  </a:lnTo>
                  <a:lnTo>
                    <a:pt x="137" y="151"/>
                  </a:lnTo>
                  <a:lnTo>
                    <a:pt x="139" y="151"/>
                  </a:lnTo>
                  <a:lnTo>
                    <a:pt x="137" y="151"/>
                  </a:lnTo>
                  <a:lnTo>
                    <a:pt x="139" y="151"/>
                  </a:lnTo>
                  <a:lnTo>
                    <a:pt x="139" y="153"/>
                  </a:lnTo>
                  <a:lnTo>
                    <a:pt x="137" y="153"/>
                  </a:lnTo>
                  <a:lnTo>
                    <a:pt x="137" y="155"/>
                  </a:lnTo>
                  <a:lnTo>
                    <a:pt x="135" y="155"/>
                  </a:lnTo>
                  <a:lnTo>
                    <a:pt x="135" y="157"/>
                  </a:lnTo>
                  <a:lnTo>
                    <a:pt x="133" y="159"/>
                  </a:lnTo>
                  <a:lnTo>
                    <a:pt x="131" y="159"/>
                  </a:lnTo>
                  <a:lnTo>
                    <a:pt x="131" y="157"/>
                  </a:lnTo>
                  <a:lnTo>
                    <a:pt x="131" y="159"/>
                  </a:lnTo>
                  <a:lnTo>
                    <a:pt x="133" y="159"/>
                  </a:lnTo>
                  <a:lnTo>
                    <a:pt x="133" y="161"/>
                  </a:lnTo>
                  <a:lnTo>
                    <a:pt x="131" y="161"/>
                  </a:lnTo>
                  <a:lnTo>
                    <a:pt x="129" y="163"/>
                  </a:lnTo>
                  <a:lnTo>
                    <a:pt x="129" y="165"/>
                  </a:lnTo>
                  <a:lnTo>
                    <a:pt x="131" y="163"/>
                  </a:lnTo>
                  <a:lnTo>
                    <a:pt x="131" y="165"/>
                  </a:lnTo>
                  <a:lnTo>
                    <a:pt x="131" y="163"/>
                  </a:lnTo>
                  <a:lnTo>
                    <a:pt x="133" y="161"/>
                  </a:lnTo>
                  <a:lnTo>
                    <a:pt x="133" y="159"/>
                  </a:lnTo>
                  <a:lnTo>
                    <a:pt x="135" y="159"/>
                  </a:lnTo>
                  <a:lnTo>
                    <a:pt x="135" y="161"/>
                  </a:lnTo>
                  <a:lnTo>
                    <a:pt x="137" y="161"/>
                  </a:lnTo>
                  <a:lnTo>
                    <a:pt x="137" y="159"/>
                  </a:lnTo>
                  <a:lnTo>
                    <a:pt x="137" y="157"/>
                  </a:lnTo>
                  <a:lnTo>
                    <a:pt x="139" y="157"/>
                  </a:lnTo>
                  <a:lnTo>
                    <a:pt x="141" y="157"/>
                  </a:lnTo>
                  <a:lnTo>
                    <a:pt x="141" y="159"/>
                  </a:lnTo>
                  <a:lnTo>
                    <a:pt x="141" y="161"/>
                  </a:lnTo>
                  <a:lnTo>
                    <a:pt x="139" y="161"/>
                  </a:lnTo>
                  <a:lnTo>
                    <a:pt x="139" y="163"/>
                  </a:lnTo>
                  <a:lnTo>
                    <a:pt x="141" y="163"/>
                  </a:lnTo>
                  <a:lnTo>
                    <a:pt x="139" y="163"/>
                  </a:lnTo>
                  <a:lnTo>
                    <a:pt x="139" y="165"/>
                  </a:lnTo>
                  <a:lnTo>
                    <a:pt x="141" y="163"/>
                  </a:lnTo>
                  <a:lnTo>
                    <a:pt x="141" y="161"/>
                  </a:lnTo>
                  <a:lnTo>
                    <a:pt x="141" y="163"/>
                  </a:lnTo>
                  <a:lnTo>
                    <a:pt x="141" y="161"/>
                  </a:lnTo>
                  <a:lnTo>
                    <a:pt x="143" y="161"/>
                  </a:lnTo>
                  <a:lnTo>
                    <a:pt x="143" y="163"/>
                  </a:lnTo>
                  <a:lnTo>
                    <a:pt x="145" y="163"/>
                  </a:lnTo>
                  <a:lnTo>
                    <a:pt x="145" y="165"/>
                  </a:lnTo>
                  <a:lnTo>
                    <a:pt x="143" y="165"/>
                  </a:lnTo>
                  <a:lnTo>
                    <a:pt x="145" y="165"/>
                  </a:lnTo>
                  <a:lnTo>
                    <a:pt x="145" y="163"/>
                  </a:lnTo>
                  <a:lnTo>
                    <a:pt x="143" y="163"/>
                  </a:lnTo>
                  <a:lnTo>
                    <a:pt x="143" y="161"/>
                  </a:lnTo>
                  <a:lnTo>
                    <a:pt x="143" y="159"/>
                  </a:lnTo>
                  <a:lnTo>
                    <a:pt x="143" y="157"/>
                  </a:lnTo>
                  <a:lnTo>
                    <a:pt x="145" y="159"/>
                  </a:lnTo>
                  <a:lnTo>
                    <a:pt x="145" y="161"/>
                  </a:lnTo>
                  <a:lnTo>
                    <a:pt x="145" y="163"/>
                  </a:lnTo>
                  <a:lnTo>
                    <a:pt x="147" y="163"/>
                  </a:lnTo>
                  <a:lnTo>
                    <a:pt x="147" y="161"/>
                  </a:lnTo>
                  <a:lnTo>
                    <a:pt x="145" y="161"/>
                  </a:lnTo>
                  <a:lnTo>
                    <a:pt x="145" y="159"/>
                  </a:lnTo>
                  <a:lnTo>
                    <a:pt x="143" y="157"/>
                  </a:lnTo>
                  <a:lnTo>
                    <a:pt x="141" y="155"/>
                  </a:lnTo>
                  <a:lnTo>
                    <a:pt x="141" y="153"/>
                  </a:lnTo>
                  <a:lnTo>
                    <a:pt x="143" y="153"/>
                  </a:lnTo>
                  <a:lnTo>
                    <a:pt x="143" y="151"/>
                  </a:lnTo>
                  <a:lnTo>
                    <a:pt x="143" y="149"/>
                  </a:lnTo>
                  <a:lnTo>
                    <a:pt x="143" y="147"/>
                  </a:lnTo>
                  <a:lnTo>
                    <a:pt x="145" y="147"/>
                  </a:lnTo>
                  <a:lnTo>
                    <a:pt x="143" y="146"/>
                  </a:lnTo>
                  <a:lnTo>
                    <a:pt x="145" y="146"/>
                  </a:lnTo>
                  <a:lnTo>
                    <a:pt x="147" y="146"/>
                  </a:lnTo>
                  <a:lnTo>
                    <a:pt x="148" y="146"/>
                  </a:lnTo>
                  <a:lnTo>
                    <a:pt x="148" y="147"/>
                  </a:lnTo>
                  <a:lnTo>
                    <a:pt x="148" y="146"/>
                  </a:lnTo>
                  <a:lnTo>
                    <a:pt x="147" y="146"/>
                  </a:lnTo>
                  <a:lnTo>
                    <a:pt x="147" y="144"/>
                  </a:lnTo>
                  <a:lnTo>
                    <a:pt x="145" y="144"/>
                  </a:lnTo>
                  <a:lnTo>
                    <a:pt x="145" y="142"/>
                  </a:lnTo>
                  <a:lnTo>
                    <a:pt x="147" y="140"/>
                  </a:lnTo>
                  <a:lnTo>
                    <a:pt x="147" y="138"/>
                  </a:lnTo>
                  <a:lnTo>
                    <a:pt x="148" y="136"/>
                  </a:lnTo>
                  <a:lnTo>
                    <a:pt x="148" y="138"/>
                  </a:lnTo>
                  <a:lnTo>
                    <a:pt x="150" y="138"/>
                  </a:lnTo>
                  <a:lnTo>
                    <a:pt x="148" y="138"/>
                  </a:lnTo>
                  <a:lnTo>
                    <a:pt x="148" y="136"/>
                  </a:lnTo>
                  <a:lnTo>
                    <a:pt x="148" y="134"/>
                  </a:lnTo>
                  <a:lnTo>
                    <a:pt x="148" y="132"/>
                  </a:lnTo>
                  <a:lnTo>
                    <a:pt x="148" y="130"/>
                  </a:lnTo>
                  <a:lnTo>
                    <a:pt x="148" y="128"/>
                  </a:lnTo>
                  <a:lnTo>
                    <a:pt x="148" y="130"/>
                  </a:lnTo>
                  <a:lnTo>
                    <a:pt x="147" y="130"/>
                  </a:lnTo>
                  <a:lnTo>
                    <a:pt x="147" y="128"/>
                  </a:lnTo>
                  <a:lnTo>
                    <a:pt x="145" y="128"/>
                  </a:lnTo>
                  <a:lnTo>
                    <a:pt x="145" y="126"/>
                  </a:lnTo>
                  <a:lnTo>
                    <a:pt x="145" y="124"/>
                  </a:lnTo>
                  <a:lnTo>
                    <a:pt x="143" y="124"/>
                  </a:lnTo>
                  <a:lnTo>
                    <a:pt x="143" y="126"/>
                  </a:lnTo>
                  <a:lnTo>
                    <a:pt x="143" y="124"/>
                  </a:lnTo>
                  <a:lnTo>
                    <a:pt x="143" y="123"/>
                  </a:lnTo>
                  <a:lnTo>
                    <a:pt x="145" y="123"/>
                  </a:lnTo>
                  <a:lnTo>
                    <a:pt x="145" y="121"/>
                  </a:lnTo>
                  <a:lnTo>
                    <a:pt x="147" y="119"/>
                  </a:lnTo>
                  <a:lnTo>
                    <a:pt x="148" y="119"/>
                  </a:lnTo>
                  <a:lnTo>
                    <a:pt x="150" y="117"/>
                  </a:lnTo>
                  <a:lnTo>
                    <a:pt x="152" y="115"/>
                  </a:lnTo>
                  <a:lnTo>
                    <a:pt x="152" y="113"/>
                  </a:lnTo>
                  <a:lnTo>
                    <a:pt x="154" y="113"/>
                  </a:lnTo>
                  <a:lnTo>
                    <a:pt x="156" y="113"/>
                  </a:lnTo>
                  <a:lnTo>
                    <a:pt x="156" y="111"/>
                  </a:lnTo>
                  <a:lnTo>
                    <a:pt x="154" y="109"/>
                  </a:lnTo>
                  <a:lnTo>
                    <a:pt x="156" y="109"/>
                  </a:lnTo>
                  <a:lnTo>
                    <a:pt x="158" y="109"/>
                  </a:lnTo>
                  <a:lnTo>
                    <a:pt x="158" y="111"/>
                  </a:lnTo>
                  <a:lnTo>
                    <a:pt x="160" y="111"/>
                  </a:lnTo>
                  <a:lnTo>
                    <a:pt x="162" y="111"/>
                  </a:lnTo>
                  <a:lnTo>
                    <a:pt x="162" y="113"/>
                  </a:lnTo>
                  <a:lnTo>
                    <a:pt x="164" y="113"/>
                  </a:lnTo>
                  <a:lnTo>
                    <a:pt x="166" y="113"/>
                  </a:lnTo>
                  <a:lnTo>
                    <a:pt x="168" y="113"/>
                  </a:lnTo>
                  <a:lnTo>
                    <a:pt x="170" y="113"/>
                  </a:lnTo>
                  <a:lnTo>
                    <a:pt x="171" y="113"/>
                  </a:lnTo>
                  <a:lnTo>
                    <a:pt x="173" y="115"/>
                  </a:lnTo>
                  <a:lnTo>
                    <a:pt x="171" y="115"/>
                  </a:lnTo>
                  <a:lnTo>
                    <a:pt x="170" y="115"/>
                  </a:lnTo>
                  <a:lnTo>
                    <a:pt x="168" y="115"/>
                  </a:lnTo>
                  <a:lnTo>
                    <a:pt x="168" y="117"/>
                  </a:lnTo>
                  <a:lnTo>
                    <a:pt x="170" y="117"/>
                  </a:lnTo>
                  <a:lnTo>
                    <a:pt x="170" y="115"/>
                  </a:lnTo>
                  <a:lnTo>
                    <a:pt x="171" y="115"/>
                  </a:lnTo>
                  <a:lnTo>
                    <a:pt x="173" y="115"/>
                  </a:lnTo>
                  <a:lnTo>
                    <a:pt x="173" y="117"/>
                  </a:lnTo>
                  <a:lnTo>
                    <a:pt x="173" y="115"/>
                  </a:lnTo>
                  <a:lnTo>
                    <a:pt x="173" y="117"/>
                  </a:lnTo>
                  <a:lnTo>
                    <a:pt x="175" y="117"/>
                  </a:lnTo>
                  <a:lnTo>
                    <a:pt x="175" y="119"/>
                  </a:lnTo>
                  <a:lnTo>
                    <a:pt x="175" y="121"/>
                  </a:lnTo>
                  <a:lnTo>
                    <a:pt x="175" y="123"/>
                  </a:lnTo>
                  <a:lnTo>
                    <a:pt x="175" y="124"/>
                  </a:lnTo>
                  <a:lnTo>
                    <a:pt x="175" y="123"/>
                  </a:lnTo>
                  <a:lnTo>
                    <a:pt x="175" y="121"/>
                  </a:lnTo>
                  <a:lnTo>
                    <a:pt x="175" y="119"/>
                  </a:lnTo>
                  <a:lnTo>
                    <a:pt x="175" y="117"/>
                  </a:lnTo>
                  <a:lnTo>
                    <a:pt x="175" y="115"/>
                  </a:lnTo>
                  <a:lnTo>
                    <a:pt x="173" y="115"/>
                  </a:lnTo>
                  <a:lnTo>
                    <a:pt x="175" y="115"/>
                  </a:lnTo>
                  <a:lnTo>
                    <a:pt x="177" y="115"/>
                  </a:lnTo>
                  <a:lnTo>
                    <a:pt x="177" y="117"/>
                  </a:lnTo>
                  <a:lnTo>
                    <a:pt x="179" y="117"/>
                  </a:lnTo>
                  <a:lnTo>
                    <a:pt x="181" y="117"/>
                  </a:lnTo>
                  <a:lnTo>
                    <a:pt x="183" y="117"/>
                  </a:lnTo>
                  <a:lnTo>
                    <a:pt x="183" y="115"/>
                  </a:lnTo>
                  <a:lnTo>
                    <a:pt x="185" y="115"/>
                  </a:lnTo>
                  <a:lnTo>
                    <a:pt x="185" y="117"/>
                  </a:lnTo>
                  <a:lnTo>
                    <a:pt x="187" y="117"/>
                  </a:lnTo>
                  <a:lnTo>
                    <a:pt x="189" y="117"/>
                  </a:lnTo>
                  <a:lnTo>
                    <a:pt x="187" y="117"/>
                  </a:lnTo>
                  <a:lnTo>
                    <a:pt x="185" y="117"/>
                  </a:lnTo>
                  <a:lnTo>
                    <a:pt x="185" y="115"/>
                  </a:lnTo>
                  <a:lnTo>
                    <a:pt x="187" y="113"/>
                  </a:lnTo>
                  <a:lnTo>
                    <a:pt x="189" y="113"/>
                  </a:lnTo>
                  <a:lnTo>
                    <a:pt x="191" y="111"/>
                  </a:lnTo>
                  <a:lnTo>
                    <a:pt x="193" y="109"/>
                  </a:lnTo>
                  <a:lnTo>
                    <a:pt x="195" y="109"/>
                  </a:lnTo>
                  <a:lnTo>
                    <a:pt x="195" y="111"/>
                  </a:lnTo>
                  <a:lnTo>
                    <a:pt x="196" y="111"/>
                  </a:lnTo>
                  <a:lnTo>
                    <a:pt x="196" y="113"/>
                  </a:lnTo>
                  <a:lnTo>
                    <a:pt x="196" y="111"/>
                  </a:lnTo>
                  <a:lnTo>
                    <a:pt x="195" y="111"/>
                  </a:lnTo>
                  <a:lnTo>
                    <a:pt x="195" y="109"/>
                  </a:lnTo>
                  <a:lnTo>
                    <a:pt x="196" y="107"/>
                  </a:lnTo>
                  <a:lnTo>
                    <a:pt x="198" y="107"/>
                  </a:lnTo>
                  <a:lnTo>
                    <a:pt x="198" y="109"/>
                  </a:lnTo>
                  <a:lnTo>
                    <a:pt x="198" y="107"/>
                  </a:lnTo>
                  <a:lnTo>
                    <a:pt x="200" y="107"/>
                  </a:lnTo>
                  <a:lnTo>
                    <a:pt x="200" y="109"/>
                  </a:lnTo>
                  <a:lnTo>
                    <a:pt x="202" y="109"/>
                  </a:lnTo>
                  <a:lnTo>
                    <a:pt x="204" y="109"/>
                  </a:lnTo>
                  <a:lnTo>
                    <a:pt x="206" y="111"/>
                  </a:lnTo>
                  <a:lnTo>
                    <a:pt x="208" y="111"/>
                  </a:lnTo>
                  <a:lnTo>
                    <a:pt x="210" y="111"/>
                  </a:lnTo>
                  <a:lnTo>
                    <a:pt x="212" y="111"/>
                  </a:lnTo>
                  <a:lnTo>
                    <a:pt x="212" y="113"/>
                  </a:lnTo>
                  <a:lnTo>
                    <a:pt x="210" y="113"/>
                  </a:lnTo>
                  <a:lnTo>
                    <a:pt x="210" y="115"/>
                  </a:lnTo>
                  <a:lnTo>
                    <a:pt x="212" y="115"/>
                  </a:lnTo>
                  <a:lnTo>
                    <a:pt x="210" y="115"/>
                  </a:lnTo>
                  <a:lnTo>
                    <a:pt x="210" y="117"/>
                  </a:lnTo>
                  <a:lnTo>
                    <a:pt x="210" y="119"/>
                  </a:lnTo>
                  <a:lnTo>
                    <a:pt x="210" y="121"/>
                  </a:lnTo>
                  <a:lnTo>
                    <a:pt x="210" y="123"/>
                  </a:lnTo>
                  <a:lnTo>
                    <a:pt x="212" y="124"/>
                  </a:lnTo>
                  <a:lnTo>
                    <a:pt x="210" y="124"/>
                  </a:lnTo>
                  <a:lnTo>
                    <a:pt x="212" y="124"/>
                  </a:lnTo>
                  <a:lnTo>
                    <a:pt x="210" y="126"/>
                  </a:lnTo>
                  <a:lnTo>
                    <a:pt x="212" y="126"/>
                  </a:lnTo>
                  <a:lnTo>
                    <a:pt x="212" y="124"/>
                  </a:lnTo>
                  <a:lnTo>
                    <a:pt x="212" y="126"/>
                  </a:lnTo>
                  <a:lnTo>
                    <a:pt x="214" y="124"/>
                  </a:lnTo>
                  <a:lnTo>
                    <a:pt x="216" y="124"/>
                  </a:lnTo>
                  <a:lnTo>
                    <a:pt x="218" y="124"/>
                  </a:lnTo>
                  <a:lnTo>
                    <a:pt x="221" y="124"/>
                  </a:lnTo>
                  <a:lnTo>
                    <a:pt x="223" y="123"/>
                  </a:lnTo>
                  <a:lnTo>
                    <a:pt x="225" y="123"/>
                  </a:lnTo>
                  <a:lnTo>
                    <a:pt x="225" y="124"/>
                  </a:lnTo>
                  <a:lnTo>
                    <a:pt x="227" y="126"/>
                  </a:lnTo>
                  <a:lnTo>
                    <a:pt x="229" y="128"/>
                  </a:lnTo>
                  <a:lnTo>
                    <a:pt x="231" y="128"/>
                  </a:lnTo>
                  <a:lnTo>
                    <a:pt x="231" y="130"/>
                  </a:lnTo>
                  <a:lnTo>
                    <a:pt x="231" y="128"/>
                  </a:lnTo>
                  <a:lnTo>
                    <a:pt x="231" y="130"/>
                  </a:lnTo>
                  <a:lnTo>
                    <a:pt x="233" y="130"/>
                  </a:lnTo>
                  <a:lnTo>
                    <a:pt x="233" y="132"/>
                  </a:lnTo>
                  <a:lnTo>
                    <a:pt x="233" y="130"/>
                  </a:lnTo>
                  <a:lnTo>
                    <a:pt x="233" y="128"/>
                  </a:lnTo>
                  <a:lnTo>
                    <a:pt x="231" y="128"/>
                  </a:lnTo>
                  <a:lnTo>
                    <a:pt x="231" y="126"/>
                  </a:lnTo>
                  <a:lnTo>
                    <a:pt x="233" y="126"/>
                  </a:lnTo>
                  <a:lnTo>
                    <a:pt x="235" y="128"/>
                  </a:lnTo>
                  <a:lnTo>
                    <a:pt x="235" y="126"/>
                  </a:lnTo>
                  <a:lnTo>
                    <a:pt x="237" y="126"/>
                  </a:lnTo>
                  <a:lnTo>
                    <a:pt x="235" y="126"/>
                  </a:lnTo>
                  <a:lnTo>
                    <a:pt x="233" y="124"/>
                  </a:lnTo>
                  <a:lnTo>
                    <a:pt x="235" y="124"/>
                  </a:lnTo>
                  <a:lnTo>
                    <a:pt x="233" y="124"/>
                  </a:lnTo>
                  <a:lnTo>
                    <a:pt x="235" y="124"/>
                  </a:lnTo>
                  <a:lnTo>
                    <a:pt x="233" y="124"/>
                  </a:lnTo>
                  <a:lnTo>
                    <a:pt x="231" y="124"/>
                  </a:lnTo>
                  <a:lnTo>
                    <a:pt x="231" y="123"/>
                  </a:lnTo>
                  <a:lnTo>
                    <a:pt x="229" y="123"/>
                  </a:lnTo>
                  <a:lnTo>
                    <a:pt x="227" y="123"/>
                  </a:lnTo>
                  <a:lnTo>
                    <a:pt x="227" y="121"/>
                  </a:lnTo>
                  <a:lnTo>
                    <a:pt x="229" y="121"/>
                  </a:lnTo>
                  <a:lnTo>
                    <a:pt x="229" y="119"/>
                  </a:lnTo>
                  <a:lnTo>
                    <a:pt x="231" y="119"/>
                  </a:lnTo>
                  <a:lnTo>
                    <a:pt x="233" y="119"/>
                  </a:lnTo>
                  <a:lnTo>
                    <a:pt x="233" y="117"/>
                  </a:lnTo>
                  <a:lnTo>
                    <a:pt x="237" y="117"/>
                  </a:lnTo>
                  <a:lnTo>
                    <a:pt x="239" y="117"/>
                  </a:lnTo>
                  <a:lnTo>
                    <a:pt x="241" y="117"/>
                  </a:lnTo>
                  <a:lnTo>
                    <a:pt x="241" y="119"/>
                  </a:lnTo>
                  <a:lnTo>
                    <a:pt x="241" y="117"/>
                  </a:lnTo>
                  <a:lnTo>
                    <a:pt x="239" y="117"/>
                  </a:lnTo>
                  <a:lnTo>
                    <a:pt x="237" y="117"/>
                  </a:lnTo>
                  <a:lnTo>
                    <a:pt x="235" y="117"/>
                  </a:lnTo>
                  <a:lnTo>
                    <a:pt x="235" y="115"/>
                  </a:lnTo>
                  <a:lnTo>
                    <a:pt x="233" y="115"/>
                  </a:lnTo>
                  <a:lnTo>
                    <a:pt x="233" y="113"/>
                  </a:lnTo>
                  <a:lnTo>
                    <a:pt x="235" y="113"/>
                  </a:lnTo>
                  <a:lnTo>
                    <a:pt x="235" y="111"/>
                  </a:lnTo>
                  <a:lnTo>
                    <a:pt x="237" y="111"/>
                  </a:lnTo>
                  <a:lnTo>
                    <a:pt x="239" y="111"/>
                  </a:lnTo>
                  <a:lnTo>
                    <a:pt x="241" y="111"/>
                  </a:lnTo>
                  <a:lnTo>
                    <a:pt x="241" y="109"/>
                  </a:lnTo>
                  <a:lnTo>
                    <a:pt x="239" y="109"/>
                  </a:lnTo>
                  <a:lnTo>
                    <a:pt x="239" y="111"/>
                  </a:lnTo>
                  <a:lnTo>
                    <a:pt x="239" y="109"/>
                  </a:lnTo>
                  <a:lnTo>
                    <a:pt x="237" y="111"/>
                  </a:lnTo>
                  <a:lnTo>
                    <a:pt x="235" y="111"/>
                  </a:lnTo>
                  <a:lnTo>
                    <a:pt x="233" y="111"/>
                  </a:lnTo>
                  <a:lnTo>
                    <a:pt x="233" y="113"/>
                  </a:lnTo>
                  <a:lnTo>
                    <a:pt x="231" y="113"/>
                  </a:lnTo>
                  <a:lnTo>
                    <a:pt x="229" y="115"/>
                  </a:lnTo>
                  <a:lnTo>
                    <a:pt x="229" y="117"/>
                  </a:lnTo>
                  <a:lnTo>
                    <a:pt x="227" y="117"/>
                  </a:lnTo>
                  <a:lnTo>
                    <a:pt x="225" y="117"/>
                  </a:lnTo>
                  <a:lnTo>
                    <a:pt x="225" y="119"/>
                  </a:lnTo>
                  <a:lnTo>
                    <a:pt x="223" y="119"/>
                  </a:lnTo>
                  <a:lnTo>
                    <a:pt x="221" y="119"/>
                  </a:lnTo>
                  <a:lnTo>
                    <a:pt x="221" y="117"/>
                  </a:lnTo>
                  <a:lnTo>
                    <a:pt x="223" y="113"/>
                  </a:lnTo>
                  <a:lnTo>
                    <a:pt x="225" y="113"/>
                  </a:lnTo>
                  <a:lnTo>
                    <a:pt x="225" y="111"/>
                  </a:lnTo>
                  <a:lnTo>
                    <a:pt x="225" y="113"/>
                  </a:lnTo>
                  <a:lnTo>
                    <a:pt x="225" y="111"/>
                  </a:lnTo>
                  <a:lnTo>
                    <a:pt x="227" y="111"/>
                  </a:lnTo>
                  <a:lnTo>
                    <a:pt x="229" y="109"/>
                  </a:lnTo>
                  <a:lnTo>
                    <a:pt x="229" y="107"/>
                  </a:lnTo>
                  <a:lnTo>
                    <a:pt x="231" y="107"/>
                  </a:lnTo>
                  <a:lnTo>
                    <a:pt x="231" y="105"/>
                  </a:lnTo>
                  <a:lnTo>
                    <a:pt x="233" y="103"/>
                  </a:lnTo>
                  <a:lnTo>
                    <a:pt x="235" y="103"/>
                  </a:lnTo>
                  <a:lnTo>
                    <a:pt x="235" y="101"/>
                  </a:lnTo>
                  <a:lnTo>
                    <a:pt x="237" y="101"/>
                  </a:lnTo>
                  <a:lnTo>
                    <a:pt x="237" y="99"/>
                  </a:lnTo>
                  <a:lnTo>
                    <a:pt x="239" y="99"/>
                  </a:lnTo>
                  <a:lnTo>
                    <a:pt x="241" y="99"/>
                  </a:lnTo>
                  <a:lnTo>
                    <a:pt x="241" y="98"/>
                  </a:lnTo>
                  <a:lnTo>
                    <a:pt x="239" y="98"/>
                  </a:lnTo>
                  <a:lnTo>
                    <a:pt x="239" y="99"/>
                  </a:lnTo>
                  <a:lnTo>
                    <a:pt x="239" y="98"/>
                  </a:lnTo>
                  <a:lnTo>
                    <a:pt x="241" y="98"/>
                  </a:lnTo>
                  <a:lnTo>
                    <a:pt x="243" y="98"/>
                  </a:lnTo>
                  <a:lnTo>
                    <a:pt x="244" y="98"/>
                  </a:lnTo>
                  <a:lnTo>
                    <a:pt x="246" y="98"/>
                  </a:lnTo>
                  <a:lnTo>
                    <a:pt x="246" y="96"/>
                  </a:lnTo>
                  <a:lnTo>
                    <a:pt x="248" y="96"/>
                  </a:lnTo>
                  <a:lnTo>
                    <a:pt x="250" y="96"/>
                  </a:lnTo>
                  <a:lnTo>
                    <a:pt x="252" y="96"/>
                  </a:lnTo>
                  <a:lnTo>
                    <a:pt x="256" y="96"/>
                  </a:lnTo>
                  <a:lnTo>
                    <a:pt x="258" y="96"/>
                  </a:lnTo>
                  <a:lnTo>
                    <a:pt x="256" y="96"/>
                  </a:lnTo>
                  <a:lnTo>
                    <a:pt x="252" y="96"/>
                  </a:lnTo>
                  <a:lnTo>
                    <a:pt x="256" y="96"/>
                  </a:lnTo>
                  <a:lnTo>
                    <a:pt x="256" y="98"/>
                  </a:lnTo>
                  <a:lnTo>
                    <a:pt x="258" y="98"/>
                  </a:lnTo>
                  <a:lnTo>
                    <a:pt x="260" y="98"/>
                  </a:lnTo>
                  <a:lnTo>
                    <a:pt x="262" y="98"/>
                  </a:lnTo>
                  <a:lnTo>
                    <a:pt x="264" y="98"/>
                  </a:lnTo>
                  <a:lnTo>
                    <a:pt x="264" y="99"/>
                  </a:lnTo>
                  <a:lnTo>
                    <a:pt x="266" y="99"/>
                  </a:lnTo>
                  <a:lnTo>
                    <a:pt x="266" y="101"/>
                  </a:lnTo>
                  <a:lnTo>
                    <a:pt x="266" y="103"/>
                  </a:lnTo>
                  <a:lnTo>
                    <a:pt x="268" y="103"/>
                  </a:lnTo>
                  <a:lnTo>
                    <a:pt x="268" y="105"/>
                  </a:lnTo>
                  <a:lnTo>
                    <a:pt x="268" y="107"/>
                  </a:lnTo>
                  <a:lnTo>
                    <a:pt x="266" y="107"/>
                  </a:lnTo>
                  <a:lnTo>
                    <a:pt x="266" y="109"/>
                  </a:lnTo>
                  <a:lnTo>
                    <a:pt x="266" y="111"/>
                  </a:lnTo>
                  <a:lnTo>
                    <a:pt x="266" y="113"/>
                  </a:lnTo>
                  <a:lnTo>
                    <a:pt x="266" y="115"/>
                  </a:lnTo>
                  <a:lnTo>
                    <a:pt x="264" y="115"/>
                  </a:lnTo>
                  <a:lnTo>
                    <a:pt x="264" y="117"/>
                  </a:lnTo>
                  <a:lnTo>
                    <a:pt x="266" y="117"/>
                  </a:lnTo>
                  <a:lnTo>
                    <a:pt x="264" y="117"/>
                  </a:lnTo>
                  <a:lnTo>
                    <a:pt x="266" y="117"/>
                  </a:lnTo>
                  <a:lnTo>
                    <a:pt x="264" y="117"/>
                  </a:lnTo>
                  <a:lnTo>
                    <a:pt x="264" y="119"/>
                  </a:lnTo>
                  <a:lnTo>
                    <a:pt x="262" y="119"/>
                  </a:lnTo>
                  <a:lnTo>
                    <a:pt x="260" y="119"/>
                  </a:lnTo>
                  <a:lnTo>
                    <a:pt x="262" y="119"/>
                  </a:lnTo>
                  <a:lnTo>
                    <a:pt x="262" y="121"/>
                  </a:lnTo>
                  <a:lnTo>
                    <a:pt x="260" y="121"/>
                  </a:lnTo>
                  <a:lnTo>
                    <a:pt x="262" y="121"/>
                  </a:lnTo>
                  <a:lnTo>
                    <a:pt x="262" y="123"/>
                  </a:lnTo>
                  <a:lnTo>
                    <a:pt x="262" y="121"/>
                  </a:lnTo>
                  <a:lnTo>
                    <a:pt x="264" y="121"/>
                  </a:lnTo>
                  <a:lnTo>
                    <a:pt x="266" y="121"/>
                  </a:lnTo>
                  <a:lnTo>
                    <a:pt x="266" y="123"/>
                  </a:lnTo>
                  <a:lnTo>
                    <a:pt x="268" y="123"/>
                  </a:lnTo>
                  <a:lnTo>
                    <a:pt x="268" y="124"/>
                  </a:lnTo>
                  <a:lnTo>
                    <a:pt x="269" y="124"/>
                  </a:lnTo>
                  <a:lnTo>
                    <a:pt x="269" y="126"/>
                  </a:lnTo>
                  <a:lnTo>
                    <a:pt x="271" y="128"/>
                  </a:lnTo>
                  <a:lnTo>
                    <a:pt x="271" y="130"/>
                  </a:lnTo>
                  <a:lnTo>
                    <a:pt x="271" y="132"/>
                  </a:lnTo>
                  <a:lnTo>
                    <a:pt x="271" y="134"/>
                  </a:lnTo>
                  <a:lnTo>
                    <a:pt x="273" y="134"/>
                  </a:lnTo>
                  <a:lnTo>
                    <a:pt x="273" y="136"/>
                  </a:lnTo>
                  <a:lnTo>
                    <a:pt x="271" y="136"/>
                  </a:lnTo>
                  <a:lnTo>
                    <a:pt x="271" y="138"/>
                  </a:lnTo>
                  <a:lnTo>
                    <a:pt x="273" y="136"/>
                  </a:lnTo>
                  <a:lnTo>
                    <a:pt x="273" y="138"/>
                  </a:lnTo>
                  <a:lnTo>
                    <a:pt x="275" y="140"/>
                  </a:lnTo>
                  <a:lnTo>
                    <a:pt x="275" y="142"/>
                  </a:lnTo>
                  <a:lnTo>
                    <a:pt x="277" y="142"/>
                  </a:lnTo>
                  <a:lnTo>
                    <a:pt x="277" y="144"/>
                  </a:lnTo>
                  <a:lnTo>
                    <a:pt x="277" y="146"/>
                  </a:lnTo>
                  <a:lnTo>
                    <a:pt x="277" y="147"/>
                  </a:lnTo>
                  <a:lnTo>
                    <a:pt x="279" y="147"/>
                  </a:lnTo>
                  <a:lnTo>
                    <a:pt x="277" y="146"/>
                  </a:lnTo>
                  <a:lnTo>
                    <a:pt x="277" y="144"/>
                  </a:lnTo>
                  <a:lnTo>
                    <a:pt x="279" y="144"/>
                  </a:lnTo>
                  <a:lnTo>
                    <a:pt x="281" y="146"/>
                  </a:lnTo>
                  <a:lnTo>
                    <a:pt x="281" y="147"/>
                  </a:lnTo>
                  <a:lnTo>
                    <a:pt x="281" y="149"/>
                  </a:lnTo>
                  <a:lnTo>
                    <a:pt x="283" y="151"/>
                  </a:lnTo>
                  <a:lnTo>
                    <a:pt x="283" y="153"/>
                  </a:lnTo>
                  <a:lnTo>
                    <a:pt x="285" y="153"/>
                  </a:lnTo>
                  <a:lnTo>
                    <a:pt x="285" y="151"/>
                  </a:lnTo>
                  <a:lnTo>
                    <a:pt x="283" y="149"/>
                  </a:lnTo>
                  <a:lnTo>
                    <a:pt x="283" y="147"/>
                  </a:lnTo>
                  <a:lnTo>
                    <a:pt x="283" y="146"/>
                  </a:lnTo>
                  <a:lnTo>
                    <a:pt x="285" y="146"/>
                  </a:lnTo>
                  <a:lnTo>
                    <a:pt x="287" y="147"/>
                  </a:lnTo>
                  <a:lnTo>
                    <a:pt x="289" y="147"/>
                  </a:lnTo>
                  <a:lnTo>
                    <a:pt x="289" y="149"/>
                  </a:lnTo>
                  <a:lnTo>
                    <a:pt x="291" y="149"/>
                  </a:lnTo>
                  <a:lnTo>
                    <a:pt x="291" y="151"/>
                  </a:lnTo>
                  <a:lnTo>
                    <a:pt x="293" y="153"/>
                  </a:lnTo>
                  <a:lnTo>
                    <a:pt x="294" y="153"/>
                  </a:lnTo>
                  <a:lnTo>
                    <a:pt x="294" y="151"/>
                  </a:lnTo>
                  <a:lnTo>
                    <a:pt x="293" y="151"/>
                  </a:lnTo>
                  <a:lnTo>
                    <a:pt x="293" y="149"/>
                  </a:lnTo>
                  <a:lnTo>
                    <a:pt x="291" y="147"/>
                  </a:lnTo>
                  <a:lnTo>
                    <a:pt x="289" y="146"/>
                  </a:lnTo>
                  <a:lnTo>
                    <a:pt x="289" y="144"/>
                  </a:lnTo>
                  <a:lnTo>
                    <a:pt x="289" y="146"/>
                  </a:lnTo>
                  <a:lnTo>
                    <a:pt x="291" y="146"/>
                  </a:lnTo>
                  <a:lnTo>
                    <a:pt x="293" y="147"/>
                  </a:lnTo>
                  <a:lnTo>
                    <a:pt x="294" y="147"/>
                  </a:lnTo>
                  <a:lnTo>
                    <a:pt x="296" y="147"/>
                  </a:lnTo>
                  <a:lnTo>
                    <a:pt x="296" y="149"/>
                  </a:lnTo>
                  <a:lnTo>
                    <a:pt x="298" y="149"/>
                  </a:lnTo>
                  <a:lnTo>
                    <a:pt x="300" y="149"/>
                  </a:lnTo>
                  <a:lnTo>
                    <a:pt x="300" y="151"/>
                  </a:lnTo>
                  <a:lnTo>
                    <a:pt x="302" y="151"/>
                  </a:lnTo>
                  <a:lnTo>
                    <a:pt x="304" y="151"/>
                  </a:lnTo>
                  <a:lnTo>
                    <a:pt x="306" y="151"/>
                  </a:lnTo>
                  <a:lnTo>
                    <a:pt x="306" y="153"/>
                  </a:lnTo>
                  <a:lnTo>
                    <a:pt x="308" y="153"/>
                  </a:lnTo>
                  <a:lnTo>
                    <a:pt x="308" y="151"/>
                  </a:lnTo>
                  <a:lnTo>
                    <a:pt x="306" y="151"/>
                  </a:lnTo>
                  <a:lnTo>
                    <a:pt x="304" y="151"/>
                  </a:lnTo>
                  <a:lnTo>
                    <a:pt x="302" y="151"/>
                  </a:lnTo>
                  <a:lnTo>
                    <a:pt x="302" y="149"/>
                  </a:lnTo>
                  <a:lnTo>
                    <a:pt x="300" y="149"/>
                  </a:lnTo>
                  <a:lnTo>
                    <a:pt x="300" y="147"/>
                  </a:lnTo>
                  <a:lnTo>
                    <a:pt x="298" y="147"/>
                  </a:lnTo>
                  <a:lnTo>
                    <a:pt x="300" y="146"/>
                  </a:lnTo>
                  <a:lnTo>
                    <a:pt x="302" y="147"/>
                  </a:lnTo>
                  <a:lnTo>
                    <a:pt x="302" y="146"/>
                  </a:lnTo>
                  <a:lnTo>
                    <a:pt x="302" y="147"/>
                  </a:lnTo>
                  <a:lnTo>
                    <a:pt x="304" y="147"/>
                  </a:lnTo>
                  <a:lnTo>
                    <a:pt x="306" y="147"/>
                  </a:lnTo>
                  <a:lnTo>
                    <a:pt x="308" y="147"/>
                  </a:lnTo>
                  <a:lnTo>
                    <a:pt x="308" y="149"/>
                  </a:lnTo>
                  <a:lnTo>
                    <a:pt x="310" y="149"/>
                  </a:lnTo>
                  <a:lnTo>
                    <a:pt x="312" y="149"/>
                  </a:lnTo>
                  <a:lnTo>
                    <a:pt x="312" y="151"/>
                  </a:lnTo>
                  <a:lnTo>
                    <a:pt x="314" y="151"/>
                  </a:lnTo>
                  <a:lnTo>
                    <a:pt x="316" y="151"/>
                  </a:lnTo>
                  <a:lnTo>
                    <a:pt x="314" y="151"/>
                  </a:lnTo>
                  <a:lnTo>
                    <a:pt x="314" y="149"/>
                  </a:lnTo>
                  <a:lnTo>
                    <a:pt x="312" y="149"/>
                  </a:lnTo>
                  <a:lnTo>
                    <a:pt x="312" y="147"/>
                  </a:lnTo>
                  <a:lnTo>
                    <a:pt x="310" y="147"/>
                  </a:lnTo>
                  <a:lnTo>
                    <a:pt x="310" y="146"/>
                  </a:lnTo>
                  <a:lnTo>
                    <a:pt x="308" y="146"/>
                  </a:lnTo>
                  <a:lnTo>
                    <a:pt x="308" y="144"/>
                  </a:lnTo>
                  <a:lnTo>
                    <a:pt x="306" y="144"/>
                  </a:lnTo>
                  <a:lnTo>
                    <a:pt x="306" y="142"/>
                  </a:lnTo>
                  <a:lnTo>
                    <a:pt x="304" y="140"/>
                  </a:lnTo>
                  <a:lnTo>
                    <a:pt x="304" y="138"/>
                  </a:lnTo>
                  <a:lnTo>
                    <a:pt x="304" y="136"/>
                  </a:lnTo>
                  <a:lnTo>
                    <a:pt x="302" y="134"/>
                  </a:lnTo>
                  <a:lnTo>
                    <a:pt x="302" y="132"/>
                  </a:lnTo>
                  <a:lnTo>
                    <a:pt x="304" y="134"/>
                  </a:lnTo>
                  <a:lnTo>
                    <a:pt x="306" y="136"/>
                  </a:lnTo>
                  <a:lnTo>
                    <a:pt x="308" y="138"/>
                  </a:lnTo>
                  <a:lnTo>
                    <a:pt x="310" y="138"/>
                  </a:lnTo>
                  <a:lnTo>
                    <a:pt x="310" y="140"/>
                  </a:lnTo>
                  <a:lnTo>
                    <a:pt x="312" y="140"/>
                  </a:lnTo>
                  <a:lnTo>
                    <a:pt x="312" y="142"/>
                  </a:lnTo>
                  <a:lnTo>
                    <a:pt x="314" y="142"/>
                  </a:lnTo>
                  <a:lnTo>
                    <a:pt x="314" y="144"/>
                  </a:lnTo>
                  <a:lnTo>
                    <a:pt x="314" y="142"/>
                  </a:lnTo>
                  <a:lnTo>
                    <a:pt x="312" y="142"/>
                  </a:lnTo>
                  <a:lnTo>
                    <a:pt x="310" y="142"/>
                  </a:lnTo>
                  <a:lnTo>
                    <a:pt x="310" y="140"/>
                  </a:lnTo>
                  <a:lnTo>
                    <a:pt x="308" y="140"/>
                  </a:lnTo>
                  <a:lnTo>
                    <a:pt x="306" y="140"/>
                  </a:lnTo>
                  <a:lnTo>
                    <a:pt x="306" y="138"/>
                  </a:lnTo>
                  <a:lnTo>
                    <a:pt x="304" y="138"/>
                  </a:lnTo>
                  <a:lnTo>
                    <a:pt x="306" y="140"/>
                  </a:lnTo>
                  <a:lnTo>
                    <a:pt x="308" y="140"/>
                  </a:lnTo>
                  <a:lnTo>
                    <a:pt x="310" y="142"/>
                  </a:lnTo>
                  <a:lnTo>
                    <a:pt x="312" y="142"/>
                  </a:lnTo>
                  <a:lnTo>
                    <a:pt x="314" y="144"/>
                  </a:lnTo>
                  <a:lnTo>
                    <a:pt x="316" y="144"/>
                  </a:lnTo>
                  <a:lnTo>
                    <a:pt x="316" y="142"/>
                  </a:lnTo>
                  <a:lnTo>
                    <a:pt x="314" y="140"/>
                  </a:lnTo>
                  <a:lnTo>
                    <a:pt x="312" y="138"/>
                  </a:lnTo>
                  <a:lnTo>
                    <a:pt x="310" y="136"/>
                  </a:lnTo>
                  <a:lnTo>
                    <a:pt x="308" y="134"/>
                  </a:lnTo>
                  <a:lnTo>
                    <a:pt x="308" y="132"/>
                  </a:lnTo>
                  <a:lnTo>
                    <a:pt x="306" y="130"/>
                  </a:lnTo>
                  <a:lnTo>
                    <a:pt x="304" y="128"/>
                  </a:lnTo>
                  <a:lnTo>
                    <a:pt x="302" y="126"/>
                  </a:lnTo>
                  <a:lnTo>
                    <a:pt x="300" y="126"/>
                  </a:lnTo>
                  <a:lnTo>
                    <a:pt x="298" y="124"/>
                  </a:lnTo>
                  <a:lnTo>
                    <a:pt x="296" y="124"/>
                  </a:lnTo>
                  <a:lnTo>
                    <a:pt x="294" y="124"/>
                  </a:lnTo>
                  <a:lnTo>
                    <a:pt x="293" y="123"/>
                  </a:lnTo>
                  <a:lnTo>
                    <a:pt x="291" y="121"/>
                  </a:lnTo>
                  <a:lnTo>
                    <a:pt x="289" y="121"/>
                  </a:lnTo>
                  <a:lnTo>
                    <a:pt x="287" y="121"/>
                  </a:lnTo>
                  <a:lnTo>
                    <a:pt x="285" y="121"/>
                  </a:lnTo>
                  <a:lnTo>
                    <a:pt x="283" y="121"/>
                  </a:lnTo>
                  <a:lnTo>
                    <a:pt x="283" y="123"/>
                  </a:lnTo>
                  <a:lnTo>
                    <a:pt x="281" y="121"/>
                  </a:lnTo>
                  <a:lnTo>
                    <a:pt x="281" y="123"/>
                  </a:lnTo>
                  <a:lnTo>
                    <a:pt x="279" y="123"/>
                  </a:lnTo>
                  <a:lnTo>
                    <a:pt x="279" y="121"/>
                  </a:lnTo>
                  <a:lnTo>
                    <a:pt x="277" y="119"/>
                  </a:lnTo>
                  <a:lnTo>
                    <a:pt x="277" y="117"/>
                  </a:lnTo>
                  <a:lnTo>
                    <a:pt x="277" y="115"/>
                  </a:lnTo>
                  <a:lnTo>
                    <a:pt x="279" y="115"/>
                  </a:lnTo>
                  <a:lnTo>
                    <a:pt x="281" y="115"/>
                  </a:lnTo>
                  <a:lnTo>
                    <a:pt x="283" y="115"/>
                  </a:lnTo>
                  <a:lnTo>
                    <a:pt x="285" y="113"/>
                  </a:lnTo>
                  <a:lnTo>
                    <a:pt x="285" y="111"/>
                  </a:lnTo>
                  <a:lnTo>
                    <a:pt x="285" y="109"/>
                  </a:lnTo>
                  <a:lnTo>
                    <a:pt x="287" y="109"/>
                  </a:lnTo>
                  <a:lnTo>
                    <a:pt x="289" y="109"/>
                  </a:lnTo>
                  <a:lnTo>
                    <a:pt x="289" y="107"/>
                  </a:lnTo>
                  <a:lnTo>
                    <a:pt x="289" y="105"/>
                  </a:lnTo>
                  <a:lnTo>
                    <a:pt x="291" y="105"/>
                  </a:lnTo>
                  <a:lnTo>
                    <a:pt x="289" y="105"/>
                  </a:lnTo>
                  <a:lnTo>
                    <a:pt x="289" y="103"/>
                  </a:lnTo>
                  <a:lnTo>
                    <a:pt x="291" y="103"/>
                  </a:lnTo>
                  <a:lnTo>
                    <a:pt x="289" y="103"/>
                  </a:lnTo>
                  <a:lnTo>
                    <a:pt x="291" y="103"/>
                  </a:lnTo>
                  <a:lnTo>
                    <a:pt x="289" y="103"/>
                  </a:lnTo>
                  <a:lnTo>
                    <a:pt x="289" y="101"/>
                  </a:lnTo>
                  <a:lnTo>
                    <a:pt x="291" y="101"/>
                  </a:lnTo>
                  <a:lnTo>
                    <a:pt x="293" y="101"/>
                  </a:lnTo>
                  <a:lnTo>
                    <a:pt x="293" y="103"/>
                  </a:lnTo>
                  <a:lnTo>
                    <a:pt x="294" y="103"/>
                  </a:lnTo>
                  <a:lnTo>
                    <a:pt x="293" y="103"/>
                  </a:lnTo>
                  <a:lnTo>
                    <a:pt x="293" y="101"/>
                  </a:lnTo>
                  <a:lnTo>
                    <a:pt x="291" y="101"/>
                  </a:lnTo>
                  <a:lnTo>
                    <a:pt x="291" y="99"/>
                  </a:lnTo>
                  <a:lnTo>
                    <a:pt x="291" y="101"/>
                  </a:lnTo>
                  <a:lnTo>
                    <a:pt x="291" y="99"/>
                  </a:lnTo>
                  <a:lnTo>
                    <a:pt x="293" y="99"/>
                  </a:lnTo>
                  <a:lnTo>
                    <a:pt x="291" y="99"/>
                  </a:lnTo>
                  <a:lnTo>
                    <a:pt x="289" y="101"/>
                  </a:lnTo>
                  <a:lnTo>
                    <a:pt x="287" y="101"/>
                  </a:lnTo>
                  <a:lnTo>
                    <a:pt x="289" y="99"/>
                  </a:lnTo>
                  <a:lnTo>
                    <a:pt x="287" y="99"/>
                  </a:lnTo>
                  <a:lnTo>
                    <a:pt x="287" y="101"/>
                  </a:lnTo>
                  <a:lnTo>
                    <a:pt x="287" y="99"/>
                  </a:lnTo>
                  <a:lnTo>
                    <a:pt x="285" y="99"/>
                  </a:lnTo>
                  <a:lnTo>
                    <a:pt x="283" y="99"/>
                  </a:lnTo>
                  <a:lnTo>
                    <a:pt x="283" y="101"/>
                  </a:lnTo>
                  <a:lnTo>
                    <a:pt x="281" y="101"/>
                  </a:lnTo>
                  <a:lnTo>
                    <a:pt x="279" y="101"/>
                  </a:lnTo>
                  <a:lnTo>
                    <a:pt x="279" y="99"/>
                  </a:lnTo>
                  <a:lnTo>
                    <a:pt x="279" y="101"/>
                  </a:lnTo>
                  <a:lnTo>
                    <a:pt x="277" y="101"/>
                  </a:lnTo>
                  <a:lnTo>
                    <a:pt x="279" y="99"/>
                  </a:lnTo>
                  <a:lnTo>
                    <a:pt x="277" y="99"/>
                  </a:lnTo>
                  <a:lnTo>
                    <a:pt x="277" y="98"/>
                  </a:lnTo>
                  <a:lnTo>
                    <a:pt x="279" y="96"/>
                  </a:lnTo>
                  <a:lnTo>
                    <a:pt x="281" y="96"/>
                  </a:lnTo>
                  <a:lnTo>
                    <a:pt x="281" y="94"/>
                  </a:lnTo>
                  <a:lnTo>
                    <a:pt x="281" y="96"/>
                  </a:lnTo>
                  <a:lnTo>
                    <a:pt x="279" y="96"/>
                  </a:lnTo>
                  <a:lnTo>
                    <a:pt x="281" y="94"/>
                  </a:lnTo>
                  <a:lnTo>
                    <a:pt x="281" y="92"/>
                  </a:lnTo>
                  <a:lnTo>
                    <a:pt x="281" y="90"/>
                  </a:lnTo>
                  <a:lnTo>
                    <a:pt x="283" y="90"/>
                  </a:lnTo>
                  <a:lnTo>
                    <a:pt x="283" y="88"/>
                  </a:lnTo>
                  <a:lnTo>
                    <a:pt x="285" y="84"/>
                  </a:lnTo>
                  <a:lnTo>
                    <a:pt x="287" y="82"/>
                  </a:lnTo>
                  <a:lnTo>
                    <a:pt x="289" y="80"/>
                  </a:lnTo>
                  <a:lnTo>
                    <a:pt x="289" y="78"/>
                  </a:lnTo>
                  <a:lnTo>
                    <a:pt x="291" y="78"/>
                  </a:lnTo>
                  <a:lnTo>
                    <a:pt x="293" y="76"/>
                  </a:lnTo>
                  <a:lnTo>
                    <a:pt x="293" y="75"/>
                  </a:lnTo>
                  <a:lnTo>
                    <a:pt x="294" y="75"/>
                  </a:lnTo>
                  <a:lnTo>
                    <a:pt x="296" y="73"/>
                  </a:lnTo>
                  <a:lnTo>
                    <a:pt x="298" y="71"/>
                  </a:lnTo>
                  <a:lnTo>
                    <a:pt x="300" y="71"/>
                  </a:lnTo>
                  <a:lnTo>
                    <a:pt x="300" y="69"/>
                  </a:lnTo>
                  <a:lnTo>
                    <a:pt x="302" y="69"/>
                  </a:lnTo>
                  <a:lnTo>
                    <a:pt x="300" y="71"/>
                  </a:lnTo>
                  <a:lnTo>
                    <a:pt x="302" y="71"/>
                  </a:lnTo>
                  <a:lnTo>
                    <a:pt x="304" y="71"/>
                  </a:lnTo>
                  <a:lnTo>
                    <a:pt x="302" y="69"/>
                  </a:lnTo>
                  <a:lnTo>
                    <a:pt x="304" y="67"/>
                  </a:lnTo>
                  <a:lnTo>
                    <a:pt x="304" y="65"/>
                  </a:lnTo>
                  <a:lnTo>
                    <a:pt x="306" y="65"/>
                  </a:lnTo>
                  <a:lnTo>
                    <a:pt x="306" y="63"/>
                  </a:lnTo>
                  <a:lnTo>
                    <a:pt x="308" y="61"/>
                  </a:lnTo>
                  <a:lnTo>
                    <a:pt x="308" y="59"/>
                  </a:lnTo>
                  <a:lnTo>
                    <a:pt x="310" y="59"/>
                  </a:lnTo>
                  <a:lnTo>
                    <a:pt x="312" y="57"/>
                  </a:lnTo>
                  <a:lnTo>
                    <a:pt x="316" y="57"/>
                  </a:lnTo>
                  <a:lnTo>
                    <a:pt x="314" y="59"/>
                  </a:lnTo>
                  <a:lnTo>
                    <a:pt x="312" y="59"/>
                  </a:lnTo>
                  <a:lnTo>
                    <a:pt x="310" y="61"/>
                  </a:lnTo>
                  <a:lnTo>
                    <a:pt x="310" y="63"/>
                  </a:lnTo>
                  <a:lnTo>
                    <a:pt x="312" y="65"/>
                  </a:lnTo>
                  <a:lnTo>
                    <a:pt x="312" y="67"/>
                  </a:lnTo>
                  <a:lnTo>
                    <a:pt x="314" y="65"/>
                  </a:lnTo>
                  <a:lnTo>
                    <a:pt x="314" y="67"/>
                  </a:lnTo>
                  <a:lnTo>
                    <a:pt x="314" y="65"/>
                  </a:lnTo>
                  <a:lnTo>
                    <a:pt x="312" y="65"/>
                  </a:lnTo>
                  <a:lnTo>
                    <a:pt x="312" y="63"/>
                  </a:lnTo>
                  <a:lnTo>
                    <a:pt x="312" y="61"/>
                  </a:lnTo>
                  <a:lnTo>
                    <a:pt x="314" y="61"/>
                  </a:lnTo>
                  <a:lnTo>
                    <a:pt x="316" y="59"/>
                  </a:lnTo>
                  <a:lnTo>
                    <a:pt x="317" y="57"/>
                  </a:lnTo>
                  <a:lnTo>
                    <a:pt x="319" y="55"/>
                  </a:lnTo>
                  <a:lnTo>
                    <a:pt x="321" y="55"/>
                  </a:lnTo>
                  <a:lnTo>
                    <a:pt x="323" y="53"/>
                  </a:lnTo>
                  <a:lnTo>
                    <a:pt x="325" y="53"/>
                  </a:lnTo>
                  <a:lnTo>
                    <a:pt x="325" y="51"/>
                  </a:lnTo>
                  <a:lnTo>
                    <a:pt x="327" y="51"/>
                  </a:lnTo>
                  <a:lnTo>
                    <a:pt x="327" y="50"/>
                  </a:lnTo>
                  <a:lnTo>
                    <a:pt x="329" y="50"/>
                  </a:lnTo>
                  <a:lnTo>
                    <a:pt x="329" y="48"/>
                  </a:lnTo>
                  <a:lnTo>
                    <a:pt x="331" y="48"/>
                  </a:lnTo>
                  <a:lnTo>
                    <a:pt x="333" y="48"/>
                  </a:lnTo>
                  <a:lnTo>
                    <a:pt x="335" y="48"/>
                  </a:lnTo>
                  <a:lnTo>
                    <a:pt x="335" y="46"/>
                  </a:lnTo>
                  <a:lnTo>
                    <a:pt x="337" y="46"/>
                  </a:lnTo>
                  <a:lnTo>
                    <a:pt x="337" y="44"/>
                  </a:lnTo>
                  <a:lnTo>
                    <a:pt x="339" y="44"/>
                  </a:lnTo>
                  <a:lnTo>
                    <a:pt x="339" y="42"/>
                  </a:lnTo>
                  <a:lnTo>
                    <a:pt x="341" y="42"/>
                  </a:lnTo>
                  <a:lnTo>
                    <a:pt x="342" y="42"/>
                  </a:lnTo>
                  <a:lnTo>
                    <a:pt x="344" y="40"/>
                  </a:lnTo>
                  <a:lnTo>
                    <a:pt x="346" y="40"/>
                  </a:lnTo>
                  <a:lnTo>
                    <a:pt x="348" y="40"/>
                  </a:lnTo>
                  <a:lnTo>
                    <a:pt x="346" y="40"/>
                  </a:lnTo>
                  <a:lnTo>
                    <a:pt x="346" y="42"/>
                  </a:lnTo>
                  <a:lnTo>
                    <a:pt x="346" y="44"/>
                  </a:lnTo>
                  <a:lnTo>
                    <a:pt x="348" y="44"/>
                  </a:lnTo>
                  <a:lnTo>
                    <a:pt x="348" y="46"/>
                  </a:lnTo>
                  <a:lnTo>
                    <a:pt x="350" y="46"/>
                  </a:lnTo>
                  <a:lnTo>
                    <a:pt x="352" y="46"/>
                  </a:lnTo>
                  <a:lnTo>
                    <a:pt x="350" y="46"/>
                  </a:lnTo>
                  <a:lnTo>
                    <a:pt x="350" y="44"/>
                  </a:lnTo>
                  <a:lnTo>
                    <a:pt x="350" y="42"/>
                  </a:lnTo>
                  <a:lnTo>
                    <a:pt x="350" y="40"/>
                  </a:lnTo>
                  <a:lnTo>
                    <a:pt x="350" y="38"/>
                  </a:lnTo>
                  <a:lnTo>
                    <a:pt x="348" y="38"/>
                  </a:lnTo>
                  <a:lnTo>
                    <a:pt x="346" y="38"/>
                  </a:lnTo>
                  <a:lnTo>
                    <a:pt x="344" y="38"/>
                  </a:lnTo>
                  <a:lnTo>
                    <a:pt x="344" y="40"/>
                  </a:lnTo>
                  <a:lnTo>
                    <a:pt x="342" y="40"/>
                  </a:lnTo>
                  <a:lnTo>
                    <a:pt x="341" y="40"/>
                  </a:lnTo>
                  <a:lnTo>
                    <a:pt x="342" y="38"/>
                  </a:lnTo>
                  <a:lnTo>
                    <a:pt x="344" y="38"/>
                  </a:lnTo>
                  <a:lnTo>
                    <a:pt x="344" y="36"/>
                  </a:lnTo>
                  <a:lnTo>
                    <a:pt x="346" y="36"/>
                  </a:lnTo>
                  <a:lnTo>
                    <a:pt x="348" y="36"/>
                  </a:lnTo>
                  <a:lnTo>
                    <a:pt x="348" y="34"/>
                  </a:lnTo>
                  <a:lnTo>
                    <a:pt x="350" y="34"/>
                  </a:lnTo>
                  <a:lnTo>
                    <a:pt x="352" y="32"/>
                  </a:lnTo>
                  <a:lnTo>
                    <a:pt x="354" y="32"/>
                  </a:lnTo>
                  <a:lnTo>
                    <a:pt x="354" y="30"/>
                  </a:lnTo>
                  <a:lnTo>
                    <a:pt x="356" y="30"/>
                  </a:lnTo>
                  <a:lnTo>
                    <a:pt x="356" y="28"/>
                  </a:lnTo>
                  <a:lnTo>
                    <a:pt x="358" y="28"/>
                  </a:lnTo>
                  <a:lnTo>
                    <a:pt x="360" y="28"/>
                  </a:lnTo>
                  <a:lnTo>
                    <a:pt x="360" y="27"/>
                  </a:lnTo>
                  <a:lnTo>
                    <a:pt x="362" y="25"/>
                  </a:lnTo>
                  <a:lnTo>
                    <a:pt x="364" y="25"/>
                  </a:lnTo>
                  <a:lnTo>
                    <a:pt x="364" y="23"/>
                  </a:lnTo>
                  <a:lnTo>
                    <a:pt x="366" y="23"/>
                  </a:lnTo>
                  <a:lnTo>
                    <a:pt x="366" y="21"/>
                  </a:lnTo>
                  <a:lnTo>
                    <a:pt x="367" y="21"/>
                  </a:lnTo>
                  <a:lnTo>
                    <a:pt x="367" y="19"/>
                  </a:lnTo>
                  <a:lnTo>
                    <a:pt x="369" y="19"/>
                  </a:lnTo>
                  <a:lnTo>
                    <a:pt x="371" y="17"/>
                  </a:lnTo>
                  <a:lnTo>
                    <a:pt x="373" y="17"/>
                  </a:lnTo>
                  <a:lnTo>
                    <a:pt x="373" y="15"/>
                  </a:lnTo>
                  <a:lnTo>
                    <a:pt x="375" y="15"/>
                  </a:lnTo>
                  <a:lnTo>
                    <a:pt x="377" y="13"/>
                  </a:lnTo>
                  <a:lnTo>
                    <a:pt x="379" y="11"/>
                  </a:lnTo>
                  <a:lnTo>
                    <a:pt x="381" y="11"/>
                  </a:lnTo>
                  <a:lnTo>
                    <a:pt x="383" y="9"/>
                  </a:lnTo>
                  <a:lnTo>
                    <a:pt x="385" y="7"/>
                  </a:lnTo>
                  <a:lnTo>
                    <a:pt x="387" y="5"/>
                  </a:lnTo>
                  <a:lnTo>
                    <a:pt x="389" y="5"/>
                  </a:lnTo>
                  <a:lnTo>
                    <a:pt x="389" y="3"/>
                  </a:lnTo>
                  <a:lnTo>
                    <a:pt x="391" y="3"/>
                  </a:lnTo>
                  <a:lnTo>
                    <a:pt x="392" y="3"/>
                  </a:lnTo>
                  <a:lnTo>
                    <a:pt x="394" y="2"/>
                  </a:lnTo>
                  <a:lnTo>
                    <a:pt x="396" y="2"/>
                  </a:lnTo>
                  <a:lnTo>
                    <a:pt x="398" y="2"/>
                  </a:lnTo>
                  <a:lnTo>
                    <a:pt x="398" y="0"/>
                  </a:lnTo>
                  <a:lnTo>
                    <a:pt x="400" y="0"/>
                  </a:lnTo>
                  <a:lnTo>
                    <a:pt x="402" y="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1" name="Freeform 18">
              <a:extLst>
                <a:ext uri="{FF2B5EF4-FFF2-40B4-BE49-F238E27FC236}">
                  <a16:creationId xmlns:a16="http://schemas.microsoft.com/office/drawing/2014/main" id="{CD0B538C-7088-55F9-660E-4CD997AB7C8C}"/>
                </a:ext>
              </a:extLst>
            </p:cNvPr>
            <p:cNvSpPr>
              <a:spLocks noEditPoints="1"/>
            </p:cNvSpPr>
            <p:nvPr/>
          </p:nvSpPr>
          <p:spPr bwMode="auto">
            <a:xfrm>
              <a:off x="2918" y="1221"/>
              <a:ext cx="469" cy="538"/>
            </a:xfrm>
            <a:custGeom>
              <a:avLst/>
              <a:gdLst>
                <a:gd name="T0" fmla="*/ 31 w 469"/>
                <a:gd name="T1" fmla="*/ 300 h 538"/>
                <a:gd name="T2" fmla="*/ 35 w 469"/>
                <a:gd name="T3" fmla="*/ 298 h 538"/>
                <a:gd name="T4" fmla="*/ 66 w 469"/>
                <a:gd name="T5" fmla="*/ 190 h 538"/>
                <a:gd name="T6" fmla="*/ 102 w 469"/>
                <a:gd name="T7" fmla="*/ 129 h 538"/>
                <a:gd name="T8" fmla="*/ 189 w 469"/>
                <a:gd name="T9" fmla="*/ 58 h 538"/>
                <a:gd name="T10" fmla="*/ 150 w 469"/>
                <a:gd name="T11" fmla="*/ 31 h 538"/>
                <a:gd name="T12" fmla="*/ 231 w 469"/>
                <a:gd name="T13" fmla="*/ 10 h 538"/>
                <a:gd name="T14" fmla="*/ 242 w 469"/>
                <a:gd name="T15" fmla="*/ 41 h 538"/>
                <a:gd name="T16" fmla="*/ 273 w 469"/>
                <a:gd name="T17" fmla="*/ 60 h 538"/>
                <a:gd name="T18" fmla="*/ 321 w 469"/>
                <a:gd name="T19" fmla="*/ 67 h 538"/>
                <a:gd name="T20" fmla="*/ 360 w 469"/>
                <a:gd name="T21" fmla="*/ 60 h 538"/>
                <a:gd name="T22" fmla="*/ 398 w 469"/>
                <a:gd name="T23" fmla="*/ 62 h 538"/>
                <a:gd name="T24" fmla="*/ 423 w 469"/>
                <a:gd name="T25" fmla="*/ 94 h 538"/>
                <a:gd name="T26" fmla="*/ 452 w 469"/>
                <a:gd name="T27" fmla="*/ 123 h 538"/>
                <a:gd name="T28" fmla="*/ 460 w 469"/>
                <a:gd name="T29" fmla="*/ 167 h 538"/>
                <a:gd name="T30" fmla="*/ 467 w 469"/>
                <a:gd name="T31" fmla="*/ 200 h 538"/>
                <a:gd name="T32" fmla="*/ 454 w 469"/>
                <a:gd name="T33" fmla="*/ 233 h 538"/>
                <a:gd name="T34" fmla="*/ 448 w 469"/>
                <a:gd name="T35" fmla="*/ 252 h 538"/>
                <a:gd name="T36" fmla="*/ 417 w 469"/>
                <a:gd name="T37" fmla="*/ 271 h 538"/>
                <a:gd name="T38" fmla="*/ 381 w 469"/>
                <a:gd name="T39" fmla="*/ 284 h 538"/>
                <a:gd name="T40" fmla="*/ 398 w 469"/>
                <a:gd name="T41" fmla="*/ 304 h 538"/>
                <a:gd name="T42" fmla="*/ 392 w 469"/>
                <a:gd name="T43" fmla="*/ 336 h 538"/>
                <a:gd name="T44" fmla="*/ 396 w 469"/>
                <a:gd name="T45" fmla="*/ 380 h 538"/>
                <a:gd name="T46" fmla="*/ 423 w 469"/>
                <a:gd name="T47" fmla="*/ 419 h 538"/>
                <a:gd name="T48" fmla="*/ 413 w 469"/>
                <a:gd name="T49" fmla="*/ 461 h 538"/>
                <a:gd name="T50" fmla="*/ 400 w 469"/>
                <a:gd name="T51" fmla="*/ 496 h 538"/>
                <a:gd name="T52" fmla="*/ 371 w 469"/>
                <a:gd name="T53" fmla="*/ 522 h 538"/>
                <a:gd name="T54" fmla="*/ 340 w 469"/>
                <a:gd name="T55" fmla="*/ 536 h 538"/>
                <a:gd name="T56" fmla="*/ 304 w 469"/>
                <a:gd name="T57" fmla="*/ 536 h 538"/>
                <a:gd name="T58" fmla="*/ 306 w 469"/>
                <a:gd name="T59" fmla="*/ 503 h 538"/>
                <a:gd name="T60" fmla="*/ 279 w 469"/>
                <a:gd name="T61" fmla="*/ 480 h 538"/>
                <a:gd name="T62" fmla="*/ 242 w 469"/>
                <a:gd name="T63" fmla="*/ 457 h 538"/>
                <a:gd name="T64" fmla="*/ 191 w 469"/>
                <a:gd name="T65" fmla="*/ 455 h 538"/>
                <a:gd name="T66" fmla="*/ 169 w 469"/>
                <a:gd name="T67" fmla="*/ 488 h 538"/>
                <a:gd name="T68" fmla="*/ 143 w 469"/>
                <a:gd name="T69" fmla="*/ 509 h 538"/>
                <a:gd name="T70" fmla="*/ 118 w 469"/>
                <a:gd name="T71" fmla="*/ 490 h 538"/>
                <a:gd name="T72" fmla="*/ 71 w 469"/>
                <a:gd name="T73" fmla="*/ 488 h 538"/>
                <a:gd name="T74" fmla="*/ 58 w 469"/>
                <a:gd name="T75" fmla="*/ 451 h 538"/>
                <a:gd name="T76" fmla="*/ 37 w 469"/>
                <a:gd name="T77" fmla="*/ 425 h 538"/>
                <a:gd name="T78" fmla="*/ 31 w 469"/>
                <a:gd name="T79" fmla="*/ 390 h 538"/>
                <a:gd name="T80" fmla="*/ 16 w 469"/>
                <a:gd name="T81" fmla="*/ 348 h 538"/>
                <a:gd name="T82" fmla="*/ 27 w 469"/>
                <a:gd name="T83" fmla="*/ 307 h 538"/>
                <a:gd name="T84" fmla="*/ 27 w 469"/>
                <a:gd name="T85" fmla="*/ 290 h 538"/>
                <a:gd name="T86" fmla="*/ 10 w 469"/>
                <a:gd name="T87" fmla="*/ 267 h 538"/>
                <a:gd name="T88" fmla="*/ 25 w 469"/>
                <a:gd name="T89" fmla="*/ 229 h 538"/>
                <a:gd name="T90" fmla="*/ 47 w 469"/>
                <a:gd name="T91" fmla="*/ 204 h 538"/>
                <a:gd name="T92" fmla="*/ 60 w 469"/>
                <a:gd name="T93" fmla="*/ 188 h 538"/>
                <a:gd name="T94" fmla="*/ 75 w 469"/>
                <a:gd name="T95" fmla="*/ 156 h 538"/>
                <a:gd name="T96" fmla="*/ 89 w 469"/>
                <a:gd name="T97" fmla="*/ 186 h 538"/>
                <a:gd name="T98" fmla="*/ 70 w 469"/>
                <a:gd name="T99" fmla="*/ 236 h 538"/>
                <a:gd name="T100" fmla="*/ 98 w 469"/>
                <a:gd name="T101" fmla="*/ 217 h 538"/>
                <a:gd name="T102" fmla="*/ 114 w 469"/>
                <a:gd name="T103" fmla="*/ 181 h 538"/>
                <a:gd name="T104" fmla="*/ 139 w 469"/>
                <a:gd name="T105" fmla="*/ 140 h 538"/>
                <a:gd name="T106" fmla="*/ 129 w 469"/>
                <a:gd name="T107" fmla="*/ 112 h 538"/>
                <a:gd name="T108" fmla="*/ 143 w 469"/>
                <a:gd name="T109" fmla="*/ 69 h 538"/>
                <a:gd name="T110" fmla="*/ 175 w 469"/>
                <a:gd name="T111" fmla="*/ 58 h 538"/>
                <a:gd name="T112" fmla="*/ 185 w 469"/>
                <a:gd name="T113" fmla="*/ 54 h 538"/>
                <a:gd name="T114" fmla="*/ 181 w 469"/>
                <a:gd name="T115" fmla="*/ 90 h 538"/>
                <a:gd name="T116" fmla="*/ 185 w 469"/>
                <a:gd name="T117" fmla="*/ 77 h 538"/>
                <a:gd name="T118" fmla="*/ 193 w 469"/>
                <a:gd name="T119" fmla="*/ 67 h 538"/>
                <a:gd name="T120" fmla="*/ 193 w 469"/>
                <a:gd name="T121" fmla="*/ 54 h 538"/>
                <a:gd name="T122" fmla="*/ 177 w 469"/>
                <a:gd name="T123" fmla="*/ 31 h 538"/>
                <a:gd name="T124" fmla="*/ 200 w 469"/>
                <a:gd name="T125" fmla="*/ 19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9" h="538">
                  <a:moveTo>
                    <a:pt x="31" y="305"/>
                  </a:moveTo>
                  <a:lnTo>
                    <a:pt x="29" y="305"/>
                  </a:lnTo>
                  <a:lnTo>
                    <a:pt x="27" y="305"/>
                  </a:lnTo>
                  <a:lnTo>
                    <a:pt x="29" y="305"/>
                  </a:lnTo>
                  <a:lnTo>
                    <a:pt x="31" y="305"/>
                  </a:lnTo>
                  <a:close/>
                  <a:moveTo>
                    <a:pt x="25" y="304"/>
                  </a:moveTo>
                  <a:lnTo>
                    <a:pt x="27" y="304"/>
                  </a:lnTo>
                  <a:lnTo>
                    <a:pt x="27" y="305"/>
                  </a:lnTo>
                  <a:lnTo>
                    <a:pt x="25" y="305"/>
                  </a:lnTo>
                  <a:lnTo>
                    <a:pt x="23" y="304"/>
                  </a:lnTo>
                  <a:lnTo>
                    <a:pt x="25" y="304"/>
                  </a:lnTo>
                  <a:close/>
                  <a:moveTo>
                    <a:pt x="25" y="304"/>
                  </a:moveTo>
                  <a:lnTo>
                    <a:pt x="27" y="304"/>
                  </a:lnTo>
                  <a:lnTo>
                    <a:pt x="25" y="304"/>
                  </a:lnTo>
                  <a:close/>
                  <a:moveTo>
                    <a:pt x="23" y="305"/>
                  </a:moveTo>
                  <a:lnTo>
                    <a:pt x="23" y="307"/>
                  </a:lnTo>
                  <a:lnTo>
                    <a:pt x="22" y="305"/>
                  </a:lnTo>
                  <a:lnTo>
                    <a:pt x="22" y="304"/>
                  </a:lnTo>
                  <a:lnTo>
                    <a:pt x="20" y="304"/>
                  </a:lnTo>
                  <a:lnTo>
                    <a:pt x="20" y="302"/>
                  </a:lnTo>
                  <a:lnTo>
                    <a:pt x="22" y="302"/>
                  </a:lnTo>
                  <a:lnTo>
                    <a:pt x="22" y="304"/>
                  </a:lnTo>
                  <a:lnTo>
                    <a:pt x="23" y="304"/>
                  </a:lnTo>
                  <a:lnTo>
                    <a:pt x="23" y="305"/>
                  </a:lnTo>
                  <a:close/>
                  <a:moveTo>
                    <a:pt x="33" y="302"/>
                  </a:moveTo>
                  <a:lnTo>
                    <a:pt x="31" y="302"/>
                  </a:lnTo>
                  <a:lnTo>
                    <a:pt x="31" y="304"/>
                  </a:lnTo>
                  <a:lnTo>
                    <a:pt x="29" y="304"/>
                  </a:lnTo>
                  <a:lnTo>
                    <a:pt x="29" y="302"/>
                  </a:lnTo>
                  <a:lnTo>
                    <a:pt x="27" y="302"/>
                  </a:lnTo>
                  <a:lnTo>
                    <a:pt x="29" y="302"/>
                  </a:lnTo>
                  <a:lnTo>
                    <a:pt x="31" y="302"/>
                  </a:lnTo>
                  <a:lnTo>
                    <a:pt x="33" y="302"/>
                  </a:lnTo>
                  <a:close/>
                  <a:moveTo>
                    <a:pt x="33" y="300"/>
                  </a:moveTo>
                  <a:lnTo>
                    <a:pt x="31" y="302"/>
                  </a:lnTo>
                  <a:lnTo>
                    <a:pt x="31" y="300"/>
                  </a:lnTo>
                  <a:lnTo>
                    <a:pt x="29" y="300"/>
                  </a:lnTo>
                  <a:lnTo>
                    <a:pt x="31" y="300"/>
                  </a:lnTo>
                  <a:lnTo>
                    <a:pt x="33" y="300"/>
                  </a:lnTo>
                  <a:close/>
                  <a:moveTo>
                    <a:pt x="29" y="300"/>
                  </a:moveTo>
                  <a:lnTo>
                    <a:pt x="27" y="300"/>
                  </a:lnTo>
                  <a:lnTo>
                    <a:pt x="29" y="298"/>
                  </a:lnTo>
                  <a:lnTo>
                    <a:pt x="29" y="300"/>
                  </a:lnTo>
                  <a:close/>
                  <a:moveTo>
                    <a:pt x="33" y="300"/>
                  </a:moveTo>
                  <a:lnTo>
                    <a:pt x="33" y="298"/>
                  </a:lnTo>
                  <a:lnTo>
                    <a:pt x="35" y="298"/>
                  </a:lnTo>
                  <a:lnTo>
                    <a:pt x="35" y="300"/>
                  </a:lnTo>
                  <a:lnTo>
                    <a:pt x="33" y="300"/>
                  </a:lnTo>
                  <a:close/>
                  <a:moveTo>
                    <a:pt x="33" y="298"/>
                  </a:moveTo>
                  <a:lnTo>
                    <a:pt x="31" y="298"/>
                  </a:lnTo>
                  <a:lnTo>
                    <a:pt x="33" y="298"/>
                  </a:lnTo>
                  <a:close/>
                  <a:moveTo>
                    <a:pt x="31" y="298"/>
                  </a:moveTo>
                  <a:lnTo>
                    <a:pt x="33" y="298"/>
                  </a:lnTo>
                  <a:lnTo>
                    <a:pt x="35" y="298"/>
                  </a:lnTo>
                  <a:lnTo>
                    <a:pt x="33" y="298"/>
                  </a:lnTo>
                  <a:lnTo>
                    <a:pt x="33" y="300"/>
                  </a:lnTo>
                  <a:lnTo>
                    <a:pt x="31" y="300"/>
                  </a:lnTo>
                  <a:lnTo>
                    <a:pt x="31" y="298"/>
                  </a:lnTo>
                  <a:lnTo>
                    <a:pt x="29" y="298"/>
                  </a:lnTo>
                  <a:lnTo>
                    <a:pt x="31" y="298"/>
                  </a:lnTo>
                  <a:close/>
                  <a:moveTo>
                    <a:pt x="29" y="298"/>
                  </a:moveTo>
                  <a:lnTo>
                    <a:pt x="27" y="298"/>
                  </a:lnTo>
                  <a:lnTo>
                    <a:pt x="29" y="296"/>
                  </a:lnTo>
                  <a:lnTo>
                    <a:pt x="29" y="298"/>
                  </a:lnTo>
                  <a:close/>
                  <a:moveTo>
                    <a:pt x="33" y="298"/>
                  </a:moveTo>
                  <a:lnTo>
                    <a:pt x="33" y="296"/>
                  </a:lnTo>
                  <a:lnTo>
                    <a:pt x="33" y="298"/>
                  </a:lnTo>
                  <a:close/>
                  <a:moveTo>
                    <a:pt x="35" y="298"/>
                  </a:moveTo>
                  <a:lnTo>
                    <a:pt x="33" y="298"/>
                  </a:lnTo>
                  <a:lnTo>
                    <a:pt x="33" y="296"/>
                  </a:lnTo>
                  <a:lnTo>
                    <a:pt x="35" y="296"/>
                  </a:lnTo>
                  <a:lnTo>
                    <a:pt x="35" y="298"/>
                  </a:lnTo>
                  <a:close/>
                  <a:moveTo>
                    <a:pt x="39" y="296"/>
                  </a:moveTo>
                  <a:lnTo>
                    <a:pt x="37" y="296"/>
                  </a:lnTo>
                  <a:lnTo>
                    <a:pt x="37" y="298"/>
                  </a:lnTo>
                  <a:lnTo>
                    <a:pt x="35" y="298"/>
                  </a:lnTo>
                  <a:lnTo>
                    <a:pt x="35" y="296"/>
                  </a:lnTo>
                  <a:lnTo>
                    <a:pt x="37" y="296"/>
                  </a:lnTo>
                  <a:lnTo>
                    <a:pt x="39" y="296"/>
                  </a:lnTo>
                  <a:lnTo>
                    <a:pt x="39" y="294"/>
                  </a:lnTo>
                  <a:lnTo>
                    <a:pt x="39" y="296"/>
                  </a:lnTo>
                  <a:close/>
                  <a:moveTo>
                    <a:pt x="41" y="296"/>
                  </a:moveTo>
                  <a:lnTo>
                    <a:pt x="39" y="294"/>
                  </a:lnTo>
                  <a:lnTo>
                    <a:pt x="41" y="294"/>
                  </a:lnTo>
                  <a:lnTo>
                    <a:pt x="41" y="296"/>
                  </a:lnTo>
                  <a:close/>
                  <a:moveTo>
                    <a:pt x="41" y="294"/>
                  </a:moveTo>
                  <a:lnTo>
                    <a:pt x="39" y="294"/>
                  </a:lnTo>
                  <a:lnTo>
                    <a:pt x="41" y="294"/>
                  </a:lnTo>
                  <a:close/>
                  <a:moveTo>
                    <a:pt x="81" y="234"/>
                  </a:moveTo>
                  <a:lnTo>
                    <a:pt x="79" y="234"/>
                  </a:lnTo>
                  <a:lnTo>
                    <a:pt x="81" y="234"/>
                  </a:lnTo>
                  <a:close/>
                  <a:moveTo>
                    <a:pt x="41" y="213"/>
                  </a:moveTo>
                  <a:lnTo>
                    <a:pt x="39" y="213"/>
                  </a:lnTo>
                  <a:lnTo>
                    <a:pt x="41" y="213"/>
                  </a:lnTo>
                  <a:close/>
                  <a:moveTo>
                    <a:pt x="58" y="194"/>
                  </a:moveTo>
                  <a:lnTo>
                    <a:pt x="58" y="196"/>
                  </a:lnTo>
                  <a:lnTo>
                    <a:pt x="58" y="194"/>
                  </a:lnTo>
                  <a:close/>
                  <a:moveTo>
                    <a:pt x="58" y="194"/>
                  </a:moveTo>
                  <a:lnTo>
                    <a:pt x="56" y="194"/>
                  </a:lnTo>
                  <a:lnTo>
                    <a:pt x="58" y="194"/>
                  </a:lnTo>
                  <a:close/>
                  <a:moveTo>
                    <a:pt x="64" y="192"/>
                  </a:moveTo>
                  <a:lnTo>
                    <a:pt x="66" y="192"/>
                  </a:lnTo>
                  <a:lnTo>
                    <a:pt x="64" y="192"/>
                  </a:lnTo>
                  <a:close/>
                  <a:moveTo>
                    <a:pt x="68" y="190"/>
                  </a:moveTo>
                  <a:lnTo>
                    <a:pt x="66" y="190"/>
                  </a:lnTo>
                  <a:lnTo>
                    <a:pt x="68" y="190"/>
                  </a:lnTo>
                  <a:close/>
                  <a:moveTo>
                    <a:pt x="68" y="190"/>
                  </a:moveTo>
                  <a:lnTo>
                    <a:pt x="66" y="190"/>
                  </a:lnTo>
                  <a:lnTo>
                    <a:pt x="68" y="188"/>
                  </a:lnTo>
                  <a:lnTo>
                    <a:pt x="68" y="190"/>
                  </a:lnTo>
                  <a:close/>
                  <a:moveTo>
                    <a:pt x="106" y="144"/>
                  </a:moveTo>
                  <a:lnTo>
                    <a:pt x="106" y="146"/>
                  </a:lnTo>
                  <a:lnTo>
                    <a:pt x="106" y="144"/>
                  </a:lnTo>
                  <a:lnTo>
                    <a:pt x="108" y="144"/>
                  </a:lnTo>
                  <a:lnTo>
                    <a:pt x="106" y="144"/>
                  </a:lnTo>
                  <a:close/>
                  <a:moveTo>
                    <a:pt x="108" y="137"/>
                  </a:moveTo>
                  <a:lnTo>
                    <a:pt x="108" y="138"/>
                  </a:lnTo>
                  <a:lnTo>
                    <a:pt x="108" y="137"/>
                  </a:lnTo>
                  <a:close/>
                  <a:moveTo>
                    <a:pt x="108" y="121"/>
                  </a:moveTo>
                  <a:lnTo>
                    <a:pt x="110" y="121"/>
                  </a:lnTo>
                  <a:lnTo>
                    <a:pt x="110" y="123"/>
                  </a:lnTo>
                  <a:lnTo>
                    <a:pt x="110" y="125"/>
                  </a:lnTo>
                  <a:lnTo>
                    <a:pt x="108" y="127"/>
                  </a:lnTo>
                  <a:lnTo>
                    <a:pt x="110" y="127"/>
                  </a:lnTo>
                  <a:lnTo>
                    <a:pt x="108" y="127"/>
                  </a:lnTo>
                  <a:lnTo>
                    <a:pt x="110" y="127"/>
                  </a:lnTo>
                  <a:lnTo>
                    <a:pt x="112" y="127"/>
                  </a:lnTo>
                  <a:lnTo>
                    <a:pt x="112" y="129"/>
                  </a:lnTo>
                  <a:lnTo>
                    <a:pt x="112" y="127"/>
                  </a:lnTo>
                  <a:lnTo>
                    <a:pt x="114" y="127"/>
                  </a:lnTo>
                  <a:lnTo>
                    <a:pt x="114" y="129"/>
                  </a:lnTo>
                  <a:lnTo>
                    <a:pt x="114" y="131"/>
                  </a:lnTo>
                  <a:lnTo>
                    <a:pt x="114" y="133"/>
                  </a:lnTo>
                  <a:lnTo>
                    <a:pt x="112" y="135"/>
                  </a:lnTo>
                  <a:lnTo>
                    <a:pt x="110" y="135"/>
                  </a:lnTo>
                  <a:lnTo>
                    <a:pt x="110" y="133"/>
                  </a:lnTo>
                  <a:lnTo>
                    <a:pt x="108" y="133"/>
                  </a:lnTo>
                  <a:lnTo>
                    <a:pt x="108" y="135"/>
                  </a:lnTo>
                  <a:lnTo>
                    <a:pt x="106" y="135"/>
                  </a:lnTo>
                  <a:lnTo>
                    <a:pt x="104" y="135"/>
                  </a:lnTo>
                  <a:lnTo>
                    <a:pt x="104" y="133"/>
                  </a:lnTo>
                  <a:lnTo>
                    <a:pt x="104" y="131"/>
                  </a:lnTo>
                  <a:lnTo>
                    <a:pt x="104" y="129"/>
                  </a:lnTo>
                  <a:lnTo>
                    <a:pt x="102" y="129"/>
                  </a:lnTo>
                  <a:lnTo>
                    <a:pt x="104" y="129"/>
                  </a:lnTo>
                  <a:lnTo>
                    <a:pt x="106" y="129"/>
                  </a:lnTo>
                  <a:lnTo>
                    <a:pt x="104" y="129"/>
                  </a:lnTo>
                  <a:lnTo>
                    <a:pt x="104" y="127"/>
                  </a:lnTo>
                  <a:lnTo>
                    <a:pt x="104" y="125"/>
                  </a:lnTo>
                  <a:lnTo>
                    <a:pt x="104" y="123"/>
                  </a:lnTo>
                  <a:lnTo>
                    <a:pt x="106" y="123"/>
                  </a:lnTo>
                  <a:lnTo>
                    <a:pt x="106" y="121"/>
                  </a:lnTo>
                  <a:lnTo>
                    <a:pt x="108" y="119"/>
                  </a:lnTo>
                  <a:lnTo>
                    <a:pt x="108" y="121"/>
                  </a:lnTo>
                  <a:close/>
                  <a:moveTo>
                    <a:pt x="118" y="92"/>
                  </a:moveTo>
                  <a:lnTo>
                    <a:pt x="116" y="92"/>
                  </a:lnTo>
                  <a:lnTo>
                    <a:pt x="116" y="90"/>
                  </a:lnTo>
                  <a:lnTo>
                    <a:pt x="118" y="90"/>
                  </a:lnTo>
                  <a:lnTo>
                    <a:pt x="120" y="92"/>
                  </a:lnTo>
                  <a:lnTo>
                    <a:pt x="118" y="92"/>
                  </a:lnTo>
                  <a:close/>
                  <a:moveTo>
                    <a:pt x="183" y="90"/>
                  </a:moveTo>
                  <a:lnTo>
                    <a:pt x="181" y="90"/>
                  </a:lnTo>
                  <a:lnTo>
                    <a:pt x="181" y="89"/>
                  </a:lnTo>
                  <a:lnTo>
                    <a:pt x="183" y="90"/>
                  </a:lnTo>
                  <a:close/>
                  <a:moveTo>
                    <a:pt x="183" y="89"/>
                  </a:moveTo>
                  <a:lnTo>
                    <a:pt x="183" y="87"/>
                  </a:lnTo>
                  <a:lnTo>
                    <a:pt x="183" y="89"/>
                  </a:lnTo>
                  <a:close/>
                  <a:moveTo>
                    <a:pt x="181" y="85"/>
                  </a:moveTo>
                  <a:lnTo>
                    <a:pt x="179" y="85"/>
                  </a:lnTo>
                  <a:lnTo>
                    <a:pt x="181" y="85"/>
                  </a:lnTo>
                  <a:close/>
                  <a:moveTo>
                    <a:pt x="189" y="73"/>
                  </a:moveTo>
                  <a:lnTo>
                    <a:pt x="187" y="73"/>
                  </a:lnTo>
                  <a:lnTo>
                    <a:pt x="187" y="71"/>
                  </a:lnTo>
                  <a:lnTo>
                    <a:pt x="189" y="71"/>
                  </a:lnTo>
                  <a:lnTo>
                    <a:pt x="189" y="73"/>
                  </a:lnTo>
                  <a:close/>
                  <a:moveTo>
                    <a:pt x="187" y="69"/>
                  </a:moveTo>
                  <a:lnTo>
                    <a:pt x="185" y="69"/>
                  </a:lnTo>
                  <a:lnTo>
                    <a:pt x="187" y="69"/>
                  </a:lnTo>
                  <a:close/>
                  <a:moveTo>
                    <a:pt x="191" y="58"/>
                  </a:moveTo>
                  <a:lnTo>
                    <a:pt x="189" y="58"/>
                  </a:lnTo>
                  <a:lnTo>
                    <a:pt x="191" y="58"/>
                  </a:lnTo>
                  <a:close/>
                  <a:moveTo>
                    <a:pt x="148" y="52"/>
                  </a:moveTo>
                  <a:lnTo>
                    <a:pt x="150" y="52"/>
                  </a:lnTo>
                  <a:lnTo>
                    <a:pt x="150" y="54"/>
                  </a:lnTo>
                  <a:lnTo>
                    <a:pt x="152" y="56"/>
                  </a:lnTo>
                  <a:lnTo>
                    <a:pt x="152" y="58"/>
                  </a:lnTo>
                  <a:lnTo>
                    <a:pt x="150" y="58"/>
                  </a:lnTo>
                  <a:lnTo>
                    <a:pt x="148" y="58"/>
                  </a:lnTo>
                  <a:lnTo>
                    <a:pt x="148" y="56"/>
                  </a:lnTo>
                  <a:lnTo>
                    <a:pt x="146" y="56"/>
                  </a:lnTo>
                  <a:lnTo>
                    <a:pt x="146" y="54"/>
                  </a:lnTo>
                  <a:lnTo>
                    <a:pt x="146" y="52"/>
                  </a:lnTo>
                  <a:lnTo>
                    <a:pt x="146" y="50"/>
                  </a:lnTo>
                  <a:lnTo>
                    <a:pt x="146" y="52"/>
                  </a:lnTo>
                  <a:lnTo>
                    <a:pt x="148" y="52"/>
                  </a:lnTo>
                  <a:close/>
                  <a:moveTo>
                    <a:pt x="139" y="44"/>
                  </a:moveTo>
                  <a:lnTo>
                    <a:pt x="139" y="46"/>
                  </a:lnTo>
                  <a:lnTo>
                    <a:pt x="137" y="46"/>
                  </a:lnTo>
                  <a:lnTo>
                    <a:pt x="135" y="46"/>
                  </a:lnTo>
                  <a:lnTo>
                    <a:pt x="135" y="44"/>
                  </a:lnTo>
                  <a:lnTo>
                    <a:pt x="137" y="44"/>
                  </a:lnTo>
                  <a:lnTo>
                    <a:pt x="137" y="42"/>
                  </a:lnTo>
                  <a:lnTo>
                    <a:pt x="139" y="42"/>
                  </a:lnTo>
                  <a:lnTo>
                    <a:pt x="139" y="44"/>
                  </a:lnTo>
                  <a:close/>
                  <a:moveTo>
                    <a:pt x="181" y="35"/>
                  </a:moveTo>
                  <a:lnTo>
                    <a:pt x="179" y="35"/>
                  </a:lnTo>
                  <a:lnTo>
                    <a:pt x="181" y="35"/>
                  </a:lnTo>
                  <a:close/>
                  <a:moveTo>
                    <a:pt x="144" y="19"/>
                  </a:moveTo>
                  <a:lnTo>
                    <a:pt x="146" y="19"/>
                  </a:lnTo>
                  <a:lnTo>
                    <a:pt x="146" y="21"/>
                  </a:lnTo>
                  <a:lnTo>
                    <a:pt x="146" y="23"/>
                  </a:lnTo>
                  <a:lnTo>
                    <a:pt x="148" y="25"/>
                  </a:lnTo>
                  <a:lnTo>
                    <a:pt x="148" y="27"/>
                  </a:lnTo>
                  <a:lnTo>
                    <a:pt x="150" y="27"/>
                  </a:lnTo>
                  <a:lnTo>
                    <a:pt x="150" y="29"/>
                  </a:lnTo>
                  <a:lnTo>
                    <a:pt x="150" y="31"/>
                  </a:lnTo>
                  <a:lnTo>
                    <a:pt x="152" y="31"/>
                  </a:lnTo>
                  <a:lnTo>
                    <a:pt x="152" y="33"/>
                  </a:lnTo>
                  <a:lnTo>
                    <a:pt x="150" y="33"/>
                  </a:lnTo>
                  <a:lnTo>
                    <a:pt x="148" y="33"/>
                  </a:lnTo>
                  <a:lnTo>
                    <a:pt x="146" y="33"/>
                  </a:lnTo>
                  <a:lnTo>
                    <a:pt x="144" y="33"/>
                  </a:lnTo>
                  <a:lnTo>
                    <a:pt x="144" y="31"/>
                  </a:lnTo>
                  <a:lnTo>
                    <a:pt x="144" y="27"/>
                  </a:lnTo>
                  <a:lnTo>
                    <a:pt x="143" y="27"/>
                  </a:lnTo>
                  <a:lnTo>
                    <a:pt x="143" y="25"/>
                  </a:lnTo>
                  <a:lnTo>
                    <a:pt x="143" y="23"/>
                  </a:lnTo>
                  <a:lnTo>
                    <a:pt x="144" y="21"/>
                  </a:lnTo>
                  <a:lnTo>
                    <a:pt x="144" y="19"/>
                  </a:lnTo>
                  <a:lnTo>
                    <a:pt x="144" y="17"/>
                  </a:lnTo>
                  <a:lnTo>
                    <a:pt x="144" y="19"/>
                  </a:lnTo>
                  <a:close/>
                  <a:moveTo>
                    <a:pt x="141" y="16"/>
                  </a:moveTo>
                  <a:lnTo>
                    <a:pt x="141" y="14"/>
                  </a:lnTo>
                  <a:lnTo>
                    <a:pt x="139" y="14"/>
                  </a:lnTo>
                  <a:lnTo>
                    <a:pt x="139" y="12"/>
                  </a:lnTo>
                  <a:lnTo>
                    <a:pt x="141" y="12"/>
                  </a:lnTo>
                  <a:lnTo>
                    <a:pt x="141" y="10"/>
                  </a:lnTo>
                  <a:lnTo>
                    <a:pt x="141" y="12"/>
                  </a:lnTo>
                  <a:lnTo>
                    <a:pt x="143" y="12"/>
                  </a:lnTo>
                  <a:lnTo>
                    <a:pt x="143" y="14"/>
                  </a:lnTo>
                  <a:lnTo>
                    <a:pt x="141" y="16"/>
                  </a:lnTo>
                  <a:close/>
                  <a:moveTo>
                    <a:pt x="233" y="0"/>
                  </a:moveTo>
                  <a:lnTo>
                    <a:pt x="235" y="0"/>
                  </a:lnTo>
                  <a:lnTo>
                    <a:pt x="235" y="2"/>
                  </a:lnTo>
                  <a:lnTo>
                    <a:pt x="237" y="2"/>
                  </a:lnTo>
                  <a:lnTo>
                    <a:pt x="237" y="4"/>
                  </a:lnTo>
                  <a:lnTo>
                    <a:pt x="237" y="6"/>
                  </a:lnTo>
                  <a:lnTo>
                    <a:pt x="235" y="6"/>
                  </a:lnTo>
                  <a:lnTo>
                    <a:pt x="235" y="8"/>
                  </a:lnTo>
                  <a:lnTo>
                    <a:pt x="233" y="8"/>
                  </a:lnTo>
                  <a:lnTo>
                    <a:pt x="231" y="8"/>
                  </a:lnTo>
                  <a:lnTo>
                    <a:pt x="231" y="10"/>
                  </a:lnTo>
                  <a:lnTo>
                    <a:pt x="229" y="10"/>
                  </a:lnTo>
                  <a:lnTo>
                    <a:pt x="229" y="12"/>
                  </a:lnTo>
                  <a:lnTo>
                    <a:pt x="229" y="14"/>
                  </a:lnTo>
                  <a:lnTo>
                    <a:pt x="227" y="14"/>
                  </a:lnTo>
                  <a:lnTo>
                    <a:pt x="227" y="16"/>
                  </a:lnTo>
                  <a:lnTo>
                    <a:pt x="225" y="16"/>
                  </a:lnTo>
                  <a:lnTo>
                    <a:pt x="225" y="17"/>
                  </a:lnTo>
                  <a:lnTo>
                    <a:pt x="225" y="19"/>
                  </a:lnTo>
                  <a:lnTo>
                    <a:pt x="225" y="21"/>
                  </a:lnTo>
                  <a:lnTo>
                    <a:pt x="225" y="23"/>
                  </a:lnTo>
                  <a:lnTo>
                    <a:pt x="225" y="25"/>
                  </a:lnTo>
                  <a:lnTo>
                    <a:pt x="227" y="25"/>
                  </a:lnTo>
                  <a:lnTo>
                    <a:pt x="229" y="25"/>
                  </a:lnTo>
                  <a:lnTo>
                    <a:pt x="229" y="27"/>
                  </a:lnTo>
                  <a:lnTo>
                    <a:pt x="231" y="27"/>
                  </a:lnTo>
                  <a:lnTo>
                    <a:pt x="231" y="25"/>
                  </a:lnTo>
                  <a:lnTo>
                    <a:pt x="233" y="25"/>
                  </a:lnTo>
                  <a:lnTo>
                    <a:pt x="233" y="27"/>
                  </a:lnTo>
                  <a:lnTo>
                    <a:pt x="235" y="27"/>
                  </a:lnTo>
                  <a:lnTo>
                    <a:pt x="233" y="27"/>
                  </a:lnTo>
                  <a:lnTo>
                    <a:pt x="235" y="27"/>
                  </a:lnTo>
                  <a:lnTo>
                    <a:pt x="235" y="29"/>
                  </a:lnTo>
                  <a:lnTo>
                    <a:pt x="237" y="29"/>
                  </a:lnTo>
                  <a:lnTo>
                    <a:pt x="235" y="29"/>
                  </a:lnTo>
                  <a:lnTo>
                    <a:pt x="235" y="31"/>
                  </a:lnTo>
                  <a:lnTo>
                    <a:pt x="235" y="33"/>
                  </a:lnTo>
                  <a:lnTo>
                    <a:pt x="235" y="35"/>
                  </a:lnTo>
                  <a:lnTo>
                    <a:pt x="235" y="37"/>
                  </a:lnTo>
                  <a:lnTo>
                    <a:pt x="237" y="37"/>
                  </a:lnTo>
                  <a:lnTo>
                    <a:pt x="239" y="37"/>
                  </a:lnTo>
                  <a:lnTo>
                    <a:pt x="239" y="39"/>
                  </a:lnTo>
                  <a:lnTo>
                    <a:pt x="241" y="39"/>
                  </a:lnTo>
                  <a:lnTo>
                    <a:pt x="241" y="41"/>
                  </a:lnTo>
                  <a:lnTo>
                    <a:pt x="241" y="39"/>
                  </a:lnTo>
                  <a:lnTo>
                    <a:pt x="242" y="39"/>
                  </a:lnTo>
                  <a:lnTo>
                    <a:pt x="242" y="41"/>
                  </a:lnTo>
                  <a:lnTo>
                    <a:pt x="242" y="39"/>
                  </a:lnTo>
                  <a:lnTo>
                    <a:pt x="244" y="39"/>
                  </a:lnTo>
                  <a:lnTo>
                    <a:pt x="244" y="41"/>
                  </a:lnTo>
                  <a:lnTo>
                    <a:pt x="244" y="39"/>
                  </a:lnTo>
                  <a:lnTo>
                    <a:pt x="246" y="39"/>
                  </a:lnTo>
                  <a:lnTo>
                    <a:pt x="246" y="41"/>
                  </a:lnTo>
                  <a:lnTo>
                    <a:pt x="246" y="42"/>
                  </a:lnTo>
                  <a:lnTo>
                    <a:pt x="248" y="42"/>
                  </a:lnTo>
                  <a:lnTo>
                    <a:pt x="248" y="44"/>
                  </a:lnTo>
                  <a:lnTo>
                    <a:pt x="248" y="46"/>
                  </a:lnTo>
                  <a:lnTo>
                    <a:pt x="250" y="46"/>
                  </a:lnTo>
                  <a:lnTo>
                    <a:pt x="252" y="46"/>
                  </a:lnTo>
                  <a:lnTo>
                    <a:pt x="254" y="46"/>
                  </a:lnTo>
                  <a:lnTo>
                    <a:pt x="254" y="44"/>
                  </a:lnTo>
                  <a:lnTo>
                    <a:pt x="256" y="44"/>
                  </a:lnTo>
                  <a:lnTo>
                    <a:pt x="256" y="46"/>
                  </a:lnTo>
                  <a:lnTo>
                    <a:pt x="256" y="48"/>
                  </a:lnTo>
                  <a:lnTo>
                    <a:pt x="256" y="50"/>
                  </a:lnTo>
                  <a:lnTo>
                    <a:pt x="256" y="52"/>
                  </a:lnTo>
                  <a:lnTo>
                    <a:pt x="258" y="52"/>
                  </a:lnTo>
                  <a:lnTo>
                    <a:pt x="258" y="54"/>
                  </a:lnTo>
                  <a:lnTo>
                    <a:pt x="258" y="56"/>
                  </a:lnTo>
                  <a:lnTo>
                    <a:pt x="258" y="54"/>
                  </a:lnTo>
                  <a:lnTo>
                    <a:pt x="260" y="54"/>
                  </a:lnTo>
                  <a:lnTo>
                    <a:pt x="260" y="56"/>
                  </a:lnTo>
                  <a:lnTo>
                    <a:pt x="262" y="56"/>
                  </a:lnTo>
                  <a:lnTo>
                    <a:pt x="262" y="54"/>
                  </a:lnTo>
                  <a:lnTo>
                    <a:pt x="264" y="54"/>
                  </a:lnTo>
                  <a:lnTo>
                    <a:pt x="266" y="54"/>
                  </a:lnTo>
                  <a:lnTo>
                    <a:pt x="267" y="54"/>
                  </a:lnTo>
                  <a:lnTo>
                    <a:pt x="269" y="54"/>
                  </a:lnTo>
                  <a:lnTo>
                    <a:pt x="269" y="56"/>
                  </a:lnTo>
                  <a:lnTo>
                    <a:pt x="271" y="56"/>
                  </a:lnTo>
                  <a:lnTo>
                    <a:pt x="271" y="58"/>
                  </a:lnTo>
                  <a:lnTo>
                    <a:pt x="273" y="58"/>
                  </a:lnTo>
                  <a:lnTo>
                    <a:pt x="273" y="60"/>
                  </a:lnTo>
                  <a:lnTo>
                    <a:pt x="275" y="60"/>
                  </a:lnTo>
                  <a:lnTo>
                    <a:pt x="277" y="60"/>
                  </a:lnTo>
                  <a:lnTo>
                    <a:pt x="279" y="60"/>
                  </a:lnTo>
                  <a:lnTo>
                    <a:pt x="281" y="60"/>
                  </a:lnTo>
                  <a:lnTo>
                    <a:pt x="283" y="60"/>
                  </a:lnTo>
                  <a:lnTo>
                    <a:pt x="283" y="62"/>
                  </a:lnTo>
                  <a:lnTo>
                    <a:pt x="285" y="62"/>
                  </a:lnTo>
                  <a:lnTo>
                    <a:pt x="287" y="62"/>
                  </a:lnTo>
                  <a:lnTo>
                    <a:pt x="287" y="60"/>
                  </a:lnTo>
                  <a:lnTo>
                    <a:pt x="289" y="62"/>
                  </a:lnTo>
                  <a:lnTo>
                    <a:pt x="289" y="60"/>
                  </a:lnTo>
                  <a:lnTo>
                    <a:pt x="291" y="60"/>
                  </a:lnTo>
                  <a:lnTo>
                    <a:pt x="292" y="60"/>
                  </a:lnTo>
                  <a:lnTo>
                    <a:pt x="292" y="62"/>
                  </a:lnTo>
                  <a:lnTo>
                    <a:pt x="294" y="62"/>
                  </a:lnTo>
                  <a:lnTo>
                    <a:pt x="296" y="62"/>
                  </a:lnTo>
                  <a:lnTo>
                    <a:pt x="296" y="64"/>
                  </a:lnTo>
                  <a:lnTo>
                    <a:pt x="298" y="64"/>
                  </a:lnTo>
                  <a:lnTo>
                    <a:pt x="300" y="64"/>
                  </a:lnTo>
                  <a:lnTo>
                    <a:pt x="300" y="65"/>
                  </a:lnTo>
                  <a:lnTo>
                    <a:pt x="302" y="65"/>
                  </a:lnTo>
                  <a:lnTo>
                    <a:pt x="304" y="65"/>
                  </a:lnTo>
                  <a:lnTo>
                    <a:pt x="306" y="65"/>
                  </a:lnTo>
                  <a:lnTo>
                    <a:pt x="306" y="67"/>
                  </a:lnTo>
                  <a:lnTo>
                    <a:pt x="308" y="67"/>
                  </a:lnTo>
                  <a:lnTo>
                    <a:pt x="308" y="69"/>
                  </a:lnTo>
                  <a:lnTo>
                    <a:pt x="310" y="69"/>
                  </a:lnTo>
                  <a:lnTo>
                    <a:pt x="310" y="67"/>
                  </a:lnTo>
                  <a:lnTo>
                    <a:pt x="312" y="67"/>
                  </a:lnTo>
                  <a:lnTo>
                    <a:pt x="312" y="69"/>
                  </a:lnTo>
                  <a:lnTo>
                    <a:pt x="314" y="69"/>
                  </a:lnTo>
                  <a:lnTo>
                    <a:pt x="315" y="69"/>
                  </a:lnTo>
                  <a:lnTo>
                    <a:pt x="317" y="69"/>
                  </a:lnTo>
                  <a:lnTo>
                    <a:pt x="319" y="69"/>
                  </a:lnTo>
                  <a:lnTo>
                    <a:pt x="319" y="67"/>
                  </a:lnTo>
                  <a:lnTo>
                    <a:pt x="321" y="67"/>
                  </a:lnTo>
                  <a:lnTo>
                    <a:pt x="321" y="65"/>
                  </a:lnTo>
                  <a:lnTo>
                    <a:pt x="323" y="65"/>
                  </a:lnTo>
                  <a:lnTo>
                    <a:pt x="323" y="64"/>
                  </a:lnTo>
                  <a:lnTo>
                    <a:pt x="325" y="64"/>
                  </a:lnTo>
                  <a:lnTo>
                    <a:pt x="325" y="62"/>
                  </a:lnTo>
                  <a:lnTo>
                    <a:pt x="327" y="62"/>
                  </a:lnTo>
                  <a:lnTo>
                    <a:pt x="327" y="64"/>
                  </a:lnTo>
                  <a:lnTo>
                    <a:pt x="329" y="64"/>
                  </a:lnTo>
                  <a:lnTo>
                    <a:pt x="331" y="64"/>
                  </a:lnTo>
                  <a:lnTo>
                    <a:pt x="331" y="65"/>
                  </a:lnTo>
                  <a:lnTo>
                    <a:pt x="333" y="65"/>
                  </a:lnTo>
                  <a:lnTo>
                    <a:pt x="335" y="65"/>
                  </a:lnTo>
                  <a:lnTo>
                    <a:pt x="335" y="67"/>
                  </a:lnTo>
                  <a:lnTo>
                    <a:pt x="335" y="69"/>
                  </a:lnTo>
                  <a:lnTo>
                    <a:pt x="335" y="71"/>
                  </a:lnTo>
                  <a:lnTo>
                    <a:pt x="337" y="71"/>
                  </a:lnTo>
                  <a:lnTo>
                    <a:pt x="337" y="73"/>
                  </a:lnTo>
                  <a:lnTo>
                    <a:pt x="339" y="73"/>
                  </a:lnTo>
                  <a:lnTo>
                    <a:pt x="340" y="73"/>
                  </a:lnTo>
                  <a:lnTo>
                    <a:pt x="342" y="73"/>
                  </a:lnTo>
                  <a:lnTo>
                    <a:pt x="342" y="71"/>
                  </a:lnTo>
                  <a:lnTo>
                    <a:pt x="344" y="71"/>
                  </a:lnTo>
                  <a:lnTo>
                    <a:pt x="344" y="69"/>
                  </a:lnTo>
                  <a:lnTo>
                    <a:pt x="346" y="69"/>
                  </a:lnTo>
                  <a:lnTo>
                    <a:pt x="346" y="67"/>
                  </a:lnTo>
                  <a:lnTo>
                    <a:pt x="348" y="67"/>
                  </a:lnTo>
                  <a:lnTo>
                    <a:pt x="350" y="67"/>
                  </a:lnTo>
                  <a:lnTo>
                    <a:pt x="350" y="65"/>
                  </a:lnTo>
                  <a:lnTo>
                    <a:pt x="352" y="65"/>
                  </a:lnTo>
                  <a:lnTo>
                    <a:pt x="354" y="65"/>
                  </a:lnTo>
                  <a:lnTo>
                    <a:pt x="354" y="64"/>
                  </a:lnTo>
                  <a:lnTo>
                    <a:pt x="356" y="64"/>
                  </a:lnTo>
                  <a:lnTo>
                    <a:pt x="356" y="62"/>
                  </a:lnTo>
                  <a:lnTo>
                    <a:pt x="358" y="62"/>
                  </a:lnTo>
                  <a:lnTo>
                    <a:pt x="358" y="60"/>
                  </a:lnTo>
                  <a:lnTo>
                    <a:pt x="360" y="60"/>
                  </a:lnTo>
                  <a:lnTo>
                    <a:pt x="360" y="58"/>
                  </a:lnTo>
                  <a:lnTo>
                    <a:pt x="362" y="58"/>
                  </a:lnTo>
                  <a:lnTo>
                    <a:pt x="362" y="56"/>
                  </a:lnTo>
                  <a:lnTo>
                    <a:pt x="364" y="56"/>
                  </a:lnTo>
                  <a:lnTo>
                    <a:pt x="364" y="54"/>
                  </a:lnTo>
                  <a:lnTo>
                    <a:pt x="365" y="54"/>
                  </a:lnTo>
                  <a:lnTo>
                    <a:pt x="367" y="54"/>
                  </a:lnTo>
                  <a:lnTo>
                    <a:pt x="369" y="52"/>
                  </a:lnTo>
                  <a:lnTo>
                    <a:pt x="371" y="52"/>
                  </a:lnTo>
                  <a:lnTo>
                    <a:pt x="371" y="50"/>
                  </a:lnTo>
                  <a:lnTo>
                    <a:pt x="371" y="52"/>
                  </a:lnTo>
                  <a:lnTo>
                    <a:pt x="373" y="52"/>
                  </a:lnTo>
                  <a:lnTo>
                    <a:pt x="373" y="54"/>
                  </a:lnTo>
                  <a:lnTo>
                    <a:pt x="373" y="52"/>
                  </a:lnTo>
                  <a:lnTo>
                    <a:pt x="375" y="52"/>
                  </a:lnTo>
                  <a:lnTo>
                    <a:pt x="375" y="54"/>
                  </a:lnTo>
                  <a:lnTo>
                    <a:pt x="377" y="54"/>
                  </a:lnTo>
                  <a:lnTo>
                    <a:pt x="377" y="56"/>
                  </a:lnTo>
                  <a:lnTo>
                    <a:pt x="379" y="56"/>
                  </a:lnTo>
                  <a:lnTo>
                    <a:pt x="381" y="56"/>
                  </a:lnTo>
                  <a:lnTo>
                    <a:pt x="381" y="58"/>
                  </a:lnTo>
                  <a:lnTo>
                    <a:pt x="383" y="58"/>
                  </a:lnTo>
                  <a:lnTo>
                    <a:pt x="383" y="60"/>
                  </a:lnTo>
                  <a:lnTo>
                    <a:pt x="385" y="60"/>
                  </a:lnTo>
                  <a:lnTo>
                    <a:pt x="387" y="58"/>
                  </a:lnTo>
                  <a:lnTo>
                    <a:pt x="388" y="60"/>
                  </a:lnTo>
                  <a:lnTo>
                    <a:pt x="388" y="62"/>
                  </a:lnTo>
                  <a:lnTo>
                    <a:pt x="390" y="62"/>
                  </a:lnTo>
                  <a:lnTo>
                    <a:pt x="392" y="62"/>
                  </a:lnTo>
                  <a:lnTo>
                    <a:pt x="392" y="64"/>
                  </a:lnTo>
                  <a:lnTo>
                    <a:pt x="394" y="64"/>
                  </a:lnTo>
                  <a:lnTo>
                    <a:pt x="394" y="62"/>
                  </a:lnTo>
                  <a:lnTo>
                    <a:pt x="396" y="62"/>
                  </a:lnTo>
                  <a:lnTo>
                    <a:pt x="398" y="62"/>
                  </a:lnTo>
                  <a:lnTo>
                    <a:pt x="398" y="60"/>
                  </a:lnTo>
                  <a:lnTo>
                    <a:pt x="398" y="62"/>
                  </a:lnTo>
                  <a:lnTo>
                    <a:pt x="398" y="64"/>
                  </a:lnTo>
                  <a:lnTo>
                    <a:pt x="398" y="65"/>
                  </a:lnTo>
                  <a:lnTo>
                    <a:pt x="398" y="67"/>
                  </a:lnTo>
                  <a:lnTo>
                    <a:pt x="396" y="67"/>
                  </a:lnTo>
                  <a:lnTo>
                    <a:pt x="396" y="69"/>
                  </a:lnTo>
                  <a:lnTo>
                    <a:pt x="398" y="69"/>
                  </a:lnTo>
                  <a:lnTo>
                    <a:pt x="398" y="71"/>
                  </a:lnTo>
                  <a:lnTo>
                    <a:pt x="398" y="73"/>
                  </a:lnTo>
                  <a:lnTo>
                    <a:pt x="398" y="75"/>
                  </a:lnTo>
                  <a:lnTo>
                    <a:pt x="400" y="75"/>
                  </a:lnTo>
                  <a:lnTo>
                    <a:pt x="400" y="77"/>
                  </a:lnTo>
                  <a:lnTo>
                    <a:pt x="402" y="77"/>
                  </a:lnTo>
                  <a:lnTo>
                    <a:pt x="402" y="79"/>
                  </a:lnTo>
                  <a:lnTo>
                    <a:pt x="404" y="79"/>
                  </a:lnTo>
                  <a:lnTo>
                    <a:pt x="404" y="81"/>
                  </a:lnTo>
                  <a:lnTo>
                    <a:pt x="406" y="81"/>
                  </a:lnTo>
                  <a:lnTo>
                    <a:pt x="404" y="81"/>
                  </a:lnTo>
                  <a:lnTo>
                    <a:pt x="404" y="83"/>
                  </a:lnTo>
                  <a:lnTo>
                    <a:pt x="406" y="83"/>
                  </a:lnTo>
                  <a:lnTo>
                    <a:pt x="406" y="85"/>
                  </a:lnTo>
                  <a:lnTo>
                    <a:pt x="408" y="85"/>
                  </a:lnTo>
                  <a:lnTo>
                    <a:pt x="408" y="87"/>
                  </a:lnTo>
                  <a:lnTo>
                    <a:pt x="410" y="87"/>
                  </a:lnTo>
                  <a:lnTo>
                    <a:pt x="410" y="85"/>
                  </a:lnTo>
                  <a:lnTo>
                    <a:pt x="410" y="87"/>
                  </a:lnTo>
                  <a:lnTo>
                    <a:pt x="412" y="87"/>
                  </a:lnTo>
                  <a:lnTo>
                    <a:pt x="412" y="89"/>
                  </a:lnTo>
                  <a:lnTo>
                    <a:pt x="413" y="89"/>
                  </a:lnTo>
                  <a:lnTo>
                    <a:pt x="413" y="90"/>
                  </a:lnTo>
                  <a:lnTo>
                    <a:pt x="415" y="90"/>
                  </a:lnTo>
                  <a:lnTo>
                    <a:pt x="415" y="92"/>
                  </a:lnTo>
                  <a:lnTo>
                    <a:pt x="417" y="92"/>
                  </a:lnTo>
                  <a:lnTo>
                    <a:pt x="419" y="92"/>
                  </a:lnTo>
                  <a:lnTo>
                    <a:pt x="421" y="92"/>
                  </a:lnTo>
                  <a:lnTo>
                    <a:pt x="421" y="94"/>
                  </a:lnTo>
                  <a:lnTo>
                    <a:pt x="423" y="94"/>
                  </a:lnTo>
                  <a:lnTo>
                    <a:pt x="425" y="94"/>
                  </a:lnTo>
                  <a:lnTo>
                    <a:pt x="423" y="94"/>
                  </a:lnTo>
                  <a:lnTo>
                    <a:pt x="423" y="96"/>
                  </a:lnTo>
                  <a:lnTo>
                    <a:pt x="425" y="96"/>
                  </a:lnTo>
                  <a:lnTo>
                    <a:pt x="425" y="98"/>
                  </a:lnTo>
                  <a:lnTo>
                    <a:pt x="425" y="100"/>
                  </a:lnTo>
                  <a:lnTo>
                    <a:pt x="425" y="102"/>
                  </a:lnTo>
                  <a:lnTo>
                    <a:pt x="425" y="104"/>
                  </a:lnTo>
                  <a:lnTo>
                    <a:pt x="427" y="104"/>
                  </a:lnTo>
                  <a:lnTo>
                    <a:pt x="427" y="106"/>
                  </a:lnTo>
                  <a:lnTo>
                    <a:pt x="429" y="106"/>
                  </a:lnTo>
                  <a:lnTo>
                    <a:pt x="429" y="108"/>
                  </a:lnTo>
                  <a:lnTo>
                    <a:pt x="431" y="108"/>
                  </a:lnTo>
                  <a:lnTo>
                    <a:pt x="431" y="110"/>
                  </a:lnTo>
                  <a:lnTo>
                    <a:pt x="433" y="110"/>
                  </a:lnTo>
                  <a:lnTo>
                    <a:pt x="433" y="112"/>
                  </a:lnTo>
                  <a:lnTo>
                    <a:pt x="435" y="112"/>
                  </a:lnTo>
                  <a:lnTo>
                    <a:pt x="437" y="112"/>
                  </a:lnTo>
                  <a:lnTo>
                    <a:pt x="438" y="112"/>
                  </a:lnTo>
                  <a:lnTo>
                    <a:pt x="440" y="112"/>
                  </a:lnTo>
                  <a:lnTo>
                    <a:pt x="440" y="113"/>
                  </a:lnTo>
                  <a:lnTo>
                    <a:pt x="442" y="113"/>
                  </a:lnTo>
                  <a:lnTo>
                    <a:pt x="444" y="113"/>
                  </a:lnTo>
                  <a:lnTo>
                    <a:pt x="444" y="115"/>
                  </a:lnTo>
                  <a:lnTo>
                    <a:pt x="446" y="115"/>
                  </a:lnTo>
                  <a:lnTo>
                    <a:pt x="448" y="115"/>
                  </a:lnTo>
                  <a:lnTo>
                    <a:pt x="448" y="117"/>
                  </a:lnTo>
                  <a:lnTo>
                    <a:pt x="450" y="117"/>
                  </a:lnTo>
                  <a:lnTo>
                    <a:pt x="450" y="119"/>
                  </a:lnTo>
                  <a:lnTo>
                    <a:pt x="452" y="119"/>
                  </a:lnTo>
                  <a:lnTo>
                    <a:pt x="452" y="121"/>
                  </a:lnTo>
                  <a:lnTo>
                    <a:pt x="454" y="121"/>
                  </a:lnTo>
                  <a:lnTo>
                    <a:pt x="456" y="121"/>
                  </a:lnTo>
                  <a:lnTo>
                    <a:pt x="456" y="123"/>
                  </a:lnTo>
                  <a:lnTo>
                    <a:pt x="454" y="123"/>
                  </a:lnTo>
                  <a:lnTo>
                    <a:pt x="452" y="123"/>
                  </a:lnTo>
                  <a:lnTo>
                    <a:pt x="450" y="125"/>
                  </a:lnTo>
                  <a:lnTo>
                    <a:pt x="450" y="127"/>
                  </a:lnTo>
                  <a:lnTo>
                    <a:pt x="448" y="127"/>
                  </a:lnTo>
                  <a:lnTo>
                    <a:pt x="446" y="127"/>
                  </a:lnTo>
                  <a:lnTo>
                    <a:pt x="444" y="127"/>
                  </a:lnTo>
                  <a:lnTo>
                    <a:pt x="444" y="129"/>
                  </a:lnTo>
                  <a:lnTo>
                    <a:pt x="444" y="131"/>
                  </a:lnTo>
                  <a:lnTo>
                    <a:pt x="444" y="133"/>
                  </a:lnTo>
                  <a:lnTo>
                    <a:pt x="444" y="135"/>
                  </a:lnTo>
                  <a:lnTo>
                    <a:pt x="446" y="135"/>
                  </a:lnTo>
                  <a:lnTo>
                    <a:pt x="446" y="137"/>
                  </a:lnTo>
                  <a:lnTo>
                    <a:pt x="448" y="137"/>
                  </a:lnTo>
                  <a:lnTo>
                    <a:pt x="450" y="137"/>
                  </a:lnTo>
                  <a:lnTo>
                    <a:pt x="450" y="138"/>
                  </a:lnTo>
                  <a:lnTo>
                    <a:pt x="450" y="140"/>
                  </a:lnTo>
                  <a:lnTo>
                    <a:pt x="450" y="142"/>
                  </a:lnTo>
                  <a:lnTo>
                    <a:pt x="452" y="142"/>
                  </a:lnTo>
                  <a:lnTo>
                    <a:pt x="452" y="144"/>
                  </a:lnTo>
                  <a:lnTo>
                    <a:pt x="454" y="144"/>
                  </a:lnTo>
                  <a:lnTo>
                    <a:pt x="454" y="146"/>
                  </a:lnTo>
                  <a:lnTo>
                    <a:pt x="456" y="146"/>
                  </a:lnTo>
                  <a:lnTo>
                    <a:pt x="456" y="148"/>
                  </a:lnTo>
                  <a:lnTo>
                    <a:pt x="456" y="150"/>
                  </a:lnTo>
                  <a:lnTo>
                    <a:pt x="458" y="150"/>
                  </a:lnTo>
                  <a:lnTo>
                    <a:pt x="458" y="152"/>
                  </a:lnTo>
                  <a:lnTo>
                    <a:pt x="458" y="154"/>
                  </a:lnTo>
                  <a:lnTo>
                    <a:pt x="458" y="156"/>
                  </a:lnTo>
                  <a:lnTo>
                    <a:pt x="460" y="156"/>
                  </a:lnTo>
                  <a:lnTo>
                    <a:pt x="460" y="158"/>
                  </a:lnTo>
                  <a:lnTo>
                    <a:pt x="462" y="158"/>
                  </a:lnTo>
                  <a:lnTo>
                    <a:pt x="462" y="160"/>
                  </a:lnTo>
                  <a:lnTo>
                    <a:pt x="460" y="160"/>
                  </a:lnTo>
                  <a:lnTo>
                    <a:pt x="460" y="161"/>
                  </a:lnTo>
                  <a:lnTo>
                    <a:pt x="460" y="163"/>
                  </a:lnTo>
                  <a:lnTo>
                    <a:pt x="460" y="165"/>
                  </a:lnTo>
                  <a:lnTo>
                    <a:pt x="460" y="167"/>
                  </a:lnTo>
                  <a:lnTo>
                    <a:pt x="462" y="167"/>
                  </a:lnTo>
                  <a:lnTo>
                    <a:pt x="463" y="167"/>
                  </a:lnTo>
                  <a:lnTo>
                    <a:pt x="463" y="169"/>
                  </a:lnTo>
                  <a:lnTo>
                    <a:pt x="463" y="171"/>
                  </a:lnTo>
                  <a:lnTo>
                    <a:pt x="463" y="173"/>
                  </a:lnTo>
                  <a:lnTo>
                    <a:pt x="463" y="175"/>
                  </a:lnTo>
                  <a:lnTo>
                    <a:pt x="465" y="175"/>
                  </a:lnTo>
                  <a:lnTo>
                    <a:pt x="467" y="177"/>
                  </a:lnTo>
                  <a:lnTo>
                    <a:pt x="467" y="179"/>
                  </a:lnTo>
                  <a:lnTo>
                    <a:pt x="469" y="179"/>
                  </a:lnTo>
                  <a:lnTo>
                    <a:pt x="467" y="179"/>
                  </a:lnTo>
                  <a:lnTo>
                    <a:pt x="469" y="181"/>
                  </a:lnTo>
                  <a:lnTo>
                    <a:pt x="467" y="181"/>
                  </a:lnTo>
                  <a:lnTo>
                    <a:pt x="467" y="183"/>
                  </a:lnTo>
                  <a:lnTo>
                    <a:pt x="467" y="185"/>
                  </a:lnTo>
                  <a:lnTo>
                    <a:pt x="465" y="185"/>
                  </a:lnTo>
                  <a:lnTo>
                    <a:pt x="465" y="186"/>
                  </a:lnTo>
                  <a:lnTo>
                    <a:pt x="465" y="188"/>
                  </a:lnTo>
                  <a:lnTo>
                    <a:pt x="463" y="188"/>
                  </a:lnTo>
                  <a:lnTo>
                    <a:pt x="462" y="188"/>
                  </a:lnTo>
                  <a:lnTo>
                    <a:pt x="460" y="188"/>
                  </a:lnTo>
                  <a:lnTo>
                    <a:pt x="460" y="190"/>
                  </a:lnTo>
                  <a:lnTo>
                    <a:pt x="458" y="190"/>
                  </a:lnTo>
                  <a:lnTo>
                    <a:pt x="458" y="192"/>
                  </a:lnTo>
                  <a:lnTo>
                    <a:pt x="458" y="194"/>
                  </a:lnTo>
                  <a:lnTo>
                    <a:pt x="460" y="196"/>
                  </a:lnTo>
                  <a:lnTo>
                    <a:pt x="460" y="198"/>
                  </a:lnTo>
                  <a:lnTo>
                    <a:pt x="460" y="200"/>
                  </a:lnTo>
                  <a:lnTo>
                    <a:pt x="462" y="200"/>
                  </a:lnTo>
                  <a:lnTo>
                    <a:pt x="463" y="200"/>
                  </a:lnTo>
                  <a:lnTo>
                    <a:pt x="463" y="198"/>
                  </a:lnTo>
                  <a:lnTo>
                    <a:pt x="463" y="200"/>
                  </a:lnTo>
                  <a:lnTo>
                    <a:pt x="465" y="200"/>
                  </a:lnTo>
                  <a:lnTo>
                    <a:pt x="465" y="198"/>
                  </a:lnTo>
                  <a:lnTo>
                    <a:pt x="465" y="200"/>
                  </a:lnTo>
                  <a:lnTo>
                    <a:pt x="467" y="200"/>
                  </a:lnTo>
                  <a:lnTo>
                    <a:pt x="467" y="202"/>
                  </a:lnTo>
                  <a:lnTo>
                    <a:pt x="465" y="202"/>
                  </a:lnTo>
                  <a:lnTo>
                    <a:pt x="465" y="204"/>
                  </a:lnTo>
                  <a:lnTo>
                    <a:pt x="465" y="206"/>
                  </a:lnTo>
                  <a:lnTo>
                    <a:pt x="465" y="208"/>
                  </a:lnTo>
                  <a:lnTo>
                    <a:pt x="465" y="209"/>
                  </a:lnTo>
                  <a:lnTo>
                    <a:pt x="463" y="209"/>
                  </a:lnTo>
                  <a:lnTo>
                    <a:pt x="463" y="211"/>
                  </a:lnTo>
                  <a:lnTo>
                    <a:pt x="463" y="213"/>
                  </a:lnTo>
                  <a:lnTo>
                    <a:pt x="463" y="215"/>
                  </a:lnTo>
                  <a:lnTo>
                    <a:pt x="465" y="215"/>
                  </a:lnTo>
                  <a:lnTo>
                    <a:pt x="465" y="217"/>
                  </a:lnTo>
                  <a:lnTo>
                    <a:pt x="465" y="219"/>
                  </a:lnTo>
                  <a:lnTo>
                    <a:pt x="465" y="221"/>
                  </a:lnTo>
                  <a:lnTo>
                    <a:pt x="465" y="223"/>
                  </a:lnTo>
                  <a:lnTo>
                    <a:pt x="463" y="223"/>
                  </a:lnTo>
                  <a:lnTo>
                    <a:pt x="463" y="225"/>
                  </a:lnTo>
                  <a:lnTo>
                    <a:pt x="463" y="227"/>
                  </a:lnTo>
                  <a:lnTo>
                    <a:pt x="463" y="229"/>
                  </a:lnTo>
                  <a:lnTo>
                    <a:pt x="463" y="231"/>
                  </a:lnTo>
                  <a:lnTo>
                    <a:pt x="463" y="233"/>
                  </a:lnTo>
                  <a:lnTo>
                    <a:pt x="462" y="233"/>
                  </a:lnTo>
                  <a:lnTo>
                    <a:pt x="462" y="234"/>
                  </a:lnTo>
                  <a:lnTo>
                    <a:pt x="460" y="234"/>
                  </a:lnTo>
                  <a:lnTo>
                    <a:pt x="460" y="236"/>
                  </a:lnTo>
                  <a:lnTo>
                    <a:pt x="462" y="236"/>
                  </a:lnTo>
                  <a:lnTo>
                    <a:pt x="460" y="236"/>
                  </a:lnTo>
                  <a:lnTo>
                    <a:pt x="458" y="236"/>
                  </a:lnTo>
                  <a:lnTo>
                    <a:pt x="460" y="236"/>
                  </a:lnTo>
                  <a:lnTo>
                    <a:pt x="460" y="234"/>
                  </a:lnTo>
                  <a:lnTo>
                    <a:pt x="458" y="234"/>
                  </a:lnTo>
                  <a:lnTo>
                    <a:pt x="458" y="233"/>
                  </a:lnTo>
                  <a:lnTo>
                    <a:pt x="456" y="233"/>
                  </a:lnTo>
                  <a:lnTo>
                    <a:pt x="456" y="234"/>
                  </a:lnTo>
                  <a:lnTo>
                    <a:pt x="456" y="233"/>
                  </a:lnTo>
                  <a:lnTo>
                    <a:pt x="454" y="233"/>
                  </a:lnTo>
                  <a:lnTo>
                    <a:pt x="454" y="231"/>
                  </a:lnTo>
                  <a:lnTo>
                    <a:pt x="454" y="233"/>
                  </a:lnTo>
                  <a:lnTo>
                    <a:pt x="454" y="231"/>
                  </a:lnTo>
                  <a:lnTo>
                    <a:pt x="452" y="231"/>
                  </a:lnTo>
                  <a:lnTo>
                    <a:pt x="452" y="229"/>
                  </a:lnTo>
                  <a:lnTo>
                    <a:pt x="452" y="231"/>
                  </a:lnTo>
                  <a:lnTo>
                    <a:pt x="450" y="231"/>
                  </a:lnTo>
                  <a:lnTo>
                    <a:pt x="450" y="229"/>
                  </a:lnTo>
                  <a:lnTo>
                    <a:pt x="452" y="229"/>
                  </a:lnTo>
                  <a:lnTo>
                    <a:pt x="450" y="229"/>
                  </a:lnTo>
                  <a:lnTo>
                    <a:pt x="448" y="229"/>
                  </a:lnTo>
                  <a:lnTo>
                    <a:pt x="450" y="231"/>
                  </a:lnTo>
                  <a:lnTo>
                    <a:pt x="448" y="231"/>
                  </a:lnTo>
                  <a:lnTo>
                    <a:pt x="446" y="229"/>
                  </a:lnTo>
                  <a:lnTo>
                    <a:pt x="448" y="229"/>
                  </a:lnTo>
                  <a:lnTo>
                    <a:pt x="446" y="229"/>
                  </a:lnTo>
                  <a:lnTo>
                    <a:pt x="446" y="231"/>
                  </a:lnTo>
                  <a:lnTo>
                    <a:pt x="444" y="231"/>
                  </a:lnTo>
                  <a:lnTo>
                    <a:pt x="446" y="231"/>
                  </a:lnTo>
                  <a:lnTo>
                    <a:pt x="446" y="233"/>
                  </a:lnTo>
                  <a:lnTo>
                    <a:pt x="444" y="233"/>
                  </a:lnTo>
                  <a:lnTo>
                    <a:pt x="444" y="234"/>
                  </a:lnTo>
                  <a:lnTo>
                    <a:pt x="444" y="236"/>
                  </a:lnTo>
                  <a:lnTo>
                    <a:pt x="444" y="238"/>
                  </a:lnTo>
                  <a:lnTo>
                    <a:pt x="444" y="240"/>
                  </a:lnTo>
                  <a:lnTo>
                    <a:pt x="446" y="240"/>
                  </a:lnTo>
                  <a:lnTo>
                    <a:pt x="448" y="242"/>
                  </a:lnTo>
                  <a:lnTo>
                    <a:pt x="446" y="242"/>
                  </a:lnTo>
                  <a:lnTo>
                    <a:pt x="446" y="244"/>
                  </a:lnTo>
                  <a:lnTo>
                    <a:pt x="448" y="244"/>
                  </a:lnTo>
                  <a:lnTo>
                    <a:pt x="448" y="246"/>
                  </a:lnTo>
                  <a:lnTo>
                    <a:pt x="446" y="246"/>
                  </a:lnTo>
                  <a:lnTo>
                    <a:pt x="446" y="248"/>
                  </a:lnTo>
                  <a:lnTo>
                    <a:pt x="448" y="248"/>
                  </a:lnTo>
                  <a:lnTo>
                    <a:pt x="448" y="250"/>
                  </a:lnTo>
                  <a:lnTo>
                    <a:pt x="448" y="252"/>
                  </a:lnTo>
                  <a:lnTo>
                    <a:pt x="448" y="254"/>
                  </a:lnTo>
                  <a:lnTo>
                    <a:pt x="448" y="256"/>
                  </a:lnTo>
                  <a:lnTo>
                    <a:pt x="448" y="257"/>
                  </a:lnTo>
                  <a:lnTo>
                    <a:pt x="448" y="259"/>
                  </a:lnTo>
                  <a:lnTo>
                    <a:pt x="448" y="261"/>
                  </a:lnTo>
                  <a:lnTo>
                    <a:pt x="446" y="261"/>
                  </a:lnTo>
                  <a:lnTo>
                    <a:pt x="444" y="263"/>
                  </a:lnTo>
                  <a:lnTo>
                    <a:pt x="442" y="263"/>
                  </a:lnTo>
                  <a:lnTo>
                    <a:pt x="442" y="261"/>
                  </a:lnTo>
                  <a:lnTo>
                    <a:pt x="440" y="261"/>
                  </a:lnTo>
                  <a:lnTo>
                    <a:pt x="440" y="263"/>
                  </a:lnTo>
                  <a:lnTo>
                    <a:pt x="438" y="261"/>
                  </a:lnTo>
                  <a:lnTo>
                    <a:pt x="438" y="263"/>
                  </a:lnTo>
                  <a:lnTo>
                    <a:pt x="438" y="261"/>
                  </a:lnTo>
                  <a:lnTo>
                    <a:pt x="437" y="261"/>
                  </a:lnTo>
                  <a:lnTo>
                    <a:pt x="437" y="263"/>
                  </a:lnTo>
                  <a:lnTo>
                    <a:pt x="435" y="263"/>
                  </a:lnTo>
                  <a:lnTo>
                    <a:pt x="435" y="265"/>
                  </a:lnTo>
                  <a:lnTo>
                    <a:pt x="433" y="265"/>
                  </a:lnTo>
                  <a:lnTo>
                    <a:pt x="433" y="267"/>
                  </a:lnTo>
                  <a:lnTo>
                    <a:pt x="431" y="267"/>
                  </a:lnTo>
                  <a:lnTo>
                    <a:pt x="431" y="269"/>
                  </a:lnTo>
                  <a:lnTo>
                    <a:pt x="431" y="271"/>
                  </a:lnTo>
                  <a:lnTo>
                    <a:pt x="429" y="271"/>
                  </a:lnTo>
                  <a:lnTo>
                    <a:pt x="429" y="269"/>
                  </a:lnTo>
                  <a:lnTo>
                    <a:pt x="427" y="269"/>
                  </a:lnTo>
                  <a:lnTo>
                    <a:pt x="425" y="269"/>
                  </a:lnTo>
                  <a:lnTo>
                    <a:pt x="423" y="269"/>
                  </a:lnTo>
                  <a:lnTo>
                    <a:pt x="423" y="271"/>
                  </a:lnTo>
                  <a:lnTo>
                    <a:pt x="421" y="271"/>
                  </a:lnTo>
                  <a:lnTo>
                    <a:pt x="419" y="271"/>
                  </a:lnTo>
                  <a:lnTo>
                    <a:pt x="419" y="269"/>
                  </a:lnTo>
                  <a:lnTo>
                    <a:pt x="417" y="269"/>
                  </a:lnTo>
                  <a:lnTo>
                    <a:pt x="417" y="271"/>
                  </a:lnTo>
                  <a:lnTo>
                    <a:pt x="417" y="269"/>
                  </a:lnTo>
                  <a:lnTo>
                    <a:pt x="417" y="271"/>
                  </a:lnTo>
                  <a:lnTo>
                    <a:pt x="415" y="271"/>
                  </a:lnTo>
                  <a:lnTo>
                    <a:pt x="413" y="271"/>
                  </a:lnTo>
                  <a:lnTo>
                    <a:pt x="412" y="271"/>
                  </a:lnTo>
                  <a:lnTo>
                    <a:pt x="412" y="273"/>
                  </a:lnTo>
                  <a:lnTo>
                    <a:pt x="412" y="275"/>
                  </a:lnTo>
                  <a:lnTo>
                    <a:pt x="410" y="275"/>
                  </a:lnTo>
                  <a:lnTo>
                    <a:pt x="410" y="277"/>
                  </a:lnTo>
                  <a:lnTo>
                    <a:pt x="410" y="275"/>
                  </a:lnTo>
                  <a:lnTo>
                    <a:pt x="408" y="275"/>
                  </a:lnTo>
                  <a:lnTo>
                    <a:pt x="408" y="277"/>
                  </a:lnTo>
                  <a:lnTo>
                    <a:pt x="406" y="277"/>
                  </a:lnTo>
                  <a:lnTo>
                    <a:pt x="404" y="277"/>
                  </a:lnTo>
                  <a:lnTo>
                    <a:pt x="404" y="279"/>
                  </a:lnTo>
                  <a:lnTo>
                    <a:pt x="402" y="279"/>
                  </a:lnTo>
                  <a:lnTo>
                    <a:pt x="402" y="277"/>
                  </a:lnTo>
                  <a:lnTo>
                    <a:pt x="402" y="279"/>
                  </a:lnTo>
                  <a:lnTo>
                    <a:pt x="400" y="279"/>
                  </a:lnTo>
                  <a:lnTo>
                    <a:pt x="398" y="279"/>
                  </a:lnTo>
                  <a:lnTo>
                    <a:pt x="398" y="281"/>
                  </a:lnTo>
                  <a:lnTo>
                    <a:pt x="398" y="282"/>
                  </a:lnTo>
                  <a:lnTo>
                    <a:pt x="396" y="282"/>
                  </a:lnTo>
                  <a:lnTo>
                    <a:pt x="394" y="282"/>
                  </a:lnTo>
                  <a:lnTo>
                    <a:pt x="394" y="281"/>
                  </a:lnTo>
                  <a:lnTo>
                    <a:pt x="392" y="281"/>
                  </a:lnTo>
                  <a:lnTo>
                    <a:pt x="392" y="279"/>
                  </a:lnTo>
                  <a:lnTo>
                    <a:pt x="392" y="281"/>
                  </a:lnTo>
                  <a:lnTo>
                    <a:pt x="390" y="281"/>
                  </a:lnTo>
                  <a:lnTo>
                    <a:pt x="388" y="281"/>
                  </a:lnTo>
                  <a:lnTo>
                    <a:pt x="388" y="282"/>
                  </a:lnTo>
                  <a:lnTo>
                    <a:pt x="387" y="282"/>
                  </a:lnTo>
                  <a:lnTo>
                    <a:pt x="387" y="281"/>
                  </a:lnTo>
                  <a:lnTo>
                    <a:pt x="387" y="282"/>
                  </a:lnTo>
                  <a:lnTo>
                    <a:pt x="385" y="282"/>
                  </a:lnTo>
                  <a:lnTo>
                    <a:pt x="385" y="284"/>
                  </a:lnTo>
                  <a:lnTo>
                    <a:pt x="383" y="284"/>
                  </a:lnTo>
                  <a:lnTo>
                    <a:pt x="381" y="284"/>
                  </a:lnTo>
                  <a:lnTo>
                    <a:pt x="379" y="282"/>
                  </a:lnTo>
                  <a:lnTo>
                    <a:pt x="377" y="282"/>
                  </a:lnTo>
                  <a:lnTo>
                    <a:pt x="377" y="284"/>
                  </a:lnTo>
                  <a:lnTo>
                    <a:pt x="377" y="286"/>
                  </a:lnTo>
                  <a:lnTo>
                    <a:pt x="377" y="288"/>
                  </a:lnTo>
                  <a:lnTo>
                    <a:pt x="379" y="288"/>
                  </a:lnTo>
                  <a:lnTo>
                    <a:pt x="379" y="290"/>
                  </a:lnTo>
                  <a:lnTo>
                    <a:pt x="381" y="290"/>
                  </a:lnTo>
                  <a:lnTo>
                    <a:pt x="381" y="292"/>
                  </a:lnTo>
                  <a:lnTo>
                    <a:pt x="379" y="292"/>
                  </a:lnTo>
                  <a:lnTo>
                    <a:pt x="379" y="294"/>
                  </a:lnTo>
                  <a:lnTo>
                    <a:pt x="379" y="296"/>
                  </a:lnTo>
                  <a:lnTo>
                    <a:pt x="381" y="296"/>
                  </a:lnTo>
                  <a:lnTo>
                    <a:pt x="381" y="298"/>
                  </a:lnTo>
                  <a:lnTo>
                    <a:pt x="381" y="300"/>
                  </a:lnTo>
                  <a:lnTo>
                    <a:pt x="383" y="300"/>
                  </a:lnTo>
                  <a:lnTo>
                    <a:pt x="383" y="302"/>
                  </a:lnTo>
                  <a:lnTo>
                    <a:pt x="385" y="302"/>
                  </a:lnTo>
                  <a:lnTo>
                    <a:pt x="385" y="304"/>
                  </a:lnTo>
                  <a:lnTo>
                    <a:pt x="387" y="304"/>
                  </a:lnTo>
                  <a:lnTo>
                    <a:pt x="387" y="302"/>
                  </a:lnTo>
                  <a:lnTo>
                    <a:pt x="387" y="304"/>
                  </a:lnTo>
                  <a:lnTo>
                    <a:pt x="388" y="304"/>
                  </a:lnTo>
                  <a:lnTo>
                    <a:pt x="388" y="302"/>
                  </a:lnTo>
                  <a:lnTo>
                    <a:pt x="390" y="302"/>
                  </a:lnTo>
                  <a:lnTo>
                    <a:pt x="390" y="304"/>
                  </a:lnTo>
                  <a:lnTo>
                    <a:pt x="390" y="302"/>
                  </a:lnTo>
                  <a:lnTo>
                    <a:pt x="392" y="302"/>
                  </a:lnTo>
                  <a:lnTo>
                    <a:pt x="394" y="302"/>
                  </a:lnTo>
                  <a:lnTo>
                    <a:pt x="394" y="300"/>
                  </a:lnTo>
                  <a:lnTo>
                    <a:pt x="394" y="302"/>
                  </a:lnTo>
                  <a:lnTo>
                    <a:pt x="396" y="302"/>
                  </a:lnTo>
                  <a:lnTo>
                    <a:pt x="396" y="304"/>
                  </a:lnTo>
                  <a:lnTo>
                    <a:pt x="398" y="304"/>
                  </a:lnTo>
                  <a:lnTo>
                    <a:pt x="398" y="305"/>
                  </a:lnTo>
                  <a:lnTo>
                    <a:pt x="398" y="304"/>
                  </a:lnTo>
                  <a:lnTo>
                    <a:pt x="400" y="304"/>
                  </a:lnTo>
                  <a:lnTo>
                    <a:pt x="398" y="304"/>
                  </a:lnTo>
                  <a:lnTo>
                    <a:pt x="400" y="304"/>
                  </a:lnTo>
                  <a:lnTo>
                    <a:pt x="400" y="302"/>
                  </a:lnTo>
                  <a:lnTo>
                    <a:pt x="402" y="302"/>
                  </a:lnTo>
                  <a:lnTo>
                    <a:pt x="402" y="304"/>
                  </a:lnTo>
                  <a:lnTo>
                    <a:pt x="402" y="305"/>
                  </a:lnTo>
                  <a:lnTo>
                    <a:pt x="400" y="305"/>
                  </a:lnTo>
                  <a:lnTo>
                    <a:pt x="398" y="305"/>
                  </a:lnTo>
                  <a:lnTo>
                    <a:pt x="398" y="307"/>
                  </a:lnTo>
                  <a:lnTo>
                    <a:pt x="398" y="309"/>
                  </a:lnTo>
                  <a:lnTo>
                    <a:pt x="396" y="309"/>
                  </a:lnTo>
                  <a:lnTo>
                    <a:pt x="396" y="311"/>
                  </a:lnTo>
                  <a:lnTo>
                    <a:pt x="394" y="311"/>
                  </a:lnTo>
                  <a:lnTo>
                    <a:pt x="394" y="313"/>
                  </a:lnTo>
                  <a:lnTo>
                    <a:pt x="392" y="313"/>
                  </a:lnTo>
                  <a:lnTo>
                    <a:pt x="392" y="315"/>
                  </a:lnTo>
                  <a:lnTo>
                    <a:pt x="390" y="315"/>
                  </a:lnTo>
                  <a:lnTo>
                    <a:pt x="390" y="317"/>
                  </a:lnTo>
                  <a:lnTo>
                    <a:pt x="390" y="319"/>
                  </a:lnTo>
                  <a:lnTo>
                    <a:pt x="392" y="319"/>
                  </a:lnTo>
                  <a:lnTo>
                    <a:pt x="392" y="321"/>
                  </a:lnTo>
                  <a:lnTo>
                    <a:pt x="390" y="321"/>
                  </a:lnTo>
                  <a:lnTo>
                    <a:pt x="392" y="321"/>
                  </a:lnTo>
                  <a:lnTo>
                    <a:pt x="392" y="323"/>
                  </a:lnTo>
                  <a:lnTo>
                    <a:pt x="394" y="323"/>
                  </a:lnTo>
                  <a:lnTo>
                    <a:pt x="394" y="325"/>
                  </a:lnTo>
                  <a:lnTo>
                    <a:pt x="394" y="327"/>
                  </a:lnTo>
                  <a:lnTo>
                    <a:pt x="392" y="327"/>
                  </a:lnTo>
                  <a:lnTo>
                    <a:pt x="392" y="329"/>
                  </a:lnTo>
                  <a:lnTo>
                    <a:pt x="392" y="330"/>
                  </a:lnTo>
                  <a:lnTo>
                    <a:pt x="392" y="332"/>
                  </a:lnTo>
                  <a:lnTo>
                    <a:pt x="390" y="332"/>
                  </a:lnTo>
                  <a:lnTo>
                    <a:pt x="392" y="332"/>
                  </a:lnTo>
                  <a:lnTo>
                    <a:pt x="392" y="334"/>
                  </a:lnTo>
                  <a:lnTo>
                    <a:pt x="392" y="336"/>
                  </a:lnTo>
                  <a:lnTo>
                    <a:pt x="390" y="336"/>
                  </a:lnTo>
                  <a:lnTo>
                    <a:pt x="390" y="338"/>
                  </a:lnTo>
                  <a:lnTo>
                    <a:pt x="392" y="338"/>
                  </a:lnTo>
                  <a:lnTo>
                    <a:pt x="392" y="340"/>
                  </a:lnTo>
                  <a:lnTo>
                    <a:pt x="390" y="340"/>
                  </a:lnTo>
                  <a:lnTo>
                    <a:pt x="390" y="342"/>
                  </a:lnTo>
                  <a:lnTo>
                    <a:pt x="390" y="344"/>
                  </a:lnTo>
                  <a:lnTo>
                    <a:pt x="388" y="344"/>
                  </a:lnTo>
                  <a:lnTo>
                    <a:pt x="388" y="346"/>
                  </a:lnTo>
                  <a:lnTo>
                    <a:pt x="388" y="348"/>
                  </a:lnTo>
                  <a:lnTo>
                    <a:pt x="388" y="350"/>
                  </a:lnTo>
                  <a:lnTo>
                    <a:pt x="388" y="352"/>
                  </a:lnTo>
                  <a:lnTo>
                    <a:pt x="388" y="353"/>
                  </a:lnTo>
                  <a:lnTo>
                    <a:pt x="387" y="353"/>
                  </a:lnTo>
                  <a:lnTo>
                    <a:pt x="387" y="355"/>
                  </a:lnTo>
                  <a:lnTo>
                    <a:pt x="387" y="357"/>
                  </a:lnTo>
                  <a:lnTo>
                    <a:pt x="387" y="359"/>
                  </a:lnTo>
                  <a:lnTo>
                    <a:pt x="385" y="361"/>
                  </a:lnTo>
                  <a:lnTo>
                    <a:pt x="387" y="361"/>
                  </a:lnTo>
                  <a:lnTo>
                    <a:pt x="387" y="363"/>
                  </a:lnTo>
                  <a:lnTo>
                    <a:pt x="388" y="363"/>
                  </a:lnTo>
                  <a:lnTo>
                    <a:pt x="388" y="365"/>
                  </a:lnTo>
                  <a:lnTo>
                    <a:pt x="390" y="365"/>
                  </a:lnTo>
                  <a:lnTo>
                    <a:pt x="392" y="365"/>
                  </a:lnTo>
                  <a:lnTo>
                    <a:pt x="392" y="367"/>
                  </a:lnTo>
                  <a:lnTo>
                    <a:pt x="394" y="367"/>
                  </a:lnTo>
                  <a:lnTo>
                    <a:pt x="394" y="369"/>
                  </a:lnTo>
                  <a:lnTo>
                    <a:pt x="394" y="371"/>
                  </a:lnTo>
                  <a:lnTo>
                    <a:pt x="394" y="373"/>
                  </a:lnTo>
                  <a:lnTo>
                    <a:pt x="396" y="373"/>
                  </a:lnTo>
                  <a:lnTo>
                    <a:pt x="396" y="375"/>
                  </a:lnTo>
                  <a:lnTo>
                    <a:pt x="394" y="375"/>
                  </a:lnTo>
                  <a:lnTo>
                    <a:pt x="396" y="375"/>
                  </a:lnTo>
                  <a:lnTo>
                    <a:pt x="396" y="377"/>
                  </a:lnTo>
                  <a:lnTo>
                    <a:pt x="396" y="378"/>
                  </a:lnTo>
                  <a:lnTo>
                    <a:pt x="396" y="380"/>
                  </a:lnTo>
                  <a:lnTo>
                    <a:pt x="396" y="382"/>
                  </a:lnTo>
                  <a:lnTo>
                    <a:pt x="396" y="384"/>
                  </a:lnTo>
                  <a:lnTo>
                    <a:pt x="396" y="386"/>
                  </a:lnTo>
                  <a:lnTo>
                    <a:pt x="398" y="386"/>
                  </a:lnTo>
                  <a:lnTo>
                    <a:pt x="398" y="388"/>
                  </a:lnTo>
                  <a:lnTo>
                    <a:pt x="398" y="390"/>
                  </a:lnTo>
                  <a:lnTo>
                    <a:pt x="400" y="390"/>
                  </a:lnTo>
                  <a:lnTo>
                    <a:pt x="402" y="390"/>
                  </a:lnTo>
                  <a:lnTo>
                    <a:pt x="402" y="392"/>
                  </a:lnTo>
                  <a:lnTo>
                    <a:pt x="404" y="392"/>
                  </a:lnTo>
                  <a:lnTo>
                    <a:pt x="404" y="394"/>
                  </a:lnTo>
                  <a:lnTo>
                    <a:pt x="406" y="394"/>
                  </a:lnTo>
                  <a:lnTo>
                    <a:pt x="406" y="396"/>
                  </a:lnTo>
                  <a:lnTo>
                    <a:pt x="408" y="398"/>
                  </a:lnTo>
                  <a:lnTo>
                    <a:pt x="408" y="400"/>
                  </a:lnTo>
                  <a:lnTo>
                    <a:pt x="410" y="400"/>
                  </a:lnTo>
                  <a:lnTo>
                    <a:pt x="410" y="401"/>
                  </a:lnTo>
                  <a:lnTo>
                    <a:pt x="412" y="401"/>
                  </a:lnTo>
                  <a:lnTo>
                    <a:pt x="412" y="403"/>
                  </a:lnTo>
                  <a:lnTo>
                    <a:pt x="413" y="403"/>
                  </a:lnTo>
                  <a:lnTo>
                    <a:pt x="413" y="405"/>
                  </a:lnTo>
                  <a:lnTo>
                    <a:pt x="415" y="407"/>
                  </a:lnTo>
                  <a:lnTo>
                    <a:pt x="417" y="407"/>
                  </a:lnTo>
                  <a:lnTo>
                    <a:pt x="419" y="407"/>
                  </a:lnTo>
                  <a:lnTo>
                    <a:pt x="419" y="409"/>
                  </a:lnTo>
                  <a:lnTo>
                    <a:pt x="421" y="409"/>
                  </a:lnTo>
                  <a:lnTo>
                    <a:pt x="421" y="411"/>
                  </a:lnTo>
                  <a:lnTo>
                    <a:pt x="423" y="411"/>
                  </a:lnTo>
                  <a:lnTo>
                    <a:pt x="425" y="411"/>
                  </a:lnTo>
                  <a:lnTo>
                    <a:pt x="427" y="411"/>
                  </a:lnTo>
                  <a:lnTo>
                    <a:pt x="427" y="413"/>
                  </a:lnTo>
                  <a:lnTo>
                    <a:pt x="425" y="413"/>
                  </a:lnTo>
                  <a:lnTo>
                    <a:pt x="425" y="415"/>
                  </a:lnTo>
                  <a:lnTo>
                    <a:pt x="423" y="415"/>
                  </a:lnTo>
                  <a:lnTo>
                    <a:pt x="423" y="417"/>
                  </a:lnTo>
                  <a:lnTo>
                    <a:pt x="423" y="419"/>
                  </a:lnTo>
                  <a:lnTo>
                    <a:pt x="421" y="419"/>
                  </a:lnTo>
                  <a:lnTo>
                    <a:pt x="419" y="419"/>
                  </a:lnTo>
                  <a:lnTo>
                    <a:pt x="419" y="421"/>
                  </a:lnTo>
                  <a:lnTo>
                    <a:pt x="417" y="423"/>
                  </a:lnTo>
                  <a:lnTo>
                    <a:pt x="415" y="423"/>
                  </a:lnTo>
                  <a:lnTo>
                    <a:pt x="415" y="425"/>
                  </a:lnTo>
                  <a:lnTo>
                    <a:pt x="413" y="425"/>
                  </a:lnTo>
                  <a:lnTo>
                    <a:pt x="413" y="426"/>
                  </a:lnTo>
                  <a:lnTo>
                    <a:pt x="413" y="428"/>
                  </a:lnTo>
                  <a:lnTo>
                    <a:pt x="413" y="430"/>
                  </a:lnTo>
                  <a:lnTo>
                    <a:pt x="415" y="430"/>
                  </a:lnTo>
                  <a:lnTo>
                    <a:pt x="415" y="432"/>
                  </a:lnTo>
                  <a:lnTo>
                    <a:pt x="415" y="430"/>
                  </a:lnTo>
                  <a:lnTo>
                    <a:pt x="417" y="430"/>
                  </a:lnTo>
                  <a:lnTo>
                    <a:pt x="417" y="432"/>
                  </a:lnTo>
                  <a:lnTo>
                    <a:pt x="419" y="432"/>
                  </a:lnTo>
                  <a:lnTo>
                    <a:pt x="419" y="434"/>
                  </a:lnTo>
                  <a:lnTo>
                    <a:pt x="417" y="434"/>
                  </a:lnTo>
                  <a:lnTo>
                    <a:pt x="417" y="436"/>
                  </a:lnTo>
                  <a:lnTo>
                    <a:pt x="417" y="438"/>
                  </a:lnTo>
                  <a:lnTo>
                    <a:pt x="417" y="440"/>
                  </a:lnTo>
                  <a:lnTo>
                    <a:pt x="417" y="442"/>
                  </a:lnTo>
                  <a:lnTo>
                    <a:pt x="417" y="444"/>
                  </a:lnTo>
                  <a:lnTo>
                    <a:pt x="415" y="444"/>
                  </a:lnTo>
                  <a:lnTo>
                    <a:pt x="415" y="446"/>
                  </a:lnTo>
                  <a:lnTo>
                    <a:pt x="415" y="448"/>
                  </a:lnTo>
                  <a:lnTo>
                    <a:pt x="415" y="449"/>
                  </a:lnTo>
                  <a:lnTo>
                    <a:pt x="417" y="449"/>
                  </a:lnTo>
                  <a:lnTo>
                    <a:pt x="417" y="451"/>
                  </a:lnTo>
                  <a:lnTo>
                    <a:pt x="417" y="453"/>
                  </a:lnTo>
                  <a:lnTo>
                    <a:pt x="417" y="455"/>
                  </a:lnTo>
                  <a:lnTo>
                    <a:pt x="417" y="457"/>
                  </a:lnTo>
                  <a:lnTo>
                    <a:pt x="415" y="457"/>
                  </a:lnTo>
                  <a:lnTo>
                    <a:pt x="415" y="459"/>
                  </a:lnTo>
                  <a:lnTo>
                    <a:pt x="413" y="459"/>
                  </a:lnTo>
                  <a:lnTo>
                    <a:pt x="413" y="461"/>
                  </a:lnTo>
                  <a:lnTo>
                    <a:pt x="412" y="461"/>
                  </a:lnTo>
                  <a:lnTo>
                    <a:pt x="412" y="463"/>
                  </a:lnTo>
                  <a:lnTo>
                    <a:pt x="413" y="463"/>
                  </a:lnTo>
                  <a:lnTo>
                    <a:pt x="413" y="465"/>
                  </a:lnTo>
                  <a:lnTo>
                    <a:pt x="413" y="467"/>
                  </a:lnTo>
                  <a:lnTo>
                    <a:pt x="413" y="469"/>
                  </a:lnTo>
                  <a:lnTo>
                    <a:pt x="413" y="471"/>
                  </a:lnTo>
                  <a:lnTo>
                    <a:pt x="412" y="471"/>
                  </a:lnTo>
                  <a:lnTo>
                    <a:pt x="412" y="469"/>
                  </a:lnTo>
                  <a:lnTo>
                    <a:pt x="410" y="471"/>
                  </a:lnTo>
                  <a:lnTo>
                    <a:pt x="408" y="471"/>
                  </a:lnTo>
                  <a:lnTo>
                    <a:pt x="408" y="473"/>
                  </a:lnTo>
                  <a:lnTo>
                    <a:pt x="406" y="473"/>
                  </a:lnTo>
                  <a:lnTo>
                    <a:pt x="406" y="474"/>
                  </a:lnTo>
                  <a:lnTo>
                    <a:pt x="406" y="476"/>
                  </a:lnTo>
                  <a:lnTo>
                    <a:pt x="404" y="476"/>
                  </a:lnTo>
                  <a:lnTo>
                    <a:pt x="404" y="478"/>
                  </a:lnTo>
                  <a:lnTo>
                    <a:pt x="406" y="478"/>
                  </a:lnTo>
                  <a:lnTo>
                    <a:pt x="404" y="478"/>
                  </a:lnTo>
                  <a:lnTo>
                    <a:pt x="404" y="480"/>
                  </a:lnTo>
                  <a:lnTo>
                    <a:pt x="404" y="482"/>
                  </a:lnTo>
                  <a:lnTo>
                    <a:pt x="404" y="484"/>
                  </a:lnTo>
                  <a:lnTo>
                    <a:pt x="406" y="484"/>
                  </a:lnTo>
                  <a:lnTo>
                    <a:pt x="408" y="484"/>
                  </a:lnTo>
                  <a:lnTo>
                    <a:pt x="408" y="486"/>
                  </a:lnTo>
                  <a:lnTo>
                    <a:pt x="410" y="486"/>
                  </a:lnTo>
                  <a:lnTo>
                    <a:pt x="408" y="486"/>
                  </a:lnTo>
                  <a:lnTo>
                    <a:pt x="408" y="488"/>
                  </a:lnTo>
                  <a:lnTo>
                    <a:pt x="408" y="490"/>
                  </a:lnTo>
                  <a:lnTo>
                    <a:pt x="408" y="492"/>
                  </a:lnTo>
                  <a:lnTo>
                    <a:pt x="408" y="494"/>
                  </a:lnTo>
                  <a:lnTo>
                    <a:pt x="408" y="496"/>
                  </a:lnTo>
                  <a:lnTo>
                    <a:pt x="406" y="496"/>
                  </a:lnTo>
                  <a:lnTo>
                    <a:pt x="404" y="496"/>
                  </a:lnTo>
                  <a:lnTo>
                    <a:pt x="402" y="496"/>
                  </a:lnTo>
                  <a:lnTo>
                    <a:pt x="400" y="496"/>
                  </a:lnTo>
                  <a:lnTo>
                    <a:pt x="398" y="496"/>
                  </a:lnTo>
                  <a:lnTo>
                    <a:pt x="398" y="497"/>
                  </a:lnTo>
                  <a:lnTo>
                    <a:pt x="396" y="497"/>
                  </a:lnTo>
                  <a:lnTo>
                    <a:pt x="394" y="497"/>
                  </a:lnTo>
                  <a:lnTo>
                    <a:pt x="394" y="499"/>
                  </a:lnTo>
                  <a:lnTo>
                    <a:pt x="392" y="499"/>
                  </a:lnTo>
                  <a:lnTo>
                    <a:pt x="392" y="497"/>
                  </a:lnTo>
                  <a:lnTo>
                    <a:pt x="390" y="497"/>
                  </a:lnTo>
                  <a:lnTo>
                    <a:pt x="390" y="499"/>
                  </a:lnTo>
                  <a:lnTo>
                    <a:pt x="388" y="499"/>
                  </a:lnTo>
                  <a:lnTo>
                    <a:pt x="388" y="501"/>
                  </a:lnTo>
                  <a:lnTo>
                    <a:pt x="388" y="499"/>
                  </a:lnTo>
                  <a:lnTo>
                    <a:pt x="388" y="501"/>
                  </a:lnTo>
                  <a:lnTo>
                    <a:pt x="387" y="501"/>
                  </a:lnTo>
                  <a:lnTo>
                    <a:pt x="387" y="503"/>
                  </a:lnTo>
                  <a:lnTo>
                    <a:pt x="385" y="503"/>
                  </a:lnTo>
                  <a:lnTo>
                    <a:pt x="383" y="503"/>
                  </a:lnTo>
                  <a:lnTo>
                    <a:pt x="383" y="505"/>
                  </a:lnTo>
                  <a:lnTo>
                    <a:pt x="381" y="505"/>
                  </a:lnTo>
                  <a:lnTo>
                    <a:pt x="381" y="507"/>
                  </a:lnTo>
                  <a:lnTo>
                    <a:pt x="379" y="507"/>
                  </a:lnTo>
                  <a:lnTo>
                    <a:pt x="377" y="507"/>
                  </a:lnTo>
                  <a:lnTo>
                    <a:pt x="377" y="509"/>
                  </a:lnTo>
                  <a:lnTo>
                    <a:pt x="375" y="511"/>
                  </a:lnTo>
                  <a:lnTo>
                    <a:pt x="375" y="513"/>
                  </a:lnTo>
                  <a:lnTo>
                    <a:pt x="375" y="515"/>
                  </a:lnTo>
                  <a:lnTo>
                    <a:pt x="375" y="517"/>
                  </a:lnTo>
                  <a:lnTo>
                    <a:pt x="377" y="517"/>
                  </a:lnTo>
                  <a:lnTo>
                    <a:pt x="375" y="517"/>
                  </a:lnTo>
                  <a:lnTo>
                    <a:pt x="375" y="519"/>
                  </a:lnTo>
                  <a:lnTo>
                    <a:pt x="373" y="519"/>
                  </a:lnTo>
                  <a:lnTo>
                    <a:pt x="373" y="521"/>
                  </a:lnTo>
                  <a:lnTo>
                    <a:pt x="375" y="521"/>
                  </a:lnTo>
                  <a:lnTo>
                    <a:pt x="375" y="522"/>
                  </a:lnTo>
                  <a:lnTo>
                    <a:pt x="373" y="522"/>
                  </a:lnTo>
                  <a:lnTo>
                    <a:pt x="371" y="522"/>
                  </a:lnTo>
                  <a:lnTo>
                    <a:pt x="369" y="522"/>
                  </a:lnTo>
                  <a:lnTo>
                    <a:pt x="369" y="524"/>
                  </a:lnTo>
                  <a:lnTo>
                    <a:pt x="369" y="526"/>
                  </a:lnTo>
                  <a:lnTo>
                    <a:pt x="369" y="528"/>
                  </a:lnTo>
                  <a:lnTo>
                    <a:pt x="371" y="528"/>
                  </a:lnTo>
                  <a:lnTo>
                    <a:pt x="371" y="530"/>
                  </a:lnTo>
                  <a:lnTo>
                    <a:pt x="371" y="532"/>
                  </a:lnTo>
                  <a:lnTo>
                    <a:pt x="373" y="532"/>
                  </a:lnTo>
                  <a:lnTo>
                    <a:pt x="375" y="532"/>
                  </a:lnTo>
                  <a:lnTo>
                    <a:pt x="375" y="534"/>
                  </a:lnTo>
                  <a:lnTo>
                    <a:pt x="375" y="536"/>
                  </a:lnTo>
                  <a:lnTo>
                    <a:pt x="373" y="536"/>
                  </a:lnTo>
                  <a:lnTo>
                    <a:pt x="373" y="534"/>
                  </a:lnTo>
                  <a:lnTo>
                    <a:pt x="371" y="534"/>
                  </a:lnTo>
                  <a:lnTo>
                    <a:pt x="369" y="534"/>
                  </a:lnTo>
                  <a:lnTo>
                    <a:pt x="369" y="536"/>
                  </a:lnTo>
                  <a:lnTo>
                    <a:pt x="367" y="536"/>
                  </a:lnTo>
                  <a:lnTo>
                    <a:pt x="365" y="536"/>
                  </a:lnTo>
                  <a:lnTo>
                    <a:pt x="365" y="538"/>
                  </a:lnTo>
                  <a:lnTo>
                    <a:pt x="364" y="538"/>
                  </a:lnTo>
                  <a:lnTo>
                    <a:pt x="358" y="536"/>
                  </a:lnTo>
                  <a:lnTo>
                    <a:pt x="356" y="536"/>
                  </a:lnTo>
                  <a:lnTo>
                    <a:pt x="356" y="538"/>
                  </a:lnTo>
                  <a:lnTo>
                    <a:pt x="354" y="538"/>
                  </a:lnTo>
                  <a:lnTo>
                    <a:pt x="352" y="538"/>
                  </a:lnTo>
                  <a:lnTo>
                    <a:pt x="352" y="536"/>
                  </a:lnTo>
                  <a:lnTo>
                    <a:pt x="350" y="536"/>
                  </a:lnTo>
                  <a:lnTo>
                    <a:pt x="348" y="536"/>
                  </a:lnTo>
                  <a:lnTo>
                    <a:pt x="348" y="538"/>
                  </a:lnTo>
                  <a:lnTo>
                    <a:pt x="346" y="538"/>
                  </a:lnTo>
                  <a:lnTo>
                    <a:pt x="346" y="536"/>
                  </a:lnTo>
                  <a:lnTo>
                    <a:pt x="344" y="536"/>
                  </a:lnTo>
                  <a:lnTo>
                    <a:pt x="344" y="538"/>
                  </a:lnTo>
                  <a:lnTo>
                    <a:pt x="342" y="538"/>
                  </a:lnTo>
                  <a:lnTo>
                    <a:pt x="340" y="538"/>
                  </a:lnTo>
                  <a:lnTo>
                    <a:pt x="340" y="536"/>
                  </a:lnTo>
                  <a:lnTo>
                    <a:pt x="339" y="536"/>
                  </a:lnTo>
                  <a:lnTo>
                    <a:pt x="339" y="538"/>
                  </a:lnTo>
                  <a:lnTo>
                    <a:pt x="339" y="536"/>
                  </a:lnTo>
                  <a:lnTo>
                    <a:pt x="337" y="536"/>
                  </a:lnTo>
                  <a:lnTo>
                    <a:pt x="337" y="538"/>
                  </a:lnTo>
                  <a:lnTo>
                    <a:pt x="335" y="538"/>
                  </a:lnTo>
                  <a:lnTo>
                    <a:pt x="335" y="536"/>
                  </a:lnTo>
                  <a:lnTo>
                    <a:pt x="333" y="536"/>
                  </a:lnTo>
                  <a:lnTo>
                    <a:pt x="333" y="534"/>
                  </a:lnTo>
                  <a:lnTo>
                    <a:pt x="331" y="534"/>
                  </a:lnTo>
                  <a:lnTo>
                    <a:pt x="333" y="534"/>
                  </a:lnTo>
                  <a:lnTo>
                    <a:pt x="331" y="534"/>
                  </a:lnTo>
                  <a:lnTo>
                    <a:pt x="329" y="532"/>
                  </a:lnTo>
                  <a:lnTo>
                    <a:pt x="329" y="534"/>
                  </a:lnTo>
                  <a:lnTo>
                    <a:pt x="327" y="534"/>
                  </a:lnTo>
                  <a:lnTo>
                    <a:pt x="325" y="534"/>
                  </a:lnTo>
                  <a:lnTo>
                    <a:pt x="323" y="534"/>
                  </a:lnTo>
                  <a:lnTo>
                    <a:pt x="321" y="536"/>
                  </a:lnTo>
                  <a:lnTo>
                    <a:pt x="321" y="538"/>
                  </a:lnTo>
                  <a:lnTo>
                    <a:pt x="319" y="538"/>
                  </a:lnTo>
                  <a:lnTo>
                    <a:pt x="317" y="538"/>
                  </a:lnTo>
                  <a:lnTo>
                    <a:pt x="315" y="538"/>
                  </a:lnTo>
                  <a:lnTo>
                    <a:pt x="314" y="536"/>
                  </a:lnTo>
                  <a:lnTo>
                    <a:pt x="314" y="534"/>
                  </a:lnTo>
                  <a:lnTo>
                    <a:pt x="312" y="534"/>
                  </a:lnTo>
                  <a:lnTo>
                    <a:pt x="312" y="532"/>
                  </a:lnTo>
                  <a:lnTo>
                    <a:pt x="310" y="532"/>
                  </a:lnTo>
                  <a:lnTo>
                    <a:pt x="308" y="532"/>
                  </a:lnTo>
                  <a:lnTo>
                    <a:pt x="308" y="534"/>
                  </a:lnTo>
                  <a:lnTo>
                    <a:pt x="306" y="534"/>
                  </a:lnTo>
                  <a:lnTo>
                    <a:pt x="304" y="534"/>
                  </a:lnTo>
                  <a:lnTo>
                    <a:pt x="304" y="536"/>
                  </a:lnTo>
                  <a:lnTo>
                    <a:pt x="304" y="538"/>
                  </a:lnTo>
                  <a:lnTo>
                    <a:pt x="302" y="538"/>
                  </a:lnTo>
                  <a:lnTo>
                    <a:pt x="302" y="536"/>
                  </a:lnTo>
                  <a:lnTo>
                    <a:pt x="304" y="536"/>
                  </a:lnTo>
                  <a:lnTo>
                    <a:pt x="302" y="536"/>
                  </a:lnTo>
                  <a:lnTo>
                    <a:pt x="302" y="534"/>
                  </a:lnTo>
                  <a:lnTo>
                    <a:pt x="300" y="534"/>
                  </a:lnTo>
                  <a:lnTo>
                    <a:pt x="300" y="532"/>
                  </a:lnTo>
                  <a:lnTo>
                    <a:pt x="302" y="532"/>
                  </a:lnTo>
                  <a:lnTo>
                    <a:pt x="304" y="532"/>
                  </a:lnTo>
                  <a:lnTo>
                    <a:pt x="304" y="530"/>
                  </a:lnTo>
                  <a:lnTo>
                    <a:pt x="304" y="532"/>
                  </a:lnTo>
                  <a:lnTo>
                    <a:pt x="304" y="530"/>
                  </a:lnTo>
                  <a:lnTo>
                    <a:pt x="306" y="530"/>
                  </a:lnTo>
                  <a:lnTo>
                    <a:pt x="306" y="528"/>
                  </a:lnTo>
                  <a:lnTo>
                    <a:pt x="306" y="526"/>
                  </a:lnTo>
                  <a:lnTo>
                    <a:pt x="308" y="526"/>
                  </a:lnTo>
                  <a:lnTo>
                    <a:pt x="306" y="526"/>
                  </a:lnTo>
                  <a:lnTo>
                    <a:pt x="306" y="524"/>
                  </a:lnTo>
                  <a:lnTo>
                    <a:pt x="308" y="524"/>
                  </a:lnTo>
                  <a:lnTo>
                    <a:pt x="308" y="522"/>
                  </a:lnTo>
                  <a:lnTo>
                    <a:pt x="310" y="522"/>
                  </a:lnTo>
                  <a:lnTo>
                    <a:pt x="310" y="521"/>
                  </a:lnTo>
                  <a:lnTo>
                    <a:pt x="312" y="521"/>
                  </a:lnTo>
                  <a:lnTo>
                    <a:pt x="312" y="519"/>
                  </a:lnTo>
                  <a:lnTo>
                    <a:pt x="310" y="519"/>
                  </a:lnTo>
                  <a:lnTo>
                    <a:pt x="310" y="517"/>
                  </a:lnTo>
                  <a:lnTo>
                    <a:pt x="308" y="517"/>
                  </a:lnTo>
                  <a:lnTo>
                    <a:pt x="308" y="515"/>
                  </a:lnTo>
                  <a:lnTo>
                    <a:pt x="306" y="515"/>
                  </a:lnTo>
                  <a:lnTo>
                    <a:pt x="306" y="513"/>
                  </a:lnTo>
                  <a:lnTo>
                    <a:pt x="304" y="513"/>
                  </a:lnTo>
                  <a:lnTo>
                    <a:pt x="304" y="511"/>
                  </a:lnTo>
                  <a:lnTo>
                    <a:pt x="306" y="511"/>
                  </a:lnTo>
                  <a:lnTo>
                    <a:pt x="306" y="509"/>
                  </a:lnTo>
                  <a:lnTo>
                    <a:pt x="306" y="507"/>
                  </a:lnTo>
                  <a:lnTo>
                    <a:pt x="308" y="507"/>
                  </a:lnTo>
                  <a:lnTo>
                    <a:pt x="308" y="505"/>
                  </a:lnTo>
                  <a:lnTo>
                    <a:pt x="308" y="503"/>
                  </a:lnTo>
                  <a:lnTo>
                    <a:pt x="306" y="503"/>
                  </a:lnTo>
                  <a:lnTo>
                    <a:pt x="306" y="505"/>
                  </a:lnTo>
                  <a:lnTo>
                    <a:pt x="304" y="505"/>
                  </a:lnTo>
                  <a:lnTo>
                    <a:pt x="302" y="505"/>
                  </a:lnTo>
                  <a:lnTo>
                    <a:pt x="302" y="503"/>
                  </a:lnTo>
                  <a:lnTo>
                    <a:pt x="304" y="503"/>
                  </a:lnTo>
                  <a:lnTo>
                    <a:pt x="302" y="503"/>
                  </a:lnTo>
                  <a:lnTo>
                    <a:pt x="302" y="501"/>
                  </a:lnTo>
                  <a:lnTo>
                    <a:pt x="300" y="501"/>
                  </a:lnTo>
                  <a:lnTo>
                    <a:pt x="302" y="501"/>
                  </a:lnTo>
                  <a:lnTo>
                    <a:pt x="304" y="501"/>
                  </a:lnTo>
                  <a:lnTo>
                    <a:pt x="304" y="499"/>
                  </a:lnTo>
                  <a:lnTo>
                    <a:pt x="302" y="499"/>
                  </a:lnTo>
                  <a:lnTo>
                    <a:pt x="302" y="497"/>
                  </a:lnTo>
                  <a:lnTo>
                    <a:pt x="300" y="497"/>
                  </a:lnTo>
                  <a:lnTo>
                    <a:pt x="300" y="496"/>
                  </a:lnTo>
                  <a:lnTo>
                    <a:pt x="298" y="496"/>
                  </a:lnTo>
                  <a:lnTo>
                    <a:pt x="298" y="494"/>
                  </a:lnTo>
                  <a:lnTo>
                    <a:pt x="298" y="492"/>
                  </a:lnTo>
                  <a:lnTo>
                    <a:pt x="296" y="492"/>
                  </a:lnTo>
                  <a:lnTo>
                    <a:pt x="296" y="490"/>
                  </a:lnTo>
                  <a:lnTo>
                    <a:pt x="294" y="490"/>
                  </a:lnTo>
                  <a:lnTo>
                    <a:pt x="294" y="488"/>
                  </a:lnTo>
                  <a:lnTo>
                    <a:pt x="292" y="488"/>
                  </a:lnTo>
                  <a:lnTo>
                    <a:pt x="291" y="488"/>
                  </a:lnTo>
                  <a:lnTo>
                    <a:pt x="291" y="486"/>
                  </a:lnTo>
                  <a:lnTo>
                    <a:pt x="289" y="486"/>
                  </a:lnTo>
                  <a:lnTo>
                    <a:pt x="289" y="484"/>
                  </a:lnTo>
                  <a:lnTo>
                    <a:pt x="287" y="484"/>
                  </a:lnTo>
                  <a:lnTo>
                    <a:pt x="285" y="484"/>
                  </a:lnTo>
                  <a:lnTo>
                    <a:pt x="283" y="484"/>
                  </a:lnTo>
                  <a:lnTo>
                    <a:pt x="281" y="484"/>
                  </a:lnTo>
                  <a:lnTo>
                    <a:pt x="281" y="482"/>
                  </a:lnTo>
                  <a:lnTo>
                    <a:pt x="281" y="484"/>
                  </a:lnTo>
                  <a:lnTo>
                    <a:pt x="281" y="482"/>
                  </a:lnTo>
                  <a:lnTo>
                    <a:pt x="279" y="482"/>
                  </a:lnTo>
                  <a:lnTo>
                    <a:pt x="279" y="480"/>
                  </a:lnTo>
                  <a:lnTo>
                    <a:pt x="279" y="478"/>
                  </a:lnTo>
                  <a:lnTo>
                    <a:pt x="277" y="478"/>
                  </a:lnTo>
                  <a:lnTo>
                    <a:pt x="277" y="476"/>
                  </a:lnTo>
                  <a:lnTo>
                    <a:pt x="275" y="476"/>
                  </a:lnTo>
                  <a:lnTo>
                    <a:pt x="275" y="474"/>
                  </a:lnTo>
                  <a:lnTo>
                    <a:pt x="273" y="473"/>
                  </a:lnTo>
                  <a:lnTo>
                    <a:pt x="273" y="471"/>
                  </a:lnTo>
                  <a:lnTo>
                    <a:pt x="271" y="471"/>
                  </a:lnTo>
                  <a:lnTo>
                    <a:pt x="269" y="471"/>
                  </a:lnTo>
                  <a:lnTo>
                    <a:pt x="267" y="471"/>
                  </a:lnTo>
                  <a:lnTo>
                    <a:pt x="266" y="471"/>
                  </a:lnTo>
                  <a:lnTo>
                    <a:pt x="266" y="473"/>
                  </a:lnTo>
                  <a:lnTo>
                    <a:pt x="264" y="473"/>
                  </a:lnTo>
                  <a:lnTo>
                    <a:pt x="262" y="473"/>
                  </a:lnTo>
                  <a:lnTo>
                    <a:pt x="262" y="471"/>
                  </a:lnTo>
                  <a:lnTo>
                    <a:pt x="260" y="471"/>
                  </a:lnTo>
                  <a:lnTo>
                    <a:pt x="260" y="473"/>
                  </a:lnTo>
                  <a:lnTo>
                    <a:pt x="260" y="474"/>
                  </a:lnTo>
                  <a:lnTo>
                    <a:pt x="258" y="474"/>
                  </a:lnTo>
                  <a:lnTo>
                    <a:pt x="258" y="473"/>
                  </a:lnTo>
                  <a:lnTo>
                    <a:pt x="258" y="471"/>
                  </a:lnTo>
                  <a:lnTo>
                    <a:pt x="258" y="469"/>
                  </a:lnTo>
                  <a:lnTo>
                    <a:pt x="258" y="467"/>
                  </a:lnTo>
                  <a:lnTo>
                    <a:pt x="256" y="467"/>
                  </a:lnTo>
                  <a:lnTo>
                    <a:pt x="254" y="467"/>
                  </a:lnTo>
                  <a:lnTo>
                    <a:pt x="254" y="465"/>
                  </a:lnTo>
                  <a:lnTo>
                    <a:pt x="252" y="465"/>
                  </a:lnTo>
                  <a:lnTo>
                    <a:pt x="250" y="465"/>
                  </a:lnTo>
                  <a:lnTo>
                    <a:pt x="250" y="463"/>
                  </a:lnTo>
                  <a:lnTo>
                    <a:pt x="248" y="463"/>
                  </a:lnTo>
                  <a:lnTo>
                    <a:pt x="248" y="461"/>
                  </a:lnTo>
                  <a:lnTo>
                    <a:pt x="246" y="461"/>
                  </a:lnTo>
                  <a:lnTo>
                    <a:pt x="244" y="461"/>
                  </a:lnTo>
                  <a:lnTo>
                    <a:pt x="244" y="459"/>
                  </a:lnTo>
                  <a:lnTo>
                    <a:pt x="242" y="459"/>
                  </a:lnTo>
                  <a:lnTo>
                    <a:pt x="242" y="457"/>
                  </a:lnTo>
                  <a:lnTo>
                    <a:pt x="241" y="457"/>
                  </a:lnTo>
                  <a:lnTo>
                    <a:pt x="241" y="455"/>
                  </a:lnTo>
                  <a:lnTo>
                    <a:pt x="241" y="453"/>
                  </a:lnTo>
                  <a:lnTo>
                    <a:pt x="239" y="453"/>
                  </a:lnTo>
                  <a:lnTo>
                    <a:pt x="237" y="453"/>
                  </a:lnTo>
                  <a:lnTo>
                    <a:pt x="235" y="453"/>
                  </a:lnTo>
                  <a:lnTo>
                    <a:pt x="233" y="453"/>
                  </a:lnTo>
                  <a:lnTo>
                    <a:pt x="231" y="453"/>
                  </a:lnTo>
                  <a:lnTo>
                    <a:pt x="229" y="453"/>
                  </a:lnTo>
                  <a:lnTo>
                    <a:pt x="227" y="453"/>
                  </a:lnTo>
                  <a:lnTo>
                    <a:pt x="225" y="455"/>
                  </a:lnTo>
                  <a:lnTo>
                    <a:pt x="223" y="453"/>
                  </a:lnTo>
                  <a:lnTo>
                    <a:pt x="221" y="453"/>
                  </a:lnTo>
                  <a:lnTo>
                    <a:pt x="219" y="455"/>
                  </a:lnTo>
                  <a:lnTo>
                    <a:pt x="218" y="455"/>
                  </a:lnTo>
                  <a:lnTo>
                    <a:pt x="218" y="457"/>
                  </a:lnTo>
                  <a:lnTo>
                    <a:pt x="216" y="457"/>
                  </a:lnTo>
                  <a:lnTo>
                    <a:pt x="216" y="459"/>
                  </a:lnTo>
                  <a:lnTo>
                    <a:pt x="214" y="459"/>
                  </a:lnTo>
                  <a:lnTo>
                    <a:pt x="214" y="457"/>
                  </a:lnTo>
                  <a:lnTo>
                    <a:pt x="212" y="457"/>
                  </a:lnTo>
                  <a:lnTo>
                    <a:pt x="210" y="459"/>
                  </a:lnTo>
                  <a:lnTo>
                    <a:pt x="208" y="459"/>
                  </a:lnTo>
                  <a:lnTo>
                    <a:pt x="208" y="461"/>
                  </a:lnTo>
                  <a:lnTo>
                    <a:pt x="206" y="461"/>
                  </a:lnTo>
                  <a:lnTo>
                    <a:pt x="206" y="459"/>
                  </a:lnTo>
                  <a:lnTo>
                    <a:pt x="204" y="459"/>
                  </a:lnTo>
                  <a:lnTo>
                    <a:pt x="202" y="459"/>
                  </a:lnTo>
                  <a:lnTo>
                    <a:pt x="200" y="459"/>
                  </a:lnTo>
                  <a:lnTo>
                    <a:pt x="198" y="459"/>
                  </a:lnTo>
                  <a:lnTo>
                    <a:pt x="198" y="457"/>
                  </a:lnTo>
                  <a:lnTo>
                    <a:pt x="196" y="457"/>
                  </a:lnTo>
                  <a:lnTo>
                    <a:pt x="194" y="457"/>
                  </a:lnTo>
                  <a:lnTo>
                    <a:pt x="193" y="457"/>
                  </a:lnTo>
                  <a:lnTo>
                    <a:pt x="191" y="457"/>
                  </a:lnTo>
                  <a:lnTo>
                    <a:pt x="191" y="455"/>
                  </a:lnTo>
                  <a:lnTo>
                    <a:pt x="189" y="455"/>
                  </a:lnTo>
                  <a:lnTo>
                    <a:pt x="187" y="455"/>
                  </a:lnTo>
                  <a:lnTo>
                    <a:pt x="185" y="455"/>
                  </a:lnTo>
                  <a:lnTo>
                    <a:pt x="183" y="455"/>
                  </a:lnTo>
                  <a:lnTo>
                    <a:pt x="181" y="455"/>
                  </a:lnTo>
                  <a:lnTo>
                    <a:pt x="181" y="453"/>
                  </a:lnTo>
                  <a:lnTo>
                    <a:pt x="179" y="453"/>
                  </a:lnTo>
                  <a:lnTo>
                    <a:pt x="177" y="453"/>
                  </a:lnTo>
                  <a:lnTo>
                    <a:pt x="177" y="455"/>
                  </a:lnTo>
                  <a:lnTo>
                    <a:pt x="177" y="457"/>
                  </a:lnTo>
                  <a:lnTo>
                    <a:pt x="177" y="459"/>
                  </a:lnTo>
                  <a:lnTo>
                    <a:pt x="177" y="461"/>
                  </a:lnTo>
                  <a:lnTo>
                    <a:pt x="175" y="461"/>
                  </a:lnTo>
                  <a:lnTo>
                    <a:pt x="175" y="463"/>
                  </a:lnTo>
                  <a:lnTo>
                    <a:pt x="175" y="465"/>
                  </a:lnTo>
                  <a:lnTo>
                    <a:pt x="173" y="465"/>
                  </a:lnTo>
                  <a:lnTo>
                    <a:pt x="171" y="465"/>
                  </a:lnTo>
                  <a:lnTo>
                    <a:pt x="171" y="467"/>
                  </a:lnTo>
                  <a:lnTo>
                    <a:pt x="169" y="467"/>
                  </a:lnTo>
                  <a:lnTo>
                    <a:pt x="169" y="469"/>
                  </a:lnTo>
                  <a:lnTo>
                    <a:pt x="169" y="471"/>
                  </a:lnTo>
                  <a:lnTo>
                    <a:pt x="168" y="471"/>
                  </a:lnTo>
                  <a:lnTo>
                    <a:pt x="168" y="473"/>
                  </a:lnTo>
                  <a:lnTo>
                    <a:pt x="168" y="474"/>
                  </a:lnTo>
                  <a:lnTo>
                    <a:pt x="169" y="474"/>
                  </a:lnTo>
                  <a:lnTo>
                    <a:pt x="169" y="476"/>
                  </a:lnTo>
                  <a:lnTo>
                    <a:pt x="169" y="478"/>
                  </a:lnTo>
                  <a:lnTo>
                    <a:pt x="169" y="480"/>
                  </a:lnTo>
                  <a:lnTo>
                    <a:pt x="171" y="480"/>
                  </a:lnTo>
                  <a:lnTo>
                    <a:pt x="171" y="482"/>
                  </a:lnTo>
                  <a:lnTo>
                    <a:pt x="171" y="484"/>
                  </a:lnTo>
                  <a:lnTo>
                    <a:pt x="171" y="486"/>
                  </a:lnTo>
                  <a:lnTo>
                    <a:pt x="171" y="488"/>
                  </a:lnTo>
                  <a:lnTo>
                    <a:pt x="173" y="488"/>
                  </a:lnTo>
                  <a:lnTo>
                    <a:pt x="171" y="488"/>
                  </a:lnTo>
                  <a:lnTo>
                    <a:pt x="169" y="488"/>
                  </a:lnTo>
                  <a:lnTo>
                    <a:pt x="169" y="490"/>
                  </a:lnTo>
                  <a:lnTo>
                    <a:pt x="169" y="492"/>
                  </a:lnTo>
                  <a:lnTo>
                    <a:pt x="169" y="494"/>
                  </a:lnTo>
                  <a:lnTo>
                    <a:pt x="169" y="496"/>
                  </a:lnTo>
                  <a:lnTo>
                    <a:pt x="168" y="496"/>
                  </a:lnTo>
                  <a:lnTo>
                    <a:pt x="166" y="496"/>
                  </a:lnTo>
                  <a:lnTo>
                    <a:pt x="166" y="497"/>
                  </a:lnTo>
                  <a:lnTo>
                    <a:pt x="166" y="499"/>
                  </a:lnTo>
                  <a:lnTo>
                    <a:pt x="166" y="501"/>
                  </a:lnTo>
                  <a:lnTo>
                    <a:pt x="166" y="503"/>
                  </a:lnTo>
                  <a:lnTo>
                    <a:pt x="166" y="505"/>
                  </a:lnTo>
                  <a:lnTo>
                    <a:pt x="166" y="507"/>
                  </a:lnTo>
                  <a:lnTo>
                    <a:pt x="166" y="509"/>
                  </a:lnTo>
                  <a:lnTo>
                    <a:pt x="166" y="511"/>
                  </a:lnTo>
                  <a:lnTo>
                    <a:pt x="166" y="513"/>
                  </a:lnTo>
                  <a:lnTo>
                    <a:pt x="166" y="515"/>
                  </a:lnTo>
                  <a:lnTo>
                    <a:pt x="166" y="517"/>
                  </a:lnTo>
                  <a:lnTo>
                    <a:pt x="168" y="517"/>
                  </a:lnTo>
                  <a:lnTo>
                    <a:pt x="168" y="519"/>
                  </a:lnTo>
                  <a:lnTo>
                    <a:pt x="166" y="519"/>
                  </a:lnTo>
                  <a:lnTo>
                    <a:pt x="164" y="519"/>
                  </a:lnTo>
                  <a:lnTo>
                    <a:pt x="164" y="517"/>
                  </a:lnTo>
                  <a:lnTo>
                    <a:pt x="162" y="517"/>
                  </a:lnTo>
                  <a:lnTo>
                    <a:pt x="160" y="517"/>
                  </a:lnTo>
                  <a:lnTo>
                    <a:pt x="160" y="515"/>
                  </a:lnTo>
                  <a:lnTo>
                    <a:pt x="158" y="515"/>
                  </a:lnTo>
                  <a:lnTo>
                    <a:pt x="156" y="515"/>
                  </a:lnTo>
                  <a:lnTo>
                    <a:pt x="154" y="515"/>
                  </a:lnTo>
                  <a:lnTo>
                    <a:pt x="152" y="515"/>
                  </a:lnTo>
                  <a:lnTo>
                    <a:pt x="150" y="515"/>
                  </a:lnTo>
                  <a:lnTo>
                    <a:pt x="150" y="513"/>
                  </a:lnTo>
                  <a:lnTo>
                    <a:pt x="148" y="513"/>
                  </a:lnTo>
                  <a:lnTo>
                    <a:pt x="148" y="511"/>
                  </a:lnTo>
                  <a:lnTo>
                    <a:pt x="146" y="511"/>
                  </a:lnTo>
                  <a:lnTo>
                    <a:pt x="144" y="509"/>
                  </a:lnTo>
                  <a:lnTo>
                    <a:pt x="143" y="509"/>
                  </a:lnTo>
                  <a:lnTo>
                    <a:pt x="141" y="509"/>
                  </a:lnTo>
                  <a:lnTo>
                    <a:pt x="141" y="511"/>
                  </a:lnTo>
                  <a:lnTo>
                    <a:pt x="141" y="513"/>
                  </a:lnTo>
                  <a:lnTo>
                    <a:pt x="139" y="513"/>
                  </a:lnTo>
                  <a:lnTo>
                    <a:pt x="139" y="511"/>
                  </a:lnTo>
                  <a:lnTo>
                    <a:pt x="139" y="513"/>
                  </a:lnTo>
                  <a:lnTo>
                    <a:pt x="137" y="513"/>
                  </a:lnTo>
                  <a:lnTo>
                    <a:pt x="137" y="511"/>
                  </a:lnTo>
                  <a:lnTo>
                    <a:pt x="139" y="511"/>
                  </a:lnTo>
                  <a:lnTo>
                    <a:pt x="137" y="511"/>
                  </a:lnTo>
                  <a:lnTo>
                    <a:pt x="137" y="509"/>
                  </a:lnTo>
                  <a:lnTo>
                    <a:pt x="135" y="509"/>
                  </a:lnTo>
                  <a:lnTo>
                    <a:pt x="133" y="507"/>
                  </a:lnTo>
                  <a:lnTo>
                    <a:pt x="131" y="507"/>
                  </a:lnTo>
                  <a:lnTo>
                    <a:pt x="131" y="505"/>
                  </a:lnTo>
                  <a:lnTo>
                    <a:pt x="129" y="505"/>
                  </a:lnTo>
                  <a:lnTo>
                    <a:pt x="129" y="503"/>
                  </a:lnTo>
                  <a:lnTo>
                    <a:pt x="127" y="503"/>
                  </a:lnTo>
                  <a:lnTo>
                    <a:pt x="125" y="503"/>
                  </a:lnTo>
                  <a:lnTo>
                    <a:pt x="123" y="503"/>
                  </a:lnTo>
                  <a:lnTo>
                    <a:pt x="121" y="503"/>
                  </a:lnTo>
                  <a:lnTo>
                    <a:pt x="121" y="501"/>
                  </a:lnTo>
                  <a:lnTo>
                    <a:pt x="121" y="499"/>
                  </a:lnTo>
                  <a:lnTo>
                    <a:pt x="121" y="497"/>
                  </a:lnTo>
                  <a:lnTo>
                    <a:pt x="121" y="496"/>
                  </a:lnTo>
                  <a:lnTo>
                    <a:pt x="120" y="496"/>
                  </a:lnTo>
                  <a:lnTo>
                    <a:pt x="121" y="496"/>
                  </a:lnTo>
                  <a:lnTo>
                    <a:pt x="121" y="494"/>
                  </a:lnTo>
                  <a:lnTo>
                    <a:pt x="123" y="494"/>
                  </a:lnTo>
                  <a:lnTo>
                    <a:pt x="123" y="492"/>
                  </a:lnTo>
                  <a:lnTo>
                    <a:pt x="121" y="492"/>
                  </a:lnTo>
                  <a:lnTo>
                    <a:pt x="121" y="490"/>
                  </a:lnTo>
                  <a:lnTo>
                    <a:pt x="123" y="490"/>
                  </a:lnTo>
                  <a:lnTo>
                    <a:pt x="121" y="490"/>
                  </a:lnTo>
                  <a:lnTo>
                    <a:pt x="120" y="490"/>
                  </a:lnTo>
                  <a:lnTo>
                    <a:pt x="118" y="490"/>
                  </a:lnTo>
                  <a:lnTo>
                    <a:pt x="118" y="488"/>
                  </a:lnTo>
                  <a:lnTo>
                    <a:pt x="116" y="488"/>
                  </a:lnTo>
                  <a:lnTo>
                    <a:pt x="116" y="486"/>
                  </a:lnTo>
                  <a:lnTo>
                    <a:pt x="114" y="486"/>
                  </a:lnTo>
                  <a:lnTo>
                    <a:pt x="112" y="486"/>
                  </a:lnTo>
                  <a:lnTo>
                    <a:pt x="112" y="488"/>
                  </a:lnTo>
                  <a:lnTo>
                    <a:pt x="110" y="486"/>
                  </a:lnTo>
                  <a:lnTo>
                    <a:pt x="108" y="486"/>
                  </a:lnTo>
                  <a:lnTo>
                    <a:pt x="106" y="488"/>
                  </a:lnTo>
                  <a:lnTo>
                    <a:pt x="104" y="488"/>
                  </a:lnTo>
                  <a:lnTo>
                    <a:pt x="104" y="486"/>
                  </a:lnTo>
                  <a:lnTo>
                    <a:pt x="104" y="488"/>
                  </a:lnTo>
                  <a:lnTo>
                    <a:pt x="102" y="488"/>
                  </a:lnTo>
                  <a:lnTo>
                    <a:pt x="102" y="486"/>
                  </a:lnTo>
                  <a:lnTo>
                    <a:pt x="100" y="486"/>
                  </a:lnTo>
                  <a:lnTo>
                    <a:pt x="98" y="486"/>
                  </a:lnTo>
                  <a:lnTo>
                    <a:pt x="96" y="486"/>
                  </a:lnTo>
                  <a:lnTo>
                    <a:pt x="96" y="484"/>
                  </a:lnTo>
                  <a:lnTo>
                    <a:pt x="95" y="484"/>
                  </a:lnTo>
                  <a:lnTo>
                    <a:pt x="95" y="486"/>
                  </a:lnTo>
                  <a:lnTo>
                    <a:pt x="95" y="488"/>
                  </a:lnTo>
                  <a:lnTo>
                    <a:pt x="95" y="490"/>
                  </a:lnTo>
                  <a:lnTo>
                    <a:pt x="93" y="490"/>
                  </a:lnTo>
                  <a:lnTo>
                    <a:pt x="91" y="490"/>
                  </a:lnTo>
                  <a:lnTo>
                    <a:pt x="89" y="490"/>
                  </a:lnTo>
                  <a:lnTo>
                    <a:pt x="87" y="490"/>
                  </a:lnTo>
                  <a:lnTo>
                    <a:pt x="85" y="488"/>
                  </a:lnTo>
                  <a:lnTo>
                    <a:pt x="83" y="488"/>
                  </a:lnTo>
                  <a:lnTo>
                    <a:pt x="81" y="488"/>
                  </a:lnTo>
                  <a:lnTo>
                    <a:pt x="79" y="488"/>
                  </a:lnTo>
                  <a:lnTo>
                    <a:pt x="77" y="488"/>
                  </a:lnTo>
                  <a:lnTo>
                    <a:pt x="77" y="486"/>
                  </a:lnTo>
                  <a:lnTo>
                    <a:pt x="75" y="486"/>
                  </a:lnTo>
                  <a:lnTo>
                    <a:pt x="73" y="486"/>
                  </a:lnTo>
                  <a:lnTo>
                    <a:pt x="73" y="488"/>
                  </a:lnTo>
                  <a:lnTo>
                    <a:pt x="71" y="488"/>
                  </a:lnTo>
                  <a:lnTo>
                    <a:pt x="71" y="486"/>
                  </a:lnTo>
                  <a:lnTo>
                    <a:pt x="70" y="486"/>
                  </a:lnTo>
                  <a:lnTo>
                    <a:pt x="70" y="484"/>
                  </a:lnTo>
                  <a:lnTo>
                    <a:pt x="70" y="482"/>
                  </a:lnTo>
                  <a:lnTo>
                    <a:pt x="70" y="480"/>
                  </a:lnTo>
                  <a:lnTo>
                    <a:pt x="71" y="480"/>
                  </a:lnTo>
                  <a:lnTo>
                    <a:pt x="71" y="478"/>
                  </a:lnTo>
                  <a:lnTo>
                    <a:pt x="71" y="476"/>
                  </a:lnTo>
                  <a:lnTo>
                    <a:pt x="71" y="474"/>
                  </a:lnTo>
                  <a:lnTo>
                    <a:pt x="73" y="474"/>
                  </a:lnTo>
                  <a:lnTo>
                    <a:pt x="73" y="473"/>
                  </a:lnTo>
                  <a:lnTo>
                    <a:pt x="73" y="471"/>
                  </a:lnTo>
                  <a:lnTo>
                    <a:pt x="71" y="471"/>
                  </a:lnTo>
                  <a:lnTo>
                    <a:pt x="71" y="469"/>
                  </a:lnTo>
                  <a:lnTo>
                    <a:pt x="70" y="469"/>
                  </a:lnTo>
                  <a:lnTo>
                    <a:pt x="68" y="469"/>
                  </a:lnTo>
                  <a:lnTo>
                    <a:pt x="66" y="469"/>
                  </a:lnTo>
                  <a:lnTo>
                    <a:pt x="64" y="467"/>
                  </a:lnTo>
                  <a:lnTo>
                    <a:pt x="64" y="469"/>
                  </a:lnTo>
                  <a:lnTo>
                    <a:pt x="62" y="469"/>
                  </a:lnTo>
                  <a:lnTo>
                    <a:pt x="60" y="469"/>
                  </a:lnTo>
                  <a:lnTo>
                    <a:pt x="60" y="467"/>
                  </a:lnTo>
                  <a:lnTo>
                    <a:pt x="58" y="467"/>
                  </a:lnTo>
                  <a:lnTo>
                    <a:pt x="58" y="469"/>
                  </a:lnTo>
                  <a:lnTo>
                    <a:pt x="58" y="467"/>
                  </a:lnTo>
                  <a:lnTo>
                    <a:pt x="58" y="465"/>
                  </a:lnTo>
                  <a:lnTo>
                    <a:pt x="58" y="463"/>
                  </a:lnTo>
                  <a:lnTo>
                    <a:pt x="60" y="461"/>
                  </a:lnTo>
                  <a:lnTo>
                    <a:pt x="60" y="459"/>
                  </a:lnTo>
                  <a:lnTo>
                    <a:pt x="60" y="457"/>
                  </a:lnTo>
                  <a:lnTo>
                    <a:pt x="60" y="455"/>
                  </a:lnTo>
                  <a:lnTo>
                    <a:pt x="60" y="453"/>
                  </a:lnTo>
                  <a:lnTo>
                    <a:pt x="60" y="451"/>
                  </a:lnTo>
                  <a:lnTo>
                    <a:pt x="60" y="453"/>
                  </a:lnTo>
                  <a:lnTo>
                    <a:pt x="58" y="453"/>
                  </a:lnTo>
                  <a:lnTo>
                    <a:pt x="58" y="451"/>
                  </a:lnTo>
                  <a:lnTo>
                    <a:pt x="56" y="451"/>
                  </a:lnTo>
                  <a:lnTo>
                    <a:pt x="54" y="451"/>
                  </a:lnTo>
                  <a:lnTo>
                    <a:pt x="52" y="451"/>
                  </a:lnTo>
                  <a:lnTo>
                    <a:pt x="52" y="453"/>
                  </a:lnTo>
                  <a:lnTo>
                    <a:pt x="50" y="453"/>
                  </a:lnTo>
                  <a:lnTo>
                    <a:pt x="50" y="455"/>
                  </a:lnTo>
                  <a:lnTo>
                    <a:pt x="48" y="455"/>
                  </a:lnTo>
                  <a:lnTo>
                    <a:pt x="48" y="453"/>
                  </a:lnTo>
                  <a:lnTo>
                    <a:pt x="47" y="453"/>
                  </a:lnTo>
                  <a:lnTo>
                    <a:pt x="47" y="451"/>
                  </a:lnTo>
                  <a:lnTo>
                    <a:pt x="47" y="449"/>
                  </a:lnTo>
                  <a:lnTo>
                    <a:pt x="45" y="449"/>
                  </a:lnTo>
                  <a:lnTo>
                    <a:pt x="45" y="448"/>
                  </a:lnTo>
                  <a:lnTo>
                    <a:pt x="45" y="446"/>
                  </a:lnTo>
                  <a:lnTo>
                    <a:pt x="45" y="444"/>
                  </a:lnTo>
                  <a:lnTo>
                    <a:pt x="45" y="442"/>
                  </a:lnTo>
                  <a:lnTo>
                    <a:pt x="47" y="440"/>
                  </a:lnTo>
                  <a:lnTo>
                    <a:pt x="47" y="438"/>
                  </a:lnTo>
                  <a:lnTo>
                    <a:pt x="47" y="436"/>
                  </a:lnTo>
                  <a:lnTo>
                    <a:pt x="45" y="436"/>
                  </a:lnTo>
                  <a:lnTo>
                    <a:pt x="43" y="436"/>
                  </a:lnTo>
                  <a:lnTo>
                    <a:pt x="43" y="434"/>
                  </a:lnTo>
                  <a:lnTo>
                    <a:pt x="43" y="432"/>
                  </a:lnTo>
                  <a:lnTo>
                    <a:pt x="41" y="432"/>
                  </a:lnTo>
                  <a:lnTo>
                    <a:pt x="39" y="432"/>
                  </a:lnTo>
                  <a:lnTo>
                    <a:pt x="39" y="434"/>
                  </a:lnTo>
                  <a:lnTo>
                    <a:pt x="37" y="434"/>
                  </a:lnTo>
                  <a:lnTo>
                    <a:pt x="37" y="432"/>
                  </a:lnTo>
                  <a:lnTo>
                    <a:pt x="37" y="430"/>
                  </a:lnTo>
                  <a:lnTo>
                    <a:pt x="35" y="428"/>
                  </a:lnTo>
                  <a:lnTo>
                    <a:pt x="37" y="428"/>
                  </a:lnTo>
                  <a:lnTo>
                    <a:pt x="37" y="426"/>
                  </a:lnTo>
                  <a:lnTo>
                    <a:pt x="39" y="426"/>
                  </a:lnTo>
                  <a:lnTo>
                    <a:pt x="39" y="425"/>
                  </a:lnTo>
                  <a:lnTo>
                    <a:pt x="39" y="423"/>
                  </a:lnTo>
                  <a:lnTo>
                    <a:pt x="37" y="425"/>
                  </a:lnTo>
                  <a:lnTo>
                    <a:pt x="35" y="425"/>
                  </a:lnTo>
                  <a:lnTo>
                    <a:pt x="33" y="425"/>
                  </a:lnTo>
                  <a:lnTo>
                    <a:pt x="33" y="423"/>
                  </a:lnTo>
                  <a:lnTo>
                    <a:pt x="31" y="423"/>
                  </a:lnTo>
                  <a:lnTo>
                    <a:pt x="31" y="421"/>
                  </a:lnTo>
                  <a:lnTo>
                    <a:pt x="31" y="419"/>
                  </a:lnTo>
                  <a:lnTo>
                    <a:pt x="31" y="417"/>
                  </a:lnTo>
                  <a:lnTo>
                    <a:pt x="31" y="415"/>
                  </a:lnTo>
                  <a:lnTo>
                    <a:pt x="29" y="415"/>
                  </a:lnTo>
                  <a:lnTo>
                    <a:pt x="27" y="415"/>
                  </a:lnTo>
                  <a:lnTo>
                    <a:pt x="27" y="413"/>
                  </a:lnTo>
                  <a:lnTo>
                    <a:pt x="27" y="411"/>
                  </a:lnTo>
                  <a:lnTo>
                    <a:pt x="25" y="409"/>
                  </a:lnTo>
                  <a:lnTo>
                    <a:pt x="23" y="409"/>
                  </a:lnTo>
                  <a:lnTo>
                    <a:pt x="23" y="407"/>
                  </a:lnTo>
                  <a:lnTo>
                    <a:pt x="23" y="405"/>
                  </a:lnTo>
                  <a:lnTo>
                    <a:pt x="25" y="405"/>
                  </a:lnTo>
                  <a:lnTo>
                    <a:pt x="25" y="403"/>
                  </a:lnTo>
                  <a:lnTo>
                    <a:pt x="27" y="403"/>
                  </a:lnTo>
                  <a:lnTo>
                    <a:pt x="29" y="403"/>
                  </a:lnTo>
                  <a:lnTo>
                    <a:pt x="29" y="405"/>
                  </a:lnTo>
                  <a:lnTo>
                    <a:pt x="31" y="405"/>
                  </a:lnTo>
                  <a:lnTo>
                    <a:pt x="31" y="407"/>
                  </a:lnTo>
                  <a:lnTo>
                    <a:pt x="33" y="407"/>
                  </a:lnTo>
                  <a:lnTo>
                    <a:pt x="33" y="405"/>
                  </a:lnTo>
                  <a:lnTo>
                    <a:pt x="35" y="405"/>
                  </a:lnTo>
                  <a:lnTo>
                    <a:pt x="35" y="403"/>
                  </a:lnTo>
                  <a:lnTo>
                    <a:pt x="35" y="401"/>
                  </a:lnTo>
                  <a:lnTo>
                    <a:pt x="33" y="401"/>
                  </a:lnTo>
                  <a:lnTo>
                    <a:pt x="33" y="400"/>
                  </a:lnTo>
                  <a:lnTo>
                    <a:pt x="33" y="398"/>
                  </a:lnTo>
                  <a:lnTo>
                    <a:pt x="33" y="396"/>
                  </a:lnTo>
                  <a:lnTo>
                    <a:pt x="33" y="394"/>
                  </a:lnTo>
                  <a:lnTo>
                    <a:pt x="31" y="394"/>
                  </a:lnTo>
                  <a:lnTo>
                    <a:pt x="31" y="392"/>
                  </a:lnTo>
                  <a:lnTo>
                    <a:pt x="31" y="390"/>
                  </a:lnTo>
                  <a:lnTo>
                    <a:pt x="31" y="388"/>
                  </a:lnTo>
                  <a:lnTo>
                    <a:pt x="29" y="386"/>
                  </a:lnTo>
                  <a:lnTo>
                    <a:pt x="29" y="384"/>
                  </a:lnTo>
                  <a:lnTo>
                    <a:pt x="27" y="384"/>
                  </a:lnTo>
                  <a:lnTo>
                    <a:pt x="27" y="382"/>
                  </a:lnTo>
                  <a:lnTo>
                    <a:pt x="27" y="380"/>
                  </a:lnTo>
                  <a:lnTo>
                    <a:pt x="27" y="378"/>
                  </a:lnTo>
                  <a:lnTo>
                    <a:pt x="25" y="378"/>
                  </a:lnTo>
                  <a:lnTo>
                    <a:pt x="23" y="378"/>
                  </a:lnTo>
                  <a:lnTo>
                    <a:pt x="23" y="377"/>
                  </a:lnTo>
                  <a:lnTo>
                    <a:pt x="22" y="377"/>
                  </a:lnTo>
                  <a:lnTo>
                    <a:pt x="22" y="375"/>
                  </a:lnTo>
                  <a:lnTo>
                    <a:pt x="20" y="373"/>
                  </a:lnTo>
                  <a:lnTo>
                    <a:pt x="20" y="371"/>
                  </a:lnTo>
                  <a:lnTo>
                    <a:pt x="20" y="369"/>
                  </a:lnTo>
                  <a:lnTo>
                    <a:pt x="18" y="369"/>
                  </a:lnTo>
                  <a:lnTo>
                    <a:pt x="16" y="367"/>
                  </a:lnTo>
                  <a:lnTo>
                    <a:pt x="14" y="367"/>
                  </a:lnTo>
                  <a:lnTo>
                    <a:pt x="14" y="365"/>
                  </a:lnTo>
                  <a:lnTo>
                    <a:pt x="14" y="363"/>
                  </a:lnTo>
                  <a:lnTo>
                    <a:pt x="16" y="363"/>
                  </a:lnTo>
                  <a:lnTo>
                    <a:pt x="16" y="361"/>
                  </a:lnTo>
                  <a:lnTo>
                    <a:pt x="18" y="361"/>
                  </a:lnTo>
                  <a:lnTo>
                    <a:pt x="20" y="361"/>
                  </a:lnTo>
                  <a:lnTo>
                    <a:pt x="22" y="361"/>
                  </a:lnTo>
                  <a:lnTo>
                    <a:pt x="22" y="359"/>
                  </a:lnTo>
                  <a:lnTo>
                    <a:pt x="23" y="359"/>
                  </a:lnTo>
                  <a:lnTo>
                    <a:pt x="23" y="357"/>
                  </a:lnTo>
                  <a:lnTo>
                    <a:pt x="22" y="357"/>
                  </a:lnTo>
                  <a:lnTo>
                    <a:pt x="22" y="355"/>
                  </a:lnTo>
                  <a:lnTo>
                    <a:pt x="22" y="353"/>
                  </a:lnTo>
                  <a:lnTo>
                    <a:pt x="20" y="353"/>
                  </a:lnTo>
                  <a:lnTo>
                    <a:pt x="20" y="352"/>
                  </a:lnTo>
                  <a:lnTo>
                    <a:pt x="18" y="350"/>
                  </a:lnTo>
                  <a:lnTo>
                    <a:pt x="18" y="348"/>
                  </a:lnTo>
                  <a:lnTo>
                    <a:pt x="16" y="348"/>
                  </a:lnTo>
                  <a:lnTo>
                    <a:pt x="16" y="346"/>
                  </a:lnTo>
                  <a:lnTo>
                    <a:pt x="18" y="346"/>
                  </a:lnTo>
                  <a:lnTo>
                    <a:pt x="18" y="344"/>
                  </a:lnTo>
                  <a:lnTo>
                    <a:pt x="16" y="342"/>
                  </a:lnTo>
                  <a:lnTo>
                    <a:pt x="16" y="340"/>
                  </a:lnTo>
                  <a:lnTo>
                    <a:pt x="14" y="340"/>
                  </a:lnTo>
                  <a:lnTo>
                    <a:pt x="12" y="340"/>
                  </a:lnTo>
                  <a:lnTo>
                    <a:pt x="12" y="338"/>
                  </a:lnTo>
                  <a:lnTo>
                    <a:pt x="12" y="336"/>
                  </a:lnTo>
                  <a:lnTo>
                    <a:pt x="14" y="336"/>
                  </a:lnTo>
                  <a:lnTo>
                    <a:pt x="14" y="334"/>
                  </a:lnTo>
                  <a:lnTo>
                    <a:pt x="16" y="334"/>
                  </a:lnTo>
                  <a:lnTo>
                    <a:pt x="14" y="332"/>
                  </a:lnTo>
                  <a:lnTo>
                    <a:pt x="16" y="332"/>
                  </a:lnTo>
                  <a:lnTo>
                    <a:pt x="16" y="330"/>
                  </a:lnTo>
                  <a:lnTo>
                    <a:pt x="14" y="330"/>
                  </a:lnTo>
                  <a:lnTo>
                    <a:pt x="16" y="329"/>
                  </a:lnTo>
                  <a:lnTo>
                    <a:pt x="16" y="327"/>
                  </a:lnTo>
                  <a:lnTo>
                    <a:pt x="16" y="325"/>
                  </a:lnTo>
                  <a:lnTo>
                    <a:pt x="16" y="323"/>
                  </a:lnTo>
                  <a:lnTo>
                    <a:pt x="18" y="323"/>
                  </a:lnTo>
                  <a:lnTo>
                    <a:pt x="18" y="321"/>
                  </a:lnTo>
                  <a:lnTo>
                    <a:pt x="20" y="319"/>
                  </a:lnTo>
                  <a:lnTo>
                    <a:pt x="20" y="317"/>
                  </a:lnTo>
                  <a:lnTo>
                    <a:pt x="22" y="317"/>
                  </a:lnTo>
                  <a:lnTo>
                    <a:pt x="22" y="315"/>
                  </a:lnTo>
                  <a:lnTo>
                    <a:pt x="22" y="313"/>
                  </a:lnTo>
                  <a:lnTo>
                    <a:pt x="20" y="313"/>
                  </a:lnTo>
                  <a:lnTo>
                    <a:pt x="20" y="311"/>
                  </a:lnTo>
                  <a:lnTo>
                    <a:pt x="23" y="307"/>
                  </a:lnTo>
                  <a:lnTo>
                    <a:pt x="23" y="305"/>
                  </a:lnTo>
                  <a:lnTo>
                    <a:pt x="23" y="304"/>
                  </a:lnTo>
                  <a:lnTo>
                    <a:pt x="23" y="305"/>
                  </a:lnTo>
                  <a:lnTo>
                    <a:pt x="25" y="305"/>
                  </a:lnTo>
                  <a:lnTo>
                    <a:pt x="27" y="305"/>
                  </a:lnTo>
                  <a:lnTo>
                    <a:pt x="27" y="307"/>
                  </a:lnTo>
                  <a:lnTo>
                    <a:pt x="29" y="307"/>
                  </a:lnTo>
                  <a:lnTo>
                    <a:pt x="31" y="305"/>
                  </a:lnTo>
                  <a:lnTo>
                    <a:pt x="33" y="305"/>
                  </a:lnTo>
                  <a:lnTo>
                    <a:pt x="31" y="305"/>
                  </a:lnTo>
                  <a:lnTo>
                    <a:pt x="29" y="304"/>
                  </a:lnTo>
                  <a:lnTo>
                    <a:pt x="27" y="304"/>
                  </a:lnTo>
                  <a:lnTo>
                    <a:pt x="27" y="302"/>
                  </a:lnTo>
                  <a:lnTo>
                    <a:pt x="27" y="304"/>
                  </a:lnTo>
                  <a:lnTo>
                    <a:pt x="29" y="304"/>
                  </a:lnTo>
                  <a:lnTo>
                    <a:pt x="31" y="304"/>
                  </a:lnTo>
                  <a:lnTo>
                    <a:pt x="33" y="302"/>
                  </a:lnTo>
                  <a:lnTo>
                    <a:pt x="35" y="302"/>
                  </a:lnTo>
                  <a:lnTo>
                    <a:pt x="35" y="300"/>
                  </a:lnTo>
                  <a:lnTo>
                    <a:pt x="35" y="298"/>
                  </a:lnTo>
                  <a:lnTo>
                    <a:pt x="37" y="298"/>
                  </a:lnTo>
                  <a:lnTo>
                    <a:pt x="37" y="296"/>
                  </a:lnTo>
                  <a:lnTo>
                    <a:pt x="39" y="296"/>
                  </a:lnTo>
                  <a:lnTo>
                    <a:pt x="41" y="296"/>
                  </a:lnTo>
                  <a:lnTo>
                    <a:pt x="43" y="296"/>
                  </a:lnTo>
                  <a:lnTo>
                    <a:pt x="43" y="294"/>
                  </a:lnTo>
                  <a:lnTo>
                    <a:pt x="41" y="294"/>
                  </a:lnTo>
                  <a:lnTo>
                    <a:pt x="41" y="292"/>
                  </a:lnTo>
                  <a:lnTo>
                    <a:pt x="39" y="292"/>
                  </a:lnTo>
                  <a:lnTo>
                    <a:pt x="39" y="294"/>
                  </a:lnTo>
                  <a:lnTo>
                    <a:pt x="37" y="294"/>
                  </a:lnTo>
                  <a:lnTo>
                    <a:pt x="37" y="296"/>
                  </a:lnTo>
                  <a:lnTo>
                    <a:pt x="35" y="296"/>
                  </a:lnTo>
                  <a:lnTo>
                    <a:pt x="33" y="296"/>
                  </a:lnTo>
                  <a:lnTo>
                    <a:pt x="31" y="296"/>
                  </a:lnTo>
                  <a:lnTo>
                    <a:pt x="29" y="296"/>
                  </a:lnTo>
                  <a:lnTo>
                    <a:pt x="27" y="294"/>
                  </a:lnTo>
                  <a:lnTo>
                    <a:pt x="27" y="292"/>
                  </a:lnTo>
                  <a:lnTo>
                    <a:pt x="25" y="292"/>
                  </a:lnTo>
                  <a:lnTo>
                    <a:pt x="25" y="290"/>
                  </a:lnTo>
                  <a:lnTo>
                    <a:pt x="25" y="288"/>
                  </a:lnTo>
                  <a:lnTo>
                    <a:pt x="27" y="290"/>
                  </a:lnTo>
                  <a:lnTo>
                    <a:pt x="27" y="288"/>
                  </a:lnTo>
                  <a:lnTo>
                    <a:pt x="25" y="288"/>
                  </a:lnTo>
                  <a:lnTo>
                    <a:pt x="23" y="286"/>
                  </a:lnTo>
                  <a:lnTo>
                    <a:pt x="22" y="286"/>
                  </a:lnTo>
                  <a:lnTo>
                    <a:pt x="22" y="284"/>
                  </a:lnTo>
                  <a:lnTo>
                    <a:pt x="22" y="282"/>
                  </a:lnTo>
                  <a:lnTo>
                    <a:pt x="22" y="281"/>
                  </a:lnTo>
                  <a:lnTo>
                    <a:pt x="22" y="279"/>
                  </a:lnTo>
                  <a:lnTo>
                    <a:pt x="22" y="277"/>
                  </a:lnTo>
                  <a:lnTo>
                    <a:pt x="23" y="277"/>
                  </a:lnTo>
                  <a:lnTo>
                    <a:pt x="23" y="275"/>
                  </a:lnTo>
                  <a:lnTo>
                    <a:pt x="22" y="275"/>
                  </a:lnTo>
                  <a:lnTo>
                    <a:pt x="22" y="273"/>
                  </a:lnTo>
                  <a:lnTo>
                    <a:pt x="22" y="271"/>
                  </a:lnTo>
                  <a:lnTo>
                    <a:pt x="22" y="269"/>
                  </a:lnTo>
                  <a:lnTo>
                    <a:pt x="23" y="269"/>
                  </a:lnTo>
                  <a:lnTo>
                    <a:pt x="22" y="269"/>
                  </a:lnTo>
                  <a:lnTo>
                    <a:pt x="22" y="271"/>
                  </a:lnTo>
                  <a:lnTo>
                    <a:pt x="20" y="271"/>
                  </a:lnTo>
                  <a:lnTo>
                    <a:pt x="18" y="273"/>
                  </a:lnTo>
                  <a:lnTo>
                    <a:pt x="16" y="275"/>
                  </a:lnTo>
                  <a:lnTo>
                    <a:pt x="14" y="275"/>
                  </a:lnTo>
                  <a:lnTo>
                    <a:pt x="12" y="275"/>
                  </a:lnTo>
                  <a:lnTo>
                    <a:pt x="10" y="275"/>
                  </a:lnTo>
                  <a:lnTo>
                    <a:pt x="10" y="273"/>
                  </a:lnTo>
                  <a:lnTo>
                    <a:pt x="12" y="273"/>
                  </a:lnTo>
                  <a:lnTo>
                    <a:pt x="12" y="271"/>
                  </a:lnTo>
                  <a:lnTo>
                    <a:pt x="10" y="271"/>
                  </a:lnTo>
                  <a:lnTo>
                    <a:pt x="10" y="269"/>
                  </a:lnTo>
                  <a:lnTo>
                    <a:pt x="12" y="269"/>
                  </a:lnTo>
                  <a:lnTo>
                    <a:pt x="14" y="269"/>
                  </a:lnTo>
                  <a:lnTo>
                    <a:pt x="12" y="269"/>
                  </a:lnTo>
                  <a:lnTo>
                    <a:pt x="12" y="267"/>
                  </a:lnTo>
                  <a:lnTo>
                    <a:pt x="12" y="265"/>
                  </a:lnTo>
                  <a:lnTo>
                    <a:pt x="12" y="267"/>
                  </a:lnTo>
                  <a:lnTo>
                    <a:pt x="10" y="267"/>
                  </a:lnTo>
                  <a:lnTo>
                    <a:pt x="8" y="267"/>
                  </a:lnTo>
                  <a:lnTo>
                    <a:pt x="6" y="267"/>
                  </a:lnTo>
                  <a:lnTo>
                    <a:pt x="6" y="265"/>
                  </a:lnTo>
                  <a:lnTo>
                    <a:pt x="6" y="263"/>
                  </a:lnTo>
                  <a:lnTo>
                    <a:pt x="6" y="261"/>
                  </a:lnTo>
                  <a:lnTo>
                    <a:pt x="4" y="261"/>
                  </a:lnTo>
                  <a:lnTo>
                    <a:pt x="2" y="261"/>
                  </a:lnTo>
                  <a:lnTo>
                    <a:pt x="2" y="259"/>
                  </a:lnTo>
                  <a:lnTo>
                    <a:pt x="0" y="257"/>
                  </a:lnTo>
                  <a:lnTo>
                    <a:pt x="2" y="257"/>
                  </a:lnTo>
                  <a:lnTo>
                    <a:pt x="2" y="256"/>
                  </a:lnTo>
                  <a:lnTo>
                    <a:pt x="2" y="254"/>
                  </a:lnTo>
                  <a:lnTo>
                    <a:pt x="0" y="254"/>
                  </a:lnTo>
                  <a:lnTo>
                    <a:pt x="2" y="252"/>
                  </a:lnTo>
                  <a:lnTo>
                    <a:pt x="2" y="250"/>
                  </a:lnTo>
                  <a:lnTo>
                    <a:pt x="2" y="248"/>
                  </a:lnTo>
                  <a:lnTo>
                    <a:pt x="4" y="248"/>
                  </a:lnTo>
                  <a:lnTo>
                    <a:pt x="6" y="246"/>
                  </a:lnTo>
                  <a:lnTo>
                    <a:pt x="6" y="244"/>
                  </a:lnTo>
                  <a:lnTo>
                    <a:pt x="8" y="242"/>
                  </a:lnTo>
                  <a:lnTo>
                    <a:pt x="8" y="240"/>
                  </a:lnTo>
                  <a:lnTo>
                    <a:pt x="10" y="240"/>
                  </a:lnTo>
                  <a:lnTo>
                    <a:pt x="10" y="238"/>
                  </a:lnTo>
                  <a:lnTo>
                    <a:pt x="12" y="238"/>
                  </a:lnTo>
                  <a:lnTo>
                    <a:pt x="12" y="236"/>
                  </a:lnTo>
                  <a:lnTo>
                    <a:pt x="14" y="234"/>
                  </a:lnTo>
                  <a:lnTo>
                    <a:pt x="16" y="236"/>
                  </a:lnTo>
                  <a:lnTo>
                    <a:pt x="18" y="236"/>
                  </a:lnTo>
                  <a:lnTo>
                    <a:pt x="18" y="234"/>
                  </a:lnTo>
                  <a:lnTo>
                    <a:pt x="20" y="234"/>
                  </a:lnTo>
                  <a:lnTo>
                    <a:pt x="22" y="234"/>
                  </a:lnTo>
                  <a:lnTo>
                    <a:pt x="22" y="233"/>
                  </a:lnTo>
                  <a:lnTo>
                    <a:pt x="23" y="233"/>
                  </a:lnTo>
                  <a:lnTo>
                    <a:pt x="23" y="231"/>
                  </a:lnTo>
                  <a:lnTo>
                    <a:pt x="25" y="231"/>
                  </a:lnTo>
                  <a:lnTo>
                    <a:pt x="25" y="229"/>
                  </a:lnTo>
                  <a:lnTo>
                    <a:pt x="27" y="229"/>
                  </a:lnTo>
                  <a:lnTo>
                    <a:pt x="29" y="227"/>
                  </a:lnTo>
                  <a:lnTo>
                    <a:pt x="31" y="227"/>
                  </a:lnTo>
                  <a:lnTo>
                    <a:pt x="29" y="227"/>
                  </a:lnTo>
                  <a:lnTo>
                    <a:pt x="31" y="227"/>
                  </a:lnTo>
                  <a:lnTo>
                    <a:pt x="31" y="229"/>
                  </a:lnTo>
                  <a:lnTo>
                    <a:pt x="33" y="227"/>
                  </a:lnTo>
                  <a:lnTo>
                    <a:pt x="33" y="229"/>
                  </a:lnTo>
                  <a:lnTo>
                    <a:pt x="35" y="229"/>
                  </a:lnTo>
                  <a:lnTo>
                    <a:pt x="35" y="227"/>
                  </a:lnTo>
                  <a:lnTo>
                    <a:pt x="35" y="229"/>
                  </a:lnTo>
                  <a:lnTo>
                    <a:pt x="33" y="229"/>
                  </a:lnTo>
                  <a:lnTo>
                    <a:pt x="33" y="227"/>
                  </a:lnTo>
                  <a:lnTo>
                    <a:pt x="31" y="227"/>
                  </a:lnTo>
                  <a:lnTo>
                    <a:pt x="31" y="225"/>
                  </a:lnTo>
                  <a:lnTo>
                    <a:pt x="33" y="223"/>
                  </a:lnTo>
                  <a:lnTo>
                    <a:pt x="33" y="221"/>
                  </a:lnTo>
                  <a:lnTo>
                    <a:pt x="35" y="221"/>
                  </a:lnTo>
                  <a:lnTo>
                    <a:pt x="35" y="219"/>
                  </a:lnTo>
                  <a:lnTo>
                    <a:pt x="35" y="215"/>
                  </a:lnTo>
                  <a:lnTo>
                    <a:pt x="33" y="215"/>
                  </a:lnTo>
                  <a:lnTo>
                    <a:pt x="35" y="213"/>
                  </a:lnTo>
                  <a:lnTo>
                    <a:pt x="37" y="213"/>
                  </a:lnTo>
                  <a:lnTo>
                    <a:pt x="39" y="211"/>
                  </a:lnTo>
                  <a:lnTo>
                    <a:pt x="39" y="213"/>
                  </a:lnTo>
                  <a:lnTo>
                    <a:pt x="39" y="215"/>
                  </a:lnTo>
                  <a:lnTo>
                    <a:pt x="41" y="213"/>
                  </a:lnTo>
                  <a:lnTo>
                    <a:pt x="39" y="213"/>
                  </a:lnTo>
                  <a:lnTo>
                    <a:pt x="41" y="211"/>
                  </a:lnTo>
                  <a:lnTo>
                    <a:pt x="43" y="211"/>
                  </a:lnTo>
                  <a:lnTo>
                    <a:pt x="43" y="209"/>
                  </a:lnTo>
                  <a:lnTo>
                    <a:pt x="43" y="208"/>
                  </a:lnTo>
                  <a:lnTo>
                    <a:pt x="43" y="206"/>
                  </a:lnTo>
                  <a:lnTo>
                    <a:pt x="45" y="206"/>
                  </a:lnTo>
                  <a:lnTo>
                    <a:pt x="45" y="204"/>
                  </a:lnTo>
                  <a:lnTo>
                    <a:pt x="47" y="204"/>
                  </a:lnTo>
                  <a:lnTo>
                    <a:pt x="48" y="204"/>
                  </a:lnTo>
                  <a:lnTo>
                    <a:pt x="48" y="202"/>
                  </a:lnTo>
                  <a:lnTo>
                    <a:pt x="50" y="202"/>
                  </a:lnTo>
                  <a:lnTo>
                    <a:pt x="52" y="202"/>
                  </a:lnTo>
                  <a:lnTo>
                    <a:pt x="52" y="200"/>
                  </a:lnTo>
                  <a:lnTo>
                    <a:pt x="54" y="200"/>
                  </a:lnTo>
                  <a:lnTo>
                    <a:pt x="56" y="200"/>
                  </a:lnTo>
                  <a:lnTo>
                    <a:pt x="58" y="200"/>
                  </a:lnTo>
                  <a:lnTo>
                    <a:pt x="56" y="200"/>
                  </a:lnTo>
                  <a:lnTo>
                    <a:pt x="58" y="200"/>
                  </a:lnTo>
                  <a:lnTo>
                    <a:pt x="58" y="198"/>
                  </a:lnTo>
                  <a:lnTo>
                    <a:pt x="58" y="196"/>
                  </a:lnTo>
                  <a:lnTo>
                    <a:pt x="60" y="198"/>
                  </a:lnTo>
                  <a:lnTo>
                    <a:pt x="60" y="200"/>
                  </a:lnTo>
                  <a:lnTo>
                    <a:pt x="62" y="200"/>
                  </a:lnTo>
                  <a:lnTo>
                    <a:pt x="62" y="198"/>
                  </a:lnTo>
                  <a:lnTo>
                    <a:pt x="64" y="198"/>
                  </a:lnTo>
                  <a:lnTo>
                    <a:pt x="64" y="196"/>
                  </a:lnTo>
                  <a:lnTo>
                    <a:pt x="64" y="198"/>
                  </a:lnTo>
                  <a:lnTo>
                    <a:pt x="62" y="198"/>
                  </a:lnTo>
                  <a:lnTo>
                    <a:pt x="62" y="196"/>
                  </a:lnTo>
                  <a:lnTo>
                    <a:pt x="64" y="196"/>
                  </a:lnTo>
                  <a:lnTo>
                    <a:pt x="62" y="196"/>
                  </a:lnTo>
                  <a:lnTo>
                    <a:pt x="64" y="196"/>
                  </a:lnTo>
                  <a:lnTo>
                    <a:pt x="66" y="194"/>
                  </a:lnTo>
                  <a:lnTo>
                    <a:pt x="66" y="192"/>
                  </a:lnTo>
                  <a:lnTo>
                    <a:pt x="68" y="192"/>
                  </a:lnTo>
                  <a:lnTo>
                    <a:pt x="68" y="190"/>
                  </a:lnTo>
                  <a:lnTo>
                    <a:pt x="70" y="188"/>
                  </a:lnTo>
                  <a:lnTo>
                    <a:pt x="68" y="188"/>
                  </a:lnTo>
                  <a:lnTo>
                    <a:pt x="66" y="188"/>
                  </a:lnTo>
                  <a:lnTo>
                    <a:pt x="66" y="190"/>
                  </a:lnTo>
                  <a:lnTo>
                    <a:pt x="64" y="190"/>
                  </a:lnTo>
                  <a:lnTo>
                    <a:pt x="64" y="188"/>
                  </a:lnTo>
                  <a:lnTo>
                    <a:pt x="62" y="186"/>
                  </a:lnTo>
                  <a:lnTo>
                    <a:pt x="60" y="188"/>
                  </a:lnTo>
                  <a:lnTo>
                    <a:pt x="58" y="188"/>
                  </a:lnTo>
                  <a:lnTo>
                    <a:pt x="58" y="190"/>
                  </a:lnTo>
                  <a:lnTo>
                    <a:pt x="58" y="192"/>
                  </a:lnTo>
                  <a:lnTo>
                    <a:pt x="58" y="194"/>
                  </a:lnTo>
                  <a:lnTo>
                    <a:pt x="56" y="194"/>
                  </a:lnTo>
                  <a:lnTo>
                    <a:pt x="56" y="192"/>
                  </a:lnTo>
                  <a:lnTo>
                    <a:pt x="54" y="192"/>
                  </a:lnTo>
                  <a:lnTo>
                    <a:pt x="52" y="194"/>
                  </a:lnTo>
                  <a:lnTo>
                    <a:pt x="50" y="194"/>
                  </a:lnTo>
                  <a:lnTo>
                    <a:pt x="50" y="192"/>
                  </a:lnTo>
                  <a:lnTo>
                    <a:pt x="48" y="192"/>
                  </a:lnTo>
                  <a:lnTo>
                    <a:pt x="48" y="190"/>
                  </a:lnTo>
                  <a:lnTo>
                    <a:pt x="48" y="188"/>
                  </a:lnTo>
                  <a:lnTo>
                    <a:pt x="47" y="188"/>
                  </a:lnTo>
                  <a:lnTo>
                    <a:pt x="50" y="185"/>
                  </a:lnTo>
                  <a:lnTo>
                    <a:pt x="52" y="183"/>
                  </a:lnTo>
                  <a:lnTo>
                    <a:pt x="52" y="181"/>
                  </a:lnTo>
                  <a:lnTo>
                    <a:pt x="54" y="179"/>
                  </a:lnTo>
                  <a:lnTo>
                    <a:pt x="54" y="177"/>
                  </a:lnTo>
                  <a:lnTo>
                    <a:pt x="56" y="177"/>
                  </a:lnTo>
                  <a:lnTo>
                    <a:pt x="56" y="175"/>
                  </a:lnTo>
                  <a:lnTo>
                    <a:pt x="58" y="175"/>
                  </a:lnTo>
                  <a:lnTo>
                    <a:pt x="58" y="173"/>
                  </a:lnTo>
                  <a:lnTo>
                    <a:pt x="60" y="171"/>
                  </a:lnTo>
                  <a:lnTo>
                    <a:pt x="60" y="169"/>
                  </a:lnTo>
                  <a:lnTo>
                    <a:pt x="62" y="169"/>
                  </a:lnTo>
                  <a:lnTo>
                    <a:pt x="64" y="167"/>
                  </a:lnTo>
                  <a:lnTo>
                    <a:pt x="66" y="165"/>
                  </a:lnTo>
                  <a:lnTo>
                    <a:pt x="68" y="163"/>
                  </a:lnTo>
                  <a:lnTo>
                    <a:pt x="70" y="163"/>
                  </a:lnTo>
                  <a:lnTo>
                    <a:pt x="70" y="161"/>
                  </a:lnTo>
                  <a:lnTo>
                    <a:pt x="71" y="160"/>
                  </a:lnTo>
                  <a:lnTo>
                    <a:pt x="73" y="160"/>
                  </a:lnTo>
                  <a:lnTo>
                    <a:pt x="73" y="158"/>
                  </a:lnTo>
                  <a:lnTo>
                    <a:pt x="75" y="158"/>
                  </a:lnTo>
                  <a:lnTo>
                    <a:pt x="75" y="156"/>
                  </a:lnTo>
                  <a:lnTo>
                    <a:pt x="77" y="156"/>
                  </a:lnTo>
                  <a:lnTo>
                    <a:pt x="79" y="156"/>
                  </a:lnTo>
                  <a:lnTo>
                    <a:pt x="79" y="154"/>
                  </a:lnTo>
                  <a:lnTo>
                    <a:pt x="79" y="152"/>
                  </a:lnTo>
                  <a:lnTo>
                    <a:pt x="81" y="152"/>
                  </a:lnTo>
                  <a:lnTo>
                    <a:pt x="83" y="152"/>
                  </a:lnTo>
                  <a:lnTo>
                    <a:pt x="83" y="154"/>
                  </a:lnTo>
                  <a:lnTo>
                    <a:pt x="83" y="156"/>
                  </a:lnTo>
                  <a:lnTo>
                    <a:pt x="83" y="158"/>
                  </a:lnTo>
                  <a:lnTo>
                    <a:pt x="85" y="160"/>
                  </a:lnTo>
                  <a:lnTo>
                    <a:pt x="87" y="160"/>
                  </a:lnTo>
                  <a:lnTo>
                    <a:pt x="87" y="161"/>
                  </a:lnTo>
                  <a:lnTo>
                    <a:pt x="89" y="161"/>
                  </a:lnTo>
                  <a:lnTo>
                    <a:pt x="89" y="163"/>
                  </a:lnTo>
                  <a:lnTo>
                    <a:pt x="87" y="163"/>
                  </a:lnTo>
                  <a:lnTo>
                    <a:pt x="87" y="165"/>
                  </a:lnTo>
                  <a:lnTo>
                    <a:pt x="85" y="167"/>
                  </a:lnTo>
                  <a:lnTo>
                    <a:pt x="87" y="167"/>
                  </a:lnTo>
                  <a:lnTo>
                    <a:pt x="87" y="169"/>
                  </a:lnTo>
                  <a:lnTo>
                    <a:pt x="85" y="169"/>
                  </a:lnTo>
                  <a:lnTo>
                    <a:pt x="85" y="171"/>
                  </a:lnTo>
                  <a:lnTo>
                    <a:pt x="87" y="171"/>
                  </a:lnTo>
                  <a:lnTo>
                    <a:pt x="87" y="173"/>
                  </a:lnTo>
                  <a:lnTo>
                    <a:pt x="87" y="175"/>
                  </a:lnTo>
                  <a:lnTo>
                    <a:pt x="89" y="175"/>
                  </a:lnTo>
                  <a:lnTo>
                    <a:pt x="89" y="177"/>
                  </a:lnTo>
                  <a:lnTo>
                    <a:pt x="87" y="179"/>
                  </a:lnTo>
                  <a:lnTo>
                    <a:pt x="89" y="179"/>
                  </a:lnTo>
                  <a:lnTo>
                    <a:pt x="91" y="179"/>
                  </a:lnTo>
                  <a:lnTo>
                    <a:pt x="93" y="179"/>
                  </a:lnTo>
                  <a:lnTo>
                    <a:pt x="93" y="181"/>
                  </a:lnTo>
                  <a:lnTo>
                    <a:pt x="91" y="181"/>
                  </a:lnTo>
                  <a:lnTo>
                    <a:pt x="91" y="183"/>
                  </a:lnTo>
                  <a:lnTo>
                    <a:pt x="91" y="185"/>
                  </a:lnTo>
                  <a:lnTo>
                    <a:pt x="89" y="185"/>
                  </a:lnTo>
                  <a:lnTo>
                    <a:pt x="89" y="186"/>
                  </a:lnTo>
                  <a:lnTo>
                    <a:pt x="89" y="188"/>
                  </a:lnTo>
                  <a:lnTo>
                    <a:pt x="87" y="188"/>
                  </a:lnTo>
                  <a:lnTo>
                    <a:pt x="87" y="190"/>
                  </a:lnTo>
                  <a:lnTo>
                    <a:pt x="85" y="192"/>
                  </a:lnTo>
                  <a:lnTo>
                    <a:pt x="83" y="194"/>
                  </a:lnTo>
                  <a:lnTo>
                    <a:pt x="83" y="196"/>
                  </a:lnTo>
                  <a:lnTo>
                    <a:pt x="81" y="198"/>
                  </a:lnTo>
                  <a:lnTo>
                    <a:pt x="79" y="200"/>
                  </a:lnTo>
                  <a:lnTo>
                    <a:pt x="77" y="202"/>
                  </a:lnTo>
                  <a:lnTo>
                    <a:pt x="75" y="204"/>
                  </a:lnTo>
                  <a:lnTo>
                    <a:pt x="75" y="206"/>
                  </a:lnTo>
                  <a:lnTo>
                    <a:pt x="73" y="208"/>
                  </a:lnTo>
                  <a:lnTo>
                    <a:pt x="71" y="209"/>
                  </a:lnTo>
                  <a:lnTo>
                    <a:pt x="71" y="211"/>
                  </a:lnTo>
                  <a:lnTo>
                    <a:pt x="70" y="211"/>
                  </a:lnTo>
                  <a:lnTo>
                    <a:pt x="70" y="213"/>
                  </a:lnTo>
                  <a:lnTo>
                    <a:pt x="71" y="213"/>
                  </a:lnTo>
                  <a:lnTo>
                    <a:pt x="71" y="215"/>
                  </a:lnTo>
                  <a:lnTo>
                    <a:pt x="71" y="217"/>
                  </a:lnTo>
                  <a:lnTo>
                    <a:pt x="73" y="219"/>
                  </a:lnTo>
                  <a:lnTo>
                    <a:pt x="73" y="221"/>
                  </a:lnTo>
                  <a:lnTo>
                    <a:pt x="71" y="221"/>
                  </a:lnTo>
                  <a:lnTo>
                    <a:pt x="73" y="221"/>
                  </a:lnTo>
                  <a:lnTo>
                    <a:pt x="71" y="223"/>
                  </a:lnTo>
                  <a:lnTo>
                    <a:pt x="70" y="223"/>
                  </a:lnTo>
                  <a:lnTo>
                    <a:pt x="71" y="223"/>
                  </a:lnTo>
                  <a:lnTo>
                    <a:pt x="71" y="225"/>
                  </a:lnTo>
                  <a:lnTo>
                    <a:pt x="70" y="227"/>
                  </a:lnTo>
                  <a:lnTo>
                    <a:pt x="71" y="227"/>
                  </a:lnTo>
                  <a:lnTo>
                    <a:pt x="70" y="227"/>
                  </a:lnTo>
                  <a:lnTo>
                    <a:pt x="71" y="229"/>
                  </a:lnTo>
                  <a:lnTo>
                    <a:pt x="70" y="229"/>
                  </a:lnTo>
                  <a:lnTo>
                    <a:pt x="70" y="231"/>
                  </a:lnTo>
                  <a:lnTo>
                    <a:pt x="70" y="233"/>
                  </a:lnTo>
                  <a:lnTo>
                    <a:pt x="70" y="234"/>
                  </a:lnTo>
                  <a:lnTo>
                    <a:pt x="70" y="236"/>
                  </a:lnTo>
                  <a:lnTo>
                    <a:pt x="71" y="236"/>
                  </a:lnTo>
                  <a:lnTo>
                    <a:pt x="73" y="236"/>
                  </a:lnTo>
                  <a:lnTo>
                    <a:pt x="73" y="238"/>
                  </a:lnTo>
                  <a:lnTo>
                    <a:pt x="75" y="238"/>
                  </a:lnTo>
                  <a:lnTo>
                    <a:pt x="75" y="236"/>
                  </a:lnTo>
                  <a:lnTo>
                    <a:pt x="77" y="236"/>
                  </a:lnTo>
                  <a:lnTo>
                    <a:pt x="77" y="238"/>
                  </a:lnTo>
                  <a:lnTo>
                    <a:pt x="77" y="236"/>
                  </a:lnTo>
                  <a:lnTo>
                    <a:pt x="79" y="236"/>
                  </a:lnTo>
                  <a:lnTo>
                    <a:pt x="79" y="234"/>
                  </a:lnTo>
                  <a:lnTo>
                    <a:pt x="81" y="234"/>
                  </a:lnTo>
                  <a:lnTo>
                    <a:pt x="83" y="233"/>
                  </a:lnTo>
                  <a:lnTo>
                    <a:pt x="85" y="233"/>
                  </a:lnTo>
                  <a:lnTo>
                    <a:pt x="87" y="233"/>
                  </a:lnTo>
                  <a:lnTo>
                    <a:pt x="87" y="231"/>
                  </a:lnTo>
                  <a:lnTo>
                    <a:pt x="89" y="231"/>
                  </a:lnTo>
                  <a:lnTo>
                    <a:pt x="89" y="229"/>
                  </a:lnTo>
                  <a:lnTo>
                    <a:pt x="87" y="229"/>
                  </a:lnTo>
                  <a:lnTo>
                    <a:pt x="87" y="231"/>
                  </a:lnTo>
                  <a:lnTo>
                    <a:pt x="87" y="229"/>
                  </a:lnTo>
                  <a:lnTo>
                    <a:pt x="87" y="227"/>
                  </a:lnTo>
                  <a:lnTo>
                    <a:pt x="89" y="225"/>
                  </a:lnTo>
                  <a:lnTo>
                    <a:pt x="89" y="223"/>
                  </a:lnTo>
                  <a:lnTo>
                    <a:pt x="89" y="221"/>
                  </a:lnTo>
                  <a:lnTo>
                    <a:pt x="89" y="219"/>
                  </a:lnTo>
                  <a:lnTo>
                    <a:pt x="91" y="219"/>
                  </a:lnTo>
                  <a:lnTo>
                    <a:pt x="91" y="217"/>
                  </a:lnTo>
                  <a:lnTo>
                    <a:pt x="93" y="217"/>
                  </a:lnTo>
                  <a:lnTo>
                    <a:pt x="93" y="215"/>
                  </a:lnTo>
                  <a:lnTo>
                    <a:pt x="95" y="215"/>
                  </a:lnTo>
                  <a:lnTo>
                    <a:pt x="95" y="213"/>
                  </a:lnTo>
                  <a:lnTo>
                    <a:pt x="96" y="213"/>
                  </a:lnTo>
                  <a:lnTo>
                    <a:pt x="98" y="211"/>
                  </a:lnTo>
                  <a:lnTo>
                    <a:pt x="98" y="213"/>
                  </a:lnTo>
                  <a:lnTo>
                    <a:pt x="98" y="215"/>
                  </a:lnTo>
                  <a:lnTo>
                    <a:pt x="98" y="217"/>
                  </a:lnTo>
                  <a:lnTo>
                    <a:pt x="96" y="217"/>
                  </a:lnTo>
                  <a:lnTo>
                    <a:pt x="96" y="219"/>
                  </a:lnTo>
                  <a:lnTo>
                    <a:pt x="95" y="219"/>
                  </a:lnTo>
                  <a:lnTo>
                    <a:pt x="95" y="221"/>
                  </a:lnTo>
                  <a:lnTo>
                    <a:pt x="95" y="219"/>
                  </a:lnTo>
                  <a:lnTo>
                    <a:pt x="96" y="219"/>
                  </a:lnTo>
                  <a:lnTo>
                    <a:pt x="98" y="219"/>
                  </a:lnTo>
                  <a:lnTo>
                    <a:pt x="98" y="217"/>
                  </a:lnTo>
                  <a:lnTo>
                    <a:pt x="98" y="215"/>
                  </a:lnTo>
                  <a:lnTo>
                    <a:pt x="98" y="213"/>
                  </a:lnTo>
                  <a:lnTo>
                    <a:pt x="100" y="213"/>
                  </a:lnTo>
                  <a:lnTo>
                    <a:pt x="100" y="211"/>
                  </a:lnTo>
                  <a:lnTo>
                    <a:pt x="100" y="209"/>
                  </a:lnTo>
                  <a:lnTo>
                    <a:pt x="98" y="208"/>
                  </a:lnTo>
                  <a:lnTo>
                    <a:pt x="98" y="206"/>
                  </a:lnTo>
                  <a:lnTo>
                    <a:pt x="100" y="206"/>
                  </a:lnTo>
                  <a:lnTo>
                    <a:pt x="100" y="204"/>
                  </a:lnTo>
                  <a:lnTo>
                    <a:pt x="102" y="204"/>
                  </a:lnTo>
                  <a:lnTo>
                    <a:pt x="102" y="202"/>
                  </a:lnTo>
                  <a:lnTo>
                    <a:pt x="104" y="202"/>
                  </a:lnTo>
                  <a:lnTo>
                    <a:pt x="104" y="200"/>
                  </a:lnTo>
                  <a:lnTo>
                    <a:pt x="106" y="198"/>
                  </a:lnTo>
                  <a:lnTo>
                    <a:pt x="106" y="196"/>
                  </a:lnTo>
                  <a:lnTo>
                    <a:pt x="106" y="194"/>
                  </a:lnTo>
                  <a:lnTo>
                    <a:pt x="106" y="192"/>
                  </a:lnTo>
                  <a:lnTo>
                    <a:pt x="108" y="192"/>
                  </a:lnTo>
                  <a:lnTo>
                    <a:pt x="108" y="190"/>
                  </a:lnTo>
                  <a:lnTo>
                    <a:pt x="110" y="190"/>
                  </a:lnTo>
                  <a:lnTo>
                    <a:pt x="110" y="188"/>
                  </a:lnTo>
                  <a:lnTo>
                    <a:pt x="112" y="188"/>
                  </a:lnTo>
                  <a:lnTo>
                    <a:pt x="112" y="186"/>
                  </a:lnTo>
                  <a:lnTo>
                    <a:pt x="110" y="185"/>
                  </a:lnTo>
                  <a:lnTo>
                    <a:pt x="112" y="185"/>
                  </a:lnTo>
                  <a:lnTo>
                    <a:pt x="114" y="185"/>
                  </a:lnTo>
                  <a:lnTo>
                    <a:pt x="114" y="183"/>
                  </a:lnTo>
                  <a:lnTo>
                    <a:pt x="114" y="181"/>
                  </a:lnTo>
                  <a:lnTo>
                    <a:pt x="116" y="181"/>
                  </a:lnTo>
                  <a:lnTo>
                    <a:pt x="116" y="179"/>
                  </a:lnTo>
                  <a:lnTo>
                    <a:pt x="116" y="177"/>
                  </a:lnTo>
                  <a:lnTo>
                    <a:pt x="114" y="177"/>
                  </a:lnTo>
                  <a:lnTo>
                    <a:pt x="114" y="175"/>
                  </a:lnTo>
                  <a:lnTo>
                    <a:pt x="116" y="175"/>
                  </a:lnTo>
                  <a:lnTo>
                    <a:pt x="116" y="173"/>
                  </a:lnTo>
                  <a:lnTo>
                    <a:pt x="118" y="173"/>
                  </a:lnTo>
                  <a:lnTo>
                    <a:pt x="118" y="171"/>
                  </a:lnTo>
                  <a:lnTo>
                    <a:pt x="118" y="169"/>
                  </a:lnTo>
                  <a:lnTo>
                    <a:pt x="120" y="169"/>
                  </a:lnTo>
                  <a:lnTo>
                    <a:pt x="120" y="167"/>
                  </a:lnTo>
                  <a:lnTo>
                    <a:pt x="121" y="167"/>
                  </a:lnTo>
                  <a:lnTo>
                    <a:pt x="123" y="165"/>
                  </a:lnTo>
                  <a:lnTo>
                    <a:pt x="123" y="163"/>
                  </a:lnTo>
                  <a:lnTo>
                    <a:pt x="125" y="163"/>
                  </a:lnTo>
                  <a:lnTo>
                    <a:pt x="125" y="161"/>
                  </a:lnTo>
                  <a:lnTo>
                    <a:pt x="123" y="161"/>
                  </a:lnTo>
                  <a:lnTo>
                    <a:pt x="125" y="160"/>
                  </a:lnTo>
                  <a:lnTo>
                    <a:pt x="125" y="158"/>
                  </a:lnTo>
                  <a:lnTo>
                    <a:pt x="127" y="156"/>
                  </a:lnTo>
                  <a:lnTo>
                    <a:pt x="127" y="158"/>
                  </a:lnTo>
                  <a:lnTo>
                    <a:pt x="129" y="158"/>
                  </a:lnTo>
                  <a:lnTo>
                    <a:pt x="129" y="156"/>
                  </a:lnTo>
                  <a:lnTo>
                    <a:pt x="131" y="156"/>
                  </a:lnTo>
                  <a:lnTo>
                    <a:pt x="131" y="154"/>
                  </a:lnTo>
                  <a:lnTo>
                    <a:pt x="133" y="154"/>
                  </a:lnTo>
                  <a:lnTo>
                    <a:pt x="133" y="152"/>
                  </a:lnTo>
                  <a:lnTo>
                    <a:pt x="133" y="150"/>
                  </a:lnTo>
                  <a:lnTo>
                    <a:pt x="133" y="148"/>
                  </a:lnTo>
                  <a:lnTo>
                    <a:pt x="135" y="146"/>
                  </a:lnTo>
                  <a:lnTo>
                    <a:pt x="137" y="146"/>
                  </a:lnTo>
                  <a:lnTo>
                    <a:pt x="137" y="144"/>
                  </a:lnTo>
                  <a:lnTo>
                    <a:pt x="137" y="142"/>
                  </a:lnTo>
                  <a:lnTo>
                    <a:pt x="139" y="142"/>
                  </a:lnTo>
                  <a:lnTo>
                    <a:pt x="139" y="140"/>
                  </a:lnTo>
                  <a:lnTo>
                    <a:pt x="141" y="140"/>
                  </a:lnTo>
                  <a:lnTo>
                    <a:pt x="143" y="140"/>
                  </a:lnTo>
                  <a:lnTo>
                    <a:pt x="143" y="138"/>
                  </a:lnTo>
                  <a:lnTo>
                    <a:pt x="144" y="135"/>
                  </a:lnTo>
                  <a:lnTo>
                    <a:pt x="144" y="137"/>
                  </a:lnTo>
                  <a:lnTo>
                    <a:pt x="143" y="137"/>
                  </a:lnTo>
                  <a:lnTo>
                    <a:pt x="141" y="138"/>
                  </a:lnTo>
                  <a:lnTo>
                    <a:pt x="143" y="138"/>
                  </a:lnTo>
                  <a:lnTo>
                    <a:pt x="141" y="138"/>
                  </a:lnTo>
                  <a:lnTo>
                    <a:pt x="139" y="138"/>
                  </a:lnTo>
                  <a:lnTo>
                    <a:pt x="139" y="140"/>
                  </a:lnTo>
                  <a:lnTo>
                    <a:pt x="137" y="140"/>
                  </a:lnTo>
                  <a:lnTo>
                    <a:pt x="135" y="140"/>
                  </a:lnTo>
                  <a:lnTo>
                    <a:pt x="133" y="140"/>
                  </a:lnTo>
                  <a:lnTo>
                    <a:pt x="133" y="138"/>
                  </a:lnTo>
                  <a:lnTo>
                    <a:pt x="133" y="137"/>
                  </a:lnTo>
                  <a:lnTo>
                    <a:pt x="133" y="135"/>
                  </a:lnTo>
                  <a:lnTo>
                    <a:pt x="131" y="133"/>
                  </a:lnTo>
                  <a:lnTo>
                    <a:pt x="129" y="133"/>
                  </a:lnTo>
                  <a:lnTo>
                    <a:pt x="131" y="131"/>
                  </a:lnTo>
                  <a:lnTo>
                    <a:pt x="131" y="129"/>
                  </a:lnTo>
                  <a:lnTo>
                    <a:pt x="133" y="129"/>
                  </a:lnTo>
                  <a:lnTo>
                    <a:pt x="133" y="127"/>
                  </a:lnTo>
                  <a:lnTo>
                    <a:pt x="133" y="125"/>
                  </a:lnTo>
                  <a:lnTo>
                    <a:pt x="133" y="123"/>
                  </a:lnTo>
                  <a:lnTo>
                    <a:pt x="133" y="121"/>
                  </a:lnTo>
                  <a:lnTo>
                    <a:pt x="131" y="121"/>
                  </a:lnTo>
                  <a:lnTo>
                    <a:pt x="131" y="119"/>
                  </a:lnTo>
                  <a:lnTo>
                    <a:pt x="129" y="119"/>
                  </a:lnTo>
                  <a:lnTo>
                    <a:pt x="129" y="117"/>
                  </a:lnTo>
                  <a:lnTo>
                    <a:pt x="131" y="117"/>
                  </a:lnTo>
                  <a:lnTo>
                    <a:pt x="129" y="117"/>
                  </a:lnTo>
                  <a:lnTo>
                    <a:pt x="127" y="115"/>
                  </a:lnTo>
                  <a:lnTo>
                    <a:pt x="129" y="115"/>
                  </a:lnTo>
                  <a:lnTo>
                    <a:pt x="129" y="113"/>
                  </a:lnTo>
                  <a:lnTo>
                    <a:pt x="129" y="112"/>
                  </a:lnTo>
                  <a:lnTo>
                    <a:pt x="127" y="112"/>
                  </a:lnTo>
                  <a:lnTo>
                    <a:pt x="129" y="112"/>
                  </a:lnTo>
                  <a:lnTo>
                    <a:pt x="129" y="110"/>
                  </a:lnTo>
                  <a:lnTo>
                    <a:pt x="127" y="110"/>
                  </a:lnTo>
                  <a:lnTo>
                    <a:pt x="125" y="110"/>
                  </a:lnTo>
                  <a:lnTo>
                    <a:pt x="125" y="108"/>
                  </a:lnTo>
                  <a:lnTo>
                    <a:pt x="127" y="106"/>
                  </a:lnTo>
                  <a:lnTo>
                    <a:pt x="127" y="104"/>
                  </a:lnTo>
                  <a:lnTo>
                    <a:pt x="127" y="102"/>
                  </a:lnTo>
                  <a:lnTo>
                    <a:pt x="127" y="100"/>
                  </a:lnTo>
                  <a:lnTo>
                    <a:pt x="127" y="98"/>
                  </a:lnTo>
                  <a:lnTo>
                    <a:pt x="129" y="98"/>
                  </a:lnTo>
                  <a:lnTo>
                    <a:pt x="129" y="96"/>
                  </a:lnTo>
                  <a:lnTo>
                    <a:pt x="129" y="94"/>
                  </a:lnTo>
                  <a:lnTo>
                    <a:pt x="129" y="92"/>
                  </a:lnTo>
                  <a:lnTo>
                    <a:pt x="131" y="90"/>
                  </a:lnTo>
                  <a:lnTo>
                    <a:pt x="131" y="89"/>
                  </a:lnTo>
                  <a:lnTo>
                    <a:pt x="133" y="89"/>
                  </a:lnTo>
                  <a:lnTo>
                    <a:pt x="133" y="87"/>
                  </a:lnTo>
                  <a:lnTo>
                    <a:pt x="135" y="87"/>
                  </a:lnTo>
                  <a:lnTo>
                    <a:pt x="135" y="85"/>
                  </a:lnTo>
                  <a:lnTo>
                    <a:pt x="137" y="85"/>
                  </a:lnTo>
                  <a:lnTo>
                    <a:pt x="139" y="83"/>
                  </a:lnTo>
                  <a:lnTo>
                    <a:pt x="141" y="83"/>
                  </a:lnTo>
                  <a:lnTo>
                    <a:pt x="141" y="81"/>
                  </a:lnTo>
                  <a:lnTo>
                    <a:pt x="143" y="81"/>
                  </a:lnTo>
                  <a:lnTo>
                    <a:pt x="141" y="79"/>
                  </a:lnTo>
                  <a:lnTo>
                    <a:pt x="143" y="79"/>
                  </a:lnTo>
                  <a:lnTo>
                    <a:pt x="143" y="77"/>
                  </a:lnTo>
                  <a:lnTo>
                    <a:pt x="141" y="77"/>
                  </a:lnTo>
                  <a:lnTo>
                    <a:pt x="141" y="75"/>
                  </a:lnTo>
                  <a:lnTo>
                    <a:pt x="141" y="73"/>
                  </a:lnTo>
                  <a:lnTo>
                    <a:pt x="139" y="71"/>
                  </a:lnTo>
                  <a:lnTo>
                    <a:pt x="141" y="71"/>
                  </a:lnTo>
                  <a:lnTo>
                    <a:pt x="141" y="69"/>
                  </a:lnTo>
                  <a:lnTo>
                    <a:pt x="143" y="69"/>
                  </a:lnTo>
                  <a:lnTo>
                    <a:pt x="143" y="67"/>
                  </a:lnTo>
                  <a:lnTo>
                    <a:pt x="143" y="69"/>
                  </a:lnTo>
                  <a:lnTo>
                    <a:pt x="144" y="69"/>
                  </a:lnTo>
                  <a:lnTo>
                    <a:pt x="144" y="67"/>
                  </a:lnTo>
                  <a:lnTo>
                    <a:pt x="146" y="67"/>
                  </a:lnTo>
                  <a:lnTo>
                    <a:pt x="146" y="65"/>
                  </a:lnTo>
                  <a:lnTo>
                    <a:pt x="144" y="65"/>
                  </a:lnTo>
                  <a:lnTo>
                    <a:pt x="146" y="65"/>
                  </a:lnTo>
                  <a:lnTo>
                    <a:pt x="148" y="65"/>
                  </a:lnTo>
                  <a:lnTo>
                    <a:pt x="150" y="67"/>
                  </a:lnTo>
                  <a:lnTo>
                    <a:pt x="150" y="69"/>
                  </a:lnTo>
                  <a:lnTo>
                    <a:pt x="152" y="71"/>
                  </a:lnTo>
                  <a:lnTo>
                    <a:pt x="154" y="71"/>
                  </a:lnTo>
                  <a:lnTo>
                    <a:pt x="154" y="73"/>
                  </a:lnTo>
                  <a:lnTo>
                    <a:pt x="156" y="73"/>
                  </a:lnTo>
                  <a:lnTo>
                    <a:pt x="158" y="73"/>
                  </a:lnTo>
                  <a:lnTo>
                    <a:pt x="160" y="73"/>
                  </a:lnTo>
                  <a:lnTo>
                    <a:pt x="162" y="73"/>
                  </a:lnTo>
                  <a:lnTo>
                    <a:pt x="162" y="71"/>
                  </a:lnTo>
                  <a:lnTo>
                    <a:pt x="164" y="71"/>
                  </a:lnTo>
                  <a:lnTo>
                    <a:pt x="166" y="71"/>
                  </a:lnTo>
                  <a:lnTo>
                    <a:pt x="166" y="69"/>
                  </a:lnTo>
                  <a:lnTo>
                    <a:pt x="166" y="71"/>
                  </a:lnTo>
                  <a:lnTo>
                    <a:pt x="168" y="71"/>
                  </a:lnTo>
                  <a:lnTo>
                    <a:pt x="168" y="73"/>
                  </a:lnTo>
                  <a:lnTo>
                    <a:pt x="169" y="73"/>
                  </a:lnTo>
                  <a:lnTo>
                    <a:pt x="169" y="71"/>
                  </a:lnTo>
                  <a:lnTo>
                    <a:pt x="171" y="71"/>
                  </a:lnTo>
                  <a:lnTo>
                    <a:pt x="173" y="69"/>
                  </a:lnTo>
                  <a:lnTo>
                    <a:pt x="171" y="67"/>
                  </a:lnTo>
                  <a:lnTo>
                    <a:pt x="173" y="65"/>
                  </a:lnTo>
                  <a:lnTo>
                    <a:pt x="173" y="64"/>
                  </a:lnTo>
                  <a:lnTo>
                    <a:pt x="173" y="62"/>
                  </a:lnTo>
                  <a:lnTo>
                    <a:pt x="173" y="60"/>
                  </a:lnTo>
                  <a:lnTo>
                    <a:pt x="173" y="58"/>
                  </a:lnTo>
                  <a:lnTo>
                    <a:pt x="175" y="58"/>
                  </a:lnTo>
                  <a:lnTo>
                    <a:pt x="175" y="56"/>
                  </a:lnTo>
                  <a:lnTo>
                    <a:pt x="175" y="54"/>
                  </a:lnTo>
                  <a:lnTo>
                    <a:pt x="173" y="54"/>
                  </a:lnTo>
                  <a:lnTo>
                    <a:pt x="171" y="54"/>
                  </a:lnTo>
                  <a:lnTo>
                    <a:pt x="171" y="52"/>
                  </a:lnTo>
                  <a:lnTo>
                    <a:pt x="171" y="50"/>
                  </a:lnTo>
                  <a:lnTo>
                    <a:pt x="169" y="48"/>
                  </a:lnTo>
                  <a:lnTo>
                    <a:pt x="168" y="48"/>
                  </a:lnTo>
                  <a:lnTo>
                    <a:pt x="168" y="46"/>
                  </a:lnTo>
                  <a:lnTo>
                    <a:pt x="166" y="46"/>
                  </a:lnTo>
                  <a:lnTo>
                    <a:pt x="166" y="44"/>
                  </a:lnTo>
                  <a:lnTo>
                    <a:pt x="168" y="44"/>
                  </a:lnTo>
                  <a:lnTo>
                    <a:pt x="168" y="42"/>
                  </a:lnTo>
                  <a:lnTo>
                    <a:pt x="168" y="41"/>
                  </a:lnTo>
                  <a:lnTo>
                    <a:pt x="166" y="42"/>
                  </a:lnTo>
                  <a:lnTo>
                    <a:pt x="164" y="42"/>
                  </a:lnTo>
                  <a:lnTo>
                    <a:pt x="164" y="41"/>
                  </a:lnTo>
                  <a:lnTo>
                    <a:pt x="166" y="41"/>
                  </a:lnTo>
                  <a:lnTo>
                    <a:pt x="168" y="41"/>
                  </a:lnTo>
                  <a:lnTo>
                    <a:pt x="169" y="41"/>
                  </a:lnTo>
                  <a:lnTo>
                    <a:pt x="169" y="42"/>
                  </a:lnTo>
                  <a:lnTo>
                    <a:pt x="171" y="42"/>
                  </a:lnTo>
                  <a:lnTo>
                    <a:pt x="173" y="44"/>
                  </a:lnTo>
                  <a:lnTo>
                    <a:pt x="175" y="44"/>
                  </a:lnTo>
                  <a:lnTo>
                    <a:pt x="177" y="46"/>
                  </a:lnTo>
                  <a:lnTo>
                    <a:pt x="175" y="46"/>
                  </a:lnTo>
                  <a:lnTo>
                    <a:pt x="175" y="48"/>
                  </a:lnTo>
                  <a:lnTo>
                    <a:pt x="177" y="48"/>
                  </a:lnTo>
                  <a:lnTo>
                    <a:pt x="177" y="46"/>
                  </a:lnTo>
                  <a:lnTo>
                    <a:pt x="179" y="46"/>
                  </a:lnTo>
                  <a:lnTo>
                    <a:pt x="181" y="48"/>
                  </a:lnTo>
                  <a:lnTo>
                    <a:pt x="183" y="48"/>
                  </a:lnTo>
                  <a:lnTo>
                    <a:pt x="185" y="48"/>
                  </a:lnTo>
                  <a:lnTo>
                    <a:pt x="183" y="50"/>
                  </a:lnTo>
                  <a:lnTo>
                    <a:pt x="185" y="52"/>
                  </a:lnTo>
                  <a:lnTo>
                    <a:pt x="185" y="54"/>
                  </a:lnTo>
                  <a:lnTo>
                    <a:pt x="185" y="56"/>
                  </a:lnTo>
                  <a:lnTo>
                    <a:pt x="183" y="56"/>
                  </a:lnTo>
                  <a:lnTo>
                    <a:pt x="183" y="58"/>
                  </a:lnTo>
                  <a:lnTo>
                    <a:pt x="183" y="60"/>
                  </a:lnTo>
                  <a:lnTo>
                    <a:pt x="181" y="60"/>
                  </a:lnTo>
                  <a:lnTo>
                    <a:pt x="181" y="62"/>
                  </a:lnTo>
                  <a:lnTo>
                    <a:pt x="181" y="64"/>
                  </a:lnTo>
                  <a:lnTo>
                    <a:pt x="181" y="65"/>
                  </a:lnTo>
                  <a:lnTo>
                    <a:pt x="181" y="67"/>
                  </a:lnTo>
                  <a:lnTo>
                    <a:pt x="179" y="67"/>
                  </a:lnTo>
                  <a:lnTo>
                    <a:pt x="179" y="69"/>
                  </a:lnTo>
                  <a:lnTo>
                    <a:pt x="179" y="71"/>
                  </a:lnTo>
                  <a:lnTo>
                    <a:pt x="179" y="73"/>
                  </a:lnTo>
                  <a:lnTo>
                    <a:pt x="179" y="75"/>
                  </a:lnTo>
                  <a:lnTo>
                    <a:pt x="177" y="75"/>
                  </a:lnTo>
                  <a:lnTo>
                    <a:pt x="179" y="75"/>
                  </a:lnTo>
                  <a:lnTo>
                    <a:pt x="179" y="77"/>
                  </a:lnTo>
                  <a:lnTo>
                    <a:pt x="179" y="75"/>
                  </a:lnTo>
                  <a:lnTo>
                    <a:pt x="179" y="77"/>
                  </a:lnTo>
                  <a:lnTo>
                    <a:pt x="177" y="77"/>
                  </a:lnTo>
                  <a:lnTo>
                    <a:pt x="177" y="79"/>
                  </a:lnTo>
                  <a:lnTo>
                    <a:pt x="179" y="79"/>
                  </a:lnTo>
                  <a:lnTo>
                    <a:pt x="177" y="79"/>
                  </a:lnTo>
                  <a:lnTo>
                    <a:pt x="179" y="79"/>
                  </a:lnTo>
                  <a:lnTo>
                    <a:pt x="179" y="81"/>
                  </a:lnTo>
                  <a:lnTo>
                    <a:pt x="177" y="81"/>
                  </a:lnTo>
                  <a:lnTo>
                    <a:pt x="177" y="83"/>
                  </a:lnTo>
                  <a:lnTo>
                    <a:pt x="175" y="81"/>
                  </a:lnTo>
                  <a:lnTo>
                    <a:pt x="175" y="83"/>
                  </a:lnTo>
                  <a:lnTo>
                    <a:pt x="177" y="83"/>
                  </a:lnTo>
                  <a:lnTo>
                    <a:pt x="177" y="85"/>
                  </a:lnTo>
                  <a:lnTo>
                    <a:pt x="179" y="85"/>
                  </a:lnTo>
                  <a:lnTo>
                    <a:pt x="179" y="87"/>
                  </a:lnTo>
                  <a:lnTo>
                    <a:pt x="181" y="87"/>
                  </a:lnTo>
                  <a:lnTo>
                    <a:pt x="181" y="89"/>
                  </a:lnTo>
                  <a:lnTo>
                    <a:pt x="181" y="90"/>
                  </a:lnTo>
                  <a:lnTo>
                    <a:pt x="181" y="92"/>
                  </a:lnTo>
                  <a:lnTo>
                    <a:pt x="179" y="92"/>
                  </a:lnTo>
                  <a:lnTo>
                    <a:pt x="179" y="94"/>
                  </a:lnTo>
                  <a:lnTo>
                    <a:pt x="181" y="94"/>
                  </a:lnTo>
                  <a:lnTo>
                    <a:pt x="181" y="92"/>
                  </a:lnTo>
                  <a:lnTo>
                    <a:pt x="183" y="92"/>
                  </a:lnTo>
                  <a:lnTo>
                    <a:pt x="183" y="90"/>
                  </a:lnTo>
                  <a:lnTo>
                    <a:pt x="183" y="89"/>
                  </a:lnTo>
                  <a:lnTo>
                    <a:pt x="185" y="90"/>
                  </a:lnTo>
                  <a:lnTo>
                    <a:pt x="185" y="89"/>
                  </a:lnTo>
                  <a:lnTo>
                    <a:pt x="185" y="87"/>
                  </a:lnTo>
                  <a:lnTo>
                    <a:pt x="185" y="89"/>
                  </a:lnTo>
                  <a:lnTo>
                    <a:pt x="185" y="87"/>
                  </a:lnTo>
                  <a:lnTo>
                    <a:pt x="185" y="85"/>
                  </a:lnTo>
                  <a:lnTo>
                    <a:pt x="183" y="85"/>
                  </a:lnTo>
                  <a:lnTo>
                    <a:pt x="183" y="83"/>
                  </a:lnTo>
                  <a:lnTo>
                    <a:pt x="183" y="81"/>
                  </a:lnTo>
                  <a:lnTo>
                    <a:pt x="183" y="79"/>
                  </a:lnTo>
                  <a:lnTo>
                    <a:pt x="183" y="77"/>
                  </a:lnTo>
                  <a:lnTo>
                    <a:pt x="185" y="79"/>
                  </a:lnTo>
                  <a:lnTo>
                    <a:pt x="187" y="81"/>
                  </a:lnTo>
                  <a:lnTo>
                    <a:pt x="185" y="81"/>
                  </a:lnTo>
                  <a:lnTo>
                    <a:pt x="183" y="81"/>
                  </a:lnTo>
                  <a:lnTo>
                    <a:pt x="183" y="83"/>
                  </a:lnTo>
                  <a:lnTo>
                    <a:pt x="185" y="83"/>
                  </a:lnTo>
                  <a:lnTo>
                    <a:pt x="187" y="83"/>
                  </a:lnTo>
                  <a:lnTo>
                    <a:pt x="189" y="83"/>
                  </a:lnTo>
                  <a:lnTo>
                    <a:pt x="189" y="85"/>
                  </a:lnTo>
                  <a:lnTo>
                    <a:pt x="187" y="85"/>
                  </a:lnTo>
                  <a:lnTo>
                    <a:pt x="189" y="85"/>
                  </a:lnTo>
                  <a:lnTo>
                    <a:pt x="189" y="83"/>
                  </a:lnTo>
                  <a:lnTo>
                    <a:pt x="187" y="83"/>
                  </a:lnTo>
                  <a:lnTo>
                    <a:pt x="187" y="81"/>
                  </a:lnTo>
                  <a:lnTo>
                    <a:pt x="187" y="79"/>
                  </a:lnTo>
                  <a:lnTo>
                    <a:pt x="185" y="79"/>
                  </a:lnTo>
                  <a:lnTo>
                    <a:pt x="185" y="77"/>
                  </a:lnTo>
                  <a:lnTo>
                    <a:pt x="187" y="77"/>
                  </a:lnTo>
                  <a:lnTo>
                    <a:pt x="187" y="79"/>
                  </a:lnTo>
                  <a:lnTo>
                    <a:pt x="189" y="79"/>
                  </a:lnTo>
                  <a:lnTo>
                    <a:pt x="191" y="79"/>
                  </a:lnTo>
                  <a:lnTo>
                    <a:pt x="189" y="79"/>
                  </a:lnTo>
                  <a:lnTo>
                    <a:pt x="191" y="77"/>
                  </a:lnTo>
                  <a:lnTo>
                    <a:pt x="191" y="79"/>
                  </a:lnTo>
                  <a:lnTo>
                    <a:pt x="191" y="77"/>
                  </a:lnTo>
                  <a:lnTo>
                    <a:pt x="189" y="77"/>
                  </a:lnTo>
                  <a:lnTo>
                    <a:pt x="187" y="77"/>
                  </a:lnTo>
                  <a:lnTo>
                    <a:pt x="189" y="75"/>
                  </a:lnTo>
                  <a:lnTo>
                    <a:pt x="189" y="77"/>
                  </a:lnTo>
                  <a:lnTo>
                    <a:pt x="189" y="75"/>
                  </a:lnTo>
                  <a:lnTo>
                    <a:pt x="191" y="75"/>
                  </a:lnTo>
                  <a:lnTo>
                    <a:pt x="189" y="75"/>
                  </a:lnTo>
                  <a:lnTo>
                    <a:pt x="191" y="75"/>
                  </a:lnTo>
                  <a:lnTo>
                    <a:pt x="191" y="73"/>
                  </a:lnTo>
                  <a:lnTo>
                    <a:pt x="193" y="73"/>
                  </a:lnTo>
                  <a:lnTo>
                    <a:pt x="193" y="75"/>
                  </a:lnTo>
                  <a:lnTo>
                    <a:pt x="193" y="73"/>
                  </a:lnTo>
                  <a:lnTo>
                    <a:pt x="191" y="73"/>
                  </a:lnTo>
                  <a:lnTo>
                    <a:pt x="189" y="71"/>
                  </a:lnTo>
                  <a:lnTo>
                    <a:pt x="187" y="71"/>
                  </a:lnTo>
                  <a:lnTo>
                    <a:pt x="189" y="71"/>
                  </a:lnTo>
                  <a:lnTo>
                    <a:pt x="187" y="71"/>
                  </a:lnTo>
                  <a:lnTo>
                    <a:pt x="187" y="69"/>
                  </a:lnTo>
                  <a:lnTo>
                    <a:pt x="185" y="69"/>
                  </a:lnTo>
                  <a:lnTo>
                    <a:pt x="187" y="67"/>
                  </a:lnTo>
                  <a:lnTo>
                    <a:pt x="185" y="67"/>
                  </a:lnTo>
                  <a:lnTo>
                    <a:pt x="187" y="67"/>
                  </a:lnTo>
                  <a:lnTo>
                    <a:pt x="189" y="67"/>
                  </a:lnTo>
                  <a:lnTo>
                    <a:pt x="189" y="69"/>
                  </a:lnTo>
                  <a:lnTo>
                    <a:pt x="191" y="69"/>
                  </a:lnTo>
                  <a:lnTo>
                    <a:pt x="189" y="67"/>
                  </a:lnTo>
                  <a:lnTo>
                    <a:pt x="191" y="67"/>
                  </a:lnTo>
                  <a:lnTo>
                    <a:pt x="193" y="67"/>
                  </a:lnTo>
                  <a:lnTo>
                    <a:pt x="189" y="67"/>
                  </a:lnTo>
                  <a:lnTo>
                    <a:pt x="187" y="67"/>
                  </a:lnTo>
                  <a:lnTo>
                    <a:pt x="185" y="67"/>
                  </a:lnTo>
                  <a:lnTo>
                    <a:pt x="185" y="65"/>
                  </a:lnTo>
                  <a:lnTo>
                    <a:pt x="187" y="65"/>
                  </a:lnTo>
                  <a:lnTo>
                    <a:pt x="189" y="65"/>
                  </a:lnTo>
                  <a:lnTo>
                    <a:pt x="187" y="65"/>
                  </a:lnTo>
                  <a:lnTo>
                    <a:pt x="185" y="65"/>
                  </a:lnTo>
                  <a:lnTo>
                    <a:pt x="185" y="64"/>
                  </a:lnTo>
                  <a:lnTo>
                    <a:pt x="185" y="62"/>
                  </a:lnTo>
                  <a:lnTo>
                    <a:pt x="187" y="62"/>
                  </a:lnTo>
                  <a:lnTo>
                    <a:pt x="187" y="64"/>
                  </a:lnTo>
                  <a:lnTo>
                    <a:pt x="189" y="64"/>
                  </a:lnTo>
                  <a:lnTo>
                    <a:pt x="187" y="64"/>
                  </a:lnTo>
                  <a:lnTo>
                    <a:pt x="187" y="62"/>
                  </a:lnTo>
                  <a:lnTo>
                    <a:pt x="187" y="60"/>
                  </a:lnTo>
                  <a:lnTo>
                    <a:pt x="189" y="60"/>
                  </a:lnTo>
                  <a:lnTo>
                    <a:pt x="187" y="60"/>
                  </a:lnTo>
                  <a:lnTo>
                    <a:pt x="189" y="58"/>
                  </a:lnTo>
                  <a:lnTo>
                    <a:pt x="191" y="58"/>
                  </a:lnTo>
                  <a:lnTo>
                    <a:pt x="191" y="60"/>
                  </a:lnTo>
                  <a:lnTo>
                    <a:pt x="193" y="60"/>
                  </a:lnTo>
                  <a:lnTo>
                    <a:pt x="191" y="60"/>
                  </a:lnTo>
                  <a:lnTo>
                    <a:pt x="191" y="58"/>
                  </a:lnTo>
                  <a:lnTo>
                    <a:pt x="193" y="58"/>
                  </a:lnTo>
                  <a:lnTo>
                    <a:pt x="193" y="60"/>
                  </a:lnTo>
                  <a:lnTo>
                    <a:pt x="193" y="58"/>
                  </a:lnTo>
                  <a:lnTo>
                    <a:pt x="194" y="58"/>
                  </a:lnTo>
                  <a:lnTo>
                    <a:pt x="196" y="58"/>
                  </a:lnTo>
                  <a:lnTo>
                    <a:pt x="196" y="56"/>
                  </a:lnTo>
                  <a:lnTo>
                    <a:pt x="196" y="58"/>
                  </a:lnTo>
                  <a:lnTo>
                    <a:pt x="194" y="58"/>
                  </a:lnTo>
                  <a:lnTo>
                    <a:pt x="193" y="58"/>
                  </a:lnTo>
                  <a:lnTo>
                    <a:pt x="191" y="56"/>
                  </a:lnTo>
                  <a:lnTo>
                    <a:pt x="193" y="56"/>
                  </a:lnTo>
                  <a:lnTo>
                    <a:pt x="193" y="54"/>
                  </a:lnTo>
                  <a:lnTo>
                    <a:pt x="193" y="52"/>
                  </a:lnTo>
                  <a:lnTo>
                    <a:pt x="193" y="50"/>
                  </a:lnTo>
                  <a:lnTo>
                    <a:pt x="193" y="48"/>
                  </a:lnTo>
                  <a:lnTo>
                    <a:pt x="193" y="50"/>
                  </a:lnTo>
                  <a:lnTo>
                    <a:pt x="193" y="48"/>
                  </a:lnTo>
                  <a:lnTo>
                    <a:pt x="193" y="46"/>
                  </a:lnTo>
                  <a:lnTo>
                    <a:pt x="194" y="46"/>
                  </a:lnTo>
                  <a:lnTo>
                    <a:pt x="194" y="44"/>
                  </a:lnTo>
                  <a:lnTo>
                    <a:pt x="193" y="44"/>
                  </a:lnTo>
                  <a:lnTo>
                    <a:pt x="193" y="42"/>
                  </a:lnTo>
                  <a:lnTo>
                    <a:pt x="193" y="41"/>
                  </a:lnTo>
                  <a:lnTo>
                    <a:pt x="191" y="41"/>
                  </a:lnTo>
                  <a:lnTo>
                    <a:pt x="191" y="39"/>
                  </a:lnTo>
                  <a:lnTo>
                    <a:pt x="191" y="41"/>
                  </a:lnTo>
                  <a:lnTo>
                    <a:pt x="193" y="39"/>
                  </a:lnTo>
                  <a:lnTo>
                    <a:pt x="191" y="37"/>
                  </a:lnTo>
                  <a:lnTo>
                    <a:pt x="191" y="35"/>
                  </a:lnTo>
                  <a:lnTo>
                    <a:pt x="193" y="35"/>
                  </a:lnTo>
                  <a:lnTo>
                    <a:pt x="193" y="33"/>
                  </a:lnTo>
                  <a:lnTo>
                    <a:pt x="191" y="31"/>
                  </a:lnTo>
                  <a:lnTo>
                    <a:pt x="191" y="29"/>
                  </a:lnTo>
                  <a:lnTo>
                    <a:pt x="189" y="29"/>
                  </a:lnTo>
                  <a:lnTo>
                    <a:pt x="189" y="31"/>
                  </a:lnTo>
                  <a:lnTo>
                    <a:pt x="191" y="31"/>
                  </a:lnTo>
                  <a:lnTo>
                    <a:pt x="191" y="33"/>
                  </a:lnTo>
                  <a:lnTo>
                    <a:pt x="191" y="35"/>
                  </a:lnTo>
                  <a:lnTo>
                    <a:pt x="189" y="35"/>
                  </a:lnTo>
                  <a:lnTo>
                    <a:pt x="187" y="37"/>
                  </a:lnTo>
                  <a:lnTo>
                    <a:pt x="187" y="35"/>
                  </a:lnTo>
                  <a:lnTo>
                    <a:pt x="185" y="35"/>
                  </a:lnTo>
                  <a:lnTo>
                    <a:pt x="183" y="35"/>
                  </a:lnTo>
                  <a:lnTo>
                    <a:pt x="181" y="35"/>
                  </a:lnTo>
                  <a:lnTo>
                    <a:pt x="181" y="33"/>
                  </a:lnTo>
                  <a:lnTo>
                    <a:pt x="179" y="33"/>
                  </a:lnTo>
                  <a:lnTo>
                    <a:pt x="179" y="31"/>
                  </a:lnTo>
                  <a:lnTo>
                    <a:pt x="177" y="31"/>
                  </a:lnTo>
                  <a:lnTo>
                    <a:pt x="177" y="29"/>
                  </a:lnTo>
                  <a:lnTo>
                    <a:pt x="175" y="29"/>
                  </a:lnTo>
                  <a:lnTo>
                    <a:pt x="173" y="27"/>
                  </a:lnTo>
                  <a:lnTo>
                    <a:pt x="171" y="27"/>
                  </a:lnTo>
                  <a:lnTo>
                    <a:pt x="169" y="27"/>
                  </a:lnTo>
                  <a:lnTo>
                    <a:pt x="169" y="25"/>
                  </a:lnTo>
                  <a:lnTo>
                    <a:pt x="169" y="23"/>
                  </a:lnTo>
                  <a:lnTo>
                    <a:pt x="171" y="23"/>
                  </a:lnTo>
                  <a:lnTo>
                    <a:pt x="173" y="23"/>
                  </a:lnTo>
                  <a:lnTo>
                    <a:pt x="175" y="23"/>
                  </a:lnTo>
                  <a:lnTo>
                    <a:pt x="177" y="23"/>
                  </a:lnTo>
                  <a:lnTo>
                    <a:pt x="179" y="23"/>
                  </a:lnTo>
                  <a:lnTo>
                    <a:pt x="181" y="23"/>
                  </a:lnTo>
                  <a:lnTo>
                    <a:pt x="183" y="21"/>
                  </a:lnTo>
                  <a:lnTo>
                    <a:pt x="183" y="19"/>
                  </a:lnTo>
                  <a:lnTo>
                    <a:pt x="185" y="19"/>
                  </a:lnTo>
                  <a:lnTo>
                    <a:pt x="185" y="21"/>
                  </a:lnTo>
                  <a:lnTo>
                    <a:pt x="187" y="21"/>
                  </a:lnTo>
                  <a:lnTo>
                    <a:pt x="187" y="23"/>
                  </a:lnTo>
                  <a:lnTo>
                    <a:pt x="189" y="25"/>
                  </a:lnTo>
                  <a:lnTo>
                    <a:pt x="191" y="27"/>
                  </a:lnTo>
                  <a:lnTo>
                    <a:pt x="193" y="27"/>
                  </a:lnTo>
                  <a:lnTo>
                    <a:pt x="194" y="27"/>
                  </a:lnTo>
                  <a:lnTo>
                    <a:pt x="196" y="27"/>
                  </a:lnTo>
                  <a:lnTo>
                    <a:pt x="198" y="25"/>
                  </a:lnTo>
                  <a:lnTo>
                    <a:pt x="200" y="25"/>
                  </a:lnTo>
                  <a:lnTo>
                    <a:pt x="198" y="25"/>
                  </a:lnTo>
                  <a:lnTo>
                    <a:pt x="198" y="23"/>
                  </a:lnTo>
                  <a:lnTo>
                    <a:pt x="200" y="23"/>
                  </a:lnTo>
                  <a:lnTo>
                    <a:pt x="202" y="23"/>
                  </a:lnTo>
                  <a:lnTo>
                    <a:pt x="202" y="21"/>
                  </a:lnTo>
                  <a:lnTo>
                    <a:pt x="200" y="21"/>
                  </a:lnTo>
                  <a:lnTo>
                    <a:pt x="200" y="19"/>
                  </a:lnTo>
                  <a:lnTo>
                    <a:pt x="198" y="19"/>
                  </a:lnTo>
                  <a:lnTo>
                    <a:pt x="198" y="17"/>
                  </a:lnTo>
                  <a:lnTo>
                    <a:pt x="200" y="19"/>
                  </a:lnTo>
                  <a:lnTo>
                    <a:pt x="200" y="17"/>
                  </a:lnTo>
                  <a:lnTo>
                    <a:pt x="198" y="17"/>
                  </a:lnTo>
                  <a:lnTo>
                    <a:pt x="200" y="17"/>
                  </a:lnTo>
                  <a:lnTo>
                    <a:pt x="200" y="16"/>
                  </a:lnTo>
                  <a:lnTo>
                    <a:pt x="202" y="16"/>
                  </a:lnTo>
                  <a:lnTo>
                    <a:pt x="204" y="16"/>
                  </a:lnTo>
                  <a:lnTo>
                    <a:pt x="204" y="17"/>
                  </a:lnTo>
                  <a:lnTo>
                    <a:pt x="204" y="16"/>
                  </a:lnTo>
                  <a:lnTo>
                    <a:pt x="206" y="16"/>
                  </a:lnTo>
                  <a:lnTo>
                    <a:pt x="206" y="14"/>
                  </a:lnTo>
                  <a:lnTo>
                    <a:pt x="206" y="16"/>
                  </a:lnTo>
                  <a:lnTo>
                    <a:pt x="208" y="14"/>
                  </a:lnTo>
                  <a:lnTo>
                    <a:pt x="206" y="14"/>
                  </a:lnTo>
                  <a:lnTo>
                    <a:pt x="208" y="14"/>
                  </a:lnTo>
                  <a:lnTo>
                    <a:pt x="208" y="12"/>
                  </a:lnTo>
                  <a:lnTo>
                    <a:pt x="210" y="12"/>
                  </a:lnTo>
                  <a:lnTo>
                    <a:pt x="210" y="10"/>
                  </a:lnTo>
                  <a:lnTo>
                    <a:pt x="210" y="8"/>
                  </a:lnTo>
                  <a:lnTo>
                    <a:pt x="212" y="8"/>
                  </a:lnTo>
                  <a:lnTo>
                    <a:pt x="214" y="8"/>
                  </a:lnTo>
                  <a:lnTo>
                    <a:pt x="214" y="6"/>
                  </a:lnTo>
                  <a:lnTo>
                    <a:pt x="216" y="6"/>
                  </a:lnTo>
                  <a:lnTo>
                    <a:pt x="218" y="6"/>
                  </a:lnTo>
                  <a:lnTo>
                    <a:pt x="219" y="6"/>
                  </a:lnTo>
                  <a:lnTo>
                    <a:pt x="221" y="6"/>
                  </a:lnTo>
                  <a:lnTo>
                    <a:pt x="223" y="6"/>
                  </a:lnTo>
                  <a:lnTo>
                    <a:pt x="223" y="4"/>
                  </a:lnTo>
                  <a:lnTo>
                    <a:pt x="225" y="4"/>
                  </a:lnTo>
                  <a:lnTo>
                    <a:pt x="225" y="2"/>
                  </a:lnTo>
                  <a:lnTo>
                    <a:pt x="227" y="2"/>
                  </a:lnTo>
                  <a:lnTo>
                    <a:pt x="229" y="2"/>
                  </a:lnTo>
                  <a:lnTo>
                    <a:pt x="229" y="0"/>
                  </a:lnTo>
                  <a:lnTo>
                    <a:pt x="231" y="0"/>
                  </a:lnTo>
                  <a:lnTo>
                    <a:pt x="233" y="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2" name="Freeform 19">
              <a:extLst>
                <a:ext uri="{FF2B5EF4-FFF2-40B4-BE49-F238E27FC236}">
                  <a16:creationId xmlns:a16="http://schemas.microsoft.com/office/drawing/2014/main" id="{3992E44D-8145-3D9F-B73E-934C858CDA52}"/>
                </a:ext>
              </a:extLst>
            </p:cNvPr>
            <p:cNvSpPr>
              <a:spLocks/>
            </p:cNvSpPr>
            <p:nvPr/>
          </p:nvSpPr>
          <p:spPr bwMode="auto">
            <a:xfrm>
              <a:off x="2621" y="1692"/>
              <a:ext cx="520" cy="301"/>
            </a:xfrm>
            <a:custGeom>
              <a:avLst/>
              <a:gdLst>
                <a:gd name="T0" fmla="*/ 393 w 520"/>
                <a:gd name="T1" fmla="*/ 13 h 301"/>
                <a:gd name="T2" fmla="*/ 418 w 520"/>
                <a:gd name="T3" fmla="*/ 19 h 301"/>
                <a:gd name="T4" fmla="*/ 434 w 520"/>
                <a:gd name="T5" fmla="*/ 40 h 301"/>
                <a:gd name="T6" fmla="*/ 457 w 520"/>
                <a:gd name="T7" fmla="*/ 46 h 301"/>
                <a:gd name="T8" fmla="*/ 472 w 520"/>
                <a:gd name="T9" fmla="*/ 69 h 301"/>
                <a:gd name="T10" fmla="*/ 484 w 520"/>
                <a:gd name="T11" fmla="*/ 96 h 301"/>
                <a:gd name="T12" fmla="*/ 491 w 520"/>
                <a:gd name="T13" fmla="*/ 121 h 301"/>
                <a:gd name="T14" fmla="*/ 507 w 520"/>
                <a:gd name="T15" fmla="*/ 140 h 301"/>
                <a:gd name="T16" fmla="*/ 518 w 520"/>
                <a:gd name="T17" fmla="*/ 165 h 301"/>
                <a:gd name="T18" fmla="*/ 507 w 520"/>
                <a:gd name="T19" fmla="*/ 192 h 301"/>
                <a:gd name="T20" fmla="*/ 493 w 520"/>
                <a:gd name="T21" fmla="*/ 205 h 301"/>
                <a:gd name="T22" fmla="*/ 470 w 520"/>
                <a:gd name="T23" fmla="*/ 217 h 301"/>
                <a:gd name="T24" fmla="*/ 478 w 520"/>
                <a:gd name="T25" fmla="*/ 240 h 301"/>
                <a:gd name="T26" fmla="*/ 486 w 520"/>
                <a:gd name="T27" fmla="*/ 257 h 301"/>
                <a:gd name="T28" fmla="*/ 474 w 520"/>
                <a:gd name="T29" fmla="*/ 284 h 301"/>
                <a:gd name="T30" fmla="*/ 463 w 520"/>
                <a:gd name="T31" fmla="*/ 280 h 301"/>
                <a:gd name="T32" fmla="*/ 438 w 520"/>
                <a:gd name="T33" fmla="*/ 276 h 301"/>
                <a:gd name="T34" fmla="*/ 415 w 520"/>
                <a:gd name="T35" fmla="*/ 288 h 301"/>
                <a:gd name="T36" fmla="*/ 392 w 520"/>
                <a:gd name="T37" fmla="*/ 295 h 301"/>
                <a:gd name="T38" fmla="*/ 363 w 520"/>
                <a:gd name="T39" fmla="*/ 293 h 301"/>
                <a:gd name="T40" fmla="*/ 349 w 520"/>
                <a:gd name="T41" fmla="*/ 272 h 301"/>
                <a:gd name="T42" fmla="*/ 322 w 520"/>
                <a:gd name="T43" fmla="*/ 276 h 301"/>
                <a:gd name="T44" fmla="*/ 301 w 520"/>
                <a:gd name="T45" fmla="*/ 293 h 301"/>
                <a:gd name="T46" fmla="*/ 280 w 520"/>
                <a:gd name="T47" fmla="*/ 288 h 301"/>
                <a:gd name="T48" fmla="*/ 253 w 520"/>
                <a:gd name="T49" fmla="*/ 290 h 301"/>
                <a:gd name="T50" fmla="*/ 242 w 520"/>
                <a:gd name="T51" fmla="*/ 265 h 301"/>
                <a:gd name="T52" fmla="*/ 207 w 520"/>
                <a:gd name="T53" fmla="*/ 270 h 301"/>
                <a:gd name="T54" fmla="*/ 188 w 520"/>
                <a:gd name="T55" fmla="*/ 268 h 301"/>
                <a:gd name="T56" fmla="*/ 167 w 520"/>
                <a:gd name="T57" fmla="*/ 282 h 301"/>
                <a:gd name="T58" fmla="*/ 149 w 520"/>
                <a:gd name="T59" fmla="*/ 288 h 301"/>
                <a:gd name="T60" fmla="*/ 128 w 520"/>
                <a:gd name="T61" fmla="*/ 293 h 301"/>
                <a:gd name="T62" fmla="*/ 107 w 520"/>
                <a:gd name="T63" fmla="*/ 288 h 301"/>
                <a:gd name="T64" fmla="*/ 92 w 520"/>
                <a:gd name="T65" fmla="*/ 276 h 301"/>
                <a:gd name="T66" fmla="*/ 86 w 520"/>
                <a:gd name="T67" fmla="*/ 243 h 301"/>
                <a:gd name="T68" fmla="*/ 80 w 520"/>
                <a:gd name="T69" fmla="*/ 217 h 301"/>
                <a:gd name="T70" fmla="*/ 53 w 520"/>
                <a:gd name="T71" fmla="*/ 215 h 301"/>
                <a:gd name="T72" fmla="*/ 25 w 520"/>
                <a:gd name="T73" fmla="*/ 213 h 301"/>
                <a:gd name="T74" fmla="*/ 13 w 520"/>
                <a:gd name="T75" fmla="*/ 192 h 301"/>
                <a:gd name="T76" fmla="*/ 3 w 520"/>
                <a:gd name="T77" fmla="*/ 161 h 301"/>
                <a:gd name="T78" fmla="*/ 2 w 520"/>
                <a:gd name="T79" fmla="*/ 134 h 301"/>
                <a:gd name="T80" fmla="*/ 28 w 520"/>
                <a:gd name="T81" fmla="*/ 121 h 301"/>
                <a:gd name="T82" fmla="*/ 63 w 520"/>
                <a:gd name="T83" fmla="*/ 121 h 301"/>
                <a:gd name="T84" fmla="*/ 94 w 520"/>
                <a:gd name="T85" fmla="*/ 124 h 301"/>
                <a:gd name="T86" fmla="*/ 113 w 520"/>
                <a:gd name="T87" fmla="*/ 111 h 301"/>
                <a:gd name="T88" fmla="*/ 123 w 520"/>
                <a:gd name="T89" fmla="*/ 130 h 301"/>
                <a:gd name="T90" fmla="*/ 132 w 520"/>
                <a:gd name="T91" fmla="*/ 155 h 301"/>
                <a:gd name="T92" fmla="*/ 151 w 520"/>
                <a:gd name="T93" fmla="*/ 153 h 301"/>
                <a:gd name="T94" fmla="*/ 167 w 520"/>
                <a:gd name="T95" fmla="*/ 149 h 301"/>
                <a:gd name="T96" fmla="*/ 188 w 520"/>
                <a:gd name="T97" fmla="*/ 142 h 301"/>
                <a:gd name="T98" fmla="*/ 201 w 520"/>
                <a:gd name="T99" fmla="*/ 123 h 301"/>
                <a:gd name="T100" fmla="*/ 221 w 520"/>
                <a:gd name="T101" fmla="*/ 103 h 301"/>
                <a:gd name="T102" fmla="*/ 224 w 520"/>
                <a:gd name="T103" fmla="*/ 75 h 301"/>
                <a:gd name="T104" fmla="*/ 240 w 520"/>
                <a:gd name="T105" fmla="*/ 55 h 301"/>
                <a:gd name="T106" fmla="*/ 271 w 520"/>
                <a:gd name="T107" fmla="*/ 59 h 301"/>
                <a:gd name="T108" fmla="*/ 295 w 520"/>
                <a:gd name="T109" fmla="*/ 46 h 301"/>
                <a:gd name="T110" fmla="*/ 324 w 520"/>
                <a:gd name="T111" fmla="*/ 55 h 301"/>
                <a:gd name="T112" fmla="*/ 347 w 520"/>
                <a:gd name="T113" fmla="*/ 63 h 301"/>
                <a:gd name="T114" fmla="*/ 353 w 520"/>
                <a:gd name="T115" fmla="*/ 51 h 301"/>
                <a:gd name="T116" fmla="*/ 332 w 520"/>
                <a:gd name="T117" fmla="*/ 42 h 301"/>
                <a:gd name="T118" fmla="*/ 334 w 520"/>
                <a:gd name="T119" fmla="*/ 25 h 301"/>
                <a:gd name="T120" fmla="*/ 349 w 520"/>
                <a:gd name="T121" fmla="*/ 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301">
                  <a:moveTo>
                    <a:pt x="367" y="13"/>
                  </a:moveTo>
                  <a:lnTo>
                    <a:pt x="367" y="15"/>
                  </a:lnTo>
                  <a:lnTo>
                    <a:pt x="368" y="15"/>
                  </a:lnTo>
                  <a:lnTo>
                    <a:pt x="368" y="17"/>
                  </a:lnTo>
                  <a:lnTo>
                    <a:pt x="370" y="17"/>
                  </a:lnTo>
                  <a:lnTo>
                    <a:pt x="370" y="15"/>
                  </a:lnTo>
                  <a:lnTo>
                    <a:pt x="372" y="15"/>
                  </a:lnTo>
                  <a:lnTo>
                    <a:pt x="374" y="15"/>
                  </a:lnTo>
                  <a:lnTo>
                    <a:pt x="374" y="17"/>
                  </a:lnTo>
                  <a:lnTo>
                    <a:pt x="376" y="17"/>
                  </a:lnTo>
                  <a:lnTo>
                    <a:pt x="378" y="17"/>
                  </a:lnTo>
                  <a:lnTo>
                    <a:pt x="380" y="17"/>
                  </a:lnTo>
                  <a:lnTo>
                    <a:pt x="382" y="17"/>
                  </a:lnTo>
                  <a:lnTo>
                    <a:pt x="384" y="19"/>
                  </a:lnTo>
                  <a:lnTo>
                    <a:pt x="386" y="19"/>
                  </a:lnTo>
                  <a:lnTo>
                    <a:pt x="388" y="19"/>
                  </a:lnTo>
                  <a:lnTo>
                    <a:pt x="390" y="19"/>
                  </a:lnTo>
                  <a:lnTo>
                    <a:pt x="392" y="19"/>
                  </a:lnTo>
                  <a:lnTo>
                    <a:pt x="392" y="17"/>
                  </a:lnTo>
                  <a:lnTo>
                    <a:pt x="392" y="15"/>
                  </a:lnTo>
                  <a:lnTo>
                    <a:pt x="392" y="13"/>
                  </a:lnTo>
                  <a:lnTo>
                    <a:pt x="393" y="13"/>
                  </a:lnTo>
                  <a:lnTo>
                    <a:pt x="393" y="15"/>
                  </a:lnTo>
                  <a:lnTo>
                    <a:pt x="395" y="15"/>
                  </a:lnTo>
                  <a:lnTo>
                    <a:pt x="397" y="15"/>
                  </a:lnTo>
                  <a:lnTo>
                    <a:pt x="399" y="15"/>
                  </a:lnTo>
                  <a:lnTo>
                    <a:pt x="399" y="17"/>
                  </a:lnTo>
                  <a:lnTo>
                    <a:pt x="401" y="17"/>
                  </a:lnTo>
                  <a:lnTo>
                    <a:pt x="401" y="15"/>
                  </a:lnTo>
                  <a:lnTo>
                    <a:pt x="401" y="17"/>
                  </a:lnTo>
                  <a:lnTo>
                    <a:pt x="403" y="17"/>
                  </a:lnTo>
                  <a:lnTo>
                    <a:pt x="405" y="15"/>
                  </a:lnTo>
                  <a:lnTo>
                    <a:pt x="407" y="15"/>
                  </a:lnTo>
                  <a:lnTo>
                    <a:pt x="409" y="17"/>
                  </a:lnTo>
                  <a:lnTo>
                    <a:pt x="409" y="15"/>
                  </a:lnTo>
                  <a:lnTo>
                    <a:pt x="411" y="15"/>
                  </a:lnTo>
                  <a:lnTo>
                    <a:pt x="413" y="15"/>
                  </a:lnTo>
                  <a:lnTo>
                    <a:pt x="413" y="17"/>
                  </a:lnTo>
                  <a:lnTo>
                    <a:pt x="415" y="17"/>
                  </a:lnTo>
                  <a:lnTo>
                    <a:pt x="415" y="19"/>
                  </a:lnTo>
                  <a:lnTo>
                    <a:pt x="417" y="19"/>
                  </a:lnTo>
                  <a:lnTo>
                    <a:pt x="418" y="19"/>
                  </a:lnTo>
                  <a:lnTo>
                    <a:pt x="420" y="19"/>
                  </a:lnTo>
                  <a:lnTo>
                    <a:pt x="418" y="19"/>
                  </a:lnTo>
                  <a:lnTo>
                    <a:pt x="418" y="21"/>
                  </a:lnTo>
                  <a:lnTo>
                    <a:pt x="420" y="21"/>
                  </a:lnTo>
                  <a:lnTo>
                    <a:pt x="420" y="23"/>
                  </a:lnTo>
                  <a:lnTo>
                    <a:pt x="418" y="23"/>
                  </a:lnTo>
                  <a:lnTo>
                    <a:pt x="418" y="25"/>
                  </a:lnTo>
                  <a:lnTo>
                    <a:pt x="417" y="25"/>
                  </a:lnTo>
                  <a:lnTo>
                    <a:pt x="418" y="25"/>
                  </a:lnTo>
                  <a:lnTo>
                    <a:pt x="418" y="26"/>
                  </a:lnTo>
                  <a:lnTo>
                    <a:pt x="418" y="28"/>
                  </a:lnTo>
                  <a:lnTo>
                    <a:pt x="418" y="30"/>
                  </a:lnTo>
                  <a:lnTo>
                    <a:pt x="418" y="32"/>
                  </a:lnTo>
                  <a:lnTo>
                    <a:pt x="420" y="32"/>
                  </a:lnTo>
                  <a:lnTo>
                    <a:pt x="422" y="32"/>
                  </a:lnTo>
                  <a:lnTo>
                    <a:pt x="424" y="32"/>
                  </a:lnTo>
                  <a:lnTo>
                    <a:pt x="426" y="32"/>
                  </a:lnTo>
                  <a:lnTo>
                    <a:pt x="426" y="34"/>
                  </a:lnTo>
                  <a:lnTo>
                    <a:pt x="428" y="34"/>
                  </a:lnTo>
                  <a:lnTo>
                    <a:pt x="428" y="36"/>
                  </a:lnTo>
                  <a:lnTo>
                    <a:pt x="430" y="36"/>
                  </a:lnTo>
                  <a:lnTo>
                    <a:pt x="432" y="38"/>
                  </a:lnTo>
                  <a:lnTo>
                    <a:pt x="434" y="38"/>
                  </a:lnTo>
                  <a:lnTo>
                    <a:pt x="434" y="40"/>
                  </a:lnTo>
                  <a:lnTo>
                    <a:pt x="436" y="40"/>
                  </a:lnTo>
                  <a:lnTo>
                    <a:pt x="434" y="40"/>
                  </a:lnTo>
                  <a:lnTo>
                    <a:pt x="434" y="42"/>
                  </a:lnTo>
                  <a:lnTo>
                    <a:pt x="436" y="42"/>
                  </a:lnTo>
                  <a:lnTo>
                    <a:pt x="436" y="40"/>
                  </a:lnTo>
                  <a:lnTo>
                    <a:pt x="436" y="42"/>
                  </a:lnTo>
                  <a:lnTo>
                    <a:pt x="438" y="42"/>
                  </a:lnTo>
                  <a:lnTo>
                    <a:pt x="438" y="40"/>
                  </a:lnTo>
                  <a:lnTo>
                    <a:pt x="438" y="38"/>
                  </a:lnTo>
                  <a:lnTo>
                    <a:pt x="440" y="38"/>
                  </a:lnTo>
                  <a:lnTo>
                    <a:pt x="441" y="38"/>
                  </a:lnTo>
                  <a:lnTo>
                    <a:pt x="443" y="40"/>
                  </a:lnTo>
                  <a:lnTo>
                    <a:pt x="445" y="40"/>
                  </a:lnTo>
                  <a:lnTo>
                    <a:pt x="445" y="42"/>
                  </a:lnTo>
                  <a:lnTo>
                    <a:pt x="447" y="42"/>
                  </a:lnTo>
                  <a:lnTo>
                    <a:pt x="447" y="44"/>
                  </a:lnTo>
                  <a:lnTo>
                    <a:pt x="449" y="44"/>
                  </a:lnTo>
                  <a:lnTo>
                    <a:pt x="451" y="44"/>
                  </a:lnTo>
                  <a:lnTo>
                    <a:pt x="453" y="44"/>
                  </a:lnTo>
                  <a:lnTo>
                    <a:pt x="455" y="44"/>
                  </a:lnTo>
                  <a:lnTo>
                    <a:pt x="457" y="44"/>
                  </a:lnTo>
                  <a:lnTo>
                    <a:pt x="457" y="46"/>
                  </a:lnTo>
                  <a:lnTo>
                    <a:pt x="459" y="46"/>
                  </a:lnTo>
                  <a:lnTo>
                    <a:pt x="461" y="46"/>
                  </a:lnTo>
                  <a:lnTo>
                    <a:pt x="461" y="48"/>
                  </a:lnTo>
                  <a:lnTo>
                    <a:pt x="463" y="48"/>
                  </a:lnTo>
                  <a:lnTo>
                    <a:pt x="465" y="48"/>
                  </a:lnTo>
                  <a:lnTo>
                    <a:pt x="466" y="48"/>
                  </a:lnTo>
                  <a:lnTo>
                    <a:pt x="466" y="50"/>
                  </a:lnTo>
                  <a:lnTo>
                    <a:pt x="466" y="51"/>
                  </a:lnTo>
                  <a:lnTo>
                    <a:pt x="468" y="51"/>
                  </a:lnTo>
                  <a:lnTo>
                    <a:pt x="468" y="53"/>
                  </a:lnTo>
                  <a:lnTo>
                    <a:pt x="470" y="53"/>
                  </a:lnTo>
                  <a:lnTo>
                    <a:pt x="470" y="55"/>
                  </a:lnTo>
                  <a:lnTo>
                    <a:pt x="470" y="57"/>
                  </a:lnTo>
                  <a:lnTo>
                    <a:pt x="472" y="57"/>
                  </a:lnTo>
                  <a:lnTo>
                    <a:pt x="472" y="59"/>
                  </a:lnTo>
                  <a:lnTo>
                    <a:pt x="472" y="61"/>
                  </a:lnTo>
                  <a:lnTo>
                    <a:pt x="470" y="61"/>
                  </a:lnTo>
                  <a:lnTo>
                    <a:pt x="470" y="63"/>
                  </a:lnTo>
                  <a:lnTo>
                    <a:pt x="470" y="65"/>
                  </a:lnTo>
                  <a:lnTo>
                    <a:pt x="470" y="67"/>
                  </a:lnTo>
                  <a:lnTo>
                    <a:pt x="472" y="67"/>
                  </a:lnTo>
                  <a:lnTo>
                    <a:pt x="472" y="69"/>
                  </a:lnTo>
                  <a:lnTo>
                    <a:pt x="472" y="71"/>
                  </a:lnTo>
                  <a:lnTo>
                    <a:pt x="470" y="71"/>
                  </a:lnTo>
                  <a:lnTo>
                    <a:pt x="470" y="73"/>
                  </a:lnTo>
                  <a:lnTo>
                    <a:pt x="468" y="73"/>
                  </a:lnTo>
                  <a:lnTo>
                    <a:pt x="468" y="75"/>
                  </a:lnTo>
                  <a:lnTo>
                    <a:pt x="468" y="76"/>
                  </a:lnTo>
                  <a:lnTo>
                    <a:pt x="470" y="76"/>
                  </a:lnTo>
                  <a:lnTo>
                    <a:pt x="470" y="78"/>
                  </a:lnTo>
                  <a:lnTo>
                    <a:pt x="472" y="80"/>
                  </a:lnTo>
                  <a:lnTo>
                    <a:pt x="472" y="82"/>
                  </a:lnTo>
                  <a:lnTo>
                    <a:pt x="474" y="82"/>
                  </a:lnTo>
                  <a:lnTo>
                    <a:pt x="476" y="82"/>
                  </a:lnTo>
                  <a:lnTo>
                    <a:pt x="476" y="84"/>
                  </a:lnTo>
                  <a:lnTo>
                    <a:pt x="478" y="84"/>
                  </a:lnTo>
                  <a:lnTo>
                    <a:pt x="478" y="86"/>
                  </a:lnTo>
                  <a:lnTo>
                    <a:pt x="480" y="86"/>
                  </a:lnTo>
                  <a:lnTo>
                    <a:pt x="480" y="88"/>
                  </a:lnTo>
                  <a:lnTo>
                    <a:pt x="480" y="90"/>
                  </a:lnTo>
                  <a:lnTo>
                    <a:pt x="482" y="92"/>
                  </a:lnTo>
                  <a:lnTo>
                    <a:pt x="484" y="92"/>
                  </a:lnTo>
                  <a:lnTo>
                    <a:pt x="484" y="94"/>
                  </a:lnTo>
                  <a:lnTo>
                    <a:pt x="484" y="96"/>
                  </a:lnTo>
                  <a:lnTo>
                    <a:pt x="484" y="98"/>
                  </a:lnTo>
                  <a:lnTo>
                    <a:pt x="484" y="99"/>
                  </a:lnTo>
                  <a:lnTo>
                    <a:pt x="486" y="99"/>
                  </a:lnTo>
                  <a:lnTo>
                    <a:pt x="486" y="101"/>
                  </a:lnTo>
                  <a:lnTo>
                    <a:pt x="488" y="101"/>
                  </a:lnTo>
                  <a:lnTo>
                    <a:pt x="490" y="103"/>
                  </a:lnTo>
                  <a:lnTo>
                    <a:pt x="490" y="105"/>
                  </a:lnTo>
                  <a:lnTo>
                    <a:pt x="488" y="105"/>
                  </a:lnTo>
                  <a:lnTo>
                    <a:pt x="490" y="105"/>
                  </a:lnTo>
                  <a:lnTo>
                    <a:pt x="490" y="107"/>
                  </a:lnTo>
                  <a:lnTo>
                    <a:pt x="491" y="107"/>
                  </a:lnTo>
                  <a:lnTo>
                    <a:pt x="493" y="107"/>
                  </a:lnTo>
                  <a:lnTo>
                    <a:pt x="495" y="107"/>
                  </a:lnTo>
                  <a:lnTo>
                    <a:pt x="495" y="109"/>
                  </a:lnTo>
                  <a:lnTo>
                    <a:pt x="495" y="111"/>
                  </a:lnTo>
                  <a:lnTo>
                    <a:pt x="495" y="113"/>
                  </a:lnTo>
                  <a:lnTo>
                    <a:pt x="493" y="113"/>
                  </a:lnTo>
                  <a:lnTo>
                    <a:pt x="493" y="115"/>
                  </a:lnTo>
                  <a:lnTo>
                    <a:pt x="491" y="115"/>
                  </a:lnTo>
                  <a:lnTo>
                    <a:pt x="491" y="117"/>
                  </a:lnTo>
                  <a:lnTo>
                    <a:pt x="491" y="119"/>
                  </a:lnTo>
                  <a:lnTo>
                    <a:pt x="491" y="121"/>
                  </a:lnTo>
                  <a:lnTo>
                    <a:pt x="493" y="121"/>
                  </a:lnTo>
                  <a:lnTo>
                    <a:pt x="495" y="121"/>
                  </a:lnTo>
                  <a:lnTo>
                    <a:pt x="495" y="123"/>
                  </a:lnTo>
                  <a:lnTo>
                    <a:pt x="493" y="123"/>
                  </a:lnTo>
                  <a:lnTo>
                    <a:pt x="493" y="124"/>
                  </a:lnTo>
                  <a:lnTo>
                    <a:pt x="491" y="124"/>
                  </a:lnTo>
                  <a:lnTo>
                    <a:pt x="493" y="126"/>
                  </a:lnTo>
                  <a:lnTo>
                    <a:pt x="495" y="126"/>
                  </a:lnTo>
                  <a:lnTo>
                    <a:pt x="495" y="128"/>
                  </a:lnTo>
                  <a:lnTo>
                    <a:pt x="497" y="130"/>
                  </a:lnTo>
                  <a:lnTo>
                    <a:pt x="497" y="132"/>
                  </a:lnTo>
                  <a:lnTo>
                    <a:pt x="499" y="132"/>
                  </a:lnTo>
                  <a:lnTo>
                    <a:pt x="499" y="134"/>
                  </a:lnTo>
                  <a:lnTo>
                    <a:pt x="499" y="136"/>
                  </a:lnTo>
                  <a:lnTo>
                    <a:pt x="501" y="136"/>
                  </a:lnTo>
                  <a:lnTo>
                    <a:pt x="501" y="138"/>
                  </a:lnTo>
                  <a:lnTo>
                    <a:pt x="503" y="138"/>
                  </a:lnTo>
                  <a:lnTo>
                    <a:pt x="503" y="136"/>
                  </a:lnTo>
                  <a:lnTo>
                    <a:pt x="505" y="136"/>
                  </a:lnTo>
                  <a:lnTo>
                    <a:pt x="505" y="138"/>
                  </a:lnTo>
                  <a:lnTo>
                    <a:pt x="507" y="138"/>
                  </a:lnTo>
                  <a:lnTo>
                    <a:pt x="507" y="140"/>
                  </a:lnTo>
                  <a:lnTo>
                    <a:pt x="509" y="140"/>
                  </a:lnTo>
                  <a:lnTo>
                    <a:pt x="511" y="140"/>
                  </a:lnTo>
                  <a:lnTo>
                    <a:pt x="513" y="138"/>
                  </a:lnTo>
                  <a:lnTo>
                    <a:pt x="515" y="138"/>
                  </a:lnTo>
                  <a:lnTo>
                    <a:pt x="516" y="138"/>
                  </a:lnTo>
                  <a:lnTo>
                    <a:pt x="516" y="140"/>
                  </a:lnTo>
                  <a:lnTo>
                    <a:pt x="516" y="142"/>
                  </a:lnTo>
                  <a:lnTo>
                    <a:pt x="516" y="144"/>
                  </a:lnTo>
                  <a:lnTo>
                    <a:pt x="516" y="146"/>
                  </a:lnTo>
                  <a:lnTo>
                    <a:pt x="516" y="147"/>
                  </a:lnTo>
                  <a:lnTo>
                    <a:pt x="518" y="147"/>
                  </a:lnTo>
                  <a:lnTo>
                    <a:pt x="518" y="149"/>
                  </a:lnTo>
                  <a:lnTo>
                    <a:pt x="518" y="151"/>
                  </a:lnTo>
                  <a:lnTo>
                    <a:pt x="518" y="153"/>
                  </a:lnTo>
                  <a:lnTo>
                    <a:pt x="518" y="155"/>
                  </a:lnTo>
                  <a:lnTo>
                    <a:pt x="518" y="157"/>
                  </a:lnTo>
                  <a:lnTo>
                    <a:pt x="518" y="159"/>
                  </a:lnTo>
                  <a:lnTo>
                    <a:pt x="518" y="161"/>
                  </a:lnTo>
                  <a:lnTo>
                    <a:pt x="520" y="161"/>
                  </a:lnTo>
                  <a:lnTo>
                    <a:pt x="520" y="163"/>
                  </a:lnTo>
                  <a:lnTo>
                    <a:pt x="518" y="163"/>
                  </a:lnTo>
                  <a:lnTo>
                    <a:pt x="518" y="165"/>
                  </a:lnTo>
                  <a:lnTo>
                    <a:pt x="518" y="167"/>
                  </a:lnTo>
                  <a:lnTo>
                    <a:pt x="516" y="167"/>
                  </a:lnTo>
                  <a:lnTo>
                    <a:pt x="516" y="169"/>
                  </a:lnTo>
                  <a:lnTo>
                    <a:pt x="516" y="171"/>
                  </a:lnTo>
                  <a:lnTo>
                    <a:pt x="515" y="171"/>
                  </a:lnTo>
                  <a:lnTo>
                    <a:pt x="515" y="172"/>
                  </a:lnTo>
                  <a:lnTo>
                    <a:pt x="513" y="171"/>
                  </a:lnTo>
                  <a:lnTo>
                    <a:pt x="511" y="171"/>
                  </a:lnTo>
                  <a:lnTo>
                    <a:pt x="511" y="172"/>
                  </a:lnTo>
                  <a:lnTo>
                    <a:pt x="511" y="174"/>
                  </a:lnTo>
                  <a:lnTo>
                    <a:pt x="511" y="176"/>
                  </a:lnTo>
                  <a:lnTo>
                    <a:pt x="509" y="176"/>
                  </a:lnTo>
                  <a:lnTo>
                    <a:pt x="509" y="178"/>
                  </a:lnTo>
                  <a:lnTo>
                    <a:pt x="511" y="178"/>
                  </a:lnTo>
                  <a:lnTo>
                    <a:pt x="511" y="180"/>
                  </a:lnTo>
                  <a:lnTo>
                    <a:pt x="511" y="182"/>
                  </a:lnTo>
                  <a:lnTo>
                    <a:pt x="511" y="184"/>
                  </a:lnTo>
                  <a:lnTo>
                    <a:pt x="511" y="186"/>
                  </a:lnTo>
                  <a:lnTo>
                    <a:pt x="511" y="188"/>
                  </a:lnTo>
                  <a:lnTo>
                    <a:pt x="511" y="190"/>
                  </a:lnTo>
                  <a:lnTo>
                    <a:pt x="509" y="190"/>
                  </a:lnTo>
                  <a:lnTo>
                    <a:pt x="507" y="192"/>
                  </a:lnTo>
                  <a:lnTo>
                    <a:pt x="505" y="192"/>
                  </a:lnTo>
                  <a:lnTo>
                    <a:pt x="503" y="192"/>
                  </a:lnTo>
                  <a:lnTo>
                    <a:pt x="503" y="190"/>
                  </a:lnTo>
                  <a:lnTo>
                    <a:pt x="503" y="192"/>
                  </a:lnTo>
                  <a:lnTo>
                    <a:pt x="501" y="192"/>
                  </a:lnTo>
                  <a:lnTo>
                    <a:pt x="501" y="194"/>
                  </a:lnTo>
                  <a:lnTo>
                    <a:pt x="501" y="195"/>
                  </a:lnTo>
                  <a:lnTo>
                    <a:pt x="501" y="197"/>
                  </a:lnTo>
                  <a:lnTo>
                    <a:pt x="501" y="199"/>
                  </a:lnTo>
                  <a:lnTo>
                    <a:pt x="503" y="199"/>
                  </a:lnTo>
                  <a:lnTo>
                    <a:pt x="503" y="201"/>
                  </a:lnTo>
                  <a:lnTo>
                    <a:pt x="503" y="203"/>
                  </a:lnTo>
                  <a:lnTo>
                    <a:pt x="503" y="205"/>
                  </a:lnTo>
                  <a:lnTo>
                    <a:pt x="501" y="205"/>
                  </a:lnTo>
                  <a:lnTo>
                    <a:pt x="501" y="207"/>
                  </a:lnTo>
                  <a:lnTo>
                    <a:pt x="499" y="207"/>
                  </a:lnTo>
                  <a:lnTo>
                    <a:pt x="499" y="205"/>
                  </a:lnTo>
                  <a:lnTo>
                    <a:pt x="497" y="207"/>
                  </a:lnTo>
                  <a:lnTo>
                    <a:pt x="495" y="209"/>
                  </a:lnTo>
                  <a:lnTo>
                    <a:pt x="495" y="207"/>
                  </a:lnTo>
                  <a:lnTo>
                    <a:pt x="495" y="205"/>
                  </a:lnTo>
                  <a:lnTo>
                    <a:pt x="493" y="205"/>
                  </a:lnTo>
                  <a:lnTo>
                    <a:pt x="491" y="205"/>
                  </a:lnTo>
                  <a:lnTo>
                    <a:pt x="490" y="205"/>
                  </a:lnTo>
                  <a:lnTo>
                    <a:pt x="490" y="203"/>
                  </a:lnTo>
                  <a:lnTo>
                    <a:pt x="488" y="203"/>
                  </a:lnTo>
                  <a:lnTo>
                    <a:pt x="486" y="203"/>
                  </a:lnTo>
                  <a:lnTo>
                    <a:pt x="486" y="205"/>
                  </a:lnTo>
                  <a:lnTo>
                    <a:pt x="486" y="207"/>
                  </a:lnTo>
                  <a:lnTo>
                    <a:pt x="484" y="207"/>
                  </a:lnTo>
                  <a:lnTo>
                    <a:pt x="484" y="209"/>
                  </a:lnTo>
                  <a:lnTo>
                    <a:pt x="482" y="209"/>
                  </a:lnTo>
                  <a:lnTo>
                    <a:pt x="482" y="211"/>
                  </a:lnTo>
                  <a:lnTo>
                    <a:pt x="482" y="213"/>
                  </a:lnTo>
                  <a:lnTo>
                    <a:pt x="480" y="213"/>
                  </a:lnTo>
                  <a:lnTo>
                    <a:pt x="478" y="213"/>
                  </a:lnTo>
                  <a:lnTo>
                    <a:pt x="478" y="211"/>
                  </a:lnTo>
                  <a:lnTo>
                    <a:pt x="476" y="211"/>
                  </a:lnTo>
                  <a:lnTo>
                    <a:pt x="476" y="213"/>
                  </a:lnTo>
                  <a:lnTo>
                    <a:pt x="474" y="213"/>
                  </a:lnTo>
                  <a:lnTo>
                    <a:pt x="474" y="215"/>
                  </a:lnTo>
                  <a:lnTo>
                    <a:pt x="472" y="215"/>
                  </a:lnTo>
                  <a:lnTo>
                    <a:pt x="472" y="217"/>
                  </a:lnTo>
                  <a:lnTo>
                    <a:pt x="470" y="217"/>
                  </a:lnTo>
                  <a:lnTo>
                    <a:pt x="468" y="217"/>
                  </a:lnTo>
                  <a:lnTo>
                    <a:pt x="468" y="215"/>
                  </a:lnTo>
                  <a:lnTo>
                    <a:pt x="466" y="217"/>
                  </a:lnTo>
                  <a:lnTo>
                    <a:pt x="466" y="219"/>
                  </a:lnTo>
                  <a:lnTo>
                    <a:pt x="466" y="220"/>
                  </a:lnTo>
                  <a:lnTo>
                    <a:pt x="466" y="222"/>
                  </a:lnTo>
                  <a:lnTo>
                    <a:pt x="468" y="222"/>
                  </a:lnTo>
                  <a:lnTo>
                    <a:pt x="468" y="224"/>
                  </a:lnTo>
                  <a:lnTo>
                    <a:pt x="468" y="226"/>
                  </a:lnTo>
                  <a:lnTo>
                    <a:pt x="468" y="228"/>
                  </a:lnTo>
                  <a:lnTo>
                    <a:pt x="470" y="228"/>
                  </a:lnTo>
                  <a:lnTo>
                    <a:pt x="472" y="230"/>
                  </a:lnTo>
                  <a:lnTo>
                    <a:pt x="472" y="232"/>
                  </a:lnTo>
                  <a:lnTo>
                    <a:pt x="474" y="232"/>
                  </a:lnTo>
                  <a:lnTo>
                    <a:pt x="474" y="234"/>
                  </a:lnTo>
                  <a:lnTo>
                    <a:pt x="476" y="234"/>
                  </a:lnTo>
                  <a:lnTo>
                    <a:pt x="478" y="234"/>
                  </a:lnTo>
                  <a:lnTo>
                    <a:pt x="478" y="236"/>
                  </a:lnTo>
                  <a:lnTo>
                    <a:pt x="478" y="238"/>
                  </a:lnTo>
                  <a:lnTo>
                    <a:pt x="476" y="238"/>
                  </a:lnTo>
                  <a:lnTo>
                    <a:pt x="478" y="238"/>
                  </a:lnTo>
                  <a:lnTo>
                    <a:pt x="478" y="240"/>
                  </a:lnTo>
                  <a:lnTo>
                    <a:pt x="476" y="240"/>
                  </a:lnTo>
                  <a:lnTo>
                    <a:pt x="476" y="242"/>
                  </a:lnTo>
                  <a:lnTo>
                    <a:pt x="478" y="242"/>
                  </a:lnTo>
                  <a:lnTo>
                    <a:pt x="478" y="243"/>
                  </a:lnTo>
                  <a:lnTo>
                    <a:pt x="480" y="243"/>
                  </a:lnTo>
                  <a:lnTo>
                    <a:pt x="480" y="245"/>
                  </a:lnTo>
                  <a:lnTo>
                    <a:pt x="482" y="245"/>
                  </a:lnTo>
                  <a:lnTo>
                    <a:pt x="482" y="247"/>
                  </a:lnTo>
                  <a:lnTo>
                    <a:pt x="484" y="247"/>
                  </a:lnTo>
                  <a:lnTo>
                    <a:pt x="484" y="249"/>
                  </a:lnTo>
                  <a:lnTo>
                    <a:pt x="486" y="249"/>
                  </a:lnTo>
                  <a:lnTo>
                    <a:pt x="486" y="251"/>
                  </a:lnTo>
                  <a:lnTo>
                    <a:pt x="488" y="251"/>
                  </a:lnTo>
                  <a:lnTo>
                    <a:pt x="490" y="251"/>
                  </a:lnTo>
                  <a:lnTo>
                    <a:pt x="491" y="251"/>
                  </a:lnTo>
                  <a:lnTo>
                    <a:pt x="491" y="253"/>
                  </a:lnTo>
                  <a:lnTo>
                    <a:pt x="491" y="255"/>
                  </a:lnTo>
                  <a:lnTo>
                    <a:pt x="490" y="257"/>
                  </a:lnTo>
                  <a:lnTo>
                    <a:pt x="488" y="257"/>
                  </a:lnTo>
                  <a:lnTo>
                    <a:pt x="486" y="257"/>
                  </a:lnTo>
                  <a:lnTo>
                    <a:pt x="486" y="259"/>
                  </a:lnTo>
                  <a:lnTo>
                    <a:pt x="486" y="257"/>
                  </a:lnTo>
                  <a:lnTo>
                    <a:pt x="484" y="257"/>
                  </a:lnTo>
                  <a:lnTo>
                    <a:pt x="484" y="259"/>
                  </a:lnTo>
                  <a:lnTo>
                    <a:pt x="482" y="259"/>
                  </a:lnTo>
                  <a:lnTo>
                    <a:pt x="480" y="259"/>
                  </a:lnTo>
                  <a:lnTo>
                    <a:pt x="480" y="261"/>
                  </a:lnTo>
                  <a:lnTo>
                    <a:pt x="480" y="263"/>
                  </a:lnTo>
                  <a:lnTo>
                    <a:pt x="480" y="265"/>
                  </a:lnTo>
                  <a:lnTo>
                    <a:pt x="482" y="265"/>
                  </a:lnTo>
                  <a:lnTo>
                    <a:pt x="482" y="267"/>
                  </a:lnTo>
                  <a:lnTo>
                    <a:pt x="480" y="267"/>
                  </a:lnTo>
                  <a:lnTo>
                    <a:pt x="478" y="267"/>
                  </a:lnTo>
                  <a:lnTo>
                    <a:pt x="478" y="268"/>
                  </a:lnTo>
                  <a:lnTo>
                    <a:pt x="478" y="270"/>
                  </a:lnTo>
                  <a:lnTo>
                    <a:pt x="478" y="272"/>
                  </a:lnTo>
                  <a:lnTo>
                    <a:pt x="476" y="272"/>
                  </a:lnTo>
                  <a:lnTo>
                    <a:pt x="476" y="274"/>
                  </a:lnTo>
                  <a:lnTo>
                    <a:pt x="474" y="274"/>
                  </a:lnTo>
                  <a:lnTo>
                    <a:pt x="474" y="276"/>
                  </a:lnTo>
                  <a:lnTo>
                    <a:pt x="472" y="278"/>
                  </a:lnTo>
                  <a:lnTo>
                    <a:pt x="474" y="280"/>
                  </a:lnTo>
                  <a:lnTo>
                    <a:pt x="474" y="282"/>
                  </a:lnTo>
                  <a:lnTo>
                    <a:pt x="474" y="284"/>
                  </a:lnTo>
                  <a:lnTo>
                    <a:pt x="474" y="286"/>
                  </a:lnTo>
                  <a:lnTo>
                    <a:pt x="472" y="286"/>
                  </a:lnTo>
                  <a:lnTo>
                    <a:pt x="472" y="288"/>
                  </a:lnTo>
                  <a:lnTo>
                    <a:pt x="472" y="290"/>
                  </a:lnTo>
                  <a:lnTo>
                    <a:pt x="472" y="291"/>
                  </a:lnTo>
                  <a:lnTo>
                    <a:pt x="470" y="291"/>
                  </a:lnTo>
                  <a:lnTo>
                    <a:pt x="470" y="293"/>
                  </a:lnTo>
                  <a:lnTo>
                    <a:pt x="470" y="295"/>
                  </a:lnTo>
                  <a:lnTo>
                    <a:pt x="468" y="295"/>
                  </a:lnTo>
                  <a:lnTo>
                    <a:pt x="466" y="295"/>
                  </a:lnTo>
                  <a:lnTo>
                    <a:pt x="466" y="293"/>
                  </a:lnTo>
                  <a:lnTo>
                    <a:pt x="466" y="291"/>
                  </a:lnTo>
                  <a:lnTo>
                    <a:pt x="465" y="291"/>
                  </a:lnTo>
                  <a:lnTo>
                    <a:pt x="463" y="291"/>
                  </a:lnTo>
                  <a:lnTo>
                    <a:pt x="463" y="290"/>
                  </a:lnTo>
                  <a:lnTo>
                    <a:pt x="463" y="288"/>
                  </a:lnTo>
                  <a:lnTo>
                    <a:pt x="461" y="288"/>
                  </a:lnTo>
                  <a:lnTo>
                    <a:pt x="461" y="286"/>
                  </a:lnTo>
                  <a:lnTo>
                    <a:pt x="463" y="286"/>
                  </a:lnTo>
                  <a:lnTo>
                    <a:pt x="463" y="284"/>
                  </a:lnTo>
                  <a:lnTo>
                    <a:pt x="463" y="282"/>
                  </a:lnTo>
                  <a:lnTo>
                    <a:pt x="463" y="280"/>
                  </a:lnTo>
                  <a:lnTo>
                    <a:pt x="461" y="280"/>
                  </a:lnTo>
                  <a:lnTo>
                    <a:pt x="461" y="278"/>
                  </a:lnTo>
                  <a:lnTo>
                    <a:pt x="459" y="278"/>
                  </a:lnTo>
                  <a:lnTo>
                    <a:pt x="457" y="278"/>
                  </a:lnTo>
                  <a:lnTo>
                    <a:pt x="457" y="276"/>
                  </a:lnTo>
                  <a:lnTo>
                    <a:pt x="457" y="274"/>
                  </a:lnTo>
                  <a:lnTo>
                    <a:pt x="455" y="274"/>
                  </a:lnTo>
                  <a:lnTo>
                    <a:pt x="453" y="274"/>
                  </a:lnTo>
                  <a:lnTo>
                    <a:pt x="453" y="272"/>
                  </a:lnTo>
                  <a:lnTo>
                    <a:pt x="451" y="272"/>
                  </a:lnTo>
                  <a:lnTo>
                    <a:pt x="451" y="270"/>
                  </a:lnTo>
                  <a:lnTo>
                    <a:pt x="449" y="270"/>
                  </a:lnTo>
                  <a:lnTo>
                    <a:pt x="449" y="272"/>
                  </a:lnTo>
                  <a:lnTo>
                    <a:pt x="447" y="272"/>
                  </a:lnTo>
                  <a:lnTo>
                    <a:pt x="445" y="272"/>
                  </a:lnTo>
                  <a:lnTo>
                    <a:pt x="443" y="272"/>
                  </a:lnTo>
                  <a:lnTo>
                    <a:pt x="443" y="270"/>
                  </a:lnTo>
                  <a:lnTo>
                    <a:pt x="441" y="270"/>
                  </a:lnTo>
                  <a:lnTo>
                    <a:pt x="441" y="272"/>
                  </a:lnTo>
                  <a:lnTo>
                    <a:pt x="440" y="272"/>
                  </a:lnTo>
                  <a:lnTo>
                    <a:pt x="440" y="274"/>
                  </a:lnTo>
                  <a:lnTo>
                    <a:pt x="438" y="276"/>
                  </a:lnTo>
                  <a:lnTo>
                    <a:pt x="436" y="276"/>
                  </a:lnTo>
                  <a:lnTo>
                    <a:pt x="434" y="276"/>
                  </a:lnTo>
                  <a:lnTo>
                    <a:pt x="432" y="276"/>
                  </a:lnTo>
                  <a:lnTo>
                    <a:pt x="432" y="274"/>
                  </a:lnTo>
                  <a:lnTo>
                    <a:pt x="430" y="274"/>
                  </a:lnTo>
                  <a:lnTo>
                    <a:pt x="428" y="274"/>
                  </a:lnTo>
                  <a:lnTo>
                    <a:pt x="428" y="272"/>
                  </a:lnTo>
                  <a:lnTo>
                    <a:pt x="426" y="272"/>
                  </a:lnTo>
                  <a:lnTo>
                    <a:pt x="426" y="274"/>
                  </a:lnTo>
                  <a:lnTo>
                    <a:pt x="424" y="274"/>
                  </a:lnTo>
                  <a:lnTo>
                    <a:pt x="424" y="276"/>
                  </a:lnTo>
                  <a:lnTo>
                    <a:pt x="422" y="276"/>
                  </a:lnTo>
                  <a:lnTo>
                    <a:pt x="422" y="278"/>
                  </a:lnTo>
                  <a:lnTo>
                    <a:pt x="420" y="278"/>
                  </a:lnTo>
                  <a:lnTo>
                    <a:pt x="420" y="280"/>
                  </a:lnTo>
                  <a:lnTo>
                    <a:pt x="420" y="282"/>
                  </a:lnTo>
                  <a:lnTo>
                    <a:pt x="418" y="282"/>
                  </a:lnTo>
                  <a:lnTo>
                    <a:pt x="418" y="284"/>
                  </a:lnTo>
                  <a:lnTo>
                    <a:pt x="418" y="286"/>
                  </a:lnTo>
                  <a:lnTo>
                    <a:pt x="417" y="286"/>
                  </a:lnTo>
                  <a:lnTo>
                    <a:pt x="415" y="286"/>
                  </a:lnTo>
                  <a:lnTo>
                    <a:pt x="415" y="288"/>
                  </a:lnTo>
                  <a:lnTo>
                    <a:pt x="413" y="288"/>
                  </a:lnTo>
                  <a:lnTo>
                    <a:pt x="413" y="290"/>
                  </a:lnTo>
                  <a:lnTo>
                    <a:pt x="413" y="291"/>
                  </a:lnTo>
                  <a:lnTo>
                    <a:pt x="411" y="291"/>
                  </a:lnTo>
                  <a:lnTo>
                    <a:pt x="409" y="291"/>
                  </a:lnTo>
                  <a:lnTo>
                    <a:pt x="409" y="293"/>
                  </a:lnTo>
                  <a:lnTo>
                    <a:pt x="407" y="293"/>
                  </a:lnTo>
                  <a:lnTo>
                    <a:pt x="407" y="295"/>
                  </a:lnTo>
                  <a:lnTo>
                    <a:pt x="405" y="295"/>
                  </a:lnTo>
                  <a:lnTo>
                    <a:pt x="403" y="295"/>
                  </a:lnTo>
                  <a:lnTo>
                    <a:pt x="401" y="295"/>
                  </a:lnTo>
                  <a:lnTo>
                    <a:pt x="401" y="297"/>
                  </a:lnTo>
                  <a:lnTo>
                    <a:pt x="399" y="297"/>
                  </a:lnTo>
                  <a:lnTo>
                    <a:pt x="399" y="295"/>
                  </a:lnTo>
                  <a:lnTo>
                    <a:pt x="397" y="295"/>
                  </a:lnTo>
                  <a:lnTo>
                    <a:pt x="395" y="295"/>
                  </a:lnTo>
                  <a:lnTo>
                    <a:pt x="395" y="297"/>
                  </a:lnTo>
                  <a:lnTo>
                    <a:pt x="393" y="297"/>
                  </a:lnTo>
                  <a:lnTo>
                    <a:pt x="393" y="295"/>
                  </a:lnTo>
                  <a:lnTo>
                    <a:pt x="393" y="297"/>
                  </a:lnTo>
                  <a:lnTo>
                    <a:pt x="392" y="297"/>
                  </a:lnTo>
                  <a:lnTo>
                    <a:pt x="392" y="295"/>
                  </a:lnTo>
                  <a:lnTo>
                    <a:pt x="390" y="295"/>
                  </a:lnTo>
                  <a:lnTo>
                    <a:pt x="390" y="297"/>
                  </a:lnTo>
                  <a:lnTo>
                    <a:pt x="388" y="297"/>
                  </a:lnTo>
                  <a:lnTo>
                    <a:pt x="386" y="297"/>
                  </a:lnTo>
                  <a:lnTo>
                    <a:pt x="386" y="299"/>
                  </a:lnTo>
                  <a:lnTo>
                    <a:pt x="384" y="299"/>
                  </a:lnTo>
                  <a:lnTo>
                    <a:pt x="384" y="301"/>
                  </a:lnTo>
                  <a:lnTo>
                    <a:pt x="382" y="301"/>
                  </a:lnTo>
                  <a:lnTo>
                    <a:pt x="380" y="301"/>
                  </a:lnTo>
                  <a:lnTo>
                    <a:pt x="378" y="301"/>
                  </a:lnTo>
                  <a:lnTo>
                    <a:pt x="376" y="301"/>
                  </a:lnTo>
                  <a:lnTo>
                    <a:pt x="374" y="299"/>
                  </a:lnTo>
                  <a:lnTo>
                    <a:pt x="372" y="299"/>
                  </a:lnTo>
                  <a:lnTo>
                    <a:pt x="372" y="297"/>
                  </a:lnTo>
                  <a:lnTo>
                    <a:pt x="372" y="295"/>
                  </a:lnTo>
                  <a:lnTo>
                    <a:pt x="370" y="297"/>
                  </a:lnTo>
                  <a:lnTo>
                    <a:pt x="370" y="295"/>
                  </a:lnTo>
                  <a:lnTo>
                    <a:pt x="368" y="295"/>
                  </a:lnTo>
                  <a:lnTo>
                    <a:pt x="367" y="295"/>
                  </a:lnTo>
                  <a:lnTo>
                    <a:pt x="365" y="295"/>
                  </a:lnTo>
                  <a:lnTo>
                    <a:pt x="365" y="293"/>
                  </a:lnTo>
                  <a:lnTo>
                    <a:pt x="363" y="293"/>
                  </a:lnTo>
                  <a:lnTo>
                    <a:pt x="363" y="291"/>
                  </a:lnTo>
                  <a:lnTo>
                    <a:pt x="361" y="291"/>
                  </a:lnTo>
                  <a:lnTo>
                    <a:pt x="361" y="290"/>
                  </a:lnTo>
                  <a:lnTo>
                    <a:pt x="359" y="290"/>
                  </a:lnTo>
                  <a:lnTo>
                    <a:pt x="359" y="288"/>
                  </a:lnTo>
                  <a:lnTo>
                    <a:pt x="357" y="288"/>
                  </a:lnTo>
                  <a:lnTo>
                    <a:pt x="357" y="286"/>
                  </a:lnTo>
                  <a:lnTo>
                    <a:pt x="357" y="284"/>
                  </a:lnTo>
                  <a:lnTo>
                    <a:pt x="357" y="282"/>
                  </a:lnTo>
                  <a:lnTo>
                    <a:pt x="357" y="280"/>
                  </a:lnTo>
                  <a:lnTo>
                    <a:pt x="357" y="278"/>
                  </a:lnTo>
                  <a:lnTo>
                    <a:pt x="357" y="276"/>
                  </a:lnTo>
                  <a:lnTo>
                    <a:pt x="355" y="276"/>
                  </a:lnTo>
                  <a:lnTo>
                    <a:pt x="357" y="276"/>
                  </a:lnTo>
                  <a:lnTo>
                    <a:pt x="355" y="276"/>
                  </a:lnTo>
                  <a:lnTo>
                    <a:pt x="355" y="278"/>
                  </a:lnTo>
                  <a:lnTo>
                    <a:pt x="355" y="276"/>
                  </a:lnTo>
                  <a:lnTo>
                    <a:pt x="353" y="276"/>
                  </a:lnTo>
                  <a:lnTo>
                    <a:pt x="351" y="276"/>
                  </a:lnTo>
                  <a:lnTo>
                    <a:pt x="351" y="274"/>
                  </a:lnTo>
                  <a:lnTo>
                    <a:pt x="349" y="274"/>
                  </a:lnTo>
                  <a:lnTo>
                    <a:pt x="349" y="272"/>
                  </a:lnTo>
                  <a:lnTo>
                    <a:pt x="347" y="272"/>
                  </a:lnTo>
                  <a:lnTo>
                    <a:pt x="345" y="272"/>
                  </a:lnTo>
                  <a:lnTo>
                    <a:pt x="344" y="272"/>
                  </a:lnTo>
                  <a:lnTo>
                    <a:pt x="344" y="270"/>
                  </a:lnTo>
                  <a:lnTo>
                    <a:pt x="342" y="270"/>
                  </a:lnTo>
                  <a:lnTo>
                    <a:pt x="340" y="270"/>
                  </a:lnTo>
                  <a:lnTo>
                    <a:pt x="340" y="272"/>
                  </a:lnTo>
                  <a:lnTo>
                    <a:pt x="338" y="272"/>
                  </a:lnTo>
                  <a:lnTo>
                    <a:pt x="338" y="270"/>
                  </a:lnTo>
                  <a:lnTo>
                    <a:pt x="338" y="272"/>
                  </a:lnTo>
                  <a:lnTo>
                    <a:pt x="336" y="272"/>
                  </a:lnTo>
                  <a:lnTo>
                    <a:pt x="334" y="272"/>
                  </a:lnTo>
                  <a:lnTo>
                    <a:pt x="334" y="274"/>
                  </a:lnTo>
                  <a:lnTo>
                    <a:pt x="332" y="274"/>
                  </a:lnTo>
                  <a:lnTo>
                    <a:pt x="330" y="274"/>
                  </a:lnTo>
                  <a:lnTo>
                    <a:pt x="328" y="274"/>
                  </a:lnTo>
                  <a:lnTo>
                    <a:pt x="328" y="272"/>
                  </a:lnTo>
                  <a:lnTo>
                    <a:pt x="326" y="272"/>
                  </a:lnTo>
                  <a:lnTo>
                    <a:pt x="324" y="272"/>
                  </a:lnTo>
                  <a:lnTo>
                    <a:pt x="324" y="274"/>
                  </a:lnTo>
                  <a:lnTo>
                    <a:pt x="322" y="274"/>
                  </a:lnTo>
                  <a:lnTo>
                    <a:pt x="322" y="276"/>
                  </a:lnTo>
                  <a:lnTo>
                    <a:pt x="322" y="278"/>
                  </a:lnTo>
                  <a:lnTo>
                    <a:pt x="320" y="278"/>
                  </a:lnTo>
                  <a:lnTo>
                    <a:pt x="319" y="278"/>
                  </a:lnTo>
                  <a:lnTo>
                    <a:pt x="319" y="280"/>
                  </a:lnTo>
                  <a:lnTo>
                    <a:pt x="317" y="280"/>
                  </a:lnTo>
                  <a:lnTo>
                    <a:pt x="317" y="278"/>
                  </a:lnTo>
                  <a:lnTo>
                    <a:pt x="315" y="278"/>
                  </a:lnTo>
                  <a:lnTo>
                    <a:pt x="313" y="278"/>
                  </a:lnTo>
                  <a:lnTo>
                    <a:pt x="311" y="278"/>
                  </a:lnTo>
                  <a:lnTo>
                    <a:pt x="309" y="278"/>
                  </a:lnTo>
                  <a:lnTo>
                    <a:pt x="309" y="280"/>
                  </a:lnTo>
                  <a:lnTo>
                    <a:pt x="307" y="280"/>
                  </a:lnTo>
                  <a:lnTo>
                    <a:pt x="307" y="282"/>
                  </a:lnTo>
                  <a:lnTo>
                    <a:pt x="305" y="282"/>
                  </a:lnTo>
                  <a:lnTo>
                    <a:pt x="305" y="284"/>
                  </a:lnTo>
                  <a:lnTo>
                    <a:pt x="303" y="284"/>
                  </a:lnTo>
                  <a:lnTo>
                    <a:pt x="301" y="286"/>
                  </a:lnTo>
                  <a:lnTo>
                    <a:pt x="301" y="288"/>
                  </a:lnTo>
                  <a:lnTo>
                    <a:pt x="301" y="290"/>
                  </a:lnTo>
                  <a:lnTo>
                    <a:pt x="299" y="290"/>
                  </a:lnTo>
                  <a:lnTo>
                    <a:pt x="299" y="291"/>
                  </a:lnTo>
                  <a:lnTo>
                    <a:pt x="301" y="293"/>
                  </a:lnTo>
                  <a:lnTo>
                    <a:pt x="301" y="295"/>
                  </a:lnTo>
                  <a:lnTo>
                    <a:pt x="299" y="295"/>
                  </a:lnTo>
                  <a:lnTo>
                    <a:pt x="297" y="295"/>
                  </a:lnTo>
                  <a:lnTo>
                    <a:pt x="297" y="293"/>
                  </a:lnTo>
                  <a:lnTo>
                    <a:pt x="295" y="293"/>
                  </a:lnTo>
                  <a:lnTo>
                    <a:pt x="295" y="291"/>
                  </a:lnTo>
                  <a:lnTo>
                    <a:pt x="295" y="290"/>
                  </a:lnTo>
                  <a:lnTo>
                    <a:pt x="294" y="290"/>
                  </a:lnTo>
                  <a:lnTo>
                    <a:pt x="294" y="288"/>
                  </a:lnTo>
                  <a:lnTo>
                    <a:pt x="292" y="288"/>
                  </a:lnTo>
                  <a:lnTo>
                    <a:pt x="292" y="286"/>
                  </a:lnTo>
                  <a:lnTo>
                    <a:pt x="290" y="286"/>
                  </a:lnTo>
                  <a:lnTo>
                    <a:pt x="290" y="284"/>
                  </a:lnTo>
                  <a:lnTo>
                    <a:pt x="288" y="284"/>
                  </a:lnTo>
                  <a:lnTo>
                    <a:pt x="288" y="286"/>
                  </a:lnTo>
                  <a:lnTo>
                    <a:pt x="288" y="288"/>
                  </a:lnTo>
                  <a:lnTo>
                    <a:pt x="286" y="288"/>
                  </a:lnTo>
                  <a:lnTo>
                    <a:pt x="284" y="288"/>
                  </a:lnTo>
                  <a:lnTo>
                    <a:pt x="284" y="286"/>
                  </a:lnTo>
                  <a:lnTo>
                    <a:pt x="282" y="286"/>
                  </a:lnTo>
                  <a:lnTo>
                    <a:pt x="282" y="288"/>
                  </a:lnTo>
                  <a:lnTo>
                    <a:pt x="280" y="288"/>
                  </a:lnTo>
                  <a:lnTo>
                    <a:pt x="280" y="286"/>
                  </a:lnTo>
                  <a:lnTo>
                    <a:pt x="280" y="288"/>
                  </a:lnTo>
                  <a:lnTo>
                    <a:pt x="278" y="288"/>
                  </a:lnTo>
                  <a:lnTo>
                    <a:pt x="276" y="288"/>
                  </a:lnTo>
                  <a:lnTo>
                    <a:pt x="274" y="288"/>
                  </a:lnTo>
                  <a:lnTo>
                    <a:pt x="274" y="286"/>
                  </a:lnTo>
                  <a:lnTo>
                    <a:pt x="272" y="288"/>
                  </a:lnTo>
                  <a:lnTo>
                    <a:pt x="272" y="286"/>
                  </a:lnTo>
                  <a:lnTo>
                    <a:pt x="271" y="286"/>
                  </a:lnTo>
                  <a:lnTo>
                    <a:pt x="269" y="286"/>
                  </a:lnTo>
                  <a:lnTo>
                    <a:pt x="269" y="284"/>
                  </a:lnTo>
                  <a:lnTo>
                    <a:pt x="267" y="284"/>
                  </a:lnTo>
                  <a:lnTo>
                    <a:pt x="265" y="284"/>
                  </a:lnTo>
                  <a:lnTo>
                    <a:pt x="263" y="284"/>
                  </a:lnTo>
                  <a:lnTo>
                    <a:pt x="261" y="284"/>
                  </a:lnTo>
                  <a:lnTo>
                    <a:pt x="261" y="286"/>
                  </a:lnTo>
                  <a:lnTo>
                    <a:pt x="259" y="286"/>
                  </a:lnTo>
                  <a:lnTo>
                    <a:pt x="257" y="286"/>
                  </a:lnTo>
                  <a:lnTo>
                    <a:pt x="257" y="288"/>
                  </a:lnTo>
                  <a:lnTo>
                    <a:pt x="255" y="288"/>
                  </a:lnTo>
                  <a:lnTo>
                    <a:pt x="255" y="290"/>
                  </a:lnTo>
                  <a:lnTo>
                    <a:pt x="253" y="290"/>
                  </a:lnTo>
                  <a:lnTo>
                    <a:pt x="253" y="288"/>
                  </a:lnTo>
                  <a:lnTo>
                    <a:pt x="251" y="288"/>
                  </a:lnTo>
                  <a:lnTo>
                    <a:pt x="251" y="286"/>
                  </a:lnTo>
                  <a:lnTo>
                    <a:pt x="251" y="284"/>
                  </a:lnTo>
                  <a:lnTo>
                    <a:pt x="251" y="282"/>
                  </a:lnTo>
                  <a:lnTo>
                    <a:pt x="251" y="280"/>
                  </a:lnTo>
                  <a:lnTo>
                    <a:pt x="251" y="278"/>
                  </a:lnTo>
                  <a:lnTo>
                    <a:pt x="251" y="276"/>
                  </a:lnTo>
                  <a:lnTo>
                    <a:pt x="251" y="274"/>
                  </a:lnTo>
                  <a:lnTo>
                    <a:pt x="253" y="274"/>
                  </a:lnTo>
                  <a:lnTo>
                    <a:pt x="253" y="272"/>
                  </a:lnTo>
                  <a:lnTo>
                    <a:pt x="251" y="270"/>
                  </a:lnTo>
                  <a:lnTo>
                    <a:pt x="251" y="268"/>
                  </a:lnTo>
                  <a:lnTo>
                    <a:pt x="251" y="267"/>
                  </a:lnTo>
                  <a:lnTo>
                    <a:pt x="249" y="267"/>
                  </a:lnTo>
                  <a:lnTo>
                    <a:pt x="249" y="265"/>
                  </a:lnTo>
                  <a:lnTo>
                    <a:pt x="247" y="265"/>
                  </a:lnTo>
                  <a:lnTo>
                    <a:pt x="247" y="263"/>
                  </a:lnTo>
                  <a:lnTo>
                    <a:pt x="246" y="263"/>
                  </a:lnTo>
                  <a:lnTo>
                    <a:pt x="244" y="263"/>
                  </a:lnTo>
                  <a:lnTo>
                    <a:pt x="244" y="265"/>
                  </a:lnTo>
                  <a:lnTo>
                    <a:pt x="242" y="265"/>
                  </a:lnTo>
                  <a:lnTo>
                    <a:pt x="240" y="263"/>
                  </a:lnTo>
                  <a:lnTo>
                    <a:pt x="238" y="263"/>
                  </a:lnTo>
                  <a:lnTo>
                    <a:pt x="238" y="265"/>
                  </a:lnTo>
                  <a:lnTo>
                    <a:pt x="236" y="265"/>
                  </a:lnTo>
                  <a:lnTo>
                    <a:pt x="234" y="267"/>
                  </a:lnTo>
                  <a:lnTo>
                    <a:pt x="232" y="267"/>
                  </a:lnTo>
                  <a:lnTo>
                    <a:pt x="230" y="267"/>
                  </a:lnTo>
                  <a:lnTo>
                    <a:pt x="228" y="267"/>
                  </a:lnTo>
                  <a:lnTo>
                    <a:pt x="228" y="268"/>
                  </a:lnTo>
                  <a:lnTo>
                    <a:pt x="226" y="268"/>
                  </a:lnTo>
                  <a:lnTo>
                    <a:pt x="224" y="268"/>
                  </a:lnTo>
                  <a:lnTo>
                    <a:pt x="222" y="270"/>
                  </a:lnTo>
                  <a:lnTo>
                    <a:pt x="221" y="270"/>
                  </a:lnTo>
                  <a:lnTo>
                    <a:pt x="221" y="272"/>
                  </a:lnTo>
                  <a:lnTo>
                    <a:pt x="219" y="272"/>
                  </a:lnTo>
                  <a:lnTo>
                    <a:pt x="219" y="270"/>
                  </a:lnTo>
                  <a:lnTo>
                    <a:pt x="217" y="270"/>
                  </a:lnTo>
                  <a:lnTo>
                    <a:pt x="215" y="270"/>
                  </a:lnTo>
                  <a:lnTo>
                    <a:pt x="213" y="270"/>
                  </a:lnTo>
                  <a:lnTo>
                    <a:pt x="211" y="270"/>
                  </a:lnTo>
                  <a:lnTo>
                    <a:pt x="209" y="270"/>
                  </a:lnTo>
                  <a:lnTo>
                    <a:pt x="207" y="270"/>
                  </a:lnTo>
                  <a:lnTo>
                    <a:pt x="205" y="270"/>
                  </a:lnTo>
                  <a:lnTo>
                    <a:pt x="203" y="270"/>
                  </a:lnTo>
                  <a:lnTo>
                    <a:pt x="203" y="268"/>
                  </a:lnTo>
                  <a:lnTo>
                    <a:pt x="203" y="267"/>
                  </a:lnTo>
                  <a:lnTo>
                    <a:pt x="201" y="267"/>
                  </a:lnTo>
                  <a:lnTo>
                    <a:pt x="199" y="268"/>
                  </a:lnTo>
                  <a:lnTo>
                    <a:pt x="199" y="270"/>
                  </a:lnTo>
                  <a:lnTo>
                    <a:pt x="199" y="272"/>
                  </a:lnTo>
                  <a:lnTo>
                    <a:pt x="197" y="272"/>
                  </a:lnTo>
                  <a:lnTo>
                    <a:pt x="197" y="274"/>
                  </a:lnTo>
                  <a:lnTo>
                    <a:pt x="197" y="272"/>
                  </a:lnTo>
                  <a:lnTo>
                    <a:pt x="196" y="272"/>
                  </a:lnTo>
                  <a:lnTo>
                    <a:pt x="196" y="274"/>
                  </a:lnTo>
                  <a:lnTo>
                    <a:pt x="194" y="274"/>
                  </a:lnTo>
                  <a:lnTo>
                    <a:pt x="194" y="272"/>
                  </a:lnTo>
                  <a:lnTo>
                    <a:pt x="192" y="272"/>
                  </a:lnTo>
                  <a:lnTo>
                    <a:pt x="192" y="274"/>
                  </a:lnTo>
                  <a:lnTo>
                    <a:pt x="192" y="272"/>
                  </a:lnTo>
                  <a:lnTo>
                    <a:pt x="190" y="272"/>
                  </a:lnTo>
                  <a:lnTo>
                    <a:pt x="190" y="270"/>
                  </a:lnTo>
                  <a:lnTo>
                    <a:pt x="188" y="270"/>
                  </a:lnTo>
                  <a:lnTo>
                    <a:pt x="188" y="268"/>
                  </a:lnTo>
                  <a:lnTo>
                    <a:pt x="186" y="268"/>
                  </a:lnTo>
                  <a:lnTo>
                    <a:pt x="186" y="270"/>
                  </a:lnTo>
                  <a:lnTo>
                    <a:pt x="184" y="270"/>
                  </a:lnTo>
                  <a:lnTo>
                    <a:pt x="184" y="272"/>
                  </a:lnTo>
                  <a:lnTo>
                    <a:pt x="184" y="274"/>
                  </a:lnTo>
                  <a:lnTo>
                    <a:pt x="182" y="274"/>
                  </a:lnTo>
                  <a:lnTo>
                    <a:pt x="180" y="274"/>
                  </a:lnTo>
                  <a:lnTo>
                    <a:pt x="180" y="272"/>
                  </a:lnTo>
                  <a:lnTo>
                    <a:pt x="180" y="274"/>
                  </a:lnTo>
                  <a:lnTo>
                    <a:pt x="178" y="274"/>
                  </a:lnTo>
                  <a:lnTo>
                    <a:pt x="176" y="274"/>
                  </a:lnTo>
                  <a:lnTo>
                    <a:pt x="174" y="274"/>
                  </a:lnTo>
                  <a:lnTo>
                    <a:pt x="174" y="276"/>
                  </a:lnTo>
                  <a:lnTo>
                    <a:pt x="173" y="276"/>
                  </a:lnTo>
                  <a:lnTo>
                    <a:pt x="173" y="278"/>
                  </a:lnTo>
                  <a:lnTo>
                    <a:pt x="171" y="278"/>
                  </a:lnTo>
                  <a:lnTo>
                    <a:pt x="169" y="278"/>
                  </a:lnTo>
                  <a:lnTo>
                    <a:pt x="169" y="280"/>
                  </a:lnTo>
                  <a:lnTo>
                    <a:pt x="169" y="282"/>
                  </a:lnTo>
                  <a:lnTo>
                    <a:pt x="167" y="282"/>
                  </a:lnTo>
                  <a:lnTo>
                    <a:pt x="165" y="282"/>
                  </a:lnTo>
                  <a:lnTo>
                    <a:pt x="167" y="282"/>
                  </a:lnTo>
                  <a:lnTo>
                    <a:pt x="165" y="282"/>
                  </a:lnTo>
                  <a:lnTo>
                    <a:pt x="165" y="284"/>
                  </a:lnTo>
                  <a:lnTo>
                    <a:pt x="167" y="284"/>
                  </a:lnTo>
                  <a:lnTo>
                    <a:pt x="167" y="286"/>
                  </a:lnTo>
                  <a:lnTo>
                    <a:pt x="167" y="288"/>
                  </a:lnTo>
                  <a:lnTo>
                    <a:pt x="165" y="288"/>
                  </a:lnTo>
                  <a:lnTo>
                    <a:pt x="165" y="286"/>
                  </a:lnTo>
                  <a:lnTo>
                    <a:pt x="163" y="286"/>
                  </a:lnTo>
                  <a:lnTo>
                    <a:pt x="161" y="286"/>
                  </a:lnTo>
                  <a:lnTo>
                    <a:pt x="161" y="288"/>
                  </a:lnTo>
                  <a:lnTo>
                    <a:pt x="161" y="286"/>
                  </a:lnTo>
                  <a:lnTo>
                    <a:pt x="159" y="286"/>
                  </a:lnTo>
                  <a:lnTo>
                    <a:pt x="159" y="284"/>
                  </a:lnTo>
                  <a:lnTo>
                    <a:pt x="159" y="286"/>
                  </a:lnTo>
                  <a:lnTo>
                    <a:pt x="157" y="286"/>
                  </a:lnTo>
                  <a:lnTo>
                    <a:pt x="157" y="284"/>
                  </a:lnTo>
                  <a:lnTo>
                    <a:pt x="155" y="284"/>
                  </a:lnTo>
                  <a:lnTo>
                    <a:pt x="155" y="286"/>
                  </a:lnTo>
                  <a:lnTo>
                    <a:pt x="153" y="286"/>
                  </a:lnTo>
                  <a:lnTo>
                    <a:pt x="153" y="288"/>
                  </a:lnTo>
                  <a:lnTo>
                    <a:pt x="151" y="288"/>
                  </a:lnTo>
                  <a:lnTo>
                    <a:pt x="149" y="288"/>
                  </a:lnTo>
                  <a:lnTo>
                    <a:pt x="149" y="290"/>
                  </a:lnTo>
                  <a:lnTo>
                    <a:pt x="149" y="291"/>
                  </a:lnTo>
                  <a:lnTo>
                    <a:pt x="148" y="291"/>
                  </a:lnTo>
                  <a:lnTo>
                    <a:pt x="146" y="291"/>
                  </a:lnTo>
                  <a:lnTo>
                    <a:pt x="144" y="291"/>
                  </a:lnTo>
                  <a:lnTo>
                    <a:pt x="144" y="293"/>
                  </a:lnTo>
                  <a:lnTo>
                    <a:pt x="144" y="295"/>
                  </a:lnTo>
                  <a:lnTo>
                    <a:pt x="142" y="293"/>
                  </a:lnTo>
                  <a:lnTo>
                    <a:pt x="140" y="291"/>
                  </a:lnTo>
                  <a:lnTo>
                    <a:pt x="140" y="290"/>
                  </a:lnTo>
                  <a:lnTo>
                    <a:pt x="138" y="290"/>
                  </a:lnTo>
                  <a:lnTo>
                    <a:pt x="138" y="291"/>
                  </a:lnTo>
                  <a:lnTo>
                    <a:pt x="138" y="293"/>
                  </a:lnTo>
                  <a:lnTo>
                    <a:pt x="136" y="291"/>
                  </a:lnTo>
                  <a:lnTo>
                    <a:pt x="134" y="293"/>
                  </a:lnTo>
                  <a:lnTo>
                    <a:pt x="134" y="295"/>
                  </a:lnTo>
                  <a:lnTo>
                    <a:pt x="132" y="295"/>
                  </a:lnTo>
                  <a:lnTo>
                    <a:pt x="130" y="295"/>
                  </a:lnTo>
                  <a:lnTo>
                    <a:pt x="130" y="297"/>
                  </a:lnTo>
                  <a:lnTo>
                    <a:pt x="128" y="297"/>
                  </a:lnTo>
                  <a:lnTo>
                    <a:pt x="128" y="295"/>
                  </a:lnTo>
                  <a:lnTo>
                    <a:pt x="128" y="293"/>
                  </a:lnTo>
                  <a:lnTo>
                    <a:pt x="128" y="291"/>
                  </a:lnTo>
                  <a:lnTo>
                    <a:pt x="128" y="290"/>
                  </a:lnTo>
                  <a:lnTo>
                    <a:pt x="128" y="288"/>
                  </a:lnTo>
                  <a:lnTo>
                    <a:pt x="126" y="288"/>
                  </a:lnTo>
                  <a:lnTo>
                    <a:pt x="124" y="288"/>
                  </a:lnTo>
                  <a:lnTo>
                    <a:pt x="123" y="288"/>
                  </a:lnTo>
                  <a:lnTo>
                    <a:pt x="123" y="290"/>
                  </a:lnTo>
                  <a:lnTo>
                    <a:pt x="121" y="290"/>
                  </a:lnTo>
                  <a:lnTo>
                    <a:pt x="121" y="291"/>
                  </a:lnTo>
                  <a:lnTo>
                    <a:pt x="119" y="291"/>
                  </a:lnTo>
                  <a:lnTo>
                    <a:pt x="117" y="291"/>
                  </a:lnTo>
                  <a:lnTo>
                    <a:pt x="115" y="291"/>
                  </a:lnTo>
                  <a:lnTo>
                    <a:pt x="113" y="291"/>
                  </a:lnTo>
                  <a:lnTo>
                    <a:pt x="113" y="290"/>
                  </a:lnTo>
                  <a:lnTo>
                    <a:pt x="111" y="290"/>
                  </a:lnTo>
                  <a:lnTo>
                    <a:pt x="109" y="290"/>
                  </a:lnTo>
                  <a:lnTo>
                    <a:pt x="109" y="288"/>
                  </a:lnTo>
                  <a:lnTo>
                    <a:pt x="109" y="290"/>
                  </a:lnTo>
                  <a:lnTo>
                    <a:pt x="109" y="288"/>
                  </a:lnTo>
                  <a:lnTo>
                    <a:pt x="107" y="288"/>
                  </a:lnTo>
                  <a:lnTo>
                    <a:pt x="107" y="286"/>
                  </a:lnTo>
                  <a:lnTo>
                    <a:pt x="107" y="288"/>
                  </a:lnTo>
                  <a:lnTo>
                    <a:pt x="107" y="286"/>
                  </a:lnTo>
                  <a:lnTo>
                    <a:pt x="105" y="286"/>
                  </a:lnTo>
                  <a:lnTo>
                    <a:pt x="103" y="286"/>
                  </a:lnTo>
                  <a:lnTo>
                    <a:pt x="101" y="286"/>
                  </a:lnTo>
                  <a:lnTo>
                    <a:pt x="101" y="288"/>
                  </a:lnTo>
                  <a:lnTo>
                    <a:pt x="100" y="288"/>
                  </a:lnTo>
                  <a:lnTo>
                    <a:pt x="100" y="286"/>
                  </a:lnTo>
                  <a:lnTo>
                    <a:pt x="100" y="288"/>
                  </a:lnTo>
                  <a:lnTo>
                    <a:pt x="100" y="286"/>
                  </a:lnTo>
                  <a:lnTo>
                    <a:pt x="98" y="286"/>
                  </a:lnTo>
                  <a:lnTo>
                    <a:pt x="100" y="286"/>
                  </a:lnTo>
                  <a:lnTo>
                    <a:pt x="100" y="284"/>
                  </a:lnTo>
                  <a:lnTo>
                    <a:pt x="98" y="284"/>
                  </a:lnTo>
                  <a:lnTo>
                    <a:pt x="100" y="284"/>
                  </a:lnTo>
                  <a:lnTo>
                    <a:pt x="100" y="282"/>
                  </a:lnTo>
                  <a:lnTo>
                    <a:pt x="98" y="282"/>
                  </a:lnTo>
                  <a:lnTo>
                    <a:pt x="96" y="282"/>
                  </a:lnTo>
                  <a:lnTo>
                    <a:pt x="96" y="280"/>
                  </a:lnTo>
                  <a:lnTo>
                    <a:pt x="94" y="280"/>
                  </a:lnTo>
                  <a:lnTo>
                    <a:pt x="94" y="278"/>
                  </a:lnTo>
                  <a:lnTo>
                    <a:pt x="92" y="278"/>
                  </a:lnTo>
                  <a:lnTo>
                    <a:pt x="92" y="276"/>
                  </a:lnTo>
                  <a:lnTo>
                    <a:pt x="92" y="274"/>
                  </a:lnTo>
                  <a:lnTo>
                    <a:pt x="92" y="272"/>
                  </a:lnTo>
                  <a:lnTo>
                    <a:pt x="92" y="270"/>
                  </a:lnTo>
                  <a:lnTo>
                    <a:pt x="92" y="268"/>
                  </a:lnTo>
                  <a:lnTo>
                    <a:pt x="92" y="267"/>
                  </a:lnTo>
                  <a:lnTo>
                    <a:pt x="92" y="265"/>
                  </a:lnTo>
                  <a:lnTo>
                    <a:pt x="90" y="265"/>
                  </a:lnTo>
                  <a:lnTo>
                    <a:pt x="88" y="265"/>
                  </a:lnTo>
                  <a:lnTo>
                    <a:pt x="88" y="263"/>
                  </a:lnTo>
                  <a:lnTo>
                    <a:pt x="86" y="263"/>
                  </a:lnTo>
                  <a:lnTo>
                    <a:pt x="86" y="261"/>
                  </a:lnTo>
                  <a:lnTo>
                    <a:pt x="86" y="259"/>
                  </a:lnTo>
                  <a:lnTo>
                    <a:pt x="86" y="257"/>
                  </a:lnTo>
                  <a:lnTo>
                    <a:pt x="86" y="255"/>
                  </a:lnTo>
                  <a:lnTo>
                    <a:pt x="88" y="255"/>
                  </a:lnTo>
                  <a:lnTo>
                    <a:pt x="88" y="253"/>
                  </a:lnTo>
                  <a:lnTo>
                    <a:pt x="88" y="251"/>
                  </a:lnTo>
                  <a:lnTo>
                    <a:pt x="88" y="249"/>
                  </a:lnTo>
                  <a:lnTo>
                    <a:pt x="86" y="249"/>
                  </a:lnTo>
                  <a:lnTo>
                    <a:pt x="86" y="247"/>
                  </a:lnTo>
                  <a:lnTo>
                    <a:pt x="86" y="245"/>
                  </a:lnTo>
                  <a:lnTo>
                    <a:pt x="86" y="243"/>
                  </a:lnTo>
                  <a:lnTo>
                    <a:pt x="86" y="242"/>
                  </a:lnTo>
                  <a:lnTo>
                    <a:pt x="86" y="240"/>
                  </a:lnTo>
                  <a:lnTo>
                    <a:pt x="86" y="238"/>
                  </a:lnTo>
                  <a:lnTo>
                    <a:pt x="84" y="236"/>
                  </a:lnTo>
                  <a:lnTo>
                    <a:pt x="84" y="234"/>
                  </a:lnTo>
                  <a:lnTo>
                    <a:pt x="86" y="234"/>
                  </a:lnTo>
                  <a:lnTo>
                    <a:pt x="86" y="232"/>
                  </a:lnTo>
                  <a:lnTo>
                    <a:pt x="86" y="234"/>
                  </a:lnTo>
                  <a:lnTo>
                    <a:pt x="88" y="234"/>
                  </a:lnTo>
                  <a:lnTo>
                    <a:pt x="90" y="234"/>
                  </a:lnTo>
                  <a:lnTo>
                    <a:pt x="90" y="232"/>
                  </a:lnTo>
                  <a:lnTo>
                    <a:pt x="88" y="230"/>
                  </a:lnTo>
                  <a:lnTo>
                    <a:pt x="88" y="228"/>
                  </a:lnTo>
                  <a:lnTo>
                    <a:pt x="86" y="228"/>
                  </a:lnTo>
                  <a:lnTo>
                    <a:pt x="86" y="226"/>
                  </a:lnTo>
                  <a:lnTo>
                    <a:pt x="86" y="224"/>
                  </a:lnTo>
                  <a:lnTo>
                    <a:pt x="84" y="224"/>
                  </a:lnTo>
                  <a:lnTo>
                    <a:pt x="84" y="222"/>
                  </a:lnTo>
                  <a:lnTo>
                    <a:pt x="82" y="220"/>
                  </a:lnTo>
                  <a:lnTo>
                    <a:pt x="82" y="219"/>
                  </a:lnTo>
                  <a:lnTo>
                    <a:pt x="82" y="217"/>
                  </a:lnTo>
                  <a:lnTo>
                    <a:pt x="80" y="217"/>
                  </a:lnTo>
                  <a:lnTo>
                    <a:pt x="80" y="215"/>
                  </a:lnTo>
                  <a:lnTo>
                    <a:pt x="80" y="213"/>
                  </a:lnTo>
                  <a:lnTo>
                    <a:pt x="78" y="211"/>
                  </a:lnTo>
                  <a:lnTo>
                    <a:pt x="78" y="209"/>
                  </a:lnTo>
                  <a:lnTo>
                    <a:pt x="76" y="209"/>
                  </a:lnTo>
                  <a:lnTo>
                    <a:pt x="75" y="209"/>
                  </a:lnTo>
                  <a:lnTo>
                    <a:pt x="75" y="211"/>
                  </a:lnTo>
                  <a:lnTo>
                    <a:pt x="73" y="211"/>
                  </a:lnTo>
                  <a:lnTo>
                    <a:pt x="73" y="213"/>
                  </a:lnTo>
                  <a:lnTo>
                    <a:pt x="71" y="211"/>
                  </a:lnTo>
                  <a:lnTo>
                    <a:pt x="69" y="211"/>
                  </a:lnTo>
                  <a:lnTo>
                    <a:pt x="69" y="213"/>
                  </a:lnTo>
                  <a:lnTo>
                    <a:pt x="67" y="213"/>
                  </a:lnTo>
                  <a:lnTo>
                    <a:pt x="65" y="213"/>
                  </a:lnTo>
                  <a:lnTo>
                    <a:pt x="63" y="213"/>
                  </a:lnTo>
                  <a:lnTo>
                    <a:pt x="63" y="215"/>
                  </a:lnTo>
                  <a:lnTo>
                    <a:pt x="63" y="217"/>
                  </a:lnTo>
                  <a:lnTo>
                    <a:pt x="61" y="217"/>
                  </a:lnTo>
                  <a:lnTo>
                    <a:pt x="59" y="217"/>
                  </a:lnTo>
                  <a:lnTo>
                    <a:pt x="57" y="217"/>
                  </a:lnTo>
                  <a:lnTo>
                    <a:pt x="55" y="215"/>
                  </a:lnTo>
                  <a:lnTo>
                    <a:pt x="53" y="215"/>
                  </a:lnTo>
                  <a:lnTo>
                    <a:pt x="51" y="215"/>
                  </a:lnTo>
                  <a:lnTo>
                    <a:pt x="51" y="217"/>
                  </a:lnTo>
                  <a:lnTo>
                    <a:pt x="50" y="217"/>
                  </a:lnTo>
                  <a:lnTo>
                    <a:pt x="48" y="217"/>
                  </a:lnTo>
                  <a:lnTo>
                    <a:pt x="46" y="217"/>
                  </a:lnTo>
                  <a:lnTo>
                    <a:pt x="46" y="215"/>
                  </a:lnTo>
                  <a:lnTo>
                    <a:pt x="44" y="215"/>
                  </a:lnTo>
                  <a:lnTo>
                    <a:pt x="42" y="215"/>
                  </a:lnTo>
                  <a:lnTo>
                    <a:pt x="42" y="217"/>
                  </a:lnTo>
                  <a:lnTo>
                    <a:pt x="40" y="217"/>
                  </a:lnTo>
                  <a:lnTo>
                    <a:pt x="40" y="215"/>
                  </a:lnTo>
                  <a:lnTo>
                    <a:pt x="38" y="215"/>
                  </a:lnTo>
                  <a:lnTo>
                    <a:pt x="36" y="215"/>
                  </a:lnTo>
                  <a:lnTo>
                    <a:pt x="34" y="215"/>
                  </a:lnTo>
                  <a:lnTo>
                    <a:pt x="32" y="215"/>
                  </a:lnTo>
                  <a:lnTo>
                    <a:pt x="30" y="215"/>
                  </a:lnTo>
                  <a:lnTo>
                    <a:pt x="28" y="215"/>
                  </a:lnTo>
                  <a:lnTo>
                    <a:pt x="28" y="217"/>
                  </a:lnTo>
                  <a:lnTo>
                    <a:pt x="28" y="215"/>
                  </a:lnTo>
                  <a:lnTo>
                    <a:pt x="27" y="215"/>
                  </a:lnTo>
                  <a:lnTo>
                    <a:pt x="25" y="215"/>
                  </a:lnTo>
                  <a:lnTo>
                    <a:pt x="25" y="213"/>
                  </a:lnTo>
                  <a:lnTo>
                    <a:pt x="23" y="213"/>
                  </a:lnTo>
                  <a:lnTo>
                    <a:pt x="21" y="213"/>
                  </a:lnTo>
                  <a:lnTo>
                    <a:pt x="21" y="211"/>
                  </a:lnTo>
                  <a:lnTo>
                    <a:pt x="19" y="211"/>
                  </a:lnTo>
                  <a:lnTo>
                    <a:pt x="19" y="209"/>
                  </a:lnTo>
                  <a:lnTo>
                    <a:pt x="21" y="209"/>
                  </a:lnTo>
                  <a:lnTo>
                    <a:pt x="21" y="207"/>
                  </a:lnTo>
                  <a:lnTo>
                    <a:pt x="21" y="205"/>
                  </a:lnTo>
                  <a:lnTo>
                    <a:pt x="21" y="203"/>
                  </a:lnTo>
                  <a:lnTo>
                    <a:pt x="21" y="201"/>
                  </a:lnTo>
                  <a:lnTo>
                    <a:pt x="19" y="201"/>
                  </a:lnTo>
                  <a:lnTo>
                    <a:pt x="19" y="199"/>
                  </a:lnTo>
                  <a:lnTo>
                    <a:pt x="17" y="201"/>
                  </a:lnTo>
                  <a:lnTo>
                    <a:pt x="17" y="199"/>
                  </a:lnTo>
                  <a:lnTo>
                    <a:pt x="17" y="197"/>
                  </a:lnTo>
                  <a:lnTo>
                    <a:pt x="15" y="197"/>
                  </a:lnTo>
                  <a:lnTo>
                    <a:pt x="17" y="197"/>
                  </a:lnTo>
                  <a:lnTo>
                    <a:pt x="17" y="195"/>
                  </a:lnTo>
                  <a:lnTo>
                    <a:pt x="15" y="195"/>
                  </a:lnTo>
                  <a:lnTo>
                    <a:pt x="15" y="194"/>
                  </a:lnTo>
                  <a:lnTo>
                    <a:pt x="13" y="194"/>
                  </a:lnTo>
                  <a:lnTo>
                    <a:pt x="13" y="192"/>
                  </a:lnTo>
                  <a:lnTo>
                    <a:pt x="11" y="192"/>
                  </a:lnTo>
                  <a:lnTo>
                    <a:pt x="9" y="192"/>
                  </a:lnTo>
                  <a:lnTo>
                    <a:pt x="9" y="190"/>
                  </a:lnTo>
                  <a:lnTo>
                    <a:pt x="7" y="190"/>
                  </a:lnTo>
                  <a:lnTo>
                    <a:pt x="7" y="188"/>
                  </a:lnTo>
                  <a:lnTo>
                    <a:pt x="7" y="186"/>
                  </a:lnTo>
                  <a:lnTo>
                    <a:pt x="7" y="184"/>
                  </a:lnTo>
                  <a:lnTo>
                    <a:pt x="9" y="184"/>
                  </a:lnTo>
                  <a:lnTo>
                    <a:pt x="9" y="182"/>
                  </a:lnTo>
                  <a:lnTo>
                    <a:pt x="9" y="180"/>
                  </a:lnTo>
                  <a:lnTo>
                    <a:pt x="7" y="178"/>
                  </a:lnTo>
                  <a:lnTo>
                    <a:pt x="5" y="178"/>
                  </a:lnTo>
                  <a:lnTo>
                    <a:pt x="5" y="176"/>
                  </a:lnTo>
                  <a:lnTo>
                    <a:pt x="5" y="174"/>
                  </a:lnTo>
                  <a:lnTo>
                    <a:pt x="3" y="174"/>
                  </a:lnTo>
                  <a:lnTo>
                    <a:pt x="3" y="172"/>
                  </a:lnTo>
                  <a:lnTo>
                    <a:pt x="3" y="171"/>
                  </a:lnTo>
                  <a:lnTo>
                    <a:pt x="3" y="169"/>
                  </a:lnTo>
                  <a:lnTo>
                    <a:pt x="3" y="167"/>
                  </a:lnTo>
                  <a:lnTo>
                    <a:pt x="3" y="165"/>
                  </a:lnTo>
                  <a:lnTo>
                    <a:pt x="3" y="163"/>
                  </a:lnTo>
                  <a:lnTo>
                    <a:pt x="3" y="161"/>
                  </a:lnTo>
                  <a:lnTo>
                    <a:pt x="2" y="161"/>
                  </a:lnTo>
                  <a:lnTo>
                    <a:pt x="2" y="159"/>
                  </a:lnTo>
                  <a:lnTo>
                    <a:pt x="2" y="157"/>
                  </a:lnTo>
                  <a:lnTo>
                    <a:pt x="0" y="157"/>
                  </a:lnTo>
                  <a:lnTo>
                    <a:pt x="0" y="155"/>
                  </a:lnTo>
                  <a:lnTo>
                    <a:pt x="0" y="153"/>
                  </a:lnTo>
                  <a:lnTo>
                    <a:pt x="2" y="153"/>
                  </a:lnTo>
                  <a:lnTo>
                    <a:pt x="2" y="151"/>
                  </a:lnTo>
                  <a:lnTo>
                    <a:pt x="0" y="151"/>
                  </a:lnTo>
                  <a:lnTo>
                    <a:pt x="0" y="149"/>
                  </a:lnTo>
                  <a:lnTo>
                    <a:pt x="2" y="149"/>
                  </a:lnTo>
                  <a:lnTo>
                    <a:pt x="2" y="147"/>
                  </a:lnTo>
                  <a:lnTo>
                    <a:pt x="0" y="146"/>
                  </a:lnTo>
                  <a:lnTo>
                    <a:pt x="0" y="144"/>
                  </a:lnTo>
                  <a:lnTo>
                    <a:pt x="0" y="142"/>
                  </a:lnTo>
                  <a:lnTo>
                    <a:pt x="2" y="142"/>
                  </a:lnTo>
                  <a:lnTo>
                    <a:pt x="2" y="140"/>
                  </a:lnTo>
                  <a:lnTo>
                    <a:pt x="0" y="140"/>
                  </a:lnTo>
                  <a:lnTo>
                    <a:pt x="0" y="138"/>
                  </a:lnTo>
                  <a:lnTo>
                    <a:pt x="0" y="136"/>
                  </a:lnTo>
                  <a:lnTo>
                    <a:pt x="0" y="134"/>
                  </a:lnTo>
                  <a:lnTo>
                    <a:pt x="2" y="134"/>
                  </a:lnTo>
                  <a:lnTo>
                    <a:pt x="3" y="134"/>
                  </a:lnTo>
                  <a:lnTo>
                    <a:pt x="3" y="132"/>
                  </a:lnTo>
                  <a:lnTo>
                    <a:pt x="3" y="130"/>
                  </a:lnTo>
                  <a:lnTo>
                    <a:pt x="5" y="130"/>
                  </a:lnTo>
                  <a:lnTo>
                    <a:pt x="5" y="128"/>
                  </a:lnTo>
                  <a:lnTo>
                    <a:pt x="7" y="128"/>
                  </a:lnTo>
                  <a:lnTo>
                    <a:pt x="7" y="126"/>
                  </a:lnTo>
                  <a:lnTo>
                    <a:pt x="9" y="126"/>
                  </a:lnTo>
                  <a:lnTo>
                    <a:pt x="9" y="124"/>
                  </a:lnTo>
                  <a:lnTo>
                    <a:pt x="11" y="124"/>
                  </a:lnTo>
                  <a:lnTo>
                    <a:pt x="13" y="124"/>
                  </a:lnTo>
                  <a:lnTo>
                    <a:pt x="15" y="124"/>
                  </a:lnTo>
                  <a:lnTo>
                    <a:pt x="17" y="124"/>
                  </a:lnTo>
                  <a:lnTo>
                    <a:pt x="19" y="123"/>
                  </a:lnTo>
                  <a:lnTo>
                    <a:pt x="21" y="123"/>
                  </a:lnTo>
                  <a:lnTo>
                    <a:pt x="21" y="121"/>
                  </a:lnTo>
                  <a:lnTo>
                    <a:pt x="23" y="121"/>
                  </a:lnTo>
                  <a:lnTo>
                    <a:pt x="25" y="121"/>
                  </a:lnTo>
                  <a:lnTo>
                    <a:pt x="25" y="123"/>
                  </a:lnTo>
                  <a:lnTo>
                    <a:pt x="27" y="123"/>
                  </a:lnTo>
                  <a:lnTo>
                    <a:pt x="27" y="121"/>
                  </a:lnTo>
                  <a:lnTo>
                    <a:pt x="28" y="121"/>
                  </a:lnTo>
                  <a:lnTo>
                    <a:pt x="28" y="119"/>
                  </a:lnTo>
                  <a:lnTo>
                    <a:pt x="30" y="119"/>
                  </a:lnTo>
                  <a:lnTo>
                    <a:pt x="32" y="119"/>
                  </a:lnTo>
                  <a:lnTo>
                    <a:pt x="34" y="119"/>
                  </a:lnTo>
                  <a:lnTo>
                    <a:pt x="34" y="117"/>
                  </a:lnTo>
                  <a:lnTo>
                    <a:pt x="36" y="117"/>
                  </a:lnTo>
                  <a:lnTo>
                    <a:pt x="38" y="119"/>
                  </a:lnTo>
                  <a:lnTo>
                    <a:pt x="40" y="117"/>
                  </a:lnTo>
                  <a:lnTo>
                    <a:pt x="42" y="117"/>
                  </a:lnTo>
                  <a:lnTo>
                    <a:pt x="44" y="117"/>
                  </a:lnTo>
                  <a:lnTo>
                    <a:pt x="46" y="117"/>
                  </a:lnTo>
                  <a:lnTo>
                    <a:pt x="46" y="119"/>
                  </a:lnTo>
                  <a:lnTo>
                    <a:pt x="48" y="119"/>
                  </a:lnTo>
                  <a:lnTo>
                    <a:pt x="50" y="119"/>
                  </a:lnTo>
                  <a:lnTo>
                    <a:pt x="51" y="119"/>
                  </a:lnTo>
                  <a:lnTo>
                    <a:pt x="53" y="119"/>
                  </a:lnTo>
                  <a:lnTo>
                    <a:pt x="55" y="119"/>
                  </a:lnTo>
                  <a:lnTo>
                    <a:pt x="57" y="119"/>
                  </a:lnTo>
                  <a:lnTo>
                    <a:pt x="57" y="121"/>
                  </a:lnTo>
                  <a:lnTo>
                    <a:pt x="59" y="121"/>
                  </a:lnTo>
                  <a:lnTo>
                    <a:pt x="61" y="121"/>
                  </a:lnTo>
                  <a:lnTo>
                    <a:pt x="63" y="121"/>
                  </a:lnTo>
                  <a:lnTo>
                    <a:pt x="63" y="123"/>
                  </a:lnTo>
                  <a:lnTo>
                    <a:pt x="65" y="123"/>
                  </a:lnTo>
                  <a:lnTo>
                    <a:pt x="67" y="123"/>
                  </a:lnTo>
                  <a:lnTo>
                    <a:pt x="69" y="123"/>
                  </a:lnTo>
                  <a:lnTo>
                    <a:pt x="71" y="123"/>
                  </a:lnTo>
                  <a:lnTo>
                    <a:pt x="71" y="124"/>
                  </a:lnTo>
                  <a:lnTo>
                    <a:pt x="73" y="124"/>
                  </a:lnTo>
                  <a:lnTo>
                    <a:pt x="73" y="126"/>
                  </a:lnTo>
                  <a:lnTo>
                    <a:pt x="75" y="126"/>
                  </a:lnTo>
                  <a:lnTo>
                    <a:pt x="76" y="126"/>
                  </a:lnTo>
                  <a:lnTo>
                    <a:pt x="78" y="126"/>
                  </a:lnTo>
                  <a:lnTo>
                    <a:pt x="80" y="126"/>
                  </a:lnTo>
                  <a:lnTo>
                    <a:pt x="82" y="126"/>
                  </a:lnTo>
                  <a:lnTo>
                    <a:pt x="84" y="126"/>
                  </a:lnTo>
                  <a:lnTo>
                    <a:pt x="84" y="124"/>
                  </a:lnTo>
                  <a:lnTo>
                    <a:pt x="84" y="126"/>
                  </a:lnTo>
                  <a:lnTo>
                    <a:pt x="86" y="126"/>
                  </a:lnTo>
                  <a:lnTo>
                    <a:pt x="88" y="126"/>
                  </a:lnTo>
                  <a:lnTo>
                    <a:pt x="90" y="126"/>
                  </a:lnTo>
                  <a:lnTo>
                    <a:pt x="92" y="126"/>
                  </a:lnTo>
                  <a:lnTo>
                    <a:pt x="94" y="126"/>
                  </a:lnTo>
                  <a:lnTo>
                    <a:pt x="94" y="124"/>
                  </a:lnTo>
                  <a:lnTo>
                    <a:pt x="96" y="124"/>
                  </a:lnTo>
                  <a:lnTo>
                    <a:pt x="98" y="124"/>
                  </a:lnTo>
                  <a:lnTo>
                    <a:pt x="100" y="124"/>
                  </a:lnTo>
                  <a:lnTo>
                    <a:pt x="100" y="126"/>
                  </a:lnTo>
                  <a:lnTo>
                    <a:pt x="100" y="124"/>
                  </a:lnTo>
                  <a:lnTo>
                    <a:pt x="101" y="124"/>
                  </a:lnTo>
                  <a:lnTo>
                    <a:pt x="101" y="126"/>
                  </a:lnTo>
                  <a:lnTo>
                    <a:pt x="101" y="124"/>
                  </a:lnTo>
                  <a:lnTo>
                    <a:pt x="103" y="124"/>
                  </a:lnTo>
                  <a:lnTo>
                    <a:pt x="103" y="123"/>
                  </a:lnTo>
                  <a:lnTo>
                    <a:pt x="103" y="121"/>
                  </a:lnTo>
                  <a:lnTo>
                    <a:pt x="103" y="119"/>
                  </a:lnTo>
                  <a:lnTo>
                    <a:pt x="105" y="119"/>
                  </a:lnTo>
                  <a:lnTo>
                    <a:pt x="107" y="119"/>
                  </a:lnTo>
                  <a:lnTo>
                    <a:pt x="107" y="117"/>
                  </a:lnTo>
                  <a:lnTo>
                    <a:pt x="107" y="115"/>
                  </a:lnTo>
                  <a:lnTo>
                    <a:pt x="109" y="115"/>
                  </a:lnTo>
                  <a:lnTo>
                    <a:pt x="109" y="117"/>
                  </a:lnTo>
                  <a:lnTo>
                    <a:pt x="111" y="117"/>
                  </a:lnTo>
                  <a:lnTo>
                    <a:pt x="111" y="115"/>
                  </a:lnTo>
                  <a:lnTo>
                    <a:pt x="111" y="113"/>
                  </a:lnTo>
                  <a:lnTo>
                    <a:pt x="113" y="111"/>
                  </a:lnTo>
                  <a:lnTo>
                    <a:pt x="115" y="111"/>
                  </a:lnTo>
                  <a:lnTo>
                    <a:pt x="117" y="111"/>
                  </a:lnTo>
                  <a:lnTo>
                    <a:pt x="117" y="113"/>
                  </a:lnTo>
                  <a:lnTo>
                    <a:pt x="117" y="111"/>
                  </a:lnTo>
                  <a:lnTo>
                    <a:pt x="119" y="111"/>
                  </a:lnTo>
                  <a:lnTo>
                    <a:pt x="119" y="113"/>
                  </a:lnTo>
                  <a:lnTo>
                    <a:pt x="117" y="113"/>
                  </a:lnTo>
                  <a:lnTo>
                    <a:pt x="119" y="113"/>
                  </a:lnTo>
                  <a:lnTo>
                    <a:pt x="119" y="115"/>
                  </a:lnTo>
                  <a:lnTo>
                    <a:pt x="119" y="117"/>
                  </a:lnTo>
                  <a:lnTo>
                    <a:pt x="121" y="117"/>
                  </a:lnTo>
                  <a:lnTo>
                    <a:pt x="121" y="119"/>
                  </a:lnTo>
                  <a:lnTo>
                    <a:pt x="121" y="121"/>
                  </a:lnTo>
                  <a:lnTo>
                    <a:pt x="119" y="121"/>
                  </a:lnTo>
                  <a:lnTo>
                    <a:pt x="121" y="121"/>
                  </a:lnTo>
                  <a:lnTo>
                    <a:pt x="123" y="123"/>
                  </a:lnTo>
                  <a:lnTo>
                    <a:pt x="123" y="124"/>
                  </a:lnTo>
                  <a:lnTo>
                    <a:pt x="123" y="126"/>
                  </a:lnTo>
                  <a:lnTo>
                    <a:pt x="124" y="126"/>
                  </a:lnTo>
                  <a:lnTo>
                    <a:pt x="124" y="128"/>
                  </a:lnTo>
                  <a:lnTo>
                    <a:pt x="123" y="128"/>
                  </a:lnTo>
                  <a:lnTo>
                    <a:pt x="123" y="130"/>
                  </a:lnTo>
                  <a:lnTo>
                    <a:pt x="121" y="130"/>
                  </a:lnTo>
                  <a:lnTo>
                    <a:pt x="123" y="130"/>
                  </a:lnTo>
                  <a:lnTo>
                    <a:pt x="123" y="132"/>
                  </a:lnTo>
                  <a:lnTo>
                    <a:pt x="123" y="134"/>
                  </a:lnTo>
                  <a:lnTo>
                    <a:pt x="124" y="134"/>
                  </a:lnTo>
                  <a:lnTo>
                    <a:pt x="124" y="136"/>
                  </a:lnTo>
                  <a:lnTo>
                    <a:pt x="124" y="138"/>
                  </a:lnTo>
                  <a:lnTo>
                    <a:pt x="126" y="138"/>
                  </a:lnTo>
                  <a:lnTo>
                    <a:pt x="128" y="138"/>
                  </a:lnTo>
                  <a:lnTo>
                    <a:pt x="128" y="140"/>
                  </a:lnTo>
                  <a:lnTo>
                    <a:pt x="130" y="140"/>
                  </a:lnTo>
                  <a:lnTo>
                    <a:pt x="130" y="142"/>
                  </a:lnTo>
                  <a:lnTo>
                    <a:pt x="128" y="142"/>
                  </a:lnTo>
                  <a:lnTo>
                    <a:pt x="130" y="142"/>
                  </a:lnTo>
                  <a:lnTo>
                    <a:pt x="130" y="144"/>
                  </a:lnTo>
                  <a:lnTo>
                    <a:pt x="130" y="146"/>
                  </a:lnTo>
                  <a:lnTo>
                    <a:pt x="130" y="147"/>
                  </a:lnTo>
                  <a:lnTo>
                    <a:pt x="130" y="149"/>
                  </a:lnTo>
                  <a:lnTo>
                    <a:pt x="130" y="151"/>
                  </a:lnTo>
                  <a:lnTo>
                    <a:pt x="132" y="151"/>
                  </a:lnTo>
                  <a:lnTo>
                    <a:pt x="132" y="153"/>
                  </a:lnTo>
                  <a:lnTo>
                    <a:pt x="132" y="155"/>
                  </a:lnTo>
                  <a:lnTo>
                    <a:pt x="132" y="157"/>
                  </a:lnTo>
                  <a:lnTo>
                    <a:pt x="134" y="157"/>
                  </a:lnTo>
                  <a:lnTo>
                    <a:pt x="134" y="155"/>
                  </a:lnTo>
                  <a:lnTo>
                    <a:pt x="134" y="153"/>
                  </a:lnTo>
                  <a:lnTo>
                    <a:pt x="136" y="153"/>
                  </a:lnTo>
                  <a:lnTo>
                    <a:pt x="136" y="151"/>
                  </a:lnTo>
                  <a:lnTo>
                    <a:pt x="136" y="149"/>
                  </a:lnTo>
                  <a:lnTo>
                    <a:pt x="138" y="147"/>
                  </a:lnTo>
                  <a:lnTo>
                    <a:pt x="140" y="147"/>
                  </a:lnTo>
                  <a:lnTo>
                    <a:pt x="142" y="147"/>
                  </a:lnTo>
                  <a:lnTo>
                    <a:pt x="144" y="147"/>
                  </a:lnTo>
                  <a:lnTo>
                    <a:pt x="146" y="147"/>
                  </a:lnTo>
                  <a:lnTo>
                    <a:pt x="146" y="146"/>
                  </a:lnTo>
                  <a:lnTo>
                    <a:pt x="148" y="146"/>
                  </a:lnTo>
                  <a:lnTo>
                    <a:pt x="149" y="146"/>
                  </a:lnTo>
                  <a:lnTo>
                    <a:pt x="149" y="144"/>
                  </a:lnTo>
                  <a:lnTo>
                    <a:pt x="151" y="144"/>
                  </a:lnTo>
                  <a:lnTo>
                    <a:pt x="151" y="146"/>
                  </a:lnTo>
                  <a:lnTo>
                    <a:pt x="151" y="147"/>
                  </a:lnTo>
                  <a:lnTo>
                    <a:pt x="151" y="149"/>
                  </a:lnTo>
                  <a:lnTo>
                    <a:pt x="151" y="151"/>
                  </a:lnTo>
                  <a:lnTo>
                    <a:pt x="151" y="153"/>
                  </a:lnTo>
                  <a:lnTo>
                    <a:pt x="151" y="155"/>
                  </a:lnTo>
                  <a:lnTo>
                    <a:pt x="153" y="155"/>
                  </a:lnTo>
                  <a:lnTo>
                    <a:pt x="153" y="157"/>
                  </a:lnTo>
                  <a:lnTo>
                    <a:pt x="153" y="159"/>
                  </a:lnTo>
                  <a:lnTo>
                    <a:pt x="155" y="159"/>
                  </a:lnTo>
                  <a:lnTo>
                    <a:pt x="155" y="161"/>
                  </a:lnTo>
                  <a:lnTo>
                    <a:pt x="155" y="163"/>
                  </a:lnTo>
                  <a:lnTo>
                    <a:pt x="157" y="163"/>
                  </a:lnTo>
                  <a:lnTo>
                    <a:pt x="157" y="165"/>
                  </a:lnTo>
                  <a:lnTo>
                    <a:pt x="159" y="165"/>
                  </a:lnTo>
                  <a:lnTo>
                    <a:pt x="159" y="163"/>
                  </a:lnTo>
                  <a:lnTo>
                    <a:pt x="159" y="161"/>
                  </a:lnTo>
                  <a:lnTo>
                    <a:pt x="159" y="159"/>
                  </a:lnTo>
                  <a:lnTo>
                    <a:pt x="161" y="159"/>
                  </a:lnTo>
                  <a:lnTo>
                    <a:pt x="161" y="157"/>
                  </a:lnTo>
                  <a:lnTo>
                    <a:pt x="161" y="155"/>
                  </a:lnTo>
                  <a:lnTo>
                    <a:pt x="163" y="155"/>
                  </a:lnTo>
                  <a:lnTo>
                    <a:pt x="163" y="153"/>
                  </a:lnTo>
                  <a:lnTo>
                    <a:pt x="165" y="153"/>
                  </a:lnTo>
                  <a:lnTo>
                    <a:pt x="165" y="151"/>
                  </a:lnTo>
                  <a:lnTo>
                    <a:pt x="167" y="151"/>
                  </a:lnTo>
                  <a:lnTo>
                    <a:pt x="167" y="149"/>
                  </a:lnTo>
                  <a:lnTo>
                    <a:pt x="167" y="147"/>
                  </a:lnTo>
                  <a:lnTo>
                    <a:pt x="167" y="146"/>
                  </a:lnTo>
                  <a:lnTo>
                    <a:pt x="169" y="146"/>
                  </a:lnTo>
                  <a:lnTo>
                    <a:pt x="171" y="146"/>
                  </a:lnTo>
                  <a:lnTo>
                    <a:pt x="171" y="144"/>
                  </a:lnTo>
                  <a:lnTo>
                    <a:pt x="173" y="144"/>
                  </a:lnTo>
                  <a:lnTo>
                    <a:pt x="173" y="142"/>
                  </a:lnTo>
                  <a:lnTo>
                    <a:pt x="174" y="142"/>
                  </a:lnTo>
                  <a:lnTo>
                    <a:pt x="174" y="144"/>
                  </a:lnTo>
                  <a:lnTo>
                    <a:pt x="176" y="144"/>
                  </a:lnTo>
                  <a:lnTo>
                    <a:pt x="178" y="144"/>
                  </a:lnTo>
                  <a:lnTo>
                    <a:pt x="178" y="146"/>
                  </a:lnTo>
                  <a:lnTo>
                    <a:pt x="180" y="146"/>
                  </a:lnTo>
                  <a:lnTo>
                    <a:pt x="180" y="147"/>
                  </a:lnTo>
                  <a:lnTo>
                    <a:pt x="182" y="147"/>
                  </a:lnTo>
                  <a:lnTo>
                    <a:pt x="184" y="147"/>
                  </a:lnTo>
                  <a:lnTo>
                    <a:pt x="186" y="149"/>
                  </a:lnTo>
                  <a:lnTo>
                    <a:pt x="188" y="149"/>
                  </a:lnTo>
                  <a:lnTo>
                    <a:pt x="188" y="147"/>
                  </a:lnTo>
                  <a:lnTo>
                    <a:pt x="188" y="146"/>
                  </a:lnTo>
                  <a:lnTo>
                    <a:pt x="188" y="144"/>
                  </a:lnTo>
                  <a:lnTo>
                    <a:pt x="188" y="142"/>
                  </a:lnTo>
                  <a:lnTo>
                    <a:pt x="186" y="142"/>
                  </a:lnTo>
                  <a:lnTo>
                    <a:pt x="186" y="140"/>
                  </a:lnTo>
                  <a:lnTo>
                    <a:pt x="188" y="140"/>
                  </a:lnTo>
                  <a:lnTo>
                    <a:pt x="188" y="138"/>
                  </a:lnTo>
                  <a:lnTo>
                    <a:pt x="188" y="136"/>
                  </a:lnTo>
                  <a:lnTo>
                    <a:pt x="188" y="134"/>
                  </a:lnTo>
                  <a:lnTo>
                    <a:pt x="188" y="132"/>
                  </a:lnTo>
                  <a:lnTo>
                    <a:pt x="188" y="130"/>
                  </a:lnTo>
                  <a:lnTo>
                    <a:pt x="190" y="130"/>
                  </a:lnTo>
                  <a:lnTo>
                    <a:pt x="190" y="128"/>
                  </a:lnTo>
                  <a:lnTo>
                    <a:pt x="192" y="128"/>
                  </a:lnTo>
                  <a:lnTo>
                    <a:pt x="192" y="126"/>
                  </a:lnTo>
                  <a:lnTo>
                    <a:pt x="192" y="124"/>
                  </a:lnTo>
                  <a:lnTo>
                    <a:pt x="194" y="124"/>
                  </a:lnTo>
                  <a:lnTo>
                    <a:pt x="196" y="126"/>
                  </a:lnTo>
                  <a:lnTo>
                    <a:pt x="197" y="126"/>
                  </a:lnTo>
                  <a:lnTo>
                    <a:pt x="197" y="124"/>
                  </a:lnTo>
                  <a:lnTo>
                    <a:pt x="197" y="123"/>
                  </a:lnTo>
                  <a:lnTo>
                    <a:pt x="197" y="124"/>
                  </a:lnTo>
                  <a:lnTo>
                    <a:pt x="199" y="124"/>
                  </a:lnTo>
                  <a:lnTo>
                    <a:pt x="199" y="123"/>
                  </a:lnTo>
                  <a:lnTo>
                    <a:pt x="201" y="123"/>
                  </a:lnTo>
                  <a:lnTo>
                    <a:pt x="201" y="124"/>
                  </a:lnTo>
                  <a:lnTo>
                    <a:pt x="203" y="124"/>
                  </a:lnTo>
                  <a:lnTo>
                    <a:pt x="203" y="126"/>
                  </a:lnTo>
                  <a:lnTo>
                    <a:pt x="205" y="126"/>
                  </a:lnTo>
                  <a:lnTo>
                    <a:pt x="207" y="126"/>
                  </a:lnTo>
                  <a:lnTo>
                    <a:pt x="209" y="124"/>
                  </a:lnTo>
                  <a:lnTo>
                    <a:pt x="209" y="123"/>
                  </a:lnTo>
                  <a:lnTo>
                    <a:pt x="211" y="123"/>
                  </a:lnTo>
                  <a:lnTo>
                    <a:pt x="211" y="121"/>
                  </a:lnTo>
                  <a:lnTo>
                    <a:pt x="213" y="121"/>
                  </a:lnTo>
                  <a:lnTo>
                    <a:pt x="213" y="119"/>
                  </a:lnTo>
                  <a:lnTo>
                    <a:pt x="213" y="117"/>
                  </a:lnTo>
                  <a:lnTo>
                    <a:pt x="213" y="115"/>
                  </a:lnTo>
                  <a:lnTo>
                    <a:pt x="213" y="113"/>
                  </a:lnTo>
                  <a:lnTo>
                    <a:pt x="213" y="111"/>
                  </a:lnTo>
                  <a:lnTo>
                    <a:pt x="215" y="109"/>
                  </a:lnTo>
                  <a:lnTo>
                    <a:pt x="217" y="109"/>
                  </a:lnTo>
                  <a:lnTo>
                    <a:pt x="219" y="109"/>
                  </a:lnTo>
                  <a:lnTo>
                    <a:pt x="219" y="107"/>
                  </a:lnTo>
                  <a:lnTo>
                    <a:pt x="219" y="105"/>
                  </a:lnTo>
                  <a:lnTo>
                    <a:pt x="219" y="103"/>
                  </a:lnTo>
                  <a:lnTo>
                    <a:pt x="221" y="103"/>
                  </a:lnTo>
                  <a:lnTo>
                    <a:pt x="221" y="101"/>
                  </a:lnTo>
                  <a:lnTo>
                    <a:pt x="219" y="101"/>
                  </a:lnTo>
                  <a:lnTo>
                    <a:pt x="219" y="99"/>
                  </a:lnTo>
                  <a:lnTo>
                    <a:pt x="219" y="98"/>
                  </a:lnTo>
                  <a:lnTo>
                    <a:pt x="217" y="98"/>
                  </a:lnTo>
                  <a:lnTo>
                    <a:pt x="217" y="96"/>
                  </a:lnTo>
                  <a:lnTo>
                    <a:pt x="219" y="94"/>
                  </a:lnTo>
                  <a:lnTo>
                    <a:pt x="221" y="94"/>
                  </a:lnTo>
                  <a:lnTo>
                    <a:pt x="221" y="92"/>
                  </a:lnTo>
                  <a:lnTo>
                    <a:pt x="222" y="92"/>
                  </a:lnTo>
                  <a:lnTo>
                    <a:pt x="222" y="90"/>
                  </a:lnTo>
                  <a:lnTo>
                    <a:pt x="224" y="90"/>
                  </a:lnTo>
                  <a:lnTo>
                    <a:pt x="224" y="88"/>
                  </a:lnTo>
                  <a:lnTo>
                    <a:pt x="224" y="86"/>
                  </a:lnTo>
                  <a:lnTo>
                    <a:pt x="224" y="84"/>
                  </a:lnTo>
                  <a:lnTo>
                    <a:pt x="224" y="82"/>
                  </a:lnTo>
                  <a:lnTo>
                    <a:pt x="224" y="80"/>
                  </a:lnTo>
                  <a:lnTo>
                    <a:pt x="226" y="80"/>
                  </a:lnTo>
                  <a:lnTo>
                    <a:pt x="224" y="80"/>
                  </a:lnTo>
                  <a:lnTo>
                    <a:pt x="224" y="78"/>
                  </a:lnTo>
                  <a:lnTo>
                    <a:pt x="224" y="76"/>
                  </a:lnTo>
                  <a:lnTo>
                    <a:pt x="224" y="75"/>
                  </a:lnTo>
                  <a:lnTo>
                    <a:pt x="226" y="75"/>
                  </a:lnTo>
                  <a:lnTo>
                    <a:pt x="226" y="73"/>
                  </a:lnTo>
                  <a:lnTo>
                    <a:pt x="228" y="73"/>
                  </a:lnTo>
                  <a:lnTo>
                    <a:pt x="228" y="71"/>
                  </a:lnTo>
                  <a:lnTo>
                    <a:pt x="228" y="69"/>
                  </a:lnTo>
                  <a:lnTo>
                    <a:pt x="228" y="67"/>
                  </a:lnTo>
                  <a:lnTo>
                    <a:pt x="228" y="65"/>
                  </a:lnTo>
                  <a:lnTo>
                    <a:pt x="228" y="63"/>
                  </a:lnTo>
                  <a:lnTo>
                    <a:pt x="228" y="61"/>
                  </a:lnTo>
                  <a:lnTo>
                    <a:pt x="228" y="59"/>
                  </a:lnTo>
                  <a:lnTo>
                    <a:pt x="228" y="57"/>
                  </a:lnTo>
                  <a:lnTo>
                    <a:pt x="228" y="55"/>
                  </a:lnTo>
                  <a:lnTo>
                    <a:pt x="230" y="55"/>
                  </a:lnTo>
                  <a:lnTo>
                    <a:pt x="230" y="53"/>
                  </a:lnTo>
                  <a:lnTo>
                    <a:pt x="230" y="51"/>
                  </a:lnTo>
                  <a:lnTo>
                    <a:pt x="232" y="51"/>
                  </a:lnTo>
                  <a:lnTo>
                    <a:pt x="234" y="51"/>
                  </a:lnTo>
                  <a:lnTo>
                    <a:pt x="234" y="53"/>
                  </a:lnTo>
                  <a:lnTo>
                    <a:pt x="236" y="53"/>
                  </a:lnTo>
                  <a:lnTo>
                    <a:pt x="236" y="55"/>
                  </a:lnTo>
                  <a:lnTo>
                    <a:pt x="238" y="55"/>
                  </a:lnTo>
                  <a:lnTo>
                    <a:pt x="240" y="55"/>
                  </a:lnTo>
                  <a:lnTo>
                    <a:pt x="242" y="55"/>
                  </a:lnTo>
                  <a:lnTo>
                    <a:pt x="244" y="55"/>
                  </a:lnTo>
                  <a:lnTo>
                    <a:pt x="246" y="55"/>
                  </a:lnTo>
                  <a:lnTo>
                    <a:pt x="246" y="53"/>
                  </a:lnTo>
                  <a:lnTo>
                    <a:pt x="247" y="53"/>
                  </a:lnTo>
                  <a:lnTo>
                    <a:pt x="249" y="53"/>
                  </a:lnTo>
                  <a:lnTo>
                    <a:pt x="251" y="53"/>
                  </a:lnTo>
                  <a:lnTo>
                    <a:pt x="251" y="55"/>
                  </a:lnTo>
                  <a:lnTo>
                    <a:pt x="253" y="55"/>
                  </a:lnTo>
                  <a:lnTo>
                    <a:pt x="255" y="55"/>
                  </a:lnTo>
                  <a:lnTo>
                    <a:pt x="257" y="55"/>
                  </a:lnTo>
                  <a:lnTo>
                    <a:pt x="257" y="57"/>
                  </a:lnTo>
                  <a:lnTo>
                    <a:pt x="259" y="57"/>
                  </a:lnTo>
                  <a:lnTo>
                    <a:pt x="259" y="59"/>
                  </a:lnTo>
                  <a:lnTo>
                    <a:pt x="261" y="59"/>
                  </a:lnTo>
                  <a:lnTo>
                    <a:pt x="263" y="59"/>
                  </a:lnTo>
                  <a:lnTo>
                    <a:pt x="263" y="61"/>
                  </a:lnTo>
                  <a:lnTo>
                    <a:pt x="265" y="61"/>
                  </a:lnTo>
                  <a:lnTo>
                    <a:pt x="267" y="61"/>
                  </a:lnTo>
                  <a:lnTo>
                    <a:pt x="269" y="61"/>
                  </a:lnTo>
                  <a:lnTo>
                    <a:pt x="271" y="61"/>
                  </a:lnTo>
                  <a:lnTo>
                    <a:pt x="271" y="59"/>
                  </a:lnTo>
                  <a:lnTo>
                    <a:pt x="272" y="59"/>
                  </a:lnTo>
                  <a:lnTo>
                    <a:pt x="272" y="57"/>
                  </a:lnTo>
                  <a:lnTo>
                    <a:pt x="272" y="55"/>
                  </a:lnTo>
                  <a:lnTo>
                    <a:pt x="274" y="55"/>
                  </a:lnTo>
                  <a:lnTo>
                    <a:pt x="274" y="57"/>
                  </a:lnTo>
                  <a:lnTo>
                    <a:pt x="276" y="57"/>
                  </a:lnTo>
                  <a:lnTo>
                    <a:pt x="276" y="55"/>
                  </a:lnTo>
                  <a:lnTo>
                    <a:pt x="276" y="53"/>
                  </a:lnTo>
                  <a:lnTo>
                    <a:pt x="278" y="53"/>
                  </a:lnTo>
                  <a:lnTo>
                    <a:pt x="278" y="51"/>
                  </a:lnTo>
                  <a:lnTo>
                    <a:pt x="280" y="50"/>
                  </a:lnTo>
                  <a:lnTo>
                    <a:pt x="280" y="51"/>
                  </a:lnTo>
                  <a:lnTo>
                    <a:pt x="282" y="51"/>
                  </a:lnTo>
                  <a:lnTo>
                    <a:pt x="284" y="51"/>
                  </a:lnTo>
                  <a:lnTo>
                    <a:pt x="286" y="51"/>
                  </a:lnTo>
                  <a:lnTo>
                    <a:pt x="286" y="50"/>
                  </a:lnTo>
                  <a:lnTo>
                    <a:pt x="288" y="50"/>
                  </a:lnTo>
                  <a:lnTo>
                    <a:pt x="288" y="48"/>
                  </a:lnTo>
                  <a:lnTo>
                    <a:pt x="290" y="48"/>
                  </a:lnTo>
                  <a:lnTo>
                    <a:pt x="292" y="46"/>
                  </a:lnTo>
                  <a:lnTo>
                    <a:pt x="294" y="46"/>
                  </a:lnTo>
                  <a:lnTo>
                    <a:pt x="295" y="46"/>
                  </a:lnTo>
                  <a:lnTo>
                    <a:pt x="297" y="46"/>
                  </a:lnTo>
                  <a:lnTo>
                    <a:pt x="297" y="44"/>
                  </a:lnTo>
                  <a:lnTo>
                    <a:pt x="299" y="44"/>
                  </a:lnTo>
                  <a:lnTo>
                    <a:pt x="299" y="46"/>
                  </a:lnTo>
                  <a:lnTo>
                    <a:pt x="301" y="46"/>
                  </a:lnTo>
                  <a:lnTo>
                    <a:pt x="303" y="46"/>
                  </a:lnTo>
                  <a:lnTo>
                    <a:pt x="303" y="48"/>
                  </a:lnTo>
                  <a:lnTo>
                    <a:pt x="305" y="48"/>
                  </a:lnTo>
                  <a:lnTo>
                    <a:pt x="307" y="48"/>
                  </a:lnTo>
                  <a:lnTo>
                    <a:pt x="309" y="48"/>
                  </a:lnTo>
                  <a:lnTo>
                    <a:pt x="311" y="48"/>
                  </a:lnTo>
                  <a:lnTo>
                    <a:pt x="313" y="48"/>
                  </a:lnTo>
                  <a:lnTo>
                    <a:pt x="315" y="48"/>
                  </a:lnTo>
                  <a:lnTo>
                    <a:pt x="317" y="48"/>
                  </a:lnTo>
                  <a:lnTo>
                    <a:pt x="317" y="50"/>
                  </a:lnTo>
                  <a:lnTo>
                    <a:pt x="317" y="51"/>
                  </a:lnTo>
                  <a:lnTo>
                    <a:pt x="319" y="51"/>
                  </a:lnTo>
                  <a:lnTo>
                    <a:pt x="320" y="51"/>
                  </a:lnTo>
                  <a:lnTo>
                    <a:pt x="322" y="51"/>
                  </a:lnTo>
                  <a:lnTo>
                    <a:pt x="322" y="53"/>
                  </a:lnTo>
                  <a:lnTo>
                    <a:pt x="324" y="53"/>
                  </a:lnTo>
                  <a:lnTo>
                    <a:pt x="324" y="55"/>
                  </a:lnTo>
                  <a:lnTo>
                    <a:pt x="326" y="55"/>
                  </a:lnTo>
                  <a:lnTo>
                    <a:pt x="328" y="55"/>
                  </a:lnTo>
                  <a:lnTo>
                    <a:pt x="328" y="53"/>
                  </a:lnTo>
                  <a:lnTo>
                    <a:pt x="328" y="51"/>
                  </a:lnTo>
                  <a:lnTo>
                    <a:pt x="330" y="51"/>
                  </a:lnTo>
                  <a:lnTo>
                    <a:pt x="330" y="53"/>
                  </a:lnTo>
                  <a:lnTo>
                    <a:pt x="332" y="53"/>
                  </a:lnTo>
                  <a:lnTo>
                    <a:pt x="332" y="55"/>
                  </a:lnTo>
                  <a:lnTo>
                    <a:pt x="334" y="53"/>
                  </a:lnTo>
                  <a:lnTo>
                    <a:pt x="334" y="55"/>
                  </a:lnTo>
                  <a:lnTo>
                    <a:pt x="334" y="57"/>
                  </a:lnTo>
                  <a:lnTo>
                    <a:pt x="336" y="57"/>
                  </a:lnTo>
                  <a:lnTo>
                    <a:pt x="336" y="59"/>
                  </a:lnTo>
                  <a:lnTo>
                    <a:pt x="338" y="59"/>
                  </a:lnTo>
                  <a:lnTo>
                    <a:pt x="338" y="61"/>
                  </a:lnTo>
                  <a:lnTo>
                    <a:pt x="340" y="61"/>
                  </a:lnTo>
                  <a:lnTo>
                    <a:pt x="342" y="59"/>
                  </a:lnTo>
                  <a:lnTo>
                    <a:pt x="342" y="61"/>
                  </a:lnTo>
                  <a:lnTo>
                    <a:pt x="344" y="61"/>
                  </a:lnTo>
                  <a:lnTo>
                    <a:pt x="345" y="61"/>
                  </a:lnTo>
                  <a:lnTo>
                    <a:pt x="347" y="61"/>
                  </a:lnTo>
                  <a:lnTo>
                    <a:pt x="347" y="63"/>
                  </a:lnTo>
                  <a:lnTo>
                    <a:pt x="347" y="65"/>
                  </a:lnTo>
                  <a:lnTo>
                    <a:pt x="347" y="67"/>
                  </a:lnTo>
                  <a:lnTo>
                    <a:pt x="347" y="69"/>
                  </a:lnTo>
                  <a:lnTo>
                    <a:pt x="347" y="71"/>
                  </a:lnTo>
                  <a:lnTo>
                    <a:pt x="349" y="71"/>
                  </a:lnTo>
                  <a:lnTo>
                    <a:pt x="349" y="69"/>
                  </a:lnTo>
                  <a:lnTo>
                    <a:pt x="351" y="69"/>
                  </a:lnTo>
                  <a:lnTo>
                    <a:pt x="353" y="69"/>
                  </a:lnTo>
                  <a:lnTo>
                    <a:pt x="353" y="67"/>
                  </a:lnTo>
                  <a:lnTo>
                    <a:pt x="353" y="65"/>
                  </a:lnTo>
                  <a:lnTo>
                    <a:pt x="353" y="63"/>
                  </a:lnTo>
                  <a:lnTo>
                    <a:pt x="355" y="63"/>
                  </a:lnTo>
                  <a:lnTo>
                    <a:pt x="355" y="61"/>
                  </a:lnTo>
                  <a:lnTo>
                    <a:pt x="357" y="61"/>
                  </a:lnTo>
                  <a:lnTo>
                    <a:pt x="355" y="61"/>
                  </a:lnTo>
                  <a:lnTo>
                    <a:pt x="355" y="59"/>
                  </a:lnTo>
                  <a:lnTo>
                    <a:pt x="355" y="57"/>
                  </a:lnTo>
                  <a:lnTo>
                    <a:pt x="357" y="55"/>
                  </a:lnTo>
                  <a:lnTo>
                    <a:pt x="355" y="55"/>
                  </a:lnTo>
                  <a:lnTo>
                    <a:pt x="353" y="55"/>
                  </a:lnTo>
                  <a:lnTo>
                    <a:pt x="353" y="53"/>
                  </a:lnTo>
                  <a:lnTo>
                    <a:pt x="353" y="51"/>
                  </a:lnTo>
                  <a:lnTo>
                    <a:pt x="353" y="50"/>
                  </a:lnTo>
                  <a:lnTo>
                    <a:pt x="351" y="50"/>
                  </a:lnTo>
                  <a:lnTo>
                    <a:pt x="349" y="50"/>
                  </a:lnTo>
                  <a:lnTo>
                    <a:pt x="349" y="51"/>
                  </a:lnTo>
                  <a:lnTo>
                    <a:pt x="349" y="53"/>
                  </a:lnTo>
                  <a:lnTo>
                    <a:pt x="347" y="53"/>
                  </a:lnTo>
                  <a:lnTo>
                    <a:pt x="347" y="51"/>
                  </a:lnTo>
                  <a:lnTo>
                    <a:pt x="347" y="50"/>
                  </a:lnTo>
                  <a:lnTo>
                    <a:pt x="345" y="50"/>
                  </a:lnTo>
                  <a:lnTo>
                    <a:pt x="344" y="50"/>
                  </a:lnTo>
                  <a:lnTo>
                    <a:pt x="344" y="48"/>
                  </a:lnTo>
                  <a:lnTo>
                    <a:pt x="342" y="48"/>
                  </a:lnTo>
                  <a:lnTo>
                    <a:pt x="342" y="46"/>
                  </a:lnTo>
                  <a:lnTo>
                    <a:pt x="340" y="46"/>
                  </a:lnTo>
                  <a:lnTo>
                    <a:pt x="338" y="46"/>
                  </a:lnTo>
                  <a:lnTo>
                    <a:pt x="338" y="44"/>
                  </a:lnTo>
                  <a:lnTo>
                    <a:pt x="336" y="44"/>
                  </a:lnTo>
                  <a:lnTo>
                    <a:pt x="334" y="44"/>
                  </a:lnTo>
                  <a:lnTo>
                    <a:pt x="332" y="44"/>
                  </a:lnTo>
                  <a:lnTo>
                    <a:pt x="332" y="46"/>
                  </a:lnTo>
                  <a:lnTo>
                    <a:pt x="332" y="44"/>
                  </a:lnTo>
                  <a:lnTo>
                    <a:pt x="332" y="42"/>
                  </a:lnTo>
                  <a:lnTo>
                    <a:pt x="332" y="40"/>
                  </a:lnTo>
                  <a:lnTo>
                    <a:pt x="330" y="38"/>
                  </a:lnTo>
                  <a:lnTo>
                    <a:pt x="328" y="38"/>
                  </a:lnTo>
                  <a:lnTo>
                    <a:pt x="328" y="36"/>
                  </a:lnTo>
                  <a:lnTo>
                    <a:pt x="326" y="36"/>
                  </a:lnTo>
                  <a:lnTo>
                    <a:pt x="324" y="36"/>
                  </a:lnTo>
                  <a:lnTo>
                    <a:pt x="322" y="34"/>
                  </a:lnTo>
                  <a:lnTo>
                    <a:pt x="322" y="32"/>
                  </a:lnTo>
                  <a:lnTo>
                    <a:pt x="322" y="30"/>
                  </a:lnTo>
                  <a:lnTo>
                    <a:pt x="322" y="28"/>
                  </a:lnTo>
                  <a:lnTo>
                    <a:pt x="322" y="26"/>
                  </a:lnTo>
                  <a:lnTo>
                    <a:pt x="324" y="26"/>
                  </a:lnTo>
                  <a:lnTo>
                    <a:pt x="324" y="28"/>
                  </a:lnTo>
                  <a:lnTo>
                    <a:pt x="326" y="28"/>
                  </a:lnTo>
                  <a:lnTo>
                    <a:pt x="326" y="26"/>
                  </a:lnTo>
                  <a:lnTo>
                    <a:pt x="328" y="26"/>
                  </a:lnTo>
                  <a:lnTo>
                    <a:pt x="328" y="25"/>
                  </a:lnTo>
                  <a:lnTo>
                    <a:pt x="330" y="25"/>
                  </a:lnTo>
                  <a:lnTo>
                    <a:pt x="330" y="23"/>
                  </a:lnTo>
                  <a:lnTo>
                    <a:pt x="330" y="25"/>
                  </a:lnTo>
                  <a:lnTo>
                    <a:pt x="332" y="25"/>
                  </a:lnTo>
                  <a:lnTo>
                    <a:pt x="334" y="25"/>
                  </a:lnTo>
                  <a:lnTo>
                    <a:pt x="336" y="25"/>
                  </a:lnTo>
                  <a:lnTo>
                    <a:pt x="336" y="23"/>
                  </a:lnTo>
                  <a:lnTo>
                    <a:pt x="336" y="21"/>
                  </a:lnTo>
                  <a:lnTo>
                    <a:pt x="336" y="19"/>
                  </a:lnTo>
                  <a:lnTo>
                    <a:pt x="336" y="17"/>
                  </a:lnTo>
                  <a:lnTo>
                    <a:pt x="338" y="17"/>
                  </a:lnTo>
                  <a:lnTo>
                    <a:pt x="338" y="15"/>
                  </a:lnTo>
                  <a:lnTo>
                    <a:pt x="340" y="15"/>
                  </a:lnTo>
                  <a:lnTo>
                    <a:pt x="340" y="13"/>
                  </a:lnTo>
                  <a:lnTo>
                    <a:pt x="342" y="13"/>
                  </a:lnTo>
                  <a:lnTo>
                    <a:pt x="342" y="11"/>
                  </a:lnTo>
                  <a:lnTo>
                    <a:pt x="344" y="11"/>
                  </a:lnTo>
                  <a:lnTo>
                    <a:pt x="345" y="11"/>
                  </a:lnTo>
                  <a:lnTo>
                    <a:pt x="347" y="11"/>
                  </a:lnTo>
                  <a:lnTo>
                    <a:pt x="347" y="9"/>
                  </a:lnTo>
                  <a:lnTo>
                    <a:pt x="345" y="9"/>
                  </a:lnTo>
                  <a:lnTo>
                    <a:pt x="345" y="7"/>
                  </a:lnTo>
                  <a:lnTo>
                    <a:pt x="347" y="7"/>
                  </a:lnTo>
                  <a:lnTo>
                    <a:pt x="347" y="5"/>
                  </a:lnTo>
                  <a:lnTo>
                    <a:pt x="347" y="3"/>
                  </a:lnTo>
                  <a:lnTo>
                    <a:pt x="347" y="2"/>
                  </a:lnTo>
                  <a:lnTo>
                    <a:pt x="349" y="2"/>
                  </a:lnTo>
                  <a:lnTo>
                    <a:pt x="349" y="0"/>
                  </a:lnTo>
                  <a:lnTo>
                    <a:pt x="351" y="0"/>
                  </a:lnTo>
                  <a:lnTo>
                    <a:pt x="353" y="0"/>
                  </a:lnTo>
                  <a:lnTo>
                    <a:pt x="355" y="0"/>
                  </a:lnTo>
                  <a:lnTo>
                    <a:pt x="355" y="2"/>
                  </a:lnTo>
                  <a:lnTo>
                    <a:pt x="357" y="2"/>
                  </a:lnTo>
                  <a:lnTo>
                    <a:pt x="357" y="3"/>
                  </a:lnTo>
                  <a:lnTo>
                    <a:pt x="359" y="5"/>
                  </a:lnTo>
                  <a:lnTo>
                    <a:pt x="359" y="7"/>
                  </a:lnTo>
                  <a:lnTo>
                    <a:pt x="361" y="7"/>
                  </a:lnTo>
                  <a:lnTo>
                    <a:pt x="361" y="9"/>
                  </a:lnTo>
                  <a:lnTo>
                    <a:pt x="363" y="9"/>
                  </a:lnTo>
                  <a:lnTo>
                    <a:pt x="363" y="11"/>
                  </a:lnTo>
                  <a:lnTo>
                    <a:pt x="365" y="11"/>
                  </a:lnTo>
                  <a:lnTo>
                    <a:pt x="365" y="13"/>
                  </a:lnTo>
                  <a:lnTo>
                    <a:pt x="367" y="13"/>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3" name="Freeform 20">
              <a:extLst>
                <a:ext uri="{FF2B5EF4-FFF2-40B4-BE49-F238E27FC236}">
                  <a16:creationId xmlns:a16="http://schemas.microsoft.com/office/drawing/2014/main" id="{50DA4C4F-C5E3-E41F-C17B-48E63AC8B08E}"/>
                </a:ext>
              </a:extLst>
            </p:cNvPr>
            <p:cNvSpPr>
              <a:spLocks noEditPoints="1"/>
            </p:cNvSpPr>
            <p:nvPr/>
          </p:nvSpPr>
          <p:spPr bwMode="auto">
            <a:xfrm>
              <a:off x="2290" y="1661"/>
              <a:ext cx="425" cy="601"/>
            </a:xfrm>
            <a:custGeom>
              <a:avLst/>
              <a:gdLst>
                <a:gd name="T0" fmla="*/ 12 w 425"/>
                <a:gd name="T1" fmla="*/ 443 h 601"/>
                <a:gd name="T2" fmla="*/ 204 w 425"/>
                <a:gd name="T3" fmla="*/ 9 h 601"/>
                <a:gd name="T4" fmla="*/ 138 w 425"/>
                <a:gd name="T5" fmla="*/ 2 h 601"/>
                <a:gd name="T6" fmla="*/ 163 w 425"/>
                <a:gd name="T7" fmla="*/ 4 h 601"/>
                <a:gd name="T8" fmla="*/ 192 w 425"/>
                <a:gd name="T9" fmla="*/ 6 h 601"/>
                <a:gd name="T10" fmla="*/ 213 w 425"/>
                <a:gd name="T11" fmla="*/ 6 h 601"/>
                <a:gd name="T12" fmla="*/ 231 w 425"/>
                <a:gd name="T13" fmla="*/ 31 h 601"/>
                <a:gd name="T14" fmla="*/ 240 w 425"/>
                <a:gd name="T15" fmla="*/ 63 h 601"/>
                <a:gd name="T16" fmla="*/ 261 w 425"/>
                <a:gd name="T17" fmla="*/ 86 h 601"/>
                <a:gd name="T18" fmla="*/ 290 w 425"/>
                <a:gd name="T19" fmla="*/ 96 h 601"/>
                <a:gd name="T20" fmla="*/ 296 w 425"/>
                <a:gd name="T21" fmla="*/ 119 h 601"/>
                <a:gd name="T22" fmla="*/ 308 w 425"/>
                <a:gd name="T23" fmla="*/ 148 h 601"/>
                <a:gd name="T24" fmla="*/ 338 w 425"/>
                <a:gd name="T25" fmla="*/ 150 h 601"/>
                <a:gd name="T26" fmla="*/ 331 w 425"/>
                <a:gd name="T27" fmla="*/ 182 h 601"/>
                <a:gd name="T28" fmla="*/ 338 w 425"/>
                <a:gd name="T29" fmla="*/ 221 h 601"/>
                <a:gd name="T30" fmla="*/ 356 w 425"/>
                <a:gd name="T31" fmla="*/ 246 h 601"/>
                <a:gd name="T32" fmla="*/ 394 w 425"/>
                <a:gd name="T33" fmla="*/ 246 h 601"/>
                <a:gd name="T34" fmla="*/ 421 w 425"/>
                <a:gd name="T35" fmla="*/ 263 h 601"/>
                <a:gd name="T36" fmla="*/ 423 w 425"/>
                <a:gd name="T37" fmla="*/ 296 h 601"/>
                <a:gd name="T38" fmla="*/ 419 w 425"/>
                <a:gd name="T39" fmla="*/ 336 h 601"/>
                <a:gd name="T40" fmla="*/ 402 w 425"/>
                <a:gd name="T41" fmla="*/ 349 h 601"/>
                <a:gd name="T42" fmla="*/ 382 w 425"/>
                <a:gd name="T43" fmla="*/ 365 h 601"/>
                <a:gd name="T44" fmla="*/ 363 w 425"/>
                <a:gd name="T45" fmla="*/ 367 h 601"/>
                <a:gd name="T46" fmla="*/ 354 w 425"/>
                <a:gd name="T47" fmla="*/ 384 h 601"/>
                <a:gd name="T48" fmla="*/ 334 w 425"/>
                <a:gd name="T49" fmla="*/ 405 h 601"/>
                <a:gd name="T50" fmla="*/ 304 w 425"/>
                <a:gd name="T51" fmla="*/ 405 h 601"/>
                <a:gd name="T52" fmla="*/ 271 w 425"/>
                <a:gd name="T53" fmla="*/ 390 h 601"/>
                <a:gd name="T54" fmla="*/ 246 w 425"/>
                <a:gd name="T55" fmla="*/ 390 h 601"/>
                <a:gd name="T56" fmla="*/ 217 w 425"/>
                <a:gd name="T57" fmla="*/ 407 h 601"/>
                <a:gd name="T58" fmla="*/ 210 w 425"/>
                <a:gd name="T59" fmla="*/ 440 h 601"/>
                <a:gd name="T60" fmla="*/ 223 w 425"/>
                <a:gd name="T61" fmla="*/ 478 h 601"/>
                <a:gd name="T62" fmla="*/ 236 w 425"/>
                <a:gd name="T63" fmla="*/ 503 h 601"/>
                <a:gd name="T64" fmla="*/ 238 w 425"/>
                <a:gd name="T65" fmla="*/ 532 h 601"/>
                <a:gd name="T66" fmla="*/ 242 w 425"/>
                <a:gd name="T67" fmla="*/ 564 h 601"/>
                <a:gd name="T68" fmla="*/ 254 w 425"/>
                <a:gd name="T69" fmla="*/ 591 h 601"/>
                <a:gd name="T70" fmla="*/ 217 w 425"/>
                <a:gd name="T71" fmla="*/ 595 h 601"/>
                <a:gd name="T72" fmla="*/ 190 w 425"/>
                <a:gd name="T73" fmla="*/ 580 h 601"/>
                <a:gd name="T74" fmla="*/ 146 w 425"/>
                <a:gd name="T75" fmla="*/ 576 h 601"/>
                <a:gd name="T76" fmla="*/ 108 w 425"/>
                <a:gd name="T77" fmla="*/ 574 h 601"/>
                <a:gd name="T78" fmla="*/ 90 w 425"/>
                <a:gd name="T79" fmla="*/ 553 h 601"/>
                <a:gd name="T80" fmla="*/ 98 w 425"/>
                <a:gd name="T81" fmla="*/ 536 h 601"/>
                <a:gd name="T82" fmla="*/ 94 w 425"/>
                <a:gd name="T83" fmla="*/ 501 h 601"/>
                <a:gd name="T84" fmla="*/ 85 w 425"/>
                <a:gd name="T85" fmla="*/ 480 h 601"/>
                <a:gd name="T86" fmla="*/ 65 w 425"/>
                <a:gd name="T87" fmla="*/ 443 h 601"/>
                <a:gd name="T88" fmla="*/ 56 w 425"/>
                <a:gd name="T89" fmla="*/ 413 h 601"/>
                <a:gd name="T90" fmla="*/ 56 w 425"/>
                <a:gd name="T91" fmla="*/ 380 h 601"/>
                <a:gd name="T92" fmla="*/ 50 w 425"/>
                <a:gd name="T93" fmla="*/ 367 h 601"/>
                <a:gd name="T94" fmla="*/ 52 w 425"/>
                <a:gd name="T95" fmla="*/ 330 h 601"/>
                <a:gd name="T96" fmla="*/ 52 w 425"/>
                <a:gd name="T97" fmla="*/ 303 h 601"/>
                <a:gd name="T98" fmla="*/ 46 w 425"/>
                <a:gd name="T99" fmla="*/ 290 h 601"/>
                <a:gd name="T100" fmla="*/ 31 w 425"/>
                <a:gd name="T101" fmla="*/ 273 h 601"/>
                <a:gd name="T102" fmla="*/ 37 w 425"/>
                <a:gd name="T103" fmla="*/ 259 h 601"/>
                <a:gd name="T104" fmla="*/ 46 w 425"/>
                <a:gd name="T105" fmla="*/ 226 h 601"/>
                <a:gd name="T106" fmla="*/ 58 w 425"/>
                <a:gd name="T107" fmla="*/ 209 h 601"/>
                <a:gd name="T108" fmla="*/ 69 w 425"/>
                <a:gd name="T109" fmla="*/ 196 h 601"/>
                <a:gd name="T110" fmla="*/ 83 w 425"/>
                <a:gd name="T111" fmla="*/ 169 h 601"/>
                <a:gd name="T112" fmla="*/ 94 w 425"/>
                <a:gd name="T113" fmla="*/ 154 h 601"/>
                <a:gd name="T114" fmla="*/ 108 w 425"/>
                <a:gd name="T115" fmla="*/ 130 h 601"/>
                <a:gd name="T116" fmla="*/ 123 w 425"/>
                <a:gd name="T117" fmla="*/ 106 h 601"/>
                <a:gd name="T118" fmla="*/ 127 w 425"/>
                <a:gd name="T119" fmla="*/ 71 h 601"/>
                <a:gd name="T120" fmla="*/ 135 w 425"/>
                <a:gd name="T121" fmla="*/ 61 h 601"/>
                <a:gd name="T122" fmla="*/ 123 w 425"/>
                <a:gd name="T123" fmla="*/ 25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 h="601">
                  <a:moveTo>
                    <a:pt x="94" y="534"/>
                  </a:moveTo>
                  <a:lnTo>
                    <a:pt x="92" y="534"/>
                  </a:lnTo>
                  <a:lnTo>
                    <a:pt x="94" y="534"/>
                  </a:lnTo>
                  <a:close/>
                  <a:moveTo>
                    <a:pt x="37" y="461"/>
                  </a:moveTo>
                  <a:lnTo>
                    <a:pt x="35" y="463"/>
                  </a:lnTo>
                  <a:lnTo>
                    <a:pt x="33" y="463"/>
                  </a:lnTo>
                  <a:lnTo>
                    <a:pt x="33" y="461"/>
                  </a:lnTo>
                  <a:lnTo>
                    <a:pt x="35" y="461"/>
                  </a:lnTo>
                  <a:lnTo>
                    <a:pt x="37" y="461"/>
                  </a:lnTo>
                  <a:close/>
                  <a:moveTo>
                    <a:pt x="27" y="459"/>
                  </a:moveTo>
                  <a:lnTo>
                    <a:pt x="25" y="459"/>
                  </a:lnTo>
                  <a:lnTo>
                    <a:pt x="27" y="457"/>
                  </a:lnTo>
                  <a:lnTo>
                    <a:pt x="27" y="459"/>
                  </a:lnTo>
                  <a:close/>
                  <a:moveTo>
                    <a:pt x="23" y="457"/>
                  </a:moveTo>
                  <a:lnTo>
                    <a:pt x="21" y="457"/>
                  </a:lnTo>
                  <a:lnTo>
                    <a:pt x="21" y="455"/>
                  </a:lnTo>
                  <a:lnTo>
                    <a:pt x="23" y="455"/>
                  </a:lnTo>
                  <a:lnTo>
                    <a:pt x="23" y="457"/>
                  </a:lnTo>
                  <a:close/>
                  <a:moveTo>
                    <a:pt x="29" y="457"/>
                  </a:moveTo>
                  <a:lnTo>
                    <a:pt x="27" y="457"/>
                  </a:lnTo>
                  <a:lnTo>
                    <a:pt x="29" y="455"/>
                  </a:lnTo>
                  <a:lnTo>
                    <a:pt x="29" y="457"/>
                  </a:lnTo>
                  <a:close/>
                  <a:moveTo>
                    <a:pt x="12" y="443"/>
                  </a:moveTo>
                  <a:lnTo>
                    <a:pt x="10" y="443"/>
                  </a:lnTo>
                  <a:lnTo>
                    <a:pt x="10" y="442"/>
                  </a:lnTo>
                  <a:lnTo>
                    <a:pt x="12" y="442"/>
                  </a:lnTo>
                  <a:lnTo>
                    <a:pt x="12" y="443"/>
                  </a:lnTo>
                  <a:close/>
                  <a:moveTo>
                    <a:pt x="58" y="432"/>
                  </a:moveTo>
                  <a:lnTo>
                    <a:pt x="56" y="430"/>
                  </a:lnTo>
                  <a:lnTo>
                    <a:pt x="58" y="430"/>
                  </a:lnTo>
                  <a:lnTo>
                    <a:pt x="58" y="432"/>
                  </a:lnTo>
                  <a:close/>
                  <a:moveTo>
                    <a:pt x="35" y="430"/>
                  </a:moveTo>
                  <a:lnTo>
                    <a:pt x="33" y="430"/>
                  </a:lnTo>
                  <a:lnTo>
                    <a:pt x="33" y="428"/>
                  </a:lnTo>
                  <a:lnTo>
                    <a:pt x="35" y="428"/>
                  </a:lnTo>
                  <a:lnTo>
                    <a:pt x="35" y="430"/>
                  </a:lnTo>
                  <a:close/>
                  <a:moveTo>
                    <a:pt x="21" y="363"/>
                  </a:moveTo>
                  <a:lnTo>
                    <a:pt x="19" y="363"/>
                  </a:lnTo>
                  <a:lnTo>
                    <a:pt x="21" y="363"/>
                  </a:lnTo>
                  <a:close/>
                  <a:moveTo>
                    <a:pt x="48" y="332"/>
                  </a:moveTo>
                  <a:lnTo>
                    <a:pt x="48" y="330"/>
                  </a:lnTo>
                  <a:lnTo>
                    <a:pt x="48" y="332"/>
                  </a:lnTo>
                  <a:close/>
                  <a:moveTo>
                    <a:pt x="0" y="253"/>
                  </a:moveTo>
                  <a:lnTo>
                    <a:pt x="0" y="251"/>
                  </a:lnTo>
                  <a:lnTo>
                    <a:pt x="0" y="253"/>
                  </a:lnTo>
                  <a:close/>
                  <a:moveTo>
                    <a:pt x="39" y="33"/>
                  </a:moveTo>
                  <a:lnTo>
                    <a:pt x="39" y="31"/>
                  </a:lnTo>
                  <a:lnTo>
                    <a:pt x="39" y="33"/>
                  </a:lnTo>
                  <a:close/>
                  <a:moveTo>
                    <a:pt x="198" y="8"/>
                  </a:moveTo>
                  <a:lnTo>
                    <a:pt x="196" y="8"/>
                  </a:lnTo>
                  <a:lnTo>
                    <a:pt x="198" y="8"/>
                  </a:lnTo>
                  <a:close/>
                  <a:moveTo>
                    <a:pt x="208" y="8"/>
                  </a:moveTo>
                  <a:lnTo>
                    <a:pt x="206" y="9"/>
                  </a:lnTo>
                  <a:lnTo>
                    <a:pt x="204" y="9"/>
                  </a:lnTo>
                  <a:lnTo>
                    <a:pt x="204" y="8"/>
                  </a:lnTo>
                  <a:lnTo>
                    <a:pt x="206" y="8"/>
                  </a:lnTo>
                  <a:lnTo>
                    <a:pt x="208" y="8"/>
                  </a:lnTo>
                  <a:close/>
                  <a:moveTo>
                    <a:pt x="192" y="8"/>
                  </a:moveTo>
                  <a:lnTo>
                    <a:pt x="194" y="8"/>
                  </a:lnTo>
                  <a:lnTo>
                    <a:pt x="192" y="8"/>
                  </a:lnTo>
                  <a:close/>
                  <a:moveTo>
                    <a:pt x="144" y="4"/>
                  </a:moveTo>
                  <a:lnTo>
                    <a:pt x="144" y="6"/>
                  </a:lnTo>
                  <a:lnTo>
                    <a:pt x="144" y="4"/>
                  </a:lnTo>
                  <a:lnTo>
                    <a:pt x="144" y="6"/>
                  </a:lnTo>
                  <a:lnTo>
                    <a:pt x="144" y="4"/>
                  </a:lnTo>
                  <a:close/>
                  <a:moveTo>
                    <a:pt x="138" y="2"/>
                  </a:moveTo>
                  <a:lnTo>
                    <a:pt x="140" y="4"/>
                  </a:lnTo>
                  <a:lnTo>
                    <a:pt x="142" y="4"/>
                  </a:lnTo>
                  <a:lnTo>
                    <a:pt x="142" y="6"/>
                  </a:lnTo>
                  <a:lnTo>
                    <a:pt x="142" y="4"/>
                  </a:lnTo>
                  <a:lnTo>
                    <a:pt x="144" y="6"/>
                  </a:lnTo>
                  <a:lnTo>
                    <a:pt x="146" y="6"/>
                  </a:lnTo>
                  <a:lnTo>
                    <a:pt x="144" y="4"/>
                  </a:lnTo>
                  <a:lnTo>
                    <a:pt x="146" y="4"/>
                  </a:lnTo>
                  <a:lnTo>
                    <a:pt x="144" y="4"/>
                  </a:lnTo>
                  <a:lnTo>
                    <a:pt x="146" y="4"/>
                  </a:lnTo>
                  <a:lnTo>
                    <a:pt x="144" y="4"/>
                  </a:lnTo>
                  <a:lnTo>
                    <a:pt x="144" y="2"/>
                  </a:lnTo>
                  <a:lnTo>
                    <a:pt x="142" y="2"/>
                  </a:lnTo>
                  <a:lnTo>
                    <a:pt x="140" y="2"/>
                  </a:lnTo>
                  <a:lnTo>
                    <a:pt x="138" y="2"/>
                  </a:lnTo>
                  <a:lnTo>
                    <a:pt x="138" y="0"/>
                  </a:lnTo>
                  <a:lnTo>
                    <a:pt x="138" y="2"/>
                  </a:lnTo>
                  <a:lnTo>
                    <a:pt x="140" y="2"/>
                  </a:lnTo>
                  <a:lnTo>
                    <a:pt x="142" y="2"/>
                  </a:lnTo>
                  <a:lnTo>
                    <a:pt x="144" y="2"/>
                  </a:lnTo>
                  <a:lnTo>
                    <a:pt x="146" y="2"/>
                  </a:lnTo>
                  <a:lnTo>
                    <a:pt x="148" y="2"/>
                  </a:lnTo>
                  <a:lnTo>
                    <a:pt x="150" y="2"/>
                  </a:lnTo>
                  <a:lnTo>
                    <a:pt x="152" y="2"/>
                  </a:lnTo>
                  <a:lnTo>
                    <a:pt x="154" y="2"/>
                  </a:lnTo>
                  <a:lnTo>
                    <a:pt x="156" y="2"/>
                  </a:lnTo>
                  <a:lnTo>
                    <a:pt x="156" y="4"/>
                  </a:lnTo>
                  <a:lnTo>
                    <a:pt x="158" y="4"/>
                  </a:lnTo>
                  <a:lnTo>
                    <a:pt x="158" y="2"/>
                  </a:lnTo>
                  <a:lnTo>
                    <a:pt x="160" y="2"/>
                  </a:lnTo>
                  <a:lnTo>
                    <a:pt x="160" y="4"/>
                  </a:lnTo>
                  <a:lnTo>
                    <a:pt x="162" y="4"/>
                  </a:lnTo>
                  <a:lnTo>
                    <a:pt x="162" y="2"/>
                  </a:lnTo>
                  <a:lnTo>
                    <a:pt x="162" y="4"/>
                  </a:lnTo>
                  <a:lnTo>
                    <a:pt x="162" y="2"/>
                  </a:lnTo>
                  <a:lnTo>
                    <a:pt x="162" y="4"/>
                  </a:lnTo>
                  <a:lnTo>
                    <a:pt x="163" y="2"/>
                  </a:lnTo>
                  <a:lnTo>
                    <a:pt x="163" y="4"/>
                  </a:lnTo>
                  <a:lnTo>
                    <a:pt x="163" y="2"/>
                  </a:lnTo>
                  <a:lnTo>
                    <a:pt x="163" y="4"/>
                  </a:lnTo>
                  <a:lnTo>
                    <a:pt x="162" y="4"/>
                  </a:lnTo>
                  <a:lnTo>
                    <a:pt x="163" y="4"/>
                  </a:lnTo>
                  <a:lnTo>
                    <a:pt x="165" y="4"/>
                  </a:lnTo>
                  <a:lnTo>
                    <a:pt x="167" y="4"/>
                  </a:lnTo>
                  <a:lnTo>
                    <a:pt x="169" y="4"/>
                  </a:lnTo>
                  <a:lnTo>
                    <a:pt x="169" y="6"/>
                  </a:lnTo>
                  <a:lnTo>
                    <a:pt x="171" y="4"/>
                  </a:lnTo>
                  <a:lnTo>
                    <a:pt x="173" y="4"/>
                  </a:lnTo>
                  <a:lnTo>
                    <a:pt x="175" y="4"/>
                  </a:lnTo>
                  <a:lnTo>
                    <a:pt x="177" y="4"/>
                  </a:lnTo>
                  <a:lnTo>
                    <a:pt x="177" y="6"/>
                  </a:lnTo>
                  <a:lnTo>
                    <a:pt x="179" y="6"/>
                  </a:lnTo>
                  <a:lnTo>
                    <a:pt x="181" y="6"/>
                  </a:lnTo>
                  <a:lnTo>
                    <a:pt x="183" y="6"/>
                  </a:lnTo>
                  <a:lnTo>
                    <a:pt x="185" y="6"/>
                  </a:lnTo>
                  <a:lnTo>
                    <a:pt x="188" y="6"/>
                  </a:lnTo>
                  <a:lnTo>
                    <a:pt x="190" y="6"/>
                  </a:lnTo>
                  <a:lnTo>
                    <a:pt x="192" y="6"/>
                  </a:lnTo>
                  <a:lnTo>
                    <a:pt x="192" y="4"/>
                  </a:lnTo>
                  <a:lnTo>
                    <a:pt x="194" y="4"/>
                  </a:lnTo>
                  <a:lnTo>
                    <a:pt x="194" y="6"/>
                  </a:lnTo>
                  <a:lnTo>
                    <a:pt x="196" y="4"/>
                  </a:lnTo>
                  <a:lnTo>
                    <a:pt x="196" y="6"/>
                  </a:lnTo>
                  <a:lnTo>
                    <a:pt x="198" y="6"/>
                  </a:lnTo>
                  <a:lnTo>
                    <a:pt x="198" y="8"/>
                  </a:lnTo>
                  <a:lnTo>
                    <a:pt x="196" y="8"/>
                  </a:lnTo>
                  <a:lnTo>
                    <a:pt x="194" y="8"/>
                  </a:lnTo>
                  <a:lnTo>
                    <a:pt x="194" y="6"/>
                  </a:lnTo>
                  <a:lnTo>
                    <a:pt x="192" y="6"/>
                  </a:lnTo>
                  <a:lnTo>
                    <a:pt x="192" y="8"/>
                  </a:lnTo>
                  <a:lnTo>
                    <a:pt x="194" y="8"/>
                  </a:lnTo>
                  <a:lnTo>
                    <a:pt x="196" y="8"/>
                  </a:lnTo>
                  <a:lnTo>
                    <a:pt x="196" y="9"/>
                  </a:lnTo>
                  <a:lnTo>
                    <a:pt x="196" y="8"/>
                  </a:lnTo>
                  <a:lnTo>
                    <a:pt x="196" y="9"/>
                  </a:lnTo>
                  <a:lnTo>
                    <a:pt x="194" y="9"/>
                  </a:lnTo>
                  <a:lnTo>
                    <a:pt x="196" y="9"/>
                  </a:lnTo>
                  <a:lnTo>
                    <a:pt x="198" y="9"/>
                  </a:lnTo>
                  <a:lnTo>
                    <a:pt x="198" y="8"/>
                  </a:lnTo>
                  <a:lnTo>
                    <a:pt x="198" y="6"/>
                  </a:lnTo>
                  <a:lnTo>
                    <a:pt x="200" y="6"/>
                  </a:lnTo>
                  <a:lnTo>
                    <a:pt x="200" y="8"/>
                  </a:lnTo>
                  <a:lnTo>
                    <a:pt x="198" y="8"/>
                  </a:lnTo>
                  <a:lnTo>
                    <a:pt x="198" y="9"/>
                  </a:lnTo>
                  <a:lnTo>
                    <a:pt x="200" y="9"/>
                  </a:lnTo>
                  <a:lnTo>
                    <a:pt x="202" y="9"/>
                  </a:lnTo>
                  <a:lnTo>
                    <a:pt x="204" y="9"/>
                  </a:lnTo>
                  <a:lnTo>
                    <a:pt x="204" y="11"/>
                  </a:lnTo>
                  <a:lnTo>
                    <a:pt x="206" y="11"/>
                  </a:lnTo>
                  <a:lnTo>
                    <a:pt x="206" y="9"/>
                  </a:lnTo>
                  <a:lnTo>
                    <a:pt x="208" y="9"/>
                  </a:lnTo>
                  <a:lnTo>
                    <a:pt x="210" y="8"/>
                  </a:lnTo>
                  <a:lnTo>
                    <a:pt x="208" y="8"/>
                  </a:lnTo>
                  <a:lnTo>
                    <a:pt x="210" y="6"/>
                  </a:lnTo>
                  <a:lnTo>
                    <a:pt x="211" y="6"/>
                  </a:lnTo>
                  <a:lnTo>
                    <a:pt x="213" y="6"/>
                  </a:lnTo>
                  <a:lnTo>
                    <a:pt x="215" y="9"/>
                  </a:lnTo>
                  <a:lnTo>
                    <a:pt x="217" y="9"/>
                  </a:lnTo>
                  <a:lnTo>
                    <a:pt x="217" y="11"/>
                  </a:lnTo>
                  <a:lnTo>
                    <a:pt x="219" y="11"/>
                  </a:lnTo>
                  <a:lnTo>
                    <a:pt x="219" y="13"/>
                  </a:lnTo>
                  <a:lnTo>
                    <a:pt x="221" y="13"/>
                  </a:lnTo>
                  <a:lnTo>
                    <a:pt x="223" y="13"/>
                  </a:lnTo>
                  <a:lnTo>
                    <a:pt x="221" y="13"/>
                  </a:lnTo>
                  <a:lnTo>
                    <a:pt x="221" y="15"/>
                  </a:lnTo>
                  <a:lnTo>
                    <a:pt x="223" y="15"/>
                  </a:lnTo>
                  <a:lnTo>
                    <a:pt x="223" y="17"/>
                  </a:lnTo>
                  <a:lnTo>
                    <a:pt x="223" y="15"/>
                  </a:lnTo>
                  <a:lnTo>
                    <a:pt x="221" y="15"/>
                  </a:lnTo>
                  <a:lnTo>
                    <a:pt x="221" y="17"/>
                  </a:lnTo>
                  <a:lnTo>
                    <a:pt x="223" y="17"/>
                  </a:lnTo>
                  <a:lnTo>
                    <a:pt x="225" y="19"/>
                  </a:lnTo>
                  <a:lnTo>
                    <a:pt x="225" y="21"/>
                  </a:lnTo>
                  <a:lnTo>
                    <a:pt x="225" y="19"/>
                  </a:lnTo>
                  <a:lnTo>
                    <a:pt x="225" y="21"/>
                  </a:lnTo>
                  <a:lnTo>
                    <a:pt x="227" y="21"/>
                  </a:lnTo>
                  <a:lnTo>
                    <a:pt x="227" y="23"/>
                  </a:lnTo>
                  <a:lnTo>
                    <a:pt x="229" y="23"/>
                  </a:lnTo>
                  <a:lnTo>
                    <a:pt x="231" y="23"/>
                  </a:lnTo>
                  <a:lnTo>
                    <a:pt x="231" y="25"/>
                  </a:lnTo>
                  <a:lnTo>
                    <a:pt x="231" y="27"/>
                  </a:lnTo>
                  <a:lnTo>
                    <a:pt x="231" y="29"/>
                  </a:lnTo>
                  <a:lnTo>
                    <a:pt x="231" y="31"/>
                  </a:lnTo>
                  <a:lnTo>
                    <a:pt x="231" y="33"/>
                  </a:lnTo>
                  <a:lnTo>
                    <a:pt x="231" y="34"/>
                  </a:lnTo>
                  <a:lnTo>
                    <a:pt x="231" y="36"/>
                  </a:lnTo>
                  <a:lnTo>
                    <a:pt x="229" y="36"/>
                  </a:lnTo>
                  <a:lnTo>
                    <a:pt x="229" y="38"/>
                  </a:lnTo>
                  <a:lnTo>
                    <a:pt x="229" y="40"/>
                  </a:lnTo>
                  <a:lnTo>
                    <a:pt x="227" y="40"/>
                  </a:lnTo>
                  <a:lnTo>
                    <a:pt x="227" y="42"/>
                  </a:lnTo>
                  <a:lnTo>
                    <a:pt x="227" y="44"/>
                  </a:lnTo>
                  <a:lnTo>
                    <a:pt x="229" y="44"/>
                  </a:lnTo>
                  <a:lnTo>
                    <a:pt x="231" y="44"/>
                  </a:lnTo>
                  <a:lnTo>
                    <a:pt x="231" y="46"/>
                  </a:lnTo>
                  <a:lnTo>
                    <a:pt x="231" y="48"/>
                  </a:lnTo>
                  <a:lnTo>
                    <a:pt x="233" y="48"/>
                  </a:lnTo>
                  <a:lnTo>
                    <a:pt x="235" y="48"/>
                  </a:lnTo>
                  <a:lnTo>
                    <a:pt x="235" y="50"/>
                  </a:lnTo>
                  <a:lnTo>
                    <a:pt x="236" y="50"/>
                  </a:lnTo>
                  <a:lnTo>
                    <a:pt x="236" y="52"/>
                  </a:lnTo>
                  <a:lnTo>
                    <a:pt x="236" y="54"/>
                  </a:lnTo>
                  <a:lnTo>
                    <a:pt x="238" y="54"/>
                  </a:lnTo>
                  <a:lnTo>
                    <a:pt x="240" y="54"/>
                  </a:lnTo>
                  <a:lnTo>
                    <a:pt x="240" y="56"/>
                  </a:lnTo>
                  <a:lnTo>
                    <a:pt x="240" y="57"/>
                  </a:lnTo>
                  <a:lnTo>
                    <a:pt x="240" y="59"/>
                  </a:lnTo>
                  <a:lnTo>
                    <a:pt x="240" y="61"/>
                  </a:lnTo>
                  <a:lnTo>
                    <a:pt x="238" y="61"/>
                  </a:lnTo>
                  <a:lnTo>
                    <a:pt x="240" y="63"/>
                  </a:lnTo>
                  <a:lnTo>
                    <a:pt x="242" y="63"/>
                  </a:lnTo>
                  <a:lnTo>
                    <a:pt x="242" y="65"/>
                  </a:lnTo>
                  <a:lnTo>
                    <a:pt x="242" y="67"/>
                  </a:lnTo>
                  <a:lnTo>
                    <a:pt x="244" y="67"/>
                  </a:lnTo>
                  <a:lnTo>
                    <a:pt x="244" y="69"/>
                  </a:lnTo>
                  <a:lnTo>
                    <a:pt x="246" y="69"/>
                  </a:lnTo>
                  <a:lnTo>
                    <a:pt x="246" y="71"/>
                  </a:lnTo>
                  <a:lnTo>
                    <a:pt x="246" y="69"/>
                  </a:lnTo>
                  <a:lnTo>
                    <a:pt x="248" y="69"/>
                  </a:lnTo>
                  <a:lnTo>
                    <a:pt x="248" y="71"/>
                  </a:lnTo>
                  <a:lnTo>
                    <a:pt x="250" y="71"/>
                  </a:lnTo>
                  <a:lnTo>
                    <a:pt x="250" y="73"/>
                  </a:lnTo>
                  <a:lnTo>
                    <a:pt x="250" y="75"/>
                  </a:lnTo>
                  <a:lnTo>
                    <a:pt x="252" y="75"/>
                  </a:lnTo>
                  <a:lnTo>
                    <a:pt x="252" y="77"/>
                  </a:lnTo>
                  <a:lnTo>
                    <a:pt x="254" y="77"/>
                  </a:lnTo>
                  <a:lnTo>
                    <a:pt x="254" y="79"/>
                  </a:lnTo>
                  <a:lnTo>
                    <a:pt x="256" y="79"/>
                  </a:lnTo>
                  <a:lnTo>
                    <a:pt x="256" y="81"/>
                  </a:lnTo>
                  <a:lnTo>
                    <a:pt x="258" y="81"/>
                  </a:lnTo>
                  <a:lnTo>
                    <a:pt x="258" y="82"/>
                  </a:lnTo>
                  <a:lnTo>
                    <a:pt x="260" y="82"/>
                  </a:lnTo>
                  <a:lnTo>
                    <a:pt x="261" y="82"/>
                  </a:lnTo>
                  <a:lnTo>
                    <a:pt x="261" y="84"/>
                  </a:lnTo>
                  <a:lnTo>
                    <a:pt x="263" y="84"/>
                  </a:lnTo>
                  <a:lnTo>
                    <a:pt x="261" y="84"/>
                  </a:lnTo>
                  <a:lnTo>
                    <a:pt x="261" y="86"/>
                  </a:lnTo>
                  <a:lnTo>
                    <a:pt x="263" y="86"/>
                  </a:lnTo>
                  <a:lnTo>
                    <a:pt x="265" y="88"/>
                  </a:lnTo>
                  <a:lnTo>
                    <a:pt x="267" y="88"/>
                  </a:lnTo>
                  <a:lnTo>
                    <a:pt x="269" y="88"/>
                  </a:lnTo>
                  <a:lnTo>
                    <a:pt x="269" y="86"/>
                  </a:lnTo>
                  <a:lnTo>
                    <a:pt x="269" y="88"/>
                  </a:lnTo>
                  <a:lnTo>
                    <a:pt x="271" y="88"/>
                  </a:lnTo>
                  <a:lnTo>
                    <a:pt x="271" y="86"/>
                  </a:lnTo>
                  <a:lnTo>
                    <a:pt x="273" y="86"/>
                  </a:lnTo>
                  <a:lnTo>
                    <a:pt x="275" y="88"/>
                  </a:lnTo>
                  <a:lnTo>
                    <a:pt x="275" y="90"/>
                  </a:lnTo>
                  <a:lnTo>
                    <a:pt x="277" y="90"/>
                  </a:lnTo>
                  <a:lnTo>
                    <a:pt x="277" y="92"/>
                  </a:lnTo>
                  <a:lnTo>
                    <a:pt x="279" y="92"/>
                  </a:lnTo>
                  <a:lnTo>
                    <a:pt x="279" y="94"/>
                  </a:lnTo>
                  <a:lnTo>
                    <a:pt x="279" y="96"/>
                  </a:lnTo>
                  <a:lnTo>
                    <a:pt x="281" y="96"/>
                  </a:lnTo>
                  <a:lnTo>
                    <a:pt x="281" y="98"/>
                  </a:lnTo>
                  <a:lnTo>
                    <a:pt x="281" y="96"/>
                  </a:lnTo>
                  <a:lnTo>
                    <a:pt x="283" y="96"/>
                  </a:lnTo>
                  <a:lnTo>
                    <a:pt x="283" y="98"/>
                  </a:lnTo>
                  <a:lnTo>
                    <a:pt x="284" y="96"/>
                  </a:lnTo>
                  <a:lnTo>
                    <a:pt x="286" y="96"/>
                  </a:lnTo>
                  <a:lnTo>
                    <a:pt x="288" y="96"/>
                  </a:lnTo>
                  <a:lnTo>
                    <a:pt x="288" y="98"/>
                  </a:lnTo>
                  <a:lnTo>
                    <a:pt x="288" y="96"/>
                  </a:lnTo>
                  <a:lnTo>
                    <a:pt x="290" y="96"/>
                  </a:lnTo>
                  <a:lnTo>
                    <a:pt x="290" y="98"/>
                  </a:lnTo>
                  <a:lnTo>
                    <a:pt x="290" y="100"/>
                  </a:lnTo>
                  <a:lnTo>
                    <a:pt x="288" y="100"/>
                  </a:lnTo>
                  <a:lnTo>
                    <a:pt x="290" y="100"/>
                  </a:lnTo>
                  <a:lnTo>
                    <a:pt x="288" y="100"/>
                  </a:lnTo>
                  <a:lnTo>
                    <a:pt x="288" y="102"/>
                  </a:lnTo>
                  <a:lnTo>
                    <a:pt x="290" y="102"/>
                  </a:lnTo>
                  <a:lnTo>
                    <a:pt x="288" y="102"/>
                  </a:lnTo>
                  <a:lnTo>
                    <a:pt x="288" y="104"/>
                  </a:lnTo>
                  <a:lnTo>
                    <a:pt x="290" y="104"/>
                  </a:lnTo>
                  <a:lnTo>
                    <a:pt x="290" y="106"/>
                  </a:lnTo>
                  <a:lnTo>
                    <a:pt x="290" y="107"/>
                  </a:lnTo>
                  <a:lnTo>
                    <a:pt x="288" y="107"/>
                  </a:lnTo>
                  <a:lnTo>
                    <a:pt x="288" y="109"/>
                  </a:lnTo>
                  <a:lnTo>
                    <a:pt x="288" y="111"/>
                  </a:lnTo>
                  <a:lnTo>
                    <a:pt x="290" y="111"/>
                  </a:lnTo>
                  <a:lnTo>
                    <a:pt x="290" y="113"/>
                  </a:lnTo>
                  <a:lnTo>
                    <a:pt x="292" y="113"/>
                  </a:lnTo>
                  <a:lnTo>
                    <a:pt x="292" y="115"/>
                  </a:lnTo>
                  <a:lnTo>
                    <a:pt x="292" y="117"/>
                  </a:lnTo>
                  <a:lnTo>
                    <a:pt x="292" y="119"/>
                  </a:lnTo>
                  <a:lnTo>
                    <a:pt x="294" y="119"/>
                  </a:lnTo>
                  <a:lnTo>
                    <a:pt x="294" y="121"/>
                  </a:lnTo>
                  <a:lnTo>
                    <a:pt x="296" y="121"/>
                  </a:lnTo>
                  <a:lnTo>
                    <a:pt x="296" y="119"/>
                  </a:lnTo>
                  <a:lnTo>
                    <a:pt x="294" y="119"/>
                  </a:lnTo>
                  <a:lnTo>
                    <a:pt x="296" y="119"/>
                  </a:lnTo>
                  <a:lnTo>
                    <a:pt x="296" y="121"/>
                  </a:lnTo>
                  <a:lnTo>
                    <a:pt x="298" y="121"/>
                  </a:lnTo>
                  <a:lnTo>
                    <a:pt x="298" y="123"/>
                  </a:lnTo>
                  <a:lnTo>
                    <a:pt x="300" y="123"/>
                  </a:lnTo>
                  <a:lnTo>
                    <a:pt x="300" y="125"/>
                  </a:lnTo>
                  <a:lnTo>
                    <a:pt x="302" y="125"/>
                  </a:lnTo>
                  <a:lnTo>
                    <a:pt x="302" y="127"/>
                  </a:lnTo>
                  <a:lnTo>
                    <a:pt x="302" y="129"/>
                  </a:lnTo>
                  <a:lnTo>
                    <a:pt x="304" y="129"/>
                  </a:lnTo>
                  <a:lnTo>
                    <a:pt x="304" y="130"/>
                  </a:lnTo>
                  <a:lnTo>
                    <a:pt x="306" y="130"/>
                  </a:lnTo>
                  <a:lnTo>
                    <a:pt x="306" y="132"/>
                  </a:lnTo>
                  <a:lnTo>
                    <a:pt x="306" y="134"/>
                  </a:lnTo>
                  <a:lnTo>
                    <a:pt x="304" y="134"/>
                  </a:lnTo>
                  <a:lnTo>
                    <a:pt x="302" y="134"/>
                  </a:lnTo>
                  <a:lnTo>
                    <a:pt x="302" y="136"/>
                  </a:lnTo>
                  <a:lnTo>
                    <a:pt x="300" y="136"/>
                  </a:lnTo>
                  <a:lnTo>
                    <a:pt x="300" y="138"/>
                  </a:lnTo>
                  <a:lnTo>
                    <a:pt x="300" y="140"/>
                  </a:lnTo>
                  <a:lnTo>
                    <a:pt x="302" y="140"/>
                  </a:lnTo>
                  <a:lnTo>
                    <a:pt x="302" y="142"/>
                  </a:lnTo>
                  <a:lnTo>
                    <a:pt x="302" y="144"/>
                  </a:lnTo>
                  <a:lnTo>
                    <a:pt x="302" y="146"/>
                  </a:lnTo>
                  <a:lnTo>
                    <a:pt x="304" y="146"/>
                  </a:lnTo>
                  <a:lnTo>
                    <a:pt x="304" y="148"/>
                  </a:lnTo>
                  <a:lnTo>
                    <a:pt x="306" y="148"/>
                  </a:lnTo>
                  <a:lnTo>
                    <a:pt x="308" y="148"/>
                  </a:lnTo>
                  <a:lnTo>
                    <a:pt x="308" y="150"/>
                  </a:lnTo>
                  <a:lnTo>
                    <a:pt x="308" y="148"/>
                  </a:lnTo>
                  <a:lnTo>
                    <a:pt x="309" y="148"/>
                  </a:lnTo>
                  <a:lnTo>
                    <a:pt x="311" y="148"/>
                  </a:lnTo>
                  <a:lnTo>
                    <a:pt x="313" y="150"/>
                  </a:lnTo>
                  <a:lnTo>
                    <a:pt x="311" y="150"/>
                  </a:lnTo>
                  <a:lnTo>
                    <a:pt x="313" y="150"/>
                  </a:lnTo>
                  <a:lnTo>
                    <a:pt x="315" y="150"/>
                  </a:lnTo>
                  <a:lnTo>
                    <a:pt x="317" y="150"/>
                  </a:lnTo>
                  <a:lnTo>
                    <a:pt x="319" y="150"/>
                  </a:lnTo>
                  <a:lnTo>
                    <a:pt x="321" y="150"/>
                  </a:lnTo>
                  <a:lnTo>
                    <a:pt x="321" y="148"/>
                  </a:lnTo>
                  <a:lnTo>
                    <a:pt x="323" y="148"/>
                  </a:lnTo>
                  <a:lnTo>
                    <a:pt x="323" y="146"/>
                  </a:lnTo>
                  <a:lnTo>
                    <a:pt x="325" y="146"/>
                  </a:lnTo>
                  <a:lnTo>
                    <a:pt x="325" y="144"/>
                  </a:lnTo>
                  <a:lnTo>
                    <a:pt x="327" y="144"/>
                  </a:lnTo>
                  <a:lnTo>
                    <a:pt x="327" y="142"/>
                  </a:lnTo>
                  <a:lnTo>
                    <a:pt x="329" y="142"/>
                  </a:lnTo>
                  <a:lnTo>
                    <a:pt x="331" y="142"/>
                  </a:lnTo>
                  <a:lnTo>
                    <a:pt x="331" y="144"/>
                  </a:lnTo>
                  <a:lnTo>
                    <a:pt x="333" y="144"/>
                  </a:lnTo>
                  <a:lnTo>
                    <a:pt x="334" y="146"/>
                  </a:lnTo>
                  <a:lnTo>
                    <a:pt x="336" y="146"/>
                  </a:lnTo>
                  <a:lnTo>
                    <a:pt x="336" y="148"/>
                  </a:lnTo>
                  <a:lnTo>
                    <a:pt x="336" y="150"/>
                  </a:lnTo>
                  <a:lnTo>
                    <a:pt x="338" y="150"/>
                  </a:lnTo>
                  <a:lnTo>
                    <a:pt x="338" y="152"/>
                  </a:lnTo>
                  <a:lnTo>
                    <a:pt x="338" y="154"/>
                  </a:lnTo>
                  <a:lnTo>
                    <a:pt x="336" y="154"/>
                  </a:lnTo>
                  <a:lnTo>
                    <a:pt x="336" y="155"/>
                  </a:lnTo>
                  <a:lnTo>
                    <a:pt x="338" y="155"/>
                  </a:lnTo>
                  <a:lnTo>
                    <a:pt x="336" y="157"/>
                  </a:lnTo>
                  <a:lnTo>
                    <a:pt x="338" y="157"/>
                  </a:lnTo>
                  <a:lnTo>
                    <a:pt x="338" y="159"/>
                  </a:lnTo>
                  <a:lnTo>
                    <a:pt x="336" y="159"/>
                  </a:lnTo>
                  <a:lnTo>
                    <a:pt x="336" y="161"/>
                  </a:lnTo>
                  <a:lnTo>
                    <a:pt x="334" y="161"/>
                  </a:lnTo>
                  <a:lnTo>
                    <a:pt x="334" y="163"/>
                  </a:lnTo>
                  <a:lnTo>
                    <a:pt x="334" y="165"/>
                  </a:lnTo>
                  <a:lnTo>
                    <a:pt x="333" y="165"/>
                  </a:lnTo>
                  <a:lnTo>
                    <a:pt x="331" y="165"/>
                  </a:lnTo>
                  <a:lnTo>
                    <a:pt x="331" y="167"/>
                  </a:lnTo>
                  <a:lnTo>
                    <a:pt x="331" y="169"/>
                  </a:lnTo>
                  <a:lnTo>
                    <a:pt x="331" y="171"/>
                  </a:lnTo>
                  <a:lnTo>
                    <a:pt x="333" y="171"/>
                  </a:lnTo>
                  <a:lnTo>
                    <a:pt x="333" y="173"/>
                  </a:lnTo>
                  <a:lnTo>
                    <a:pt x="331" y="173"/>
                  </a:lnTo>
                  <a:lnTo>
                    <a:pt x="331" y="175"/>
                  </a:lnTo>
                  <a:lnTo>
                    <a:pt x="331" y="177"/>
                  </a:lnTo>
                  <a:lnTo>
                    <a:pt x="333" y="178"/>
                  </a:lnTo>
                  <a:lnTo>
                    <a:pt x="333" y="180"/>
                  </a:lnTo>
                  <a:lnTo>
                    <a:pt x="331" y="180"/>
                  </a:lnTo>
                  <a:lnTo>
                    <a:pt x="331" y="182"/>
                  </a:lnTo>
                  <a:lnTo>
                    <a:pt x="333" y="182"/>
                  </a:lnTo>
                  <a:lnTo>
                    <a:pt x="333" y="184"/>
                  </a:lnTo>
                  <a:lnTo>
                    <a:pt x="331" y="184"/>
                  </a:lnTo>
                  <a:lnTo>
                    <a:pt x="331" y="186"/>
                  </a:lnTo>
                  <a:lnTo>
                    <a:pt x="331" y="188"/>
                  </a:lnTo>
                  <a:lnTo>
                    <a:pt x="333" y="188"/>
                  </a:lnTo>
                  <a:lnTo>
                    <a:pt x="333" y="190"/>
                  </a:lnTo>
                  <a:lnTo>
                    <a:pt x="333" y="192"/>
                  </a:lnTo>
                  <a:lnTo>
                    <a:pt x="334" y="192"/>
                  </a:lnTo>
                  <a:lnTo>
                    <a:pt x="334" y="194"/>
                  </a:lnTo>
                  <a:lnTo>
                    <a:pt x="334" y="196"/>
                  </a:lnTo>
                  <a:lnTo>
                    <a:pt x="334" y="198"/>
                  </a:lnTo>
                  <a:lnTo>
                    <a:pt x="334" y="200"/>
                  </a:lnTo>
                  <a:lnTo>
                    <a:pt x="334" y="202"/>
                  </a:lnTo>
                  <a:lnTo>
                    <a:pt x="334" y="203"/>
                  </a:lnTo>
                  <a:lnTo>
                    <a:pt x="334" y="205"/>
                  </a:lnTo>
                  <a:lnTo>
                    <a:pt x="336" y="205"/>
                  </a:lnTo>
                  <a:lnTo>
                    <a:pt x="336" y="207"/>
                  </a:lnTo>
                  <a:lnTo>
                    <a:pt x="336" y="209"/>
                  </a:lnTo>
                  <a:lnTo>
                    <a:pt x="338" y="209"/>
                  </a:lnTo>
                  <a:lnTo>
                    <a:pt x="340" y="211"/>
                  </a:lnTo>
                  <a:lnTo>
                    <a:pt x="340" y="213"/>
                  </a:lnTo>
                  <a:lnTo>
                    <a:pt x="340" y="215"/>
                  </a:lnTo>
                  <a:lnTo>
                    <a:pt x="338" y="215"/>
                  </a:lnTo>
                  <a:lnTo>
                    <a:pt x="338" y="217"/>
                  </a:lnTo>
                  <a:lnTo>
                    <a:pt x="338" y="219"/>
                  </a:lnTo>
                  <a:lnTo>
                    <a:pt x="338" y="221"/>
                  </a:lnTo>
                  <a:lnTo>
                    <a:pt x="340" y="221"/>
                  </a:lnTo>
                  <a:lnTo>
                    <a:pt x="340" y="223"/>
                  </a:lnTo>
                  <a:lnTo>
                    <a:pt x="342" y="223"/>
                  </a:lnTo>
                  <a:lnTo>
                    <a:pt x="344" y="223"/>
                  </a:lnTo>
                  <a:lnTo>
                    <a:pt x="344" y="225"/>
                  </a:lnTo>
                  <a:lnTo>
                    <a:pt x="346" y="225"/>
                  </a:lnTo>
                  <a:lnTo>
                    <a:pt x="346" y="226"/>
                  </a:lnTo>
                  <a:lnTo>
                    <a:pt x="348" y="226"/>
                  </a:lnTo>
                  <a:lnTo>
                    <a:pt x="348" y="228"/>
                  </a:lnTo>
                  <a:lnTo>
                    <a:pt x="346" y="228"/>
                  </a:lnTo>
                  <a:lnTo>
                    <a:pt x="348" y="228"/>
                  </a:lnTo>
                  <a:lnTo>
                    <a:pt x="348" y="230"/>
                  </a:lnTo>
                  <a:lnTo>
                    <a:pt x="348" y="232"/>
                  </a:lnTo>
                  <a:lnTo>
                    <a:pt x="350" y="230"/>
                  </a:lnTo>
                  <a:lnTo>
                    <a:pt x="350" y="232"/>
                  </a:lnTo>
                  <a:lnTo>
                    <a:pt x="352" y="232"/>
                  </a:lnTo>
                  <a:lnTo>
                    <a:pt x="352" y="234"/>
                  </a:lnTo>
                  <a:lnTo>
                    <a:pt x="352" y="236"/>
                  </a:lnTo>
                  <a:lnTo>
                    <a:pt x="352" y="238"/>
                  </a:lnTo>
                  <a:lnTo>
                    <a:pt x="352" y="240"/>
                  </a:lnTo>
                  <a:lnTo>
                    <a:pt x="350" y="240"/>
                  </a:lnTo>
                  <a:lnTo>
                    <a:pt x="350" y="242"/>
                  </a:lnTo>
                  <a:lnTo>
                    <a:pt x="352" y="242"/>
                  </a:lnTo>
                  <a:lnTo>
                    <a:pt x="352" y="244"/>
                  </a:lnTo>
                  <a:lnTo>
                    <a:pt x="354" y="244"/>
                  </a:lnTo>
                  <a:lnTo>
                    <a:pt x="356" y="244"/>
                  </a:lnTo>
                  <a:lnTo>
                    <a:pt x="356" y="246"/>
                  </a:lnTo>
                  <a:lnTo>
                    <a:pt x="358" y="246"/>
                  </a:lnTo>
                  <a:lnTo>
                    <a:pt x="359" y="246"/>
                  </a:lnTo>
                  <a:lnTo>
                    <a:pt x="359" y="248"/>
                  </a:lnTo>
                  <a:lnTo>
                    <a:pt x="359" y="246"/>
                  </a:lnTo>
                  <a:lnTo>
                    <a:pt x="361" y="246"/>
                  </a:lnTo>
                  <a:lnTo>
                    <a:pt x="363" y="246"/>
                  </a:lnTo>
                  <a:lnTo>
                    <a:pt x="365" y="246"/>
                  </a:lnTo>
                  <a:lnTo>
                    <a:pt x="367" y="246"/>
                  </a:lnTo>
                  <a:lnTo>
                    <a:pt x="369" y="246"/>
                  </a:lnTo>
                  <a:lnTo>
                    <a:pt x="371" y="246"/>
                  </a:lnTo>
                  <a:lnTo>
                    <a:pt x="371" y="248"/>
                  </a:lnTo>
                  <a:lnTo>
                    <a:pt x="373" y="248"/>
                  </a:lnTo>
                  <a:lnTo>
                    <a:pt x="373" y="246"/>
                  </a:lnTo>
                  <a:lnTo>
                    <a:pt x="375" y="246"/>
                  </a:lnTo>
                  <a:lnTo>
                    <a:pt x="377" y="246"/>
                  </a:lnTo>
                  <a:lnTo>
                    <a:pt x="377" y="248"/>
                  </a:lnTo>
                  <a:lnTo>
                    <a:pt x="379" y="248"/>
                  </a:lnTo>
                  <a:lnTo>
                    <a:pt x="381" y="248"/>
                  </a:lnTo>
                  <a:lnTo>
                    <a:pt x="382" y="248"/>
                  </a:lnTo>
                  <a:lnTo>
                    <a:pt x="382" y="246"/>
                  </a:lnTo>
                  <a:lnTo>
                    <a:pt x="384" y="246"/>
                  </a:lnTo>
                  <a:lnTo>
                    <a:pt x="386" y="246"/>
                  </a:lnTo>
                  <a:lnTo>
                    <a:pt x="388" y="248"/>
                  </a:lnTo>
                  <a:lnTo>
                    <a:pt x="390" y="248"/>
                  </a:lnTo>
                  <a:lnTo>
                    <a:pt x="392" y="248"/>
                  </a:lnTo>
                  <a:lnTo>
                    <a:pt x="394" y="248"/>
                  </a:lnTo>
                  <a:lnTo>
                    <a:pt x="394" y="246"/>
                  </a:lnTo>
                  <a:lnTo>
                    <a:pt x="394" y="244"/>
                  </a:lnTo>
                  <a:lnTo>
                    <a:pt x="396" y="244"/>
                  </a:lnTo>
                  <a:lnTo>
                    <a:pt x="398" y="244"/>
                  </a:lnTo>
                  <a:lnTo>
                    <a:pt x="400" y="244"/>
                  </a:lnTo>
                  <a:lnTo>
                    <a:pt x="400" y="242"/>
                  </a:lnTo>
                  <a:lnTo>
                    <a:pt x="402" y="242"/>
                  </a:lnTo>
                  <a:lnTo>
                    <a:pt x="404" y="244"/>
                  </a:lnTo>
                  <a:lnTo>
                    <a:pt x="404" y="242"/>
                  </a:lnTo>
                  <a:lnTo>
                    <a:pt x="406" y="242"/>
                  </a:lnTo>
                  <a:lnTo>
                    <a:pt x="406" y="240"/>
                  </a:lnTo>
                  <a:lnTo>
                    <a:pt x="407" y="240"/>
                  </a:lnTo>
                  <a:lnTo>
                    <a:pt x="409" y="240"/>
                  </a:lnTo>
                  <a:lnTo>
                    <a:pt x="409" y="242"/>
                  </a:lnTo>
                  <a:lnTo>
                    <a:pt x="411" y="244"/>
                  </a:lnTo>
                  <a:lnTo>
                    <a:pt x="411" y="246"/>
                  </a:lnTo>
                  <a:lnTo>
                    <a:pt x="411" y="248"/>
                  </a:lnTo>
                  <a:lnTo>
                    <a:pt x="413" y="248"/>
                  </a:lnTo>
                  <a:lnTo>
                    <a:pt x="413" y="250"/>
                  </a:lnTo>
                  <a:lnTo>
                    <a:pt x="413" y="251"/>
                  </a:lnTo>
                  <a:lnTo>
                    <a:pt x="415" y="253"/>
                  </a:lnTo>
                  <a:lnTo>
                    <a:pt x="415" y="255"/>
                  </a:lnTo>
                  <a:lnTo>
                    <a:pt x="417" y="255"/>
                  </a:lnTo>
                  <a:lnTo>
                    <a:pt x="417" y="257"/>
                  </a:lnTo>
                  <a:lnTo>
                    <a:pt x="417" y="259"/>
                  </a:lnTo>
                  <a:lnTo>
                    <a:pt x="419" y="259"/>
                  </a:lnTo>
                  <a:lnTo>
                    <a:pt x="419" y="261"/>
                  </a:lnTo>
                  <a:lnTo>
                    <a:pt x="421" y="263"/>
                  </a:lnTo>
                  <a:lnTo>
                    <a:pt x="421" y="265"/>
                  </a:lnTo>
                  <a:lnTo>
                    <a:pt x="419" y="265"/>
                  </a:lnTo>
                  <a:lnTo>
                    <a:pt x="417" y="265"/>
                  </a:lnTo>
                  <a:lnTo>
                    <a:pt x="417" y="263"/>
                  </a:lnTo>
                  <a:lnTo>
                    <a:pt x="417" y="265"/>
                  </a:lnTo>
                  <a:lnTo>
                    <a:pt x="415" y="265"/>
                  </a:lnTo>
                  <a:lnTo>
                    <a:pt x="415" y="267"/>
                  </a:lnTo>
                  <a:lnTo>
                    <a:pt x="417" y="269"/>
                  </a:lnTo>
                  <a:lnTo>
                    <a:pt x="417" y="271"/>
                  </a:lnTo>
                  <a:lnTo>
                    <a:pt x="417" y="273"/>
                  </a:lnTo>
                  <a:lnTo>
                    <a:pt x="417" y="274"/>
                  </a:lnTo>
                  <a:lnTo>
                    <a:pt x="417" y="276"/>
                  </a:lnTo>
                  <a:lnTo>
                    <a:pt x="417" y="278"/>
                  </a:lnTo>
                  <a:lnTo>
                    <a:pt x="417" y="280"/>
                  </a:lnTo>
                  <a:lnTo>
                    <a:pt x="419" y="280"/>
                  </a:lnTo>
                  <a:lnTo>
                    <a:pt x="419" y="282"/>
                  </a:lnTo>
                  <a:lnTo>
                    <a:pt x="419" y="284"/>
                  </a:lnTo>
                  <a:lnTo>
                    <a:pt x="419" y="286"/>
                  </a:lnTo>
                  <a:lnTo>
                    <a:pt x="417" y="286"/>
                  </a:lnTo>
                  <a:lnTo>
                    <a:pt x="417" y="288"/>
                  </a:lnTo>
                  <a:lnTo>
                    <a:pt x="417" y="290"/>
                  </a:lnTo>
                  <a:lnTo>
                    <a:pt x="417" y="292"/>
                  </a:lnTo>
                  <a:lnTo>
                    <a:pt x="417" y="294"/>
                  </a:lnTo>
                  <a:lnTo>
                    <a:pt x="419" y="294"/>
                  </a:lnTo>
                  <a:lnTo>
                    <a:pt x="419" y="296"/>
                  </a:lnTo>
                  <a:lnTo>
                    <a:pt x="421" y="296"/>
                  </a:lnTo>
                  <a:lnTo>
                    <a:pt x="423" y="296"/>
                  </a:lnTo>
                  <a:lnTo>
                    <a:pt x="423" y="298"/>
                  </a:lnTo>
                  <a:lnTo>
                    <a:pt x="423" y="299"/>
                  </a:lnTo>
                  <a:lnTo>
                    <a:pt x="423" y="301"/>
                  </a:lnTo>
                  <a:lnTo>
                    <a:pt x="423" y="303"/>
                  </a:lnTo>
                  <a:lnTo>
                    <a:pt x="423" y="305"/>
                  </a:lnTo>
                  <a:lnTo>
                    <a:pt x="423" y="307"/>
                  </a:lnTo>
                  <a:lnTo>
                    <a:pt x="423" y="309"/>
                  </a:lnTo>
                  <a:lnTo>
                    <a:pt x="423" y="311"/>
                  </a:lnTo>
                  <a:lnTo>
                    <a:pt x="425" y="311"/>
                  </a:lnTo>
                  <a:lnTo>
                    <a:pt x="425" y="313"/>
                  </a:lnTo>
                  <a:lnTo>
                    <a:pt x="425" y="315"/>
                  </a:lnTo>
                  <a:lnTo>
                    <a:pt x="423" y="315"/>
                  </a:lnTo>
                  <a:lnTo>
                    <a:pt x="423" y="317"/>
                  </a:lnTo>
                  <a:lnTo>
                    <a:pt x="421" y="317"/>
                  </a:lnTo>
                  <a:lnTo>
                    <a:pt x="421" y="319"/>
                  </a:lnTo>
                  <a:lnTo>
                    <a:pt x="419" y="319"/>
                  </a:lnTo>
                  <a:lnTo>
                    <a:pt x="419" y="321"/>
                  </a:lnTo>
                  <a:lnTo>
                    <a:pt x="419" y="322"/>
                  </a:lnTo>
                  <a:lnTo>
                    <a:pt x="419" y="324"/>
                  </a:lnTo>
                  <a:lnTo>
                    <a:pt x="419" y="326"/>
                  </a:lnTo>
                  <a:lnTo>
                    <a:pt x="419" y="328"/>
                  </a:lnTo>
                  <a:lnTo>
                    <a:pt x="419" y="330"/>
                  </a:lnTo>
                  <a:lnTo>
                    <a:pt x="421" y="330"/>
                  </a:lnTo>
                  <a:lnTo>
                    <a:pt x="419" y="330"/>
                  </a:lnTo>
                  <a:lnTo>
                    <a:pt x="419" y="332"/>
                  </a:lnTo>
                  <a:lnTo>
                    <a:pt x="419" y="334"/>
                  </a:lnTo>
                  <a:lnTo>
                    <a:pt x="419" y="336"/>
                  </a:lnTo>
                  <a:lnTo>
                    <a:pt x="419" y="338"/>
                  </a:lnTo>
                  <a:lnTo>
                    <a:pt x="417" y="338"/>
                  </a:lnTo>
                  <a:lnTo>
                    <a:pt x="417" y="340"/>
                  </a:lnTo>
                  <a:lnTo>
                    <a:pt x="415" y="340"/>
                  </a:lnTo>
                  <a:lnTo>
                    <a:pt x="415" y="342"/>
                  </a:lnTo>
                  <a:lnTo>
                    <a:pt x="417" y="342"/>
                  </a:lnTo>
                  <a:lnTo>
                    <a:pt x="417" y="344"/>
                  </a:lnTo>
                  <a:lnTo>
                    <a:pt x="415" y="344"/>
                  </a:lnTo>
                  <a:lnTo>
                    <a:pt x="417" y="344"/>
                  </a:lnTo>
                  <a:lnTo>
                    <a:pt x="415" y="346"/>
                  </a:lnTo>
                  <a:lnTo>
                    <a:pt x="415" y="344"/>
                  </a:lnTo>
                  <a:lnTo>
                    <a:pt x="413" y="346"/>
                  </a:lnTo>
                  <a:lnTo>
                    <a:pt x="411" y="347"/>
                  </a:lnTo>
                  <a:lnTo>
                    <a:pt x="411" y="349"/>
                  </a:lnTo>
                  <a:lnTo>
                    <a:pt x="409" y="349"/>
                  </a:lnTo>
                  <a:lnTo>
                    <a:pt x="407" y="349"/>
                  </a:lnTo>
                  <a:lnTo>
                    <a:pt x="409" y="349"/>
                  </a:lnTo>
                  <a:lnTo>
                    <a:pt x="409" y="351"/>
                  </a:lnTo>
                  <a:lnTo>
                    <a:pt x="409" y="353"/>
                  </a:lnTo>
                  <a:lnTo>
                    <a:pt x="407" y="353"/>
                  </a:lnTo>
                  <a:lnTo>
                    <a:pt x="407" y="351"/>
                  </a:lnTo>
                  <a:lnTo>
                    <a:pt x="407" y="353"/>
                  </a:lnTo>
                  <a:lnTo>
                    <a:pt x="407" y="351"/>
                  </a:lnTo>
                  <a:lnTo>
                    <a:pt x="406" y="351"/>
                  </a:lnTo>
                  <a:lnTo>
                    <a:pt x="404" y="351"/>
                  </a:lnTo>
                  <a:lnTo>
                    <a:pt x="404" y="349"/>
                  </a:lnTo>
                  <a:lnTo>
                    <a:pt x="402" y="349"/>
                  </a:lnTo>
                  <a:lnTo>
                    <a:pt x="400" y="349"/>
                  </a:lnTo>
                  <a:lnTo>
                    <a:pt x="398" y="349"/>
                  </a:lnTo>
                  <a:lnTo>
                    <a:pt x="398" y="351"/>
                  </a:lnTo>
                  <a:lnTo>
                    <a:pt x="398" y="353"/>
                  </a:lnTo>
                  <a:lnTo>
                    <a:pt x="396" y="353"/>
                  </a:lnTo>
                  <a:lnTo>
                    <a:pt x="398" y="353"/>
                  </a:lnTo>
                  <a:lnTo>
                    <a:pt x="396" y="353"/>
                  </a:lnTo>
                  <a:lnTo>
                    <a:pt x="394" y="353"/>
                  </a:lnTo>
                  <a:lnTo>
                    <a:pt x="392" y="353"/>
                  </a:lnTo>
                  <a:lnTo>
                    <a:pt x="390" y="353"/>
                  </a:lnTo>
                  <a:lnTo>
                    <a:pt x="390" y="355"/>
                  </a:lnTo>
                  <a:lnTo>
                    <a:pt x="390" y="357"/>
                  </a:lnTo>
                  <a:lnTo>
                    <a:pt x="392" y="357"/>
                  </a:lnTo>
                  <a:lnTo>
                    <a:pt x="390" y="357"/>
                  </a:lnTo>
                  <a:lnTo>
                    <a:pt x="390" y="355"/>
                  </a:lnTo>
                  <a:lnTo>
                    <a:pt x="390" y="357"/>
                  </a:lnTo>
                  <a:lnTo>
                    <a:pt x="390" y="359"/>
                  </a:lnTo>
                  <a:lnTo>
                    <a:pt x="388" y="359"/>
                  </a:lnTo>
                  <a:lnTo>
                    <a:pt x="386" y="359"/>
                  </a:lnTo>
                  <a:lnTo>
                    <a:pt x="386" y="357"/>
                  </a:lnTo>
                  <a:lnTo>
                    <a:pt x="386" y="359"/>
                  </a:lnTo>
                  <a:lnTo>
                    <a:pt x="384" y="361"/>
                  </a:lnTo>
                  <a:lnTo>
                    <a:pt x="386" y="361"/>
                  </a:lnTo>
                  <a:lnTo>
                    <a:pt x="384" y="361"/>
                  </a:lnTo>
                  <a:lnTo>
                    <a:pt x="384" y="363"/>
                  </a:lnTo>
                  <a:lnTo>
                    <a:pt x="384" y="365"/>
                  </a:lnTo>
                  <a:lnTo>
                    <a:pt x="382" y="365"/>
                  </a:lnTo>
                  <a:lnTo>
                    <a:pt x="382" y="363"/>
                  </a:lnTo>
                  <a:lnTo>
                    <a:pt x="381" y="365"/>
                  </a:lnTo>
                  <a:lnTo>
                    <a:pt x="379" y="365"/>
                  </a:lnTo>
                  <a:lnTo>
                    <a:pt x="377" y="365"/>
                  </a:lnTo>
                  <a:lnTo>
                    <a:pt x="377" y="363"/>
                  </a:lnTo>
                  <a:lnTo>
                    <a:pt x="377" y="365"/>
                  </a:lnTo>
                  <a:lnTo>
                    <a:pt x="375" y="365"/>
                  </a:lnTo>
                  <a:lnTo>
                    <a:pt x="377" y="365"/>
                  </a:lnTo>
                  <a:lnTo>
                    <a:pt x="375" y="365"/>
                  </a:lnTo>
                  <a:lnTo>
                    <a:pt x="375" y="367"/>
                  </a:lnTo>
                  <a:lnTo>
                    <a:pt x="373" y="365"/>
                  </a:lnTo>
                  <a:lnTo>
                    <a:pt x="371" y="365"/>
                  </a:lnTo>
                  <a:lnTo>
                    <a:pt x="369" y="365"/>
                  </a:lnTo>
                  <a:lnTo>
                    <a:pt x="369" y="367"/>
                  </a:lnTo>
                  <a:lnTo>
                    <a:pt x="367" y="365"/>
                  </a:lnTo>
                  <a:lnTo>
                    <a:pt x="369" y="365"/>
                  </a:lnTo>
                  <a:lnTo>
                    <a:pt x="367" y="365"/>
                  </a:lnTo>
                  <a:lnTo>
                    <a:pt x="367" y="367"/>
                  </a:lnTo>
                  <a:lnTo>
                    <a:pt x="367" y="365"/>
                  </a:lnTo>
                  <a:lnTo>
                    <a:pt x="367" y="367"/>
                  </a:lnTo>
                  <a:lnTo>
                    <a:pt x="365" y="367"/>
                  </a:lnTo>
                  <a:lnTo>
                    <a:pt x="365" y="369"/>
                  </a:lnTo>
                  <a:lnTo>
                    <a:pt x="365" y="367"/>
                  </a:lnTo>
                  <a:lnTo>
                    <a:pt x="363" y="369"/>
                  </a:lnTo>
                  <a:lnTo>
                    <a:pt x="365" y="369"/>
                  </a:lnTo>
                  <a:lnTo>
                    <a:pt x="363" y="369"/>
                  </a:lnTo>
                  <a:lnTo>
                    <a:pt x="363" y="367"/>
                  </a:lnTo>
                  <a:lnTo>
                    <a:pt x="363" y="369"/>
                  </a:lnTo>
                  <a:lnTo>
                    <a:pt x="361" y="369"/>
                  </a:lnTo>
                  <a:lnTo>
                    <a:pt x="363" y="369"/>
                  </a:lnTo>
                  <a:lnTo>
                    <a:pt x="361" y="369"/>
                  </a:lnTo>
                  <a:lnTo>
                    <a:pt x="361" y="370"/>
                  </a:lnTo>
                  <a:lnTo>
                    <a:pt x="361" y="369"/>
                  </a:lnTo>
                  <a:lnTo>
                    <a:pt x="361" y="370"/>
                  </a:lnTo>
                  <a:lnTo>
                    <a:pt x="359" y="370"/>
                  </a:lnTo>
                  <a:lnTo>
                    <a:pt x="359" y="369"/>
                  </a:lnTo>
                  <a:lnTo>
                    <a:pt x="359" y="370"/>
                  </a:lnTo>
                  <a:lnTo>
                    <a:pt x="358" y="370"/>
                  </a:lnTo>
                  <a:lnTo>
                    <a:pt x="359" y="370"/>
                  </a:lnTo>
                  <a:lnTo>
                    <a:pt x="359" y="372"/>
                  </a:lnTo>
                  <a:lnTo>
                    <a:pt x="358" y="372"/>
                  </a:lnTo>
                  <a:lnTo>
                    <a:pt x="356" y="372"/>
                  </a:lnTo>
                  <a:lnTo>
                    <a:pt x="356" y="374"/>
                  </a:lnTo>
                  <a:lnTo>
                    <a:pt x="356" y="376"/>
                  </a:lnTo>
                  <a:lnTo>
                    <a:pt x="356" y="374"/>
                  </a:lnTo>
                  <a:lnTo>
                    <a:pt x="356" y="376"/>
                  </a:lnTo>
                  <a:lnTo>
                    <a:pt x="354" y="376"/>
                  </a:lnTo>
                  <a:lnTo>
                    <a:pt x="354" y="378"/>
                  </a:lnTo>
                  <a:lnTo>
                    <a:pt x="354" y="380"/>
                  </a:lnTo>
                  <a:lnTo>
                    <a:pt x="352" y="382"/>
                  </a:lnTo>
                  <a:lnTo>
                    <a:pt x="354" y="382"/>
                  </a:lnTo>
                  <a:lnTo>
                    <a:pt x="352" y="382"/>
                  </a:lnTo>
                  <a:lnTo>
                    <a:pt x="354" y="382"/>
                  </a:lnTo>
                  <a:lnTo>
                    <a:pt x="354" y="384"/>
                  </a:lnTo>
                  <a:lnTo>
                    <a:pt x="354" y="386"/>
                  </a:lnTo>
                  <a:lnTo>
                    <a:pt x="354" y="388"/>
                  </a:lnTo>
                  <a:lnTo>
                    <a:pt x="352" y="388"/>
                  </a:lnTo>
                  <a:lnTo>
                    <a:pt x="352" y="390"/>
                  </a:lnTo>
                  <a:lnTo>
                    <a:pt x="352" y="392"/>
                  </a:lnTo>
                  <a:lnTo>
                    <a:pt x="352" y="394"/>
                  </a:lnTo>
                  <a:lnTo>
                    <a:pt x="350" y="394"/>
                  </a:lnTo>
                  <a:lnTo>
                    <a:pt x="352" y="394"/>
                  </a:lnTo>
                  <a:lnTo>
                    <a:pt x="350" y="394"/>
                  </a:lnTo>
                  <a:lnTo>
                    <a:pt x="350" y="395"/>
                  </a:lnTo>
                  <a:lnTo>
                    <a:pt x="350" y="397"/>
                  </a:lnTo>
                  <a:lnTo>
                    <a:pt x="350" y="399"/>
                  </a:lnTo>
                  <a:lnTo>
                    <a:pt x="348" y="399"/>
                  </a:lnTo>
                  <a:lnTo>
                    <a:pt x="348" y="401"/>
                  </a:lnTo>
                  <a:lnTo>
                    <a:pt x="346" y="401"/>
                  </a:lnTo>
                  <a:lnTo>
                    <a:pt x="346" y="403"/>
                  </a:lnTo>
                  <a:lnTo>
                    <a:pt x="346" y="405"/>
                  </a:lnTo>
                  <a:lnTo>
                    <a:pt x="346" y="407"/>
                  </a:lnTo>
                  <a:lnTo>
                    <a:pt x="344" y="407"/>
                  </a:lnTo>
                  <a:lnTo>
                    <a:pt x="342" y="407"/>
                  </a:lnTo>
                  <a:lnTo>
                    <a:pt x="340" y="407"/>
                  </a:lnTo>
                  <a:lnTo>
                    <a:pt x="340" y="405"/>
                  </a:lnTo>
                  <a:lnTo>
                    <a:pt x="338" y="405"/>
                  </a:lnTo>
                  <a:lnTo>
                    <a:pt x="336" y="405"/>
                  </a:lnTo>
                  <a:lnTo>
                    <a:pt x="336" y="403"/>
                  </a:lnTo>
                  <a:lnTo>
                    <a:pt x="334" y="403"/>
                  </a:lnTo>
                  <a:lnTo>
                    <a:pt x="334" y="405"/>
                  </a:lnTo>
                  <a:lnTo>
                    <a:pt x="333" y="405"/>
                  </a:lnTo>
                  <a:lnTo>
                    <a:pt x="331" y="405"/>
                  </a:lnTo>
                  <a:lnTo>
                    <a:pt x="329" y="405"/>
                  </a:lnTo>
                  <a:lnTo>
                    <a:pt x="329" y="403"/>
                  </a:lnTo>
                  <a:lnTo>
                    <a:pt x="327" y="403"/>
                  </a:lnTo>
                  <a:lnTo>
                    <a:pt x="327" y="401"/>
                  </a:lnTo>
                  <a:lnTo>
                    <a:pt x="325" y="401"/>
                  </a:lnTo>
                  <a:lnTo>
                    <a:pt x="325" y="399"/>
                  </a:lnTo>
                  <a:lnTo>
                    <a:pt x="323" y="399"/>
                  </a:lnTo>
                  <a:lnTo>
                    <a:pt x="321" y="399"/>
                  </a:lnTo>
                  <a:lnTo>
                    <a:pt x="321" y="401"/>
                  </a:lnTo>
                  <a:lnTo>
                    <a:pt x="319" y="401"/>
                  </a:lnTo>
                  <a:lnTo>
                    <a:pt x="319" y="403"/>
                  </a:lnTo>
                  <a:lnTo>
                    <a:pt x="319" y="405"/>
                  </a:lnTo>
                  <a:lnTo>
                    <a:pt x="317" y="405"/>
                  </a:lnTo>
                  <a:lnTo>
                    <a:pt x="315" y="405"/>
                  </a:lnTo>
                  <a:lnTo>
                    <a:pt x="313" y="405"/>
                  </a:lnTo>
                  <a:lnTo>
                    <a:pt x="313" y="407"/>
                  </a:lnTo>
                  <a:lnTo>
                    <a:pt x="313" y="409"/>
                  </a:lnTo>
                  <a:lnTo>
                    <a:pt x="311" y="409"/>
                  </a:lnTo>
                  <a:lnTo>
                    <a:pt x="309" y="409"/>
                  </a:lnTo>
                  <a:lnTo>
                    <a:pt x="309" y="411"/>
                  </a:lnTo>
                  <a:lnTo>
                    <a:pt x="308" y="411"/>
                  </a:lnTo>
                  <a:lnTo>
                    <a:pt x="308" y="409"/>
                  </a:lnTo>
                  <a:lnTo>
                    <a:pt x="308" y="407"/>
                  </a:lnTo>
                  <a:lnTo>
                    <a:pt x="306" y="407"/>
                  </a:lnTo>
                  <a:lnTo>
                    <a:pt x="304" y="405"/>
                  </a:lnTo>
                  <a:lnTo>
                    <a:pt x="302" y="405"/>
                  </a:lnTo>
                  <a:lnTo>
                    <a:pt x="302" y="403"/>
                  </a:lnTo>
                  <a:lnTo>
                    <a:pt x="300" y="403"/>
                  </a:lnTo>
                  <a:lnTo>
                    <a:pt x="300" y="405"/>
                  </a:lnTo>
                  <a:lnTo>
                    <a:pt x="298" y="405"/>
                  </a:lnTo>
                  <a:lnTo>
                    <a:pt x="298" y="403"/>
                  </a:lnTo>
                  <a:lnTo>
                    <a:pt x="296" y="403"/>
                  </a:lnTo>
                  <a:lnTo>
                    <a:pt x="296" y="401"/>
                  </a:lnTo>
                  <a:lnTo>
                    <a:pt x="294" y="401"/>
                  </a:lnTo>
                  <a:lnTo>
                    <a:pt x="294" y="399"/>
                  </a:lnTo>
                  <a:lnTo>
                    <a:pt x="292" y="399"/>
                  </a:lnTo>
                  <a:lnTo>
                    <a:pt x="290" y="399"/>
                  </a:lnTo>
                  <a:lnTo>
                    <a:pt x="288" y="399"/>
                  </a:lnTo>
                  <a:lnTo>
                    <a:pt x="288" y="397"/>
                  </a:lnTo>
                  <a:lnTo>
                    <a:pt x="286" y="397"/>
                  </a:lnTo>
                  <a:lnTo>
                    <a:pt x="286" y="395"/>
                  </a:lnTo>
                  <a:lnTo>
                    <a:pt x="284" y="395"/>
                  </a:lnTo>
                  <a:lnTo>
                    <a:pt x="284" y="394"/>
                  </a:lnTo>
                  <a:lnTo>
                    <a:pt x="283" y="394"/>
                  </a:lnTo>
                  <a:lnTo>
                    <a:pt x="283" y="392"/>
                  </a:lnTo>
                  <a:lnTo>
                    <a:pt x="281" y="392"/>
                  </a:lnTo>
                  <a:lnTo>
                    <a:pt x="279" y="392"/>
                  </a:lnTo>
                  <a:lnTo>
                    <a:pt x="277" y="392"/>
                  </a:lnTo>
                  <a:lnTo>
                    <a:pt x="275" y="392"/>
                  </a:lnTo>
                  <a:lnTo>
                    <a:pt x="275" y="390"/>
                  </a:lnTo>
                  <a:lnTo>
                    <a:pt x="273" y="390"/>
                  </a:lnTo>
                  <a:lnTo>
                    <a:pt x="271" y="390"/>
                  </a:lnTo>
                  <a:lnTo>
                    <a:pt x="269" y="390"/>
                  </a:lnTo>
                  <a:lnTo>
                    <a:pt x="269" y="392"/>
                  </a:lnTo>
                  <a:lnTo>
                    <a:pt x="271" y="392"/>
                  </a:lnTo>
                  <a:lnTo>
                    <a:pt x="269" y="392"/>
                  </a:lnTo>
                  <a:lnTo>
                    <a:pt x="269" y="394"/>
                  </a:lnTo>
                  <a:lnTo>
                    <a:pt x="267" y="394"/>
                  </a:lnTo>
                  <a:lnTo>
                    <a:pt x="265" y="394"/>
                  </a:lnTo>
                  <a:lnTo>
                    <a:pt x="265" y="395"/>
                  </a:lnTo>
                  <a:lnTo>
                    <a:pt x="263" y="395"/>
                  </a:lnTo>
                  <a:lnTo>
                    <a:pt x="261" y="395"/>
                  </a:lnTo>
                  <a:lnTo>
                    <a:pt x="260" y="395"/>
                  </a:lnTo>
                  <a:lnTo>
                    <a:pt x="260" y="397"/>
                  </a:lnTo>
                  <a:lnTo>
                    <a:pt x="260" y="399"/>
                  </a:lnTo>
                  <a:lnTo>
                    <a:pt x="258" y="399"/>
                  </a:lnTo>
                  <a:lnTo>
                    <a:pt x="256" y="399"/>
                  </a:lnTo>
                  <a:lnTo>
                    <a:pt x="256" y="397"/>
                  </a:lnTo>
                  <a:lnTo>
                    <a:pt x="254" y="397"/>
                  </a:lnTo>
                  <a:lnTo>
                    <a:pt x="254" y="395"/>
                  </a:lnTo>
                  <a:lnTo>
                    <a:pt x="252" y="395"/>
                  </a:lnTo>
                  <a:lnTo>
                    <a:pt x="252" y="394"/>
                  </a:lnTo>
                  <a:lnTo>
                    <a:pt x="252" y="392"/>
                  </a:lnTo>
                  <a:lnTo>
                    <a:pt x="252" y="390"/>
                  </a:lnTo>
                  <a:lnTo>
                    <a:pt x="250" y="390"/>
                  </a:lnTo>
                  <a:lnTo>
                    <a:pt x="248" y="390"/>
                  </a:lnTo>
                  <a:lnTo>
                    <a:pt x="246" y="390"/>
                  </a:lnTo>
                  <a:lnTo>
                    <a:pt x="246" y="392"/>
                  </a:lnTo>
                  <a:lnTo>
                    <a:pt x="246" y="390"/>
                  </a:lnTo>
                  <a:lnTo>
                    <a:pt x="246" y="388"/>
                  </a:lnTo>
                  <a:lnTo>
                    <a:pt x="246" y="386"/>
                  </a:lnTo>
                  <a:lnTo>
                    <a:pt x="244" y="386"/>
                  </a:lnTo>
                  <a:lnTo>
                    <a:pt x="242" y="386"/>
                  </a:lnTo>
                  <a:lnTo>
                    <a:pt x="240" y="386"/>
                  </a:lnTo>
                  <a:lnTo>
                    <a:pt x="240" y="388"/>
                  </a:lnTo>
                  <a:lnTo>
                    <a:pt x="238" y="388"/>
                  </a:lnTo>
                  <a:lnTo>
                    <a:pt x="238" y="390"/>
                  </a:lnTo>
                  <a:lnTo>
                    <a:pt x="238" y="392"/>
                  </a:lnTo>
                  <a:lnTo>
                    <a:pt x="236" y="390"/>
                  </a:lnTo>
                  <a:lnTo>
                    <a:pt x="235" y="390"/>
                  </a:lnTo>
                  <a:lnTo>
                    <a:pt x="235" y="392"/>
                  </a:lnTo>
                  <a:lnTo>
                    <a:pt x="233" y="392"/>
                  </a:lnTo>
                  <a:lnTo>
                    <a:pt x="233" y="394"/>
                  </a:lnTo>
                  <a:lnTo>
                    <a:pt x="231" y="394"/>
                  </a:lnTo>
                  <a:lnTo>
                    <a:pt x="231" y="395"/>
                  </a:lnTo>
                  <a:lnTo>
                    <a:pt x="229" y="395"/>
                  </a:lnTo>
                  <a:lnTo>
                    <a:pt x="227" y="395"/>
                  </a:lnTo>
                  <a:lnTo>
                    <a:pt x="227" y="397"/>
                  </a:lnTo>
                  <a:lnTo>
                    <a:pt x="225" y="399"/>
                  </a:lnTo>
                  <a:lnTo>
                    <a:pt x="223" y="401"/>
                  </a:lnTo>
                  <a:lnTo>
                    <a:pt x="223" y="403"/>
                  </a:lnTo>
                  <a:lnTo>
                    <a:pt x="221" y="403"/>
                  </a:lnTo>
                  <a:lnTo>
                    <a:pt x="221" y="405"/>
                  </a:lnTo>
                  <a:lnTo>
                    <a:pt x="221" y="407"/>
                  </a:lnTo>
                  <a:lnTo>
                    <a:pt x="219" y="407"/>
                  </a:lnTo>
                  <a:lnTo>
                    <a:pt x="217" y="407"/>
                  </a:lnTo>
                  <a:lnTo>
                    <a:pt x="215" y="407"/>
                  </a:lnTo>
                  <a:lnTo>
                    <a:pt x="215" y="409"/>
                  </a:lnTo>
                  <a:lnTo>
                    <a:pt x="213" y="411"/>
                  </a:lnTo>
                  <a:lnTo>
                    <a:pt x="211" y="411"/>
                  </a:lnTo>
                  <a:lnTo>
                    <a:pt x="210" y="411"/>
                  </a:lnTo>
                  <a:lnTo>
                    <a:pt x="208" y="413"/>
                  </a:lnTo>
                  <a:lnTo>
                    <a:pt x="208" y="411"/>
                  </a:lnTo>
                  <a:lnTo>
                    <a:pt x="206" y="411"/>
                  </a:lnTo>
                  <a:lnTo>
                    <a:pt x="206" y="413"/>
                  </a:lnTo>
                  <a:lnTo>
                    <a:pt x="204" y="413"/>
                  </a:lnTo>
                  <a:lnTo>
                    <a:pt x="202" y="415"/>
                  </a:lnTo>
                  <a:lnTo>
                    <a:pt x="202" y="417"/>
                  </a:lnTo>
                  <a:lnTo>
                    <a:pt x="202" y="418"/>
                  </a:lnTo>
                  <a:lnTo>
                    <a:pt x="200" y="418"/>
                  </a:lnTo>
                  <a:lnTo>
                    <a:pt x="200" y="420"/>
                  </a:lnTo>
                  <a:lnTo>
                    <a:pt x="200" y="422"/>
                  </a:lnTo>
                  <a:lnTo>
                    <a:pt x="202" y="422"/>
                  </a:lnTo>
                  <a:lnTo>
                    <a:pt x="202" y="424"/>
                  </a:lnTo>
                  <a:lnTo>
                    <a:pt x="202" y="426"/>
                  </a:lnTo>
                  <a:lnTo>
                    <a:pt x="204" y="428"/>
                  </a:lnTo>
                  <a:lnTo>
                    <a:pt x="204" y="430"/>
                  </a:lnTo>
                  <a:lnTo>
                    <a:pt x="206" y="430"/>
                  </a:lnTo>
                  <a:lnTo>
                    <a:pt x="206" y="432"/>
                  </a:lnTo>
                  <a:lnTo>
                    <a:pt x="208" y="434"/>
                  </a:lnTo>
                  <a:lnTo>
                    <a:pt x="210" y="436"/>
                  </a:lnTo>
                  <a:lnTo>
                    <a:pt x="210" y="438"/>
                  </a:lnTo>
                  <a:lnTo>
                    <a:pt x="210" y="440"/>
                  </a:lnTo>
                  <a:lnTo>
                    <a:pt x="210" y="442"/>
                  </a:lnTo>
                  <a:lnTo>
                    <a:pt x="211" y="442"/>
                  </a:lnTo>
                  <a:lnTo>
                    <a:pt x="211" y="443"/>
                  </a:lnTo>
                  <a:lnTo>
                    <a:pt x="213" y="443"/>
                  </a:lnTo>
                  <a:lnTo>
                    <a:pt x="213" y="445"/>
                  </a:lnTo>
                  <a:lnTo>
                    <a:pt x="213" y="447"/>
                  </a:lnTo>
                  <a:lnTo>
                    <a:pt x="213" y="449"/>
                  </a:lnTo>
                  <a:lnTo>
                    <a:pt x="215" y="449"/>
                  </a:lnTo>
                  <a:lnTo>
                    <a:pt x="215" y="451"/>
                  </a:lnTo>
                  <a:lnTo>
                    <a:pt x="215" y="453"/>
                  </a:lnTo>
                  <a:lnTo>
                    <a:pt x="215" y="455"/>
                  </a:lnTo>
                  <a:lnTo>
                    <a:pt x="217" y="455"/>
                  </a:lnTo>
                  <a:lnTo>
                    <a:pt x="217" y="457"/>
                  </a:lnTo>
                  <a:lnTo>
                    <a:pt x="217" y="459"/>
                  </a:lnTo>
                  <a:lnTo>
                    <a:pt x="217" y="461"/>
                  </a:lnTo>
                  <a:lnTo>
                    <a:pt x="217" y="463"/>
                  </a:lnTo>
                  <a:lnTo>
                    <a:pt x="219" y="463"/>
                  </a:lnTo>
                  <a:lnTo>
                    <a:pt x="219" y="465"/>
                  </a:lnTo>
                  <a:lnTo>
                    <a:pt x="219" y="466"/>
                  </a:lnTo>
                  <a:lnTo>
                    <a:pt x="219" y="468"/>
                  </a:lnTo>
                  <a:lnTo>
                    <a:pt x="219" y="470"/>
                  </a:lnTo>
                  <a:lnTo>
                    <a:pt x="219" y="472"/>
                  </a:lnTo>
                  <a:lnTo>
                    <a:pt x="221" y="472"/>
                  </a:lnTo>
                  <a:lnTo>
                    <a:pt x="221" y="474"/>
                  </a:lnTo>
                  <a:lnTo>
                    <a:pt x="221" y="476"/>
                  </a:lnTo>
                  <a:lnTo>
                    <a:pt x="221" y="478"/>
                  </a:lnTo>
                  <a:lnTo>
                    <a:pt x="223" y="478"/>
                  </a:lnTo>
                  <a:lnTo>
                    <a:pt x="223" y="480"/>
                  </a:lnTo>
                  <a:lnTo>
                    <a:pt x="225" y="480"/>
                  </a:lnTo>
                  <a:lnTo>
                    <a:pt x="225" y="482"/>
                  </a:lnTo>
                  <a:lnTo>
                    <a:pt x="227" y="482"/>
                  </a:lnTo>
                  <a:lnTo>
                    <a:pt x="229" y="484"/>
                  </a:lnTo>
                  <a:lnTo>
                    <a:pt x="231" y="484"/>
                  </a:lnTo>
                  <a:lnTo>
                    <a:pt x="233" y="484"/>
                  </a:lnTo>
                  <a:lnTo>
                    <a:pt x="233" y="486"/>
                  </a:lnTo>
                  <a:lnTo>
                    <a:pt x="231" y="488"/>
                  </a:lnTo>
                  <a:lnTo>
                    <a:pt x="231" y="490"/>
                  </a:lnTo>
                  <a:lnTo>
                    <a:pt x="229" y="490"/>
                  </a:lnTo>
                  <a:lnTo>
                    <a:pt x="229" y="491"/>
                  </a:lnTo>
                  <a:lnTo>
                    <a:pt x="227" y="491"/>
                  </a:lnTo>
                  <a:lnTo>
                    <a:pt x="227" y="490"/>
                  </a:lnTo>
                  <a:lnTo>
                    <a:pt x="227" y="491"/>
                  </a:lnTo>
                  <a:lnTo>
                    <a:pt x="229" y="493"/>
                  </a:lnTo>
                  <a:lnTo>
                    <a:pt x="229" y="495"/>
                  </a:lnTo>
                  <a:lnTo>
                    <a:pt x="229" y="497"/>
                  </a:lnTo>
                  <a:lnTo>
                    <a:pt x="231" y="497"/>
                  </a:lnTo>
                  <a:lnTo>
                    <a:pt x="231" y="495"/>
                  </a:lnTo>
                  <a:lnTo>
                    <a:pt x="233" y="495"/>
                  </a:lnTo>
                  <a:lnTo>
                    <a:pt x="235" y="495"/>
                  </a:lnTo>
                  <a:lnTo>
                    <a:pt x="235" y="497"/>
                  </a:lnTo>
                  <a:lnTo>
                    <a:pt x="235" y="499"/>
                  </a:lnTo>
                  <a:lnTo>
                    <a:pt x="235" y="501"/>
                  </a:lnTo>
                  <a:lnTo>
                    <a:pt x="236" y="501"/>
                  </a:lnTo>
                  <a:lnTo>
                    <a:pt x="236" y="503"/>
                  </a:lnTo>
                  <a:lnTo>
                    <a:pt x="238" y="505"/>
                  </a:lnTo>
                  <a:lnTo>
                    <a:pt x="238" y="507"/>
                  </a:lnTo>
                  <a:lnTo>
                    <a:pt x="238" y="509"/>
                  </a:lnTo>
                  <a:lnTo>
                    <a:pt x="240" y="509"/>
                  </a:lnTo>
                  <a:lnTo>
                    <a:pt x="240" y="511"/>
                  </a:lnTo>
                  <a:lnTo>
                    <a:pt x="240" y="513"/>
                  </a:lnTo>
                  <a:lnTo>
                    <a:pt x="240" y="514"/>
                  </a:lnTo>
                  <a:lnTo>
                    <a:pt x="238" y="514"/>
                  </a:lnTo>
                  <a:lnTo>
                    <a:pt x="238" y="516"/>
                  </a:lnTo>
                  <a:lnTo>
                    <a:pt x="236" y="516"/>
                  </a:lnTo>
                  <a:lnTo>
                    <a:pt x="236" y="518"/>
                  </a:lnTo>
                  <a:lnTo>
                    <a:pt x="238" y="518"/>
                  </a:lnTo>
                  <a:lnTo>
                    <a:pt x="236" y="518"/>
                  </a:lnTo>
                  <a:lnTo>
                    <a:pt x="236" y="520"/>
                  </a:lnTo>
                  <a:lnTo>
                    <a:pt x="235" y="520"/>
                  </a:lnTo>
                  <a:lnTo>
                    <a:pt x="233" y="520"/>
                  </a:lnTo>
                  <a:lnTo>
                    <a:pt x="233" y="522"/>
                  </a:lnTo>
                  <a:lnTo>
                    <a:pt x="233" y="524"/>
                  </a:lnTo>
                  <a:lnTo>
                    <a:pt x="233" y="526"/>
                  </a:lnTo>
                  <a:lnTo>
                    <a:pt x="233" y="528"/>
                  </a:lnTo>
                  <a:lnTo>
                    <a:pt x="233" y="530"/>
                  </a:lnTo>
                  <a:lnTo>
                    <a:pt x="235" y="530"/>
                  </a:lnTo>
                  <a:lnTo>
                    <a:pt x="235" y="532"/>
                  </a:lnTo>
                  <a:lnTo>
                    <a:pt x="236" y="532"/>
                  </a:lnTo>
                  <a:lnTo>
                    <a:pt x="236" y="534"/>
                  </a:lnTo>
                  <a:lnTo>
                    <a:pt x="238" y="534"/>
                  </a:lnTo>
                  <a:lnTo>
                    <a:pt x="238" y="532"/>
                  </a:lnTo>
                  <a:lnTo>
                    <a:pt x="238" y="530"/>
                  </a:lnTo>
                  <a:lnTo>
                    <a:pt x="240" y="530"/>
                  </a:lnTo>
                  <a:lnTo>
                    <a:pt x="240" y="532"/>
                  </a:lnTo>
                  <a:lnTo>
                    <a:pt x="242" y="532"/>
                  </a:lnTo>
                  <a:lnTo>
                    <a:pt x="242" y="534"/>
                  </a:lnTo>
                  <a:lnTo>
                    <a:pt x="244" y="534"/>
                  </a:lnTo>
                  <a:lnTo>
                    <a:pt x="244" y="536"/>
                  </a:lnTo>
                  <a:lnTo>
                    <a:pt x="244" y="538"/>
                  </a:lnTo>
                  <a:lnTo>
                    <a:pt x="246" y="539"/>
                  </a:lnTo>
                  <a:lnTo>
                    <a:pt x="246" y="541"/>
                  </a:lnTo>
                  <a:lnTo>
                    <a:pt x="246" y="543"/>
                  </a:lnTo>
                  <a:lnTo>
                    <a:pt x="246" y="545"/>
                  </a:lnTo>
                  <a:lnTo>
                    <a:pt x="246" y="547"/>
                  </a:lnTo>
                  <a:lnTo>
                    <a:pt x="246" y="549"/>
                  </a:lnTo>
                  <a:lnTo>
                    <a:pt x="248" y="549"/>
                  </a:lnTo>
                  <a:lnTo>
                    <a:pt x="248" y="551"/>
                  </a:lnTo>
                  <a:lnTo>
                    <a:pt x="248" y="553"/>
                  </a:lnTo>
                  <a:lnTo>
                    <a:pt x="248" y="555"/>
                  </a:lnTo>
                  <a:lnTo>
                    <a:pt x="250" y="555"/>
                  </a:lnTo>
                  <a:lnTo>
                    <a:pt x="250" y="557"/>
                  </a:lnTo>
                  <a:lnTo>
                    <a:pt x="250" y="559"/>
                  </a:lnTo>
                  <a:lnTo>
                    <a:pt x="250" y="561"/>
                  </a:lnTo>
                  <a:lnTo>
                    <a:pt x="248" y="561"/>
                  </a:lnTo>
                  <a:lnTo>
                    <a:pt x="248" y="562"/>
                  </a:lnTo>
                  <a:lnTo>
                    <a:pt x="246" y="562"/>
                  </a:lnTo>
                  <a:lnTo>
                    <a:pt x="244" y="564"/>
                  </a:lnTo>
                  <a:lnTo>
                    <a:pt x="242" y="564"/>
                  </a:lnTo>
                  <a:lnTo>
                    <a:pt x="242" y="566"/>
                  </a:lnTo>
                  <a:lnTo>
                    <a:pt x="242" y="568"/>
                  </a:lnTo>
                  <a:lnTo>
                    <a:pt x="244" y="570"/>
                  </a:lnTo>
                  <a:lnTo>
                    <a:pt x="244" y="572"/>
                  </a:lnTo>
                  <a:lnTo>
                    <a:pt x="244" y="574"/>
                  </a:lnTo>
                  <a:lnTo>
                    <a:pt x="244" y="576"/>
                  </a:lnTo>
                  <a:lnTo>
                    <a:pt x="246" y="576"/>
                  </a:lnTo>
                  <a:lnTo>
                    <a:pt x="248" y="576"/>
                  </a:lnTo>
                  <a:lnTo>
                    <a:pt x="248" y="578"/>
                  </a:lnTo>
                  <a:lnTo>
                    <a:pt x="250" y="578"/>
                  </a:lnTo>
                  <a:lnTo>
                    <a:pt x="252" y="578"/>
                  </a:lnTo>
                  <a:lnTo>
                    <a:pt x="254" y="578"/>
                  </a:lnTo>
                  <a:lnTo>
                    <a:pt x="254" y="580"/>
                  </a:lnTo>
                  <a:lnTo>
                    <a:pt x="254" y="582"/>
                  </a:lnTo>
                  <a:lnTo>
                    <a:pt x="256" y="582"/>
                  </a:lnTo>
                  <a:lnTo>
                    <a:pt x="256" y="584"/>
                  </a:lnTo>
                  <a:lnTo>
                    <a:pt x="258" y="584"/>
                  </a:lnTo>
                  <a:lnTo>
                    <a:pt x="258" y="586"/>
                  </a:lnTo>
                  <a:lnTo>
                    <a:pt x="260" y="586"/>
                  </a:lnTo>
                  <a:lnTo>
                    <a:pt x="260" y="587"/>
                  </a:lnTo>
                  <a:lnTo>
                    <a:pt x="261" y="587"/>
                  </a:lnTo>
                  <a:lnTo>
                    <a:pt x="260" y="587"/>
                  </a:lnTo>
                  <a:lnTo>
                    <a:pt x="258" y="587"/>
                  </a:lnTo>
                  <a:lnTo>
                    <a:pt x="258" y="589"/>
                  </a:lnTo>
                  <a:lnTo>
                    <a:pt x="256" y="589"/>
                  </a:lnTo>
                  <a:lnTo>
                    <a:pt x="256" y="591"/>
                  </a:lnTo>
                  <a:lnTo>
                    <a:pt x="254" y="591"/>
                  </a:lnTo>
                  <a:lnTo>
                    <a:pt x="252" y="591"/>
                  </a:lnTo>
                  <a:lnTo>
                    <a:pt x="252" y="589"/>
                  </a:lnTo>
                  <a:lnTo>
                    <a:pt x="250" y="589"/>
                  </a:lnTo>
                  <a:lnTo>
                    <a:pt x="250" y="591"/>
                  </a:lnTo>
                  <a:lnTo>
                    <a:pt x="248" y="591"/>
                  </a:lnTo>
                  <a:lnTo>
                    <a:pt x="246" y="591"/>
                  </a:lnTo>
                  <a:lnTo>
                    <a:pt x="246" y="589"/>
                  </a:lnTo>
                  <a:lnTo>
                    <a:pt x="244" y="589"/>
                  </a:lnTo>
                  <a:lnTo>
                    <a:pt x="244" y="591"/>
                  </a:lnTo>
                  <a:lnTo>
                    <a:pt x="242" y="591"/>
                  </a:lnTo>
                  <a:lnTo>
                    <a:pt x="242" y="593"/>
                  </a:lnTo>
                  <a:lnTo>
                    <a:pt x="240" y="593"/>
                  </a:lnTo>
                  <a:lnTo>
                    <a:pt x="238" y="593"/>
                  </a:lnTo>
                  <a:lnTo>
                    <a:pt x="238" y="591"/>
                  </a:lnTo>
                  <a:lnTo>
                    <a:pt x="236" y="593"/>
                  </a:lnTo>
                  <a:lnTo>
                    <a:pt x="235" y="593"/>
                  </a:lnTo>
                  <a:lnTo>
                    <a:pt x="233" y="593"/>
                  </a:lnTo>
                  <a:lnTo>
                    <a:pt x="231" y="591"/>
                  </a:lnTo>
                  <a:lnTo>
                    <a:pt x="231" y="593"/>
                  </a:lnTo>
                  <a:lnTo>
                    <a:pt x="229" y="593"/>
                  </a:lnTo>
                  <a:lnTo>
                    <a:pt x="227" y="593"/>
                  </a:lnTo>
                  <a:lnTo>
                    <a:pt x="225" y="593"/>
                  </a:lnTo>
                  <a:lnTo>
                    <a:pt x="223" y="593"/>
                  </a:lnTo>
                  <a:lnTo>
                    <a:pt x="221" y="593"/>
                  </a:lnTo>
                  <a:lnTo>
                    <a:pt x="221" y="595"/>
                  </a:lnTo>
                  <a:lnTo>
                    <a:pt x="219" y="595"/>
                  </a:lnTo>
                  <a:lnTo>
                    <a:pt x="217" y="595"/>
                  </a:lnTo>
                  <a:lnTo>
                    <a:pt x="217" y="597"/>
                  </a:lnTo>
                  <a:lnTo>
                    <a:pt x="215" y="597"/>
                  </a:lnTo>
                  <a:lnTo>
                    <a:pt x="215" y="599"/>
                  </a:lnTo>
                  <a:lnTo>
                    <a:pt x="215" y="601"/>
                  </a:lnTo>
                  <a:lnTo>
                    <a:pt x="213" y="601"/>
                  </a:lnTo>
                  <a:lnTo>
                    <a:pt x="211" y="601"/>
                  </a:lnTo>
                  <a:lnTo>
                    <a:pt x="210" y="601"/>
                  </a:lnTo>
                  <a:lnTo>
                    <a:pt x="208" y="601"/>
                  </a:lnTo>
                  <a:lnTo>
                    <a:pt x="206" y="601"/>
                  </a:lnTo>
                  <a:lnTo>
                    <a:pt x="206" y="599"/>
                  </a:lnTo>
                  <a:lnTo>
                    <a:pt x="204" y="599"/>
                  </a:lnTo>
                  <a:lnTo>
                    <a:pt x="204" y="597"/>
                  </a:lnTo>
                  <a:lnTo>
                    <a:pt x="204" y="595"/>
                  </a:lnTo>
                  <a:lnTo>
                    <a:pt x="202" y="595"/>
                  </a:lnTo>
                  <a:lnTo>
                    <a:pt x="200" y="595"/>
                  </a:lnTo>
                  <a:lnTo>
                    <a:pt x="200" y="593"/>
                  </a:lnTo>
                  <a:lnTo>
                    <a:pt x="198" y="591"/>
                  </a:lnTo>
                  <a:lnTo>
                    <a:pt x="198" y="589"/>
                  </a:lnTo>
                  <a:lnTo>
                    <a:pt x="196" y="589"/>
                  </a:lnTo>
                  <a:lnTo>
                    <a:pt x="196" y="587"/>
                  </a:lnTo>
                  <a:lnTo>
                    <a:pt x="196" y="586"/>
                  </a:lnTo>
                  <a:lnTo>
                    <a:pt x="194" y="586"/>
                  </a:lnTo>
                  <a:lnTo>
                    <a:pt x="194" y="584"/>
                  </a:lnTo>
                  <a:lnTo>
                    <a:pt x="192" y="584"/>
                  </a:lnTo>
                  <a:lnTo>
                    <a:pt x="192" y="582"/>
                  </a:lnTo>
                  <a:lnTo>
                    <a:pt x="190" y="582"/>
                  </a:lnTo>
                  <a:lnTo>
                    <a:pt x="190" y="580"/>
                  </a:lnTo>
                  <a:lnTo>
                    <a:pt x="188" y="580"/>
                  </a:lnTo>
                  <a:lnTo>
                    <a:pt x="188" y="578"/>
                  </a:lnTo>
                  <a:lnTo>
                    <a:pt x="187" y="578"/>
                  </a:lnTo>
                  <a:lnTo>
                    <a:pt x="185" y="578"/>
                  </a:lnTo>
                  <a:lnTo>
                    <a:pt x="183" y="578"/>
                  </a:lnTo>
                  <a:lnTo>
                    <a:pt x="181" y="580"/>
                  </a:lnTo>
                  <a:lnTo>
                    <a:pt x="179" y="580"/>
                  </a:lnTo>
                  <a:lnTo>
                    <a:pt x="177" y="580"/>
                  </a:lnTo>
                  <a:lnTo>
                    <a:pt x="175" y="580"/>
                  </a:lnTo>
                  <a:lnTo>
                    <a:pt x="173" y="578"/>
                  </a:lnTo>
                  <a:lnTo>
                    <a:pt x="171" y="578"/>
                  </a:lnTo>
                  <a:lnTo>
                    <a:pt x="169" y="578"/>
                  </a:lnTo>
                  <a:lnTo>
                    <a:pt x="169" y="576"/>
                  </a:lnTo>
                  <a:lnTo>
                    <a:pt x="167" y="576"/>
                  </a:lnTo>
                  <a:lnTo>
                    <a:pt x="167" y="574"/>
                  </a:lnTo>
                  <a:lnTo>
                    <a:pt x="165" y="574"/>
                  </a:lnTo>
                  <a:lnTo>
                    <a:pt x="163" y="574"/>
                  </a:lnTo>
                  <a:lnTo>
                    <a:pt x="162" y="574"/>
                  </a:lnTo>
                  <a:lnTo>
                    <a:pt x="160" y="574"/>
                  </a:lnTo>
                  <a:lnTo>
                    <a:pt x="158" y="574"/>
                  </a:lnTo>
                  <a:lnTo>
                    <a:pt x="156" y="574"/>
                  </a:lnTo>
                  <a:lnTo>
                    <a:pt x="154" y="574"/>
                  </a:lnTo>
                  <a:lnTo>
                    <a:pt x="152" y="574"/>
                  </a:lnTo>
                  <a:lnTo>
                    <a:pt x="150" y="574"/>
                  </a:lnTo>
                  <a:lnTo>
                    <a:pt x="150" y="576"/>
                  </a:lnTo>
                  <a:lnTo>
                    <a:pt x="148" y="576"/>
                  </a:lnTo>
                  <a:lnTo>
                    <a:pt x="146" y="576"/>
                  </a:lnTo>
                  <a:lnTo>
                    <a:pt x="146" y="574"/>
                  </a:lnTo>
                  <a:lnTo>
                    <a:pt x="144" y="574"/>
                  </a:lnTo>
                  <a:lnTo>
                    <a:pt x="142" y="574"/>
                  </a:lnTo>
                  <a:lnTo>
                    <a:pt x="140" y="574"/>
                  </a:lnTo>
                  <a:lnTo>
                    <a:pt x="138" y="574"/>
                  </a:lnTo>
                  <a:lnTo>
                    <a:pt x="137" y="574"/>
                  </a:lnTo>
                  <a:lnTo>
                    <a:pt x="135" y="574"/>
                  </a:lnTo>
                  <a:lnTo>
                    <a:pt x="133" y="574"/>
                  </a:lnTo>
                  <a:lnTo>
                    <a:pt x="131" y="574"/>
                  </a:lnTo>
                  <a:lnTo>
                    <a:pt x="129" y="574"/>
                  </a:lnTo>
                  <a:lnTo>
                    <a:pt x="127" y="574"/>
                  </a:lnTo>
                  <a:lnTo>
                    <a:pt x="125" y="574"/>
                  </a:lnTo>
                  <a:lnTo>
                    <a:pt x="123" y="574"/>
                  </a:lnTo>
                  <a:lnTo>
                    <a:pt x="125" y="576"/>
                  </a:lnTo>
                  <a:lnTo>
                    <a:pt x="123" y="576"/>
                  </a:lnTo>
                  <a:lnTo>
                    <a:pt x="121" y="576"/>
                  </a:lnTo>
                  <a:lnTo>
                    <a:pt x="121" y="574"/>
                  </a:lnTo>
                  <a:lnTo>
                    <a:pt x="119" y="576"/>
                  </a:lnTo>
                  <a:lnTo>
                    <a:pt x="119" y="574"/>
                  </a:lnTo>
                  <a:lnTo>
                    <a:pt x="117" y="574"/>
                  </a:lnTo>
                  <a:lnTo>
                    <a:pt x="115" y="574"/>
                  </a:lnTo>
                  <a:lnTo>
                    <a:pt x="114" y="574"/>
                  </a:lnTo>
                  <a:lnTo>
                    <a:pt x="114" y="572"/>
                  </a:lnTo>
                  <a:lnTo>
                    <a:pt x="112" y="572"/>
                  </a:lnTo>
                  <a:lnTo>
                    <a:pt x="112" y="574"/>
                  </a:lnTo>
                  <a:lnTo>
                    <a:pt x="110" y="574"/>
                  </a:lnTo>
                  <a:lnTo>
                    <a:pt x="108" y="574"/>
                  </a:lnTo>
                  <a:lnTo>
                    <a:pt x="106" y="574"/>
                  </a:lnTo>
                  <a:lnTo>
                    <a:pt x="100" y="574"/>
                  </a:lnTo>
                  <a:lnTo>
                    <a:pt x="98" y="574"/>
                  </a:lnTo>
                  <a:lnTo>
                    <a:pt x="98" y="572"/>
                  </a:lnTo>
                  <a:lnTo>
                    <a:pt x="98" y="570"/>
                  </a:lnTo>
                  <a:lnTo>
                    <a:pt x="98" y="568"/>
                  </a:lnTo>
                  <a:lnTo>
                    <a:pt x="100" y="570"/>
                  </a:lnTo>
                  <a:lnTo>
                    <a:pt x="98" y="568"/>
                  </a:lnTo>
                  <a:lnTo>
                    <a:pt x="98" y="570"/>
                  </a:lnTo>
                  <a:lnTo>
                    <a:pt x="96" y="568"/>
                  </a:lnTo>
                  <a:lnTo>
                    <a:pt x="98" y="568"/>
                  </a:lnTo>
                  <a:lnTo>
                    <a:pt x="96" y="568"/>
                  </a:lnTo>
                  <a:lnTo>
                    <a:pt x="96" y="566"/>
                  </a:lnTo>
                  <a:lnTo>
                    <a:pt x="96" y="564"/>
                  </a:lnTo>
                  <a:lnTo>
                    <a:pt x="94" y="562"/>
                  </a:lnTo>
                  <a:lnTo>
                    <a:pt x="92" y="561"/>
                  </a:lnTo>
                  <a:lnTo>
                    <a:pt x="92" y="559"/>
                  </a:lnTo>
                  <a:lnTo>
                    <a:pt x="94" y="559"/>
                  </a:lnTo>
                  <a:lnTo>
                    <a:pt x="94" y="561"/>
                  </a:lnTo>
                  <a:lnTo>
                    <a:pt x="96" y="561"/>
                  </a:lnTo>
                  <a:lnTo>
                    <a:pt x="94" y="559"/>
                  </a:lnTo>
                  <a:lnTo>
                    <a:pt x="92" y="559"/>
                  </a:lnTo>
                  <a:lnTo>
                    <a:pt x="90" y="557"/>
                  </a:lnTo>
                  <a:lnTo>
                    <a:pt x="90" y="555"/>
                  </a:lnTo>
                  <a:lnTo>
                    <a:pt x="92" y="555"/>
                  </a:lnTo>
                  <a:lnTo>
                    <a:pt x="90" y="555"/>
                  </a:lnTo>
                  <a:lnTo>
                    <a:pt x="90" y="553"/>
                  </a:lnTo>
                  <a:lnTo>
                    <a:pt x="90" y="551"/>
                  </a:lnTo>
                  <a:lnTo>
                    <a:pt x="90" y="549"/>
                  </a:lnTo>
                  <a:lnTo>
                    <a:pt x="90" y="551"/>
                  </a:lnTo>
                  <a:lnTo>
                    <a:pt x="90" y="549"/>
                  </a:lnTo>
                  <a:lnTo>
                    <a:pt x="90" y="547"/>
                  </a:lnTo>
                  <a:lnTo>
                    <a:pt x="90" y="545"/>
                  </a:lnTo>
                  <a:lnTo>
                    <a:pt x="90" y="543"/>
                  </a:lnTo>
                  <a:lnTo>
                    <a:pt x="90" y="541"/>
                  </a:lnTo>
                  <a:lnTo>
                    <a:pt x="90" y="539"/>
                  </a:lnTo>
                  <a:lnTo>
                    <a:pt x="90" y="541"/>
                  </a:lnTo>
                  <a:lnTo>
                    <a:pt x="90" y="538"/>
                  </a:lnTo>
                  <a:lnTo>
                    <a:pt x="90" y="536"/>
                  </a:lnTo>
                  <a:lnTo>
                    <a:pt x="90" y="530"/>
                  </a:lnTo>
                  <a:lnTo>
                    <a:pt x="90" y="532"/>
                  </a:lnTo>
                  <a:lnTo>
                    <a:pt x="92" y="532"/>
                  </a:lnTo>
                  <a:lnTo>
                    <a:pt x="92" y="534"/>
                  </a:lnTo>
                  <a:lnTo>
                    <a:pt x="90" y="534"/>
                  </a:lnTo>
                  <a:lnTo>
                    <a:pt x="90" y="536"/>
                  </a:lnTo>
                  <a:lnTo>
                    <a:pt x="92" y="536"/>
                  </a:lnTo>
                  <a:lnTo>
                    <a:pt x="92" y="534"/>
                  </a:lnTo>
                  <a:lnTo>
                    <a:pt x="92" y="536"/>
                  </a:lnTo>
                  <a:lnTo>
                    <a:pt x="92" y="534"/>
                  </a:lnTo>
                  <a:lnTo>
                    <a:pt x="94" y="534"/>
                  </a:lnTo>
                  <a:lnTo>
                    <a:pt x="94" y="536"/>
                  </a:lnTo>
                  <a:lnTo>
                    <a:pt x="96" y="534"/>
                  </a:lnTo>
                  <a:lnTo>
                    <a:pt x="96" y="536"/>
                  </a:lnTo>
                  <a:lnTo>
                    <a:pt x="98" y="536"/>
                  </a:lnTo>
                  <a:lnTo>
                    <a:pt x="98" y="538"/>
                  </a:lnTo>
                  <a:lnTo>
                    <a:pt x="98" y="536"/>
                  </a:lnTo>
                  <a:lnTo>
                    <a:pt x="96" y="534"/>
                  </a:lnTo>
                  <a:lnTo>
                    <a:pt x="94" y="534"/>
                  </a:lnTo>
                  <a:lnTo>
                    <a:pt x="92" y="534"/>
                  </a:lnTo>
                  <a:lnTo>
                    <a:pt x="92" y="532"/>
                  </a:lnTo>
                  <a:lnTo>
                    <a:pt x="92" y="530"/>
                  </a:lnTo>
                  <a:lnTo>
                    <a:pt x="92" y="528"/>
                  </a:lnTo>
                  <a:lnTo>
                    <a:pt x="92" y="526"/>
                  </a:lnTo>
                  <a:lnTo>
                    <a:pt x="92" y="524"/>
                  </a:lnTo>
                  <a:lnTo>
                    <a:pt x="92" y="522"/>
                  </a:lnTo>
                  <a:lnTo>
                    <a:pt x="94" y="522"/>
                  </a:lnTo>
                  <a:lnTo>
                    <a:pt x="94" y="524"/>
                  </a:lnTo>
                  <a:lnTo>
                    <a:pt x="94" y="522"/>
                  </a:lnTo>
                  <a:lnTo>
                    <a:pt x="92" y="522"/>
                  </a:lnTo>
                  <a:lnTo>
                    <a:pt x="92" y="520"/>
                  </a:lnTo>
                  <a:lnTo>
                    <a:pt x="92" y="518"/>
                  </a:lnTo>
                  <a:lnTo>
                    <a:pt x="92" y="516"/>
                  </a:lnTo>
                  <a:lnTo>
                    <a:pt x="94" y="516"/>
                  </a:lnTo>
                  <a:lnTo>
                    <a:pt x="96" y="514"/>
                  </a:lnTo>
                  <a:lnTo>
                    <a:pt x="96" y="513"/>
                  </a:lnTo>
                  <a:lnTo>
                    <a:pt x="96" y="509"/>
                  </a:lnTo>
                  <a:lnTo>
                    <a:pt x="94" y="509"/>
                  </a:lnTo>
                  <a:lnTo>
                    <a:pt x="94" y="507"/>
                  </a:lnTo>
                  <a:lnTo>
                    <a:pt x="94" y="505"/>
                  </a:lnTo>
                  <a:lnTo>
                    <a:pt x="94" y="503"/>
                  </a:lnTo>
                  <a:lnTo>
                    <a:pt x="94" y="501"/>
                  </a:lnTo>
                  <a:lnTo>
                    <a:pt x="92" y="501"/>
                  </a:lnTo>
                  <a:lnTo>
                    <a:pt x="92" y="499"/>
                  </a:lnTo>
                  <a:lnTo>
                    <a:pt x="92" y="497"/>
                  </a:lnTo>
                  <a:lnTo>
                    <a:pt x="92" y="495"/>
                  </a:lnTo>
                  <a:lnTo>
                    <a:pt x="90" y="495"/>
                  </a:lnTo>
                  <a:lnTo>
                    <a:pt x="90" y="493"/>
                  </a:lnTo>
                  <a:lnTo>
                    <a:pt x="89" y="490"/>
                  </a:lnTo>
                  <a:lnTo>
                    <a:pt x="89" y="488"/>
                  </a:lnTo>
                  <a:lnTo>
                    <a:pt x="87" y="488"/>
                  </a:lnTo>
                  <a:lnTo>
                    <a:pt x="87" y="486"/>
                  </a:lnTo>
                  <a:lnTo>
                    <a:pt x="87" y="484"/>
                  </a:lnTo>
                  <a:lnTo>
                    <a:pt x="87" y="482"/>
                  </a:lnTo>
                  <a:lnTo>
                    <a:pt x="87" y="484"/>
                  </a:lnTo>
                  <a:lnTo>
                    <a:pt x="89" y="484"/>
                  </a:lnTo>
                  <a:lnTo>
                    <a:pt x="89" y="486"/>
                  </a:lnTo>
                  <a:lnTo>
                    <a:pt x="90" y="488"/>
                  </a:lnTo>
                  <a:lnTo>
                    <a:pt x="92" y="488"/>
                  </a:lnTo>
                  <a:lnTo>
                    <a:pt x="90" y="488"/>
                  </a:lnTo>
                  <a:lnTo>
                    <a:pt x="90" y="486"/>
                  </a:lnTo>
                  <a:lnTo>
                    <a:pt x="90" y="484"/>
                  </a:lnTo>
                  <a:lnTo>
                    <a:pt x="89" y="484"/>
                  </a:lnTo>
                  <a:lnTo>
                    <a:pt x="89" y="482"/>
                  </a:lnTo>
                  <a:lnTo>
                    <a:pt x="89" y="480"/>
                  </a:lnTo>
                  <a:lnTo>
                    <a:pt x="87" y="480"/>
                  </a:lnTo>
                  <a:lnTo>
                    <a:pt x="87" y="482"/>
                  </a:lnTo>
                  <a:lnTo>
                    <a:pt x="85" y="482"/>
                  </a:lnTo>
                  <a:lnTo>
                    <a:pt x="85" y="480"/>
                  </a:lnTo>
                  <a:lnTo>
                    <a:pt x="83" y="478"/>
                  </a:lnTo>
                  <a:lnTo>
                    <a:pt x="83" y="476"/>
                  </a:lnTo>
                  <a:lnTo>
                    <a:pt x="81" y="474"/>
                  </a:lnTo>
                  <a:lnTo>
                    <a:pt x="81" y="472"/>
                  </a:lnTo>
                  <a:lnTo>
                    <a:pt x="79" y="470"/>
                  </a:lnTo>
                  <a:lnTo>
                    <a:pt x="79" y="468"/>
                  </a:lnTo>
                  <a:lnTo>
                    <a:pt x="77" y="468"/>
                  </a:lnTo>
                  <a:lnTo>
                    <a:pt x="77" y="466"/>
                  </a:lnTo>
                  <a:lnTo>
                    <a:pt x="75" y="465"/>
                  </a:lnTo>
                  <a:lnTo>
                    <a:pt x="77" y="465"/>
                  </a:lnTo>
                  <a:lnTo>
                    <a:pt x="77" y="463"/>
                  </a:lnTo>
                  <a:lnTo>
                    <a:pt x="77" y="461"/>
                  </a:lnTo>
                  <a:lnTo>
                    <a:pt x="75" y="461"/>
                  </a:lnTo>
                  <a:lnTo>
                    <a:pt x="75" y="459"/>
                  </a:lnTo>
                  <a:lnTo>
                    <a:pt x="73" y="457"/>
                  </a:lnTo>
                  <a:lnTo>
                    <a:pt x="73" y="455"/>
                  </a:lnTo>
                  <a:lnTo>
                    <a:pt x="71" y="455"/>
                  </a:lnTo>
                  <a:lnTo>
                    <a:pt x="71" y="453"/>
                  </a:lnTo>
                  <a:lnTo>
                    <a:pt x="71" y="451"/>
                  </a:lnTo>
                  <a:lnTo>
                    <a:pt x="69" y="451"/>
                  </a:lnTo>
                  <a:lnTo>
                    <a:pt x="69" y="449"/>
                  </a:lnTo>
                  <a:lnTo>
                    <a:pt x="67" y="449"/>
                  </a:lnTo>
                  <a:lnTo>
                    <a:pt x="69" y="447"/>
                  </a:lnTo>
                  <a:lnTo>
                    <a:pt x="67" y="447"/>
                  </a:lnTo>
                  <a:lnTo>
                    <a:pt x="67" y="445"/>
                  </a:lnTo>
                  <a:lnTo>
                    <a:pt x="65" y="445"/>
                  </a:lnTo>
                  <a:lnTo>
                    <a:pt x="65" y="443"/>
                  </a:lnTo>
                  <a:lnTo>
                    <a:pt x="64" y="442"/>
                  </a:lnTo>
                  <a:lnTo>
                    <a:pt x="62" y="440"/>
                  </a:lnTo>
                  <a:lnTo>
                    <a:pt x="60" y="438"/>
                  </a:lnTo>
                  <a:lnTo>
                    <a:pt x="58" y="436"/>
                  </a:lnTo>
                  <a:lnTo>
                    <a:pt x="58" y="432"/>
                  </a:lnTo>
                  <a:lnTo>
                    <a:pt x="56" y="432"/>
                  </a:lnTo>
                  <a:lnTo>
                    <a:pt x="58" y="432"/>
                  </a:lnTo>
                  <a:lnTo>
                    <a:pt x="58" y="430"/>
                  </a:lnTo>
                  <a:lnTo>
                    <a:pt x="56" y="430"/>
                  </a:lnTo>
                  <a:lnTo>
                    <a:pt x="54" y="428"/>
                  </a:lnTo>
                  <a:lnTo>
                    <a:pt x="54" y="426"/>
                  </a:lnTo>
                  <a:lnTo>
                    <a:pt x="56" y="426"/>
                  </a:lnTo>
                  <a:lnTo>
                    <a:pt x="56" y="428"/>
                  </a:lnTo>
                  <a:lnTo>
                    <a:pt x="56" y="426"/>
                  </a:lnTo>
                  <a:lnTo>
                    <a:pt x="54" y="426"/>
                  </a:lnTo>
                  <a:lnTo>
                    <a:pt x="54" y="424"/>
                  </a:lnTo>
                  <a:lnTo>
                    <a:pt x="54" y="422"/>
                  </a:lnTo>
                  <a:lnTo>
                    <a:pt x="54" y="420"/>
                  </a:lnTo>
                  <a:lnTo>
                    <a:pt x="56" y="420"/>
                  </a:lnTo>
                  <a:lnTo>
                    <a:pt x="56" y="422"/>
                  </a:lnTo>
                  <a:lnTo>
                    <a:pt x="56" y="420"/>
                  </a:lnTo>
                  <a:lnTo>
                    <a:pt x="54" y="420"/>
                  </a:lnTo>
                  <a:lnTo>
                    <a:pt x="54" y="418"/>
                  </a:lnTo>
                  <a:lnTo>
                    <a:pt x="56" y="418"/>
                  </a:lnTo>
                  <a:lnTo>
                    <a:pt x="56" y="417"/>
                  </a:lnTo>
                  <a:lnTo>
                    <a:pt x="56" y="415"/>
                  </a:lnTo>
                  <a:lnTo>
                    <a:pt x="56" y="413"/>
                  </a:lnTo>
                  <a:lnTo>
                    <a:pt x="56" y="407"/>
                  </a:lnTo>
                  <a:lnTo>
                    <a:pt x="56" y="405"/>
                  </a:lnTo>
                  <a:lnTo>
                    <a:pt x="56" y="403"/>
                  </a:lnTo>
                  <a:lnTo>
                    <a:pt x="56" y="401"/>
                  </a:lnTo>
                  <a:lnTo>
                    <a:pt x="56" y="399"/>
                  </a:lnTo>
                  <a:lnTo>
                    <a:pt x="56" y="395"/>
                  </a:lnTo>
                  <a:lnTo>
                    <a:pt x="54" y="394"/>
                  </a:lnTo>
                  <a:lnTo>
                    <a:pt x="56" y="394"/>
                  </a:lnTo>
                  <a:lnTo>
                    <a:pt x="56" y="392"/>
                  </a:lnTo>
                  <a:lnTo>
                    <a:pt x="54" y="392"/>
                  </a:lnTo>
                  <a:lnTo>
                    <a:pt x="54" y="390"/>
                  </a:lnTo>
                  <a:lnTo>
                    <a:pt x="54" y="388"/>
                  </a:lnTo>
                  <a:lnTo>
                    <a:pt x="54" y="390"/>
                  </a:lnTo>
                  <a:lnTo>
                    <a:pt x="56" y="390"/>
                  </a:lnTo>
                  <a:lnTo>
                    <a:pt x="54" y="390"/>
                  </a:lnTo>
                  <a:lnTo>
                    <a:pt x="54" y="388"/>
                  </a:lnTo>
                  <a:lnTo>
                    <a:pt x="54" y="386"/>
                  </a:lnTo>
                  <a:lnTo>
                    <a:pt x="54" y="384"/>
                  </a:lnTo>
                  <a:lnTo>
                    <a:pt x="52" y="382"/>
                  </a:lnTo>
                  <a:lnTo>
                    <a:pt x="52" y="380"/>
                  </a:lnTo>
                  <a:lnTo>
                    <a:pt x="54" y="380"/>
                  </a:lnTo>
                  <a:lnTo>
                    <a:pt x="52" y="382"/>
                  </a:lnTo>
                  <a:lnTo>
                    <a:pt x="54" y="382"/>
                  </a:lnTo>
                  <a:lnTo>
                    <a:pt x="54" y="380"/>
                  </a:lnTo>
                  <a:lnTo>
                    <a:pt x="54" y="382"/>
                  </a:lnTo>
                  <a:lnTo>
                    <a:pt x="54" y="380"/>
                  </a:lnTo>
                  <a:lnTo>
                    <a:pt x="56" y="380"/>
                  </a:lnTo>
                  <a:lnTo>
                    <a:pt x="54" y="380"/>
                  </a:lnTo>
                  <a:lnTo>
                    <a:pt x="52" y="380"/>
                  </a:lnTo>
                  <a:lnTo>
                    <a:pt x="54" y="380"/>
                  </a:lnTo>
                  <a:lnTo>
                    <a:pt x="52" y="380"/>
                  </a:lnTo>
                  <a:lnTo>
                    <a:pt x="52" y="378"/>
                  </a:lnTo>
                  <a:lnTo>
                    <a:pt x="50" y="374"/>
                  </a:lnTo>
                  <a:lnTo>
                    <a:pt x="50" y="372"/>
                  </a:lnTo>
                  <a:lnTo>
                    <a:pt x="50" y="370"/>
                  </a:lnTo>
                  <a:lnTo>
                    <a:pt x="50" y="374"/>
                  </a:lnTo>
                  <a:lnTo>
                    <a:pt x="52" y="374"/>
                  </a:lnTo>
                  <a:lnTo>
                    <a:pt x="54" y="374"/>
                  </a:lnTo>
                  <a:lnTo>
                    <a:pt x="52" y="374"/>
                  </a:lnTo>
                  <a:lnTo>
                    <a:pt x="52" y="372"/>
                  </a:lnTo>
                  <a:lnTo>
                    <a:pt x="52" y="370"/>
                  </a:lnTo>
                  <a:lnTo>
                    <a:pt x="50" y="370"/>
                  </a:lnTo>
                  <a:lnTo>
                    <a:pt x="52" y="370"/>
                  </a:lnTo>
                  <a:lnTo>
                    <a:pt x="52" y="369"/>
                  </a:lnTo>
                  <a:lnTo>
                    <a:pt x="52" y="370"/>
                  </a:lnTo>
                  <a:lnTo>
                    <a:pt x="52" y="369"/>
                  </a:lnTo>
                  <a:lnTo>
                    <a:pt x="50" y="369"/>
                  </a:lnTo>
                  <a:lnTo>
                    <a:pt x="50" y="367"/>
                  </a:lnTo>
                  <a:lnTo>
                    <a:pt x="52" y="367"/>
                  </a:lnTo>
                  <a:lnTo>
                    <a:pt x="50" y="367"/>
                  </a:lnTo>
                  <a:lnTo>
                    <a:pt x="50" y="369"/>
                  </a:lnTo>
                  <a:lnTo>
                    <a:pt x="50" y="370"/>
                  </a:lnTo>
                  <a:lnTo>
                    <a:pt x="50" y="369"/>
                  </a:lnTo>
                  <a:lnTo>
                    <a:pt x="50" y="367"/>
                  </a:lnTo>
                  <a:lnTo>
                    <a:pt x="50" y="365"/>
                  </a:lnTo>
                  <a:lnTo>
                    <a:pt x="50" y="363"/>
                  </a:lnTo>
                  <a:lnTo>
                    <a:pt x="48" y="363"/>
                  </a:lnTo>
                  <a:lnTo>
                    <a:pt x="48" y="361"/>
                  </a:lnTo>
                  <a:lnTo>
                    <a:pt x="48" y="359"/>
                  </a:lnTo>
                  <a:lnTo>
                    <a:pt x="48" y="357"/>
                  </a:lnTo>
                  <a:lnTo>
                    <a:pt x="48" y="355"/>
                  </a:lnTo>
                  <a:lnTo>
                    <a:pt x="48" y="353"/>
                  </a:lnTo>
                  <a:lnTo>
                    <a:pt x="48" y="351"/>
                  </a:lnTo>
                  <a:lnTo>
                    <a:pt x="48" y="349"/>
                  </a:lnTo>
                  <a:lnTo>
                    <a:pt x="48" y="347"/>
                  </a:lnTo>
                  <a:lnTo>
                    <a:pt x="48" y="346"/>
                  </a:lnTo>
                  <a:lnTo>
                    <a:pt x="48" y="344"/>
                  </a:lnTo>
                  <a:lnTo>
                    <a:pt x="48" y="342"/>
                  </a:lnTo>
                  <a:lnTo>
                    <a:pt x="48" y="338"/>
                  </a:lnTo>
                  <a:lnTo>
                    <a:pt x="48" y="340"/>
                  </a:lnTo>
                  <a:lnTo>
                    <a:pt x="48" y="342"/>
                  </a:lnTo>
                  <a:lnTo>
                    <a:pt x="48" y="344"/>
                  </a:lnTo>
                  <a:lnTo>
                    <a:pt x="48" y="342"/>
                  </a:lnTo>
                  <a:lnTo>
                    <a:pt x="48" y="340"/>
                  </a:lnTo>
                  <a:lnTo>
                    <a:pt x="48" y="338"/>
                  </a:lnTo>
                  <a:lnTo>
                    <a:pt x="48" y="336"/>
                  </a:lnTo>
                  <a:lnTo>
                    <a:pt x="48" y="334"/>
                  </a:lnTo>
                  <a:lnTo>
                    <a:pt x="48" y="332"/>
                  </a:lnTo>
                  <a:lnTo>
                    <a:pt x="48" y="330"/>
                  </a:lnTo>
                  <a:lnTo>
                    <a:pt x="50" y="330"/>
                  </a:lnTo>
                  <a:lnTo>
                    <a:pt x="52" y="330"/>
                  </a:lnTo>
                  <a:lnTo>
                    <a:pt x="50" y="330"/>
                  </a:lnTo>
                  <a:lnTo>
                    <a:pt x="48" y="330"/>
                  </a:lnTo>
                  <a:lnTo>
                    <a:pt x="48" y="328"/>
                  </a:lnTo>
                  <a:lnTo>
                    <a:pt x="48" y="326"/>
                  </a:lnTo>
                  <a:lnTo>
                    <a:pt x="48" y="324"/>
                  </a:lnTo>
                  <a:lnTo>
                    <a:pt x="50" y="324"/>
                  </a:lnTo>
                  <a:lnTo>
                    <a:pt x="52" y="324"/>
                  </a:lnTo>
                  <a:lnTo>
                    <a:pt x="52" y="322"/>
                  </a:lnTo>
                  <a:lnTo>
                    <a:pt x="52" y="321"/>
                  </a:lnTo>
                  <a:lnTo>
                    <a:pt x="52" y="319"/>
                  </a:lnTo>
                  <a:lnTo>
                    <a:pt x="52" y="317"/>
                  </a:lnTo>
                  <a:lnTo>
                    <a:pt x="52" y="315"/>
                  </a:lnTo>
                  <a:lnTo>
                    <a:pt x="52" y="313"/>
                  </a:lnTo>
                  <a:lnTo>
                    <a:pt x="54" y="313"/>
                  </a:lnTo>
                  <a:lnTo>
                    <a:pt x="54" y="311"/>
                  </a:lnTo>
                  <a:lnTo>
                    <a:pt x="52" y="311"/>
                  </a:lnTo>
                  <a:lnTo>
                    <a:pt x="54" y="311"/>
                  </a:lnTo>
                  <a:lnTo>
                    <a:pt x="54" y="309"/>
                  </a:lnTo>
                  <a:lnTo>
                    <a:pt x="54" y="307"/>
                  </a:lnTo>
                  <a:lnTo>
                    <a:pt x="52" y="307"/>
                  </a:lnTo>
                  <a:lnTo>
                    <a:pt x="52" y="305"/>
                  </a:lnTo>
                  <a:lnTo>
                    <a:pt x="54" y="305"/>
                  </a:lnTo>
                  <a:lnTo>
                    <a:pt x="52" y="305"/>
                  </a:lnTo>
                  <a:lnTo>
                    <a:pt x="54" y="303"/>
                  </a:lnTo>
                  <a:lnTo>
                    <a:pt x="52" y="303"/>
                  </a:lnTo>
                  <a:lnTo>
                    <a:pt x="54" y="303"/>
                  </a:lnTo>
                  <a:lnTo>
                    <a:pt x="52" y="303"/>
                  </a:lnTo>
                  <a:lnTo>
                    <a:pt x="54" y="303"/>
                  </a:lnTo>
                  <a:lnTo>
                    <a:pt x="54" y="301"/>
                  </a:lnTo>
                  <a:lnTo>
                    <a:pt x="52" y="301"/>
                  </a:lnTo>
                  <a:lnTo>
                    <a:pt x="52" y="299"/>
                  </a:lnTo>
                  <a:lnTo>
                    <a:pt x="52" y="301"/>
                  </a:lnTo>
                  <a:lnTo>
                    <a:pt x="52" y="303"/>
                  </a:lnTo>
                  <a:lnTo>
                    <a:pt x="52" y="301"/>
                  </a:lnTo>
                  <a:lnTo>
                    <a:pt x="50" y="301"/>
                  </a:lnTo>
                  <a:lnTo>
                    <a:pt x="48" y="301"/>
                  </a:lnTo>
                  <a:lnTo>
                    <a:pt x="48" y="299"/>
                  </a:lnTo>
                  <a:lnTo>
                    <a:pt x="46" y="299"/>
                  </a:lnTo>
                  <a:lnTo>
                    <a:pt x="46" y="298"/>
                  </a:lnTo>
                  <a:lnTo>
                    <a:pt x="48" y="298"/>
                  </a:lnTo>
                  <a:lnTo>
                    <a:pt x="48" y="296"/>
                  </a:lnTo>
                  <a:lnTo>
                    <a:pt x="48" y="298"/>
                  </a:lnTo>
                  <a:lnTo>
                    <a:pt x="46" y="298"/>
                  </a:lnTo>
                  <a:lnTo>
                    <a:pt x="46" y="296"/>
                  </a:lnTo>
                  <a:lnTo>
                    <a:pt x="44" y="294"/>
                  </a:lnTo>
                  <a:lnTo>
                    <a:pt x="44" y="292"/>
                  </a:lnTo>
                  <a:lnTo>
                    <a:pt x="46" y="292"/>
                  </a:lnTo>
                  <a:lnTo>
                    <a:pt x="44" y="292"/>
                  </a:lnTo>
                  <a:lnTo>
                    <a:pt x="46" y="292"/>
                  </a:lnTo>
                  <a:lnTo>
                    <a:pt x="48" y="292"/>
                  </a:lnTo>
                  <a:lnTo>
                    <a:pt x="46" y="290"/>
                  </a:lnTo>
                  <a:lnTo>
                    <a:pt x="44" y="292"/>
                  </a:lnTo>
                  <a:lnTo>
                    <a:pt x="44" y="290"/>
                  </a:lnTo>
                  <a:lnTo>
                    <a:pt x="46" y="290"/>
                  </a:lnTo>
                  <a:lnTo>
                    <a:pt x="44" y="290"/>
                  </a:lnTo>
                  <a:lnTo>
                    <a:pt x="44" y="288"/>
                  </a:lnTo>
                  <a:lnTo>
                    <a:pt x="42" y="288"/>
                  </a:lnTo>
                  <a:lnTo>
                    <a:pt x="42" y="286"/>
                  </a:lnTo>
                  <a:lnTo>
                    <a:pt x="40" y="284"/>
                  </a:lnTo>
                  <a:lnTo>
                    <a:pt x="39" y="282"/>
                  </a:lnTo>
                  <a:lnTo>
                    <a:pt x="40" y="282"/>
                  </a:lnTo>
                  <a:lnTo>
                    <a:pt x="40" y="280"/>
                  </a:lnTo>
                  <a:lnTo>
                    <a:pt x="42" y="280"/>
                  </a:lnTo>
                  <a:lnTo>
                    <a:pt x="40" y="280"/>
                  </a:lnTo>
                  <a:lnTo>
                    <a:pt x="40" y="278"/>
                  </a:lnTo>
                  <a:lnTo>
                    <a:pt x="40" y="280"/>
                  </a:lnTo>
                  <a:lnTo>
                    <a:pt x="39" y="282"/>
                  </a:lnTo>
                  <a:lnTo>
                    <a:pt x="37" y="282"/>
                  </a:lnTo>
                  <a:lnTo>
                    <a:pt x="37" y="280"/>
                  </a:lnTo>
                  <a:lnTo>
                    <a:pt x="35" y="278"/>
                  </a:lnTo>
                  <a:lnTo>
                    <a:pt x="35" y="276"/>
                  </a:lnTo>
                  <a:lnTo>
                    <a:pt x="33" y="276"/>
                  </a:lnTo>
                  <a:lnTo>
                    <a:pt x="35" y="276"/>
                  </a:lnTo>
                  <a:lnTo>
                    <a:pt x="37" y="278"/>
                  </a:lnTo>
                  <a:lnTo>
                    <a:pt x="39" y="278"/>
                  </a:lnTo>
                  <a:lnTo>
                    <a:pt x="39" y="276"/>
                  </a:lnTo>
                  <a:lnTo>
                    <a:pt x="37" y="276"/>
                  </a:lnTo>
                  <a:lnTo>
                    <a:pt x="35" y="276"/>
                  </a:lnTo>
                  <a:lnTo>
                    <a:pt x="35" y="274"/>
                  </a:lnTo>
                  <a:lnTo>
                    <a:pt x="33" y="274"/>
                  </a:lnTo>
                  <a:lnTo>
                    <a:pt x="31" y="273"/>
                  </a:lnTo>
                  <a:lnTo>
                    <a:pt x="31" y="271"/>
                  </a:lnTo>
                  <a:lnTo>
                    <a:pt x="33" y="271"/>
                  </a:lnTo>
                  <a:lnTo>
                    <a:pt x="33" y="273"/>
                  </a:lnTo>
                  <a:lnTo>
                    <a:pt x="33" y="271"/>
                  </a:lnTo>
                  <a:lnTo>
                    <a:pt x="35" y="271"/>
                  </a:lnTo>
                  <a:lnTo>
                    <a:pt x="33" y="269"/>
                  </a:lnTo>
                  <a:lnTo>
                    <a:pt x="33" y="271"/>
                  </a:lnTo>
                  <a:lnTo>
                    <a:pt x="33" y="269"/>
                  </a:lnTo>
                  <a:lnTo>
                    <a:pt x="33" y="267"/>
                  </a:lnTo>
                  <a:lnTo>
                    <a:pt x="33" y="269"/>
                  </a:lnTo>
                  <a:lnTo>
                    <a:pt x="33" y="267"/>
                  </a:lnTo>
                  <a:lnTo>
                    <a:pt x="35" y="267"/>
                  </a:lnTo>
                  <a:lnTo>
                    <a:pt x="35" y="265"/>
                  </a:lnTo>
                  <a:lnTo>
                    <a:pt x="33" y="265"/>
                  </a:lnTo>
                  <a:lnTo>
                    <a:pt x="33" y="263"/>
                  </a:lnTo>
                  <a:lnTo>
                    <a:pt x="33" y="261"/>
                  </a:lnTo>
                  <a:lnTo>
                    <a:pt x="33" y="257"/>
                  </a:lnTo>
                  <a:lnTo>
                    <a:pt x="33" y="255"/>
                  </a:lnTo>
                  <a:lnTo>
                    <a:pt x="35" y="257"/>
                  </a:lnTo>
                  <a:lnTo>
                    <a:pt x="37" y="257"/>
                  </a:lnTo>
                  <a:lnTo>
                    <a:pt x="37" y="259"/>
                  </a:lnTo>
                  <a:lnTo>
                    <a:pt x="37" y="261"/>
                  </a:lnTo>
                  <a:lnTo>
                    <a:pt x="37" y="263"/>
                  </a:lnTo>
                  <a:lnTo>
                    <a:pt x="39" y="263"/>
                  </a:lnTo>
                  <a:lnTo>
                    <a:pt x="39" y="261"/>
                  </a:lnTo>
                  <a:lnTo>
                    <a:pt x="37" y="261"/>
                  </a:lnTo>
                  <a:lnTo>
                    <a:pt x="37" y="259"/>
                  </a:lnTo>
                  <a:lnTo>
                    <a:pt x="37" y="257"/>
                  </a:lnTo>
                  <a:lnTo>
                    <a:pt x="35" y="257"/>
                  </a:lnTo>
                  <a:lnTo>
                    <a:pt x="35" y="255"/>
                  </a:lnTo>
                  <a:lnTo>
                    <a:pt x="33" y="255"/>
                  </a:lnTo>
                  <a:lnTo>
                    <a:pt x="33" y="253"/>
                  </a:lnTo>
                  <a:lnTo>
                    <a:pt x="35" y="251"/>
                  </a:lnTo>
                  <a:lnTo>
                    <a:pt x="35" y="250"/>
                  </a:lnTo>
                  <a:lnTo>
                    <a:pt x="35" y="248"/>
                  </a:lnTo>
                  <a:lnTo>
                    <a:pt x="37" y="248"/>
                  </a:lnTo>
                  <a:lnTo>
                    <a:pt x="37" y="246"/>
                  </a:lnTo>
                  <a:lnTo>
                    <a:pt x="39" y="244"/>
                  </a:lnTo>
                  <a:lnTo>
                    <a:pt x="39" y="242"/>
                  </a:lnTo>
                  <a:lnTo>
                    <a:pt x="39" y="240"/>
                  </a:lnTo>
                  <a:lnTo>
                    <a:pt x="40" y="238"/>
                  </a:lnTo>
                  <a:lnTo>
                    <a:pt x="40" y="236"/>
                  </a:lnTo>
                  <a:lnTo>
                    <a:pt x="42" y="236"/>
                  </a:lnTo>
                  <a:lnTo>
                    <a:pt x="42" y="238"/>
                  </a:lnTo>
                  <a:lnTo>
                    <a:pt x="42" y="236"/>
                  </a:lnTo>
                  <a:lnTo>
                    <a:pt x="44" y="234"/>
                  </a:lnTo>
                  <a:lnTo>
                    <a:pt x="42" y="234"/>
                  </a:lnTo>
                  <a:lnTo>
                    <a:pt x="44" y="234"/>
                  </a:lnTo>
                  <a:lnTo>
                    <a:pt x="42" y="234"/>
                  </a:lnTo>
                  <a:lnTo>
                    <a:pt x="42" y="232"/>
                  </a:lnTo>
                  <a:lnTo>
                    <a:pt x="44" y="230"/>
                  </a:lnTo>
                  <a:lnTo>
                    <a:pt x="44" y="228"/>
                  </a:lnTo>
                  <a:lnTo>
                    <a:pt x="44" y="226"/>
                  </a:lnTo>
                  <a:lnTo>
                    <a:pt x="46" y="226"/>
                  </a:lnTo>
                  <a:lnTo>
                    <a:pt x="46" y="225"/>
                  </a:lnTo>
                  <a:lnTo>
                    <a:pt x="46" y="223"/>
                  </a:lnTo>
                  <a:lnTo>
                    <a:pt x="48" y="225"/>
                  </a:lnTo>
                  <a:lnTo>
                    <a:pt x="48" y="226"/>
                  </a:lnTo>
                  <a:lnTo>
                    <a:pt x="46" y="226"/>
                  </a:lnTo>
                  <a:lnTo>
                    <a:pt x="48" y="226"/>
                  </a:lnTo>
                  <a:lnTo>
                    <a:pt x="48" y="228"/>
                  </a:lnTo>
                  <a:lnTo>
                    <a:pt x="50" y="228"/>
                  </a:lnTo>
                  <a:lnTo>
                    <a:pt x="50" y="226"/>
                  </a:lnTo>
                  <a:lnTo>
                    <a:pt x="52" y="226"/>
                  </a:lnTo>
                  <a:lnTo>
                    <a:pt x="52" y="225"/>
                  </a:lnTo>
                  <a:lnTo>
                    <a:pt x="52" y="223"/>
                  </a:lnTo>
                  <a:lnTo>
                    <a:pt x="52" y="225"/>
                  </a:lnTo>
                  <a:lnTo>
                    <a:pt x="52" y="226"/>
                  </a:lnTo>
                  <a:lnTo>
                    <a:pt x="50" y="226"/>
                  </a:lnTo>
                  <a:lnTo>
                    <a:pt x="50" y="225"/>
                  </a:lnTo>
                  <a:lnTo>
                    <a:pt x="48" y="225"/>
                  </a:lnTo>
                  <a:lnTo>
                    <a:pt x="50" y="223"/>
                  </a:lnTo>
                  <a:lnTo>
                    <a:pt x="50" y="221"/>
                  </a:lnTo>
                  <a:lnTo>
                    <a:pt x="50" y="219"/>
                  </a:lnTo>
                  <a:lnTo>
                    <a:pt x="52" y="219"/>
                  </a:lnTo>
                  <a:lnTo>
                    <a:pt x="52" y="217"/>
                  </a:lnTo>
                  <a:lnTo>
                    <a:pt x="54" y="217"/>
                  </a:lnTo>
                  <a:lnTo>
                    <a:pt x="54" y="215"/>
                  </a:lnTo>
                  <a:lnTo>
                    <a:pt x="54" y="213"/>
                  </a:lnTo>
                  <a:lnTo>
                    <a:pt x="56" y="211"/>
                  </a:lnTo>
                  <a:lnTo>
                    <a:pt x="58" y="209"/>
                  </a:lnTo>
                  <a:lnTo>
                    <a:pt x="58" y="207"/>
                  </a:lnTo>
                  <a:lnTo>
                    <a:pt x="60" y="207"/>
                  </a:lnTo>
                  <a:lnTo>
                    <a:pt x="60" y="209"/>
                  </a:lnTo>
                  <a:lnTo>
                    <a:pt x="58" y="209"/>
                  </a:lnTo>
                  <a:lnTo>
                    <a:pt x="58" y="211"/>
                  </a:lnTo>
                  <a:lnTo>
                    <a:pt x="58" y="209"/>
                  </a:lnTo>
                  <a:lnTo>
                    <a:pt x="60" y="209"/>
                  </a:lnTo>
                  <a:lnTo>
                    <a:pt x="60" y="207"/>
                  </a:lnTo>
                  <a:lnTo>
                    <a:pt x="62" y="207"/>
                  </a:lnTo>
                  <a:lnTo>
                    <a:pt x="62" y="205"/>
                  </a:lnTo>
                  <a:lnTo>
                    <a:pt x="62" y="203"/>
                  </a:lnTo>
                  <a:lnTo>
                    <a:pt x="64" y="203"/>
                  </a:lnTo>
                  <a:lnTo>
                    <a:pt x="64" y="205"/>
                  </a:lnTo>
                  <a:lnTo>
                    <a:pt x="62" y="205"/>
                  </a:lnTo>
                  <a:lnTo>
                    <a:pt x="64" y="205"/>
                  </a:lnTo>
                  <a:lnTo>
                    <a:pt x="64" y="203"/>
                  </a:lnTo>
                  <a:lnTo>
                    <a:pt x="65" y="203"/>
                  </a:lnTo>
                  <a:lnTo>
                    <a:pt x="64" y="203"/>
                  </a:lnTo>
                  <a:lnTo>
                    <a:pt x="64" y="202"/>
                  </a:lnTo>
                  <a:lnTo>
                    <a:pt x="64" y="200"/>
                  </a:lnTo>
                  <a:lnTo>
                    <a:pt x="65" y="198"/>
                  </a:lnTo>
                  <a:lnTo>
                    <a:pt x="65" y="196"/>
                  </a:lnTo>
                  <a:lnTo>
                    <a:pt x="65" y="194"/>
                  </a:lnTo>
                  <a:lnTo>
                    <a:pt x="67" y="194"/>
                  </a:lnTo>
                  <a:lnTo>
                    <a:pt x="67" y="196"/>
                  </a:lnTo>
                  <a:lnTo>
                    <a:pt x="67" y="198"/>
                  </a:lnTo>
                  <a:lnTo>
                    <a:pt x="69" y="196"/>
                  </a:lnTo>
                  <a:lnTo>
                    <a:pt x="69" y="192"/>
                  </a:lnTo>
                  <a:lnTo>
                    <a:pt x="69" y="190"/>
                  </a:lnTo>
                  <a:lnTo>
                    <a:pt x="69" y="188"/>
                  </a:lnTo>
                  <a:lnTo>
                    <a:pt x="69" y="186"/>
                  </a:lnTo>
                  <a:lnTo>
                    <a:pt x="71" y="186"/>
                  </a:lnTo>
                  <a:lnTo>
                    <a:pt x="69" y="186"/>
                  </a:lnTo>
                  <a:lnTo>
                    <a:pt x="69" y="184"/>
                  </a:lnTo>
                  <a:lnTo>
                    <a:pt x="69" y="182"/>
                  </a:lnTo>
                  <a:lnTo>
                    <a:pt x="71" y="180"/>
                  </a:lnTo>
                  <a:lnTo>
                    <a:pt x="73" y="178"/>
                  </a:lnTo>
                  <a:lnTo>
                    <a:pt x="73" y="180"/>
                  </a:lnTo>
                  <a:lnTo>
                    <a:pt x="73" y="178"/>
                  </a:lnTo>
                  <a:lnTo>
                    <a:pt x="73" y="177"/>
                  </a:lnTo>
                  <a:lnTo>
                    <a:pt x="75" y="177"/>
                  </a:lnTo>
                  <a:lnTo>
                    <a:pt x="73" y="177"/>
                  </a:lnTo>
                  <a:lnTo>
                    <a:pt x="75" y="178"/>
                  </a:lnTo>
                  <a:lnTo>
                    <a:pt x="75" y="180"/>
                  </a:lnTo>
                  <a:lnTo>
                    <a:pt x="77" y="180"/>
                  </a:lnTo>
                  <a:lnTo>
                    <a:pt x="75" y="180"/>
                  </a:lnTo>
                  <a:lnTo>
                    <a:pt x="77" y="180"/>
                  </a:lnTo>
                  <a:lnTo>
                    <a:pt x="77" y="178"/>
                  </a:lnTo>
                  <a:lnTo>
                    <a:pt x="77" y="177"/>
                  </a:lnTo>
                  <a:lnTo>
                    <a:pt x="77" y="175"/>
                  </a:lnTo>
                  <a:lnTo>
                    <a:pt x="79" y="175"/>
                  </a:lnTo>
                  <a:lnTo>
                    <a:pt x="79" y="173"/>
                  </a:lnTo>
                  <a:lnTo>
                    <a:pt x="81" y="171"/>
                  </a:lnTo>
                  <a:lnTo>
                    <a:pt x="83" y="169"/>
                  </a:lnTo>
                  <a:lnTo>
                    <a:pt x="85" y="167"/>
                  </a:lnTo>
                  <a:lnTo>
                    <a:pt x="85" y="165"/>
                  </a:lnTo>
                  <a:lnTo>
                    <a:pt x="85" y="167"/>
                  </a:lnTo>
                  <a:lnTo>
                    <a:pt x="83" y="169"/>
                  </a:lnTo>
                  <a:lnTo>
                    <a:pt x="83" y="171"/>
                  </a:lnTo>
                  <a:lnTo>
                    <a:pt x="85" y="169"/>
                  </a:lnTo>
                  <a:lnTo>
                    <a:pt x="85" y="167"/>
                  </a:lnTo>
                  <a:lnTo>
                    <a:pt x="87" y="167"/>
                  </a:lnTo>
                  <a:lnTo>
                    <a:pt x="85" y="167"/>
                  </a:lnTo>
                  <a:lnTo>
                    <a:pt x="85" y="165"/>
                  </a:lnTo>
                  <a:lnTo>
                    <a:pt x="87" y="165"/>
                  </a:lnTo>
                  <a:lnTo>
                    <a:pt x="87" y="163"/>
                  </a:lnTo>
                  <a:lnTo>
                    <a:pt x="89" y="163"/>
                  </a:lnTo>
                  <a:lnTo>
                    <a:pt x="89" y="161"/>
                  </a:lnTo>
                  <a:lnTo>
                    <a:pt x="90" y="161"/>
                  </a:lnTo>
                  <a:lnTo>
                    <a:pt x="89" y="161"/>
                  </a:lnTo>
                  <a:lnTo>
                    <a:pt x="89" y="163"/>
                  </a:lnTo>
                  <a:lnTo>
                    <a:pt x="87" y="163"/>
                  </a:lnTo>
                  <a:lnTo>
                    <a:pt x="89" y="161"/>
                  </a:lnTo>
                  <a:lnTo>
                    <a:pt x="90" y="157"/>
                  </a:lnTo>
                  <a:lnTo>
                    <a:pt x="92" y="154"/>
                  </a:lnTo>
                  <a:lnTo>
                    <a:pt x="92" y="152"/>
                  </a:lnTo>
                  <a:lnTo>
                    <a:pt x="94" y="152"/>
                  </a:lnTo>
                  <a:lnTo>
                    <a:pt x="92" y="154"/>
                  </a:lnTo>
                  <a:lnTo>
                    <a:pt x="92" y="155"/>
                  </a:lnTo>
                  <a:lnTo>
                    <a:pt x="92" y="154"/>
                  </a:lnTo>
                  <a:lnTo>
                    <a:pt x="94" y="154"/>
                  </a:lnTo>
                  <a:lnTo>
                    <a:pt x="92" y="154"/>
                  </a:lnTo>
                  <a:lnTo>
                    <a:pt x="94" y="152"/>
                  </a:lnTo>
                  <a:lnTo>
                    <a:pt x="94" y="150"/>
                  </a:lnTo>
                  <a:lnTo>
                    <a:pt x="94" y="148"/>
                  </a:lnTo>
                  <a:lnTo>
                    <a:pt x="96" y="148"/>
                  </a:lnTo>
                  <a:lnTo>
                    <a:pt x="96" y="150"/>
                  </a:lnTo>
                  <a:lnTo>
                    <a:pt x="98" y="150"/>
                  </a:lnTo>
                  <a:lnTo>
                    <a:pt x="96" y="148"/>
                  </a:lnTo>
                  <a:lnTo>
                    <a:pt x="98" y="148"/>
                  </a:lnTo>
                  <a:lnTo>
                    <a:pt x="98" y="146"/>
                  </a:lnTo>
                  <a:lnTo>
                    <a:pt x="96" y="148"/>
                  </a:lnTo>
                  <a:lnTo>
                    <a:pt x="98" y="146"/>
                  </a:lnTo>
                  <a:lnTo>
                    <a:pt x="98" y="144"/>
                  </a:lnTo>
                  <a:lnTo>
                    <a:pt x="98" y="142"/>
                  </a:lnTo>
                  <a:lnTo>
                    <a:pt x="100" y="142"/>
                  </a:lnTo>
                  <a:lnTo>
                    <a:pt x="100" y="140"/>
                  </a:lnTo>
                  <a:lnTo>
                    <a:pt x="100" y="138"/>
                  </a:lnTo>
                  <a:lnTo>
                    <a:pt x="102" y="138"/>
                  </a:lnTo>
                  <a:lnTo>
                    <a:pt x="102" y="136"/>
                  </a:lnTo>
                  <a:lnTo>
                    <a:pt x="104" y="136"/>
                  </a:lnTo>
                  <a:lnTo>
                    <a:pt x="104" y="134"/>
                  </a:lnTo>
                  <a:lnTo>
                    <a:pt x="106" y="132"/>
                  </a:lnTo>
                  <a:lnTo>
                    <a:pt x="106" y="130"/>
                  </a:lnTo>
                  <a:lnTo>
                    <a:pt x="106" y="129"/>
                  </a:lnTo>
                  <a:lnTo>
                    <a:pt x="108" y="129"/>
                  </a:lnTo>
                  <a:lnTo>
                    <a:pt x="106" y="130"/>
                  </a:lnTo>
                  <a:lnTo>
                    <a:pt x="108" y="130"/>
                  </a:lnTo>
                  <a:lnTo>
                    <a:pt x="110" y="130"/>
                  </a:lnTo>
                  <a:lnTo>
                    <a:pt x="110" y="129"/>
                  </a:lnTo>
                  <a:lnTo>
                    <a:pt x="108" y="129"/>
                  </a:lnTo>
                  <a:lnTo>
                    <a:pt x="110" y="129"/>
                  </a:lnTo>
                  <a:lnTo>
                    <a:pt x="108" y="129"/>
                  </a:lnTo>
                  <a:lnTo>
                    <a:pt x="108" y="127"/>
                  </a:lnTo>
                  <a:lnTo>
                    <a:pt x="110" y="127"/>
                  </a:lnTo>
                  <a:lnTo>
                    <a:pt x="110" y="125"/>
                  </a:lnTo>
                  <a:lnTo>
                    <a:pt x="112" y="123"/>
                  </a:lnTo>
                  <a:lnTo>
                    <a:pt x="112" y="121"/>
                  </a:lnTo>
                  <a:lnTo>
                    <a:pt x="112" y="119"/>
                  </a:lnTo>
                  <a:lnTo>
                    <a:pt x="114" y="119"/>
                  </a:lnTo>
                  <a:lnTo>
                    <a:pt x="114" y="121"/>
                  </a:lnTo>
                  <a:lnTo>
                    <a:pt x="115" y="121"/>
                  </a:lnTo>
                  <a:lnTo>
                    <a:pt x="115" y="119"/>
                  </a:lnTo>
                  <a:lnTo>
                    <a:pt x="114" y="119"/>
                  </a:lnTo>
                  <a:lnTo>
                    <a:pt x="114" y="117"/>
                  </a:lnTo>
                  <a:lnTo>
                    <a:pt x="115" y="117"/>
                  </a:lnTo>
                  <a:lnTo>
                    <a:pt x="115" y="115"/>
                  </a:lnTo>
                  <a:lnTo>
                    <a:pt x="117" y="115"/>
                  </a:lnTo>
                  <a:lnTo>
                    <a:pt x="119" y="113"/>
                  </a:lnTo>
                  <a:lnTo>
                    <a:pt x="119" y="111"/>
                  </a:lnTo>
                  <a:lnTo>
                    <a:pt x="119" y="109"/>
                  </a:lnTo>
                  <a:lnTo>
                    <a:pt x="121" y="109"/>
                  </a:lnTo>
                  <a:lnTo>
                    <a:pt x="121" y="107"/>
                  </a:lnTo>
                  <a:lnTo>
                    <a:pt x="123" y="107"/>
                  </a:lnTo>
                  <a:lnTo>
                    <a:pt x="123" y="106"/>
                  </a:lnTo>
                  <a:lnTo>
                    <a:pt x="125" y="104"/>
                  </a:lnTo>
                  <a:lnTo>
                    <a:pt x="127" y="104"/>
                  </a:lnTo>
                  <a:lnTo>
                    <a:pt x="129" y="102"/>
                  </a:lnTo>
                  <a:lnTo>
                    <a:pt x="129" y="104"/>
                  </a:lnTo>
                  <a:lnTo>
                    <a:pt x="129" y="102"/>
                  </a:lnTo>
                  <a:lnTo>
                    <a:pt x="129" y="100"/>
                  </a:lnTo>
                  <a:lnTo>
                    <a:pt x="129" y="98"/>
                  </a:lnTo>
                  <a:lnTo>
                    <a:pt x="129" y="96"/>
                  </a:lnTo>
                  <a:lnTo>
                    <a:pt x="131" y="96"/>
                  </a:lnTo>
                  <a:lnTo>
                    <a:pt x="131" y="94"/>
                  </a:lnTo>
                  <a:lnTo>
                    <a:pt x="129" y="94"/>
                  </a:lnTo>
                  <a:lnTo>
                    <a:pt x="129" y="92"/>
                  </a:lnTo>
                  <a:lnTo>
                    <a:pt x="131" y="92"/>
                  </a:lnTo>
                  <a:lnTo>
                    <a:pt x="129" y="92"/>
                  </a:lnTo>
                  <a:lnTo>
                    <a:pt x="129" y="90"/>
                  </a:lnTo>
                  <a:lnTo>
                    <a:pt x="129" y="88"/>
                  </a:lnTo>
                  <a:lnTo>
                    <a:pt x="129" y="86"/>
                  </a:lnTo>
                  <a:lnTo>
                    <a:pt x="127" y="86"/>
                  </a:lnTo>
                  <a:lnTo>
                    <a:pt x="127" y="82"/>
                  </a:lnTo>
                  <a:lnTo>
                    <a:pt x="125" y="81"/>
                  </a:lnTo>
                  <a:lnTo>
                    <a:pt x="125" y="79"/>
                  </a:lnTo>
                  <a:lnTo>
                    <a:pt x="125" y="77"/>
                  </a:lnTo>
                  <a:lnTo>
                    <a:pt x="123" y="77"/>
                  </a:lnTo>
                  <a:lnTo>
                    <a:pt x="123" y="75"/>
                  </a:lnTo>
                  <a:lnTo>
                    <a:pt x="125" y="73"/>
                  </a:lnTo>
                  <a:lnTo>
                    <a:pt x="125" y="71"/>
                  </a:lnTo>
                  <a:lnTo>
                    <a:pt x="127" y="71"/>
                  </a:lnTo>
                  <a:lnTo>
                    <a:pt x="127" y="73"/>
                  </a:lnTo>
                  <a:lnTo>
                    <a:pt x="127" y="75"/>
                  </a:lnTo>
                  <a:lnTo>
                    <a:pt x="127" y="77"/>
                  </a:lnTo>
                  <a:lnTo>
                    <a:pt x="127" y="79"/>
                  </a:lnTo>
                  <a:lnTo>
                    <a:pt x="129" y="79"/>
                  </a:lnTo>
                  <a:lnTo>
                    <a:pt x="129" y="81"/>
                  </a:lnTo>
                  <a:lnTo>
                    <a:pt x="129" y="82"/>
                  </a:lnTo>
                  <a:lnTo>
                    <a:pt x="131" y="82"/>
                  </a:lnTo>
                  <a:lnTo>
                    <a:pt x="133" y="82"/>
                  </a:lnTo>
                  <a:lnTo>
                    <a:pt x="131" y="82"/>
                  </a:lnTo>
                  <a:lnTo>
                    <a:pt x="131" y="81"/>
                  </a:lnTo>
                  <a:lnTo>
                    <a:pt x="129" y="79"/>
                  </a:lnTo>
                  <a:lnTo>
                    <a:pt x="129" y="77"/>
                  </a:lnTo>
                  <a:lnTo>
                    <a:pt x="127" y="77"/>
                  </a:lnTo>
                  <a:lnTo>
                    <a:pt x="127" y="75"/>
                  </a:lnTo>
                  <a:lnTo>
                    <a:pt x="129" y="75"/>
                  </a:lnTo>
                  <a:lnTo>
                    <a:pt x="129" y="73"/>
                  </a:lnTo>
                  <a:lnTo>
                    <a:pt x="131" y="73"/>
                  </a:lnTo>
                  <a:lnTo>
                    <a:pt x="133" y="71"/>
                  </a:lnTo>
                  <a:lnTo>
                    <a:pt x="135" y="71"/>
                  </a:lnTo>
                  <a:lnTo>
                    <a:pt x="135" y="69"/>
                  </a:lnTo>
                  <a:lnTo>
                    <a:pt x="135" y="67"/>
                  </a:lnTo>
                  <a:lnTo>
                    <a:pt x="135" y="65"/>
                  </a:lnTo>
                  <a:lnTo>
                    <a:pt x="135" y="63"/>
                  </a:lnTo>
                  <a:lnTo>
                    <a:pt x="137" y="63"/>
                  </a:lnTo>
                  <a:lnTo>
                    <a:pt x="137" y="61"/>
                  </a:lnTo>
                  <a:lnTo>
                    <a:pt x="135" y="61"/>
                  </a:lnTo>
                  <a:lnTo>
                    <a:pt x="135" y="59"/>
                  </a:lnTo>
                  <a:lnTo>
                    <a:pt x="135" y="57"/>
                  </a:lnTo>
                  <a:lnTo>
                    <a:pt x="133" y="56"/>
                  </a:lnTo>
                  <a:lnTo>
                    <a:pt x="133" y="54"/>
                  </a:lnTo>
                  <a:lnTo>
                    <a:pt x="131" y="54"/>
                  </a:lnTo>
                  <a:lnTo>
                    <a:pt x="131" y="52"/>
                  </a:lnTo>
                  <a:lnTo>
                    <a:pt x="129" y="50"/>
                  </a:lnTo>
                  <a:lnTo>
                    <a:pt x="131" y="50"/>
                  </a:lnTo>
                  <a:lnTo>
                    <a:pt x="129" y="48"/>
                  </a:lnTo>
                  <a:lnTo>
                    <a:pt x="129" y="46"/>
                  </a:lnTo>
                  <a:lnTo>
                    <a:pt x="127" y="46"/>
                  </a:lnTo>
                  <a:lnTo>
                    <a:pt x="127" y="44"/>
                  </a:lnTo>
                  <a:lnTo>
                    <a:pt x="127" y="42"/>
                  </a:lnTo>
                  <a:lnTo>
                    <a:pt x="127" y="40"/>
                  </a:lnTo>
                  <a:lnTo>
                    <a:pt x="125" y="40"/>
                  </a:lnTo>
                  <a:lnTo>
                    <a:pt x="125" y="38"/>
                  </a:lnTo>
                  <a:lnTo>
                    <a:pt x="123" y="36"/>
                  </a:lnTo>
                  <a:lnTo>
                    <a:pt x="123" y="34"/>
                  </a:lnTo>
                  <a:lnTo>
                    <a:pt x="123" y="31"/>
                  </a:lnTo>
                  <a:lnTo>
                    <a:pt x="123" y="33"/>
                  </a:lnTo>
                  <a:lnTo>
                    <a:pt x="125" y="34"/>
                  </a:lnTo>
                  <a:lnTo>
                    <a:pt x="125" y="33"/>
                  </a:lnTo>
                  <a:lnTo>
                    <a:pt x="123" y="33"/>
                  </a:lnTo>
                  <a:lnTo>
                    <a:pt x="123" y="31"/>
                  </a:lnTo>
                  <a:lnTo>
                    <a:pt x="123" y="29"/>
                  </a:lnTo>
                  <a:lnTo>
                    <a:pt x="123" y="27"/>
                  </a:lnTo>
                  <a:lnTo>
                    <a:pt x="123" y="25"/>
                  </a:lnTo>
                  <a:lnTo>
                    <a:pt x="125" y="25"/>
                  </a:lnTo>
                  <a:lnTo>
                    <a:pt x="127" y="25"/>
                  </a:lnTo>
                  <a:lnTo>
                    <a:pt x="127" y="23"/>
                  </a:lnTo>
                  <a:lnTo>
                    <a:pt x="127" y="21"/>
                  </a:lnTo>
                  <a:lnTo>
                    <a:pt x="129" y="19"/>
                  </a:lnTo>
                  <a:lnTo>
                    <a:pt x="129" y="17"/>
                  </a:lnTo>
                  <a:lnTo>
                    <a:pt x="129" y="15"/>
                  </a:lnTo>
                  <a:lnTo>
                    <a:pt x="129" y="13"/>
                  </a:lnTo>
                  <a:lnTo>
                    <a:pt x="129" y="11"/>
                  </a:lnTo>
                  <a:lnTo>
                    <a:pt x="131" y="11"/>
                  </a:lnTo>
                  <a:lnTo>
                    <a:pt x="131" y="9"/>
                  </a:lnTo>
                  <a:lnTo>
                    <a:pt x="131" y="8"/>
                  </a:lnTo>
                  <a:lnTo>
                    <a:pt x="131" y="6"/>
                  </a:lnTo>
                  <a:lnTo>
                    <a:pt x="131" y="4"/>
                  </a:lnTo>
                  <a:lnTo>
                    <a:pt x="129" y="4"/>
                  </a:lnTo>
                  <a:lnTo>
                    <a:pt x="131" y="4"/>
                  </a:lnTo>
                  <a:lnTo>
                    <a:pt x="129" y="4"/>
                  </a:lnTo>
                  <a:lnTo>
                    <a:pt x="131" y="4"/>
                  </a:lnTo>
                  <a:lnTo>
                    <a:pt x="133" y="2"/>
                  </a:lnTo>
                  <a:lnTo>
                    <a:pt x="133" y="4"/>
                  </a:lnTo>
                  <a:lnTo>
                    <a:pt x="133" y="2"/>
                  </a:lnTo>
                  <a:lnTo>
                    <a:pt x="135" y="2"/>
                  </a:lnTo>
                  <a:lnTo>
                    <a:pt x="137" y="2"/>
                  </a:lnTo>
                  <a:lnTo>
                    <a:pt x="138" y="0"/>
                  </a:lnTo>
                  <a:lnTo>
                    <a:pt x="138" y="2"/>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4" name="Freeform 21">
              <a:extLst>
                <a:ext uri="{FF2B5EF4-FFF2-40B4-BE49-F238E27FC236}">
                  <a16:creationId xmlns:a16="http://schemas.microsoft.com/office/drawing/2014/main" id="{9C9B21A5-3722-0523-7442-E41DA8640797}"/>
                </a:ext>
              </a:extLst>
            </p:cNvPr>
            <p:cNvSpPr>
              <a:spLocks noEditPoints="1"/>
            </p:cNvSpPr>
            <p:nvPr/>
          </p:nvSpPr>
          <p:spPr bwMode="auto">
            <a:xfrm>
              <a:off x="2179" y="2569"/>
              <a:ext cx="501" cy="839"/>
            </a:xfrm>
            <a:custGeom>
              <a:avLst/>
              <a:gdLst>
                <a:gd name="T0" fmla="*/ 71 w 501"/>
                <a:gd name="T1" fmla="*/ 419 h 839"/>
                <a:gd name="T2" fmla="*/ 13 w 501"/>
                <a:gd name="T3" fmla="*/ 244 h 839"/>
                <a:gd name="T4" fmla="*/ 29 w 501"/>
                <a:gd name="T5" fmla="*/ 190 h 839"/>
                <a:gd name="T6" fmla="*/ 52 w 501"/>
                <a:gd name="T7" fmla="*/ 111 h 839"/>
                <a:gd name="T8" fmla="*/ 501 w 501"/>
                <a:gd name="T9" fmla="*/ 19 h 839"/>
                <a:gd name="T10" fmla="*/ 484 w 501"/>
                <a:gd name="T11" fmla="*/ 67 h 839"/>
                <a:gd name="T12" fmla="*/ 459 w 501"/>
                <a:gd name="T13" fmla="*/ 96 h 839"/>
                <a:gd name="T14" fmla="*/ 445 w 501"/>
                <a:gd name="T15" fmla="*/ 136 h 839"/>
                <a:gd name="T16" fmla="*/ 426 w 501"/>
                <a:gd name="T17" fmla="*/ 167 h 839"/>
                <a:gd name="T18" fmla="*/ 395 w 501"/>
                <a:gd name="T19" fmla="*/ 190 h 839"/>
                <a:gd name="T20" fmla="*/ 399 w 501"/>
                <a:gd name="T21" fmla="*/ 221 h 839"/>
                <a:gd name="T22" fmla="*/ 394 w 501"/>
                <a:gd name="T23" fmla="*/ 259 h 839"/>
                <a:gd name="T24" fmla="*/ 372 w 501"/>
                <a:gd name="T25" fmla="*/ 296 h 839"/>
                <a:gd name="T26" fmla="*/ 355 w 501"/>
                <a:gd name="T27" fmla="*/ 348 h 839"/>
                <a:gd name="T28" fmla="*/ 346 w 501"/>
                <a:gd name="T29" fmla="*/ 394 h 839"/>
                <a:gd name="T30" fmla="*/ 397 w 501"/>
                <a:gd name="T31" fmla="*/ 419 h 839"/>
                <a:gd name="T32" fmla="*/ 407 w 501"/>
                <a:gd name="T33" fmla="*/ 457 h 839"/>
                <a:gd name="T34" fmla="*/ 411 w 501"/>
                <a:gd name="T35" fmla="*/ 490 h 839"/>
                <a:gd name="T36" fmla="*/ 442 w 501"/>
                <a:gd name="T37" fmla="*/ 509 h 839"/>
                <a:gd name="T38" fmla="*/ 420 w 501"/>
                <a:gd name="T39" fmla="*/ 551 h 839"/>
                <a:gd name="T40" fmla="*/ 386 w 501"/>
                <a:gd name="T41" fmla="*/ 574 h 839"/>
                <a:gd name="T42" fmla="*/ 378 w 501"/>
                <a:gd name="T43" fmla="*/ 626 h 839"/>
                <a:gd name="T44" fmla="*/ 363 w 501"/>
                <a:gd name="T45" fmla="*/ 680 h 839"/>
                <a:gd name="T46" fmla="*/ 361 w 501"/>
                <a:gd name="T47" fmla="*/ 726 h 839"/>
                <a:gd name="T48" fmla="*/ 332 w 501"/>
                <a:gd name="T49" fmla="*/ 762 h 839"/>
                <a:gd name="T50" fmla="*/ 286 w 501"/>
                <a:gd name="T51" fmla="*/ 793 h 839"/>
                <a:gd name="T52" fmla="*/ 253 w 501"/>
                <a:gd name="T53" fmla="*/ 828 h 839"/>
                <a:gd name="T54" fmla="*/ 223 w 501"/>
                <a:gd name="T55" fmla="*/ 822 h 839"/>
                <a:gd name="T56" fmla="*/ 223 w 501"/>
                <a:gd name="T57" fmla="*/ 818 h 839"/>
                <a:gd name="T58" fmla="*/ 176 w 501"/>
                <a:gd name="T59" fmla="*/ 787 h 839"/>
                <a:gd name="T60" fmla="*/ 165 w 501"/>
                <a:gd name="T61" fmla="*/ 760 h 839"/>
                <a:gd name="T62" fmla="*/ 128 w 501"/>
                <a:gd name="T63" fmla="*/ 711 h 839"/>
                <a:gd name="T64" fmla="*/ 107 w 501"/>
                <a:gd name="T65" fmla="*/ 645 h 839"/>
                <a:gd name="T66" fmla="*/ 92 w 501"/>
                <a:gd name="T67" fmla="*/ 578 h 839"/>
                <a:gd name="T68" fmla="*/ 88 w 501"/>
                <a:gd name="T69" fmla="*/ 528 h 839"/>
                <a:gd name="T70" fmla="*/ 109 w 501"/>
                <a:gd name="T71" fmla="*/ 507 h 839"/>
                <a:gd name="T72" fmla="*/ 92 w 501"/>
                <a:gd name="T73" fmla="*/ 469 h 839"/>
                <a:gd name="T74" fmla="*/ 84 w 501"/>
                <a:gd name="T75" fmla="*/ 459 h 839"/>
                <a:gd name="T76" fmla="*/ 57 w 501"/>
                <a:gd name="T77" fmla="*/ 400 h 839"/>
                <a:gd name="T78" fmla="*/ 30 w 501"/>
                <a:gd name="T79" fmla="*/ 350 h 839"/>
                <a:gd name="T80" fmla="*/ 13 w 501"/>
                <a:gd name="T81" fmla="*/ 279 h 839"/>
                <a:gd name="T82" fmla="*/ 21 w 501"/>
                <a:gd name="T83" fmla="*/ 244 h 839"/>
                <a:gd name="T84" fmla="*/ 11 w 501"/>
                <a:gd name="T85" fmla="*/ 221 h 839"/>
                <a:gd name="T86" fmla="*/ 25 w 501"/>
                <a:gd name="T87" fmla="*/ 184 h 839"/>
                <a:gd name="T88" fmla="*/ 34 w 501"/>
                <a:gd name="T89" fmla="*/ 169 h 839"/>
                <a:gd name="T90" fmla="*/ 59 w 501"/>
                <a:gd name="T91" fmla="*/ 146 h 839"/>
                <a:gd name="T92" fmla="*/ 61 w 501"/>
                <a:gd name="T93" fmla="*/ 123 h 839"/>
                <a:gd name="T94" fmla="*/ 55 w 501"/>
                <a:gd name="T95" fmla="*/ 108 h 839"/>
                <a:gd name="T96" fmla="*/ 61 w 501"/>
                <a:gd name="T97" fmla="*/ 94 h 839"/>
                <a:gd name="T98" fmla="*/ 67 w 501"/>
                <a:gd name="T99" fmla="*/ 90 h 839"/>
                <a:gd name="T100" fmla="*/ 96 w 501"/>
                <a:gd name="T101" fmla="*/ 113 h 839"/>
                <a:gd name="T102" fmla="*/ 125 w 501"/>
                <a:gd name="T103" fmla="*/ 165 h 839"/>
                <a:gd name="T104" fmla="*/ 173 w 501"/>
                <a:gd name="T105" fmla="*/ 179 h 839"/>
                <a:gd name="T106" fmla="*/ 217 w 501"/>
                <a:gd name="T107" fmla="*/ 177 h 839"/>
                <a:gd name="T108" fmla="*/ 269 w 501"/>
                <a:gd name="T109" fmla="*/ 167 h 839"/>
                <a:gd name="T110" fmla="*/ 294 w 501"/>
                <a:gd name="T111" fmla="*/ 138 h 839"/>
                <a:gd name="T112" fmla="*/ 292 w 501"/>
                <a:gd name="T113" fmla="*/ 96 h 839"/>
                <a:gd name="T114" fmla="*/ 288 w 501"/>
                <a:gd name="T115" fmla="*/ 58 h 839"/>
                <a:gd name="T116" fmla="*/ 336 w 501"/>
                <a:gd name="T117" fmla="*/ 69 h 839"/>
                <a:gd name="T118" fmla="*/ 374 w 501"/>
                <a:gd name="T119" fmla="*/ 58 h 839"/>
                <a:gd name="T120" fmla="*/ 415 w 501"/>
                <a:gd name="T121" fmla="*/ 48 h 839"/>
                <a:gd name="T122" fmla="*/ 445 w 501"/>
                <a:gd name="T123" fmla="*/ 12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1" h="839">
                  <a:moveTo>
                    <a:pt x="228" y="832"/>
                  </a:moveTo>
                  <a:lnTo>
                    <a:pt x="226" y="832"/>
                  </a:lnTo>
                  <a:lnTo>
                    <a:pt x="226" y="830"/>
                  </a:lnTo>
                  <a:lnTo>
                    <a:pt x="228" y="830"/>
                  </a:lnTo>
                  <a:lnTo>
                    <a:pt x="228" y="832"/>
                  </a:lnTo>
                  <a:close/>
                  <a:moveTo>
                    <a:pt x="232" y="832"/>
                  </a:moveTo>
                  <a:lnTo>
                    <a:pt x="230" y="832"/>
                  </a:lnTo>
                  <a:lnTo>
                    <a:pt x="230" y="830"/>
                  </a:lnTo>
                  <a:lnTo>
                    <a:pt x="232" y="832"/>
                  </a:lnTo>
                  <a:close/>
                  <a:moveTo>
                    <a:pt x="173" y="791"/>
                  </a:moveTo>
                  <a:lnTo>
                    <a:pt x="171" y="791"/>
                  </a:lnTo>
                  <a:lnTo>
                    <a:pt x="173" y="791"/>
                  </a:lnTo>
                  <a:close/>
                  <a:moveTo>
                    <a:pt x="117" y="691"/>
                  </a:moveTo>
                  <a:lnTo>
                    <a:pt x="115" y="691"/>
                  </a:lnTo>
                  <a:lnTo>
                    <a:pt x="115" y="689"/>
                  </a:lnTo>
                  <a:lnTo>
                    <a:pt x="117" y="689"/>
                  </a:lnTo>
                  <a:lnTo>
                    <a:pt x="117" y="691"/>
                  </a:lnTo>
                  <a:close/>
                  <a:moveTo>
                    <a:pt x="117" y="689"/>
                  </a:moveTo>
                  <a:lnTo>
                    <a:pt x="115" y="689"/>
                  </a:lnTo>
                  <a:lnTo>
                    <a:pt x="117" y="688"/>
                  </a:lnTo>
                  <a:lnTo>
                    <a:pt x="117" y="689"/>
                  </a:lnTo>
                  <a:close/>
                  <a:moveTo>
                    <a:pt x="115" y="688"/>
                  </a:moveTo>
                  <a:lnTo>
                    <a:pt x="115" y="686"/>
                  </a:lnTo>
                  <a:lnTo>
                    <a:pt x="115" y="688"/>
                  </a:lnTo>
                  <a:close/>
                  <a:moveTo>
                    <a:pt x="86" y="540"/>
                  </a:moveTo>
                  <a:lnTo>
                    <a:pt x="84" y="540"/>
                  </a:lnTo>
                  <a:lnTo>
                    <a:pt x="84" y="538"/>
                  </a:lnTo>
                  <a:lnTo>
                    <a:pt x="84" y="540"/>
                  </a:lnTo>
                  <a:lnTo>
                    <a:pt x="86" y="540"/>
                  </a:lnTo>
                  <a:lnTo>
                    <a:pt x="86" y="538"/>
                  </a:lnTo>
                  <a:lnTo>
                    <a:pt x="86" y="540"/>
                  </a:lnTo>
                  <a:close/>
                  <a:moveTo>
                    <a:pt x="82" y="526"/>
                  </a:moveTo>
                  <a:lnTo>
                    <a:pt x="80" y="526"/>
                  </a:lnTo>
                  <a:lnTo>
                    <a:pt x="80" y="524"/>
                  </a:lnTo>
                  <a:lnTo>
                    <a:pt x="80" y="522"/>
                  </a:lnTo>
                  <a:lnTo>
                    <a:pt x="80" y="524"/>
                  </a:lnTo>
                  <a:lnTo>
                    <a:pt x="82" y="524"/>
                  </a:lnTo>
                  <a:lnTo>
                    <a:pt x="82" y="526"/>
                  </a:lnTo>
                  <a:close/>
                  <a:moveTo>
                    <a:pt x="73" y="417"/>
                  </a:moveTo>
                  <a:lnTo>
                    <a:pt x="71" y="419"/>
                  </a:lnTo>
                  <a:lnTo>
                    <a:pt x="71" y="417"/>
                  </a:lnTo>
                  <a:lnTo>
                    <a:pt x="73" y="417"/>
                  </a:lnTo>
                  <a:close/>
                  <a:moveTo>
                    <a:pt x="75" y="417"/>
                  </a:moveTo>
                  <a:lnTo>
                    <a:pt x="73" y="417"/>
                  </a:lnTo>
                  <a:lnTo>
                    <a:pt x="73" y="415"/>
                  </a:lnTo>
                  <a:lnTo>
                    <a:pt x="75" y="415"/>
                  </a:lnTo>
                  <a:lnTo>
                    <a:pt x="75" y="417"/>
                  </a:lnTo>
                  <a:close/>
                  <a:moveTo>
                    <a:pt x="67" y="415"/>
                  </a:moveTo>
                  <a:lnTo>
                    <a:pt x="65" y="415"/>
                  </a:lnTo>
                  <a:lnTo>
                    <a:pt x="67" y="413"/>
                  </a:lnTo>
                  <a:lnTo>
                    <a:pt x="67" y="415"/>
                  </a:lnTo>
                  <a:close/>
                  <a:moveTo>
                    <a:pt x="65" y="415"/>
                  </a:moveTo>
                  <a:lnTo>
                    <a:pt x="63" y="415"/>
                  </a:lnTo>
                  <a:lnTo>
                    <a:pt x="63" y="413"/>
                  </a:lnTo>
                  <a:lnTo>
                    <a:pt x="65" y="413"/>
                  </a:lnTo>
                  <a:lnTo>
                    <a:pt x="65" y="415"/>
                  </a:lnTo>
                  <a:close/>
                  <a:moveTo>
                    <a:pt x="71" y="415"/>
                  </a:moveTo>
                  <a:lnTo>
                    <a:pt x="71" y="413"/>
                  </a:lnTo>
                  <a:lnTo>
                    <a:pt x="73" y="413"/>
                  </a:lnTo>
                  <a:lnTo>
                    <a:pt x="71" y="415"/>
                  </a:lnTo>
                  <a:close/>
                  <a:moveTo>
                    <a:pt x="13" y="284"/>
                  </a:moveTo>
                  <a:lnTo>
                    <a:pt x="11" y="284"/>
                  </a:lnTo>
                  <a:lnTo>
                    <a:pt x="13" y="284"/>
                  </a:lnTo>
                  <a:close/>
                  <a:moveTo>
                    <a:pt x="13" y="248"/>
                  </a:moveTo>
                  <a:lnTo>
                    <a:pt x="13" y="246"/>
                  </a:lnTo>
                  <a:lnTo>
                    <a:pt x="13" y="248"/>
                  </a:lnTo>
                  <a:close/>
                  <a:moveTo>
                    <a:pt x="13" y="244"/>
                  </a:moveTo>
                  <a:lnTo>
                    <a:pt x="15" y="244"/>
                  </a:lnTo>
                  <a:lnTo>
                    <a:pt x="13" y="246"/>
                  </a:lnTo>
                  <a:lnTo>
                    <a:pt x="13" y="248"/>
                  </a:lnTo>
                  <a:lnTo>
                    <a:pt x="11" y="248"/>
                  </a:lnTo>
                  <a:lnTo>
                    <a:pt x="11" y="250"/>
                  </a:lnTo>
                  <a:lnTo>
                    <a:pt x="11" y="248"/>
                  </a:lnTo>
                  <a:lnTo>
                    <a:pt x="9" y="248"/>
                  </a:lnTo>
                  <a:lnTo>
                    <a:pt x="9" y="246"/>
                  </a:lnTo>
                  <a:lnTo>
                    <a:pt x="11" y="246"/>
                  </a:lnTo>
                  <a:lnTo>
                    <a:pt x="11" y="244"/>
                  </a:lnTo>
                  <a:lnTo>
                    <a:pt x="13" y="244"/>
                  </a:lnTo>
                  <a:lnTo>
                    <a:pt x="13" y="242"/>
                  </a:lnTo>
                  <a:lnTo>
                    <a:pt x="13" y="244"/>
                  </a:lnTo>
                  <a:close/>
                  <a:moveTo>
                    <a:pt x="2" y="232"/>
                  </a:moveTo>
                  <a:lnTo>
                    <a:pt x="0" y="232"/>
                  </a:lnTo>
                  <a:lnTo>
                    <a:pt x="0" y="231"/>
                  </a:lnTo>
                  <a:lnTo>
                    <a:pt x="0" y="229"/>
                  </a:lnTo>
                  <a:lnTo>
                    <a:pt x="0" y="227"/>
                  </a:lnTo>
                  <a:lnTo>
                    <a:pt x="0" y="225"/>
                  </a:lnTo>
                  <a:lnTo>
                    <a:pt x="2" y="223"/>
                  </a:lnTo>
                  <a:lnTo>
                    <a:pt x="4" y="225"/>
                  </a:lnTo>
                  <a:lnTo>
                    <a:pt x="4" y="227"/>
                  </a:lnTo>
                  <a:lnTo>
                    <a:pt x="4" y="229"/>
                  </a:lnTo>
                  <a:lnTo>
                    <a:pt x="2" y="229"/>
                  </a:lnTo>
                  <a:lnTo>
                    <a:pt x="2" y="231"/>
                  </a:lnTo>
                  <a:lnTo>
                    <a:pt x="2" y="232"/>
                  </a:lnTo>
                  <a:close/>
                  <a:moveTo>
                    <a:pt x="2" y="223"/>
                  </a:moveTo>
                  <a:lnTo>
                    <a:pt x="2" y="221"/>
                  </a:lnTo>
                  <a:lnTo>
                    <a:pt x="2" y="219"/>
                  </a:lnTo>
                  <a:lnTo>
                    <a:pt x="4" y="219"/>
                  </a:lnTo>
                  <a:lnTo>
                    <a:pt x="4" y="221"/>
                  </a:lnTo>
                  <a:lnTo>
                    <a:pt x="4" y="223"/>
                  </a:lnTo>
                  <a:lnTo>
                    <a:pt x="2" y="223"/>
                  </a:lnTo>
                  <a:close/>
                  <a:moveTo>
                    <a:pt x="11" y="213"/>
                  </a:moveTo>
                  <a:lnTo>
                    <a:pt x="11" y="215"/>
                  </a:lnTo>
                  <a:lnTo>
                    <a:pt x="9" y="215"/>
                  </a:lnTo>
                  <a:lnTo>
                    <a:pt x="9" y="213"/>
                  </a:lnTo>
                  <a:lnTo>
                    <a:pt x="11" y="213"/>
                  </a:lnTo>
                  <a:close/>
                  <a:moveTo>
                    <a:pt x="2" y="211"/>
                  </a:moveTo>
                  <a:lnTo>
                    <a:pt x="2" y="209"/>
                  </a:lnTo>
                  <a:lnTo>
                    <a:pt x="4" y="209"/>
                  </a:lnTo>
                  <a:lnTo>
                    <a:pt x="4" y="211"/>
                  </a:lnTo>
                  <a:lnTo>
                    <a:pt x="2" y="211"/>
                  </a:lnTo>
                  <a:close/>
                  <a:moveTo>
                    <a:pt x="19" y="202"/>
                  </a:moveTo>
                  <a:lnTo>
                    <a:pt x="17" y="202"/>
                  </a:lnTo>
                  <a:lnTo>
                    <a:pt x="19" y="202"/>
                  </a:lnTo>
                  <a:lnTo>
                    <a:pt x="17" y="202"/>
                  </a:lnTo>
                  <a:lnTo>
                    <a:pt x="19" y="202"/>
                  </a:lnTo>
                  <a:close/>
                  <a:moveTo>
                    <a:pt x="5" y="200"/>
                  </a:moveTo>
                  <a:lnTo>
                    <a:pt x="5" y="198"/>
                  </a:lnTo>
                  <a:lnTo>
                    <a:pt x="5" y="200"/>
                  </a:lnTo>
                  <a:close/>
                  <a:moveTo>
                    <a:pt x="29" y="192"/>
                  </a:moveTo>
                  <a:lnTo>
                    <a:pt x="29" y="190"/>
                  </a:lnTo>
                  <a:lnTo>
                    <a:pt x="29" y="192"/>
                  </a:lnTo>
                  <a:close/>
                  <a:moveTo>
                    <a:pt x="21" y="186"/>
                  </a:moveTo>
                  <a:lnTo>
                    <a:pt x="19" y="186"/>
                  </a:lnTo>
                  <a:lnTo>
                    <a:pt x="21" y="186"/>
                  </a:lnTo>
                  <a:close/>
                  <a:moveTo>
                    <a:pt x="23" y="179"/>
                  </a:moveTo>
                  <a:lnTo>
                    <a:pt x="21" y="179"/>
                  </a:lnTo>
                  <a:lnTo>
                    <a:pt x="21" y="177"/>
                  </a:lnTo>
                  <a:lnTo>
                    <a:pt x="23" y="179"/>
                  </a:lnTo>
                  <a:close/>
                  <a:moveTo>
                    <a:pt x="23" y="177"/>
                  </a:moveTo>
                  <a:lnTo>
                    <a:pt x="23" y="175"/>
                  </a:lnTo>
                  <a:lnTo>
                    <a:pt x="21" y="175"/>
                  </a:lnTo>
                  <a:lnTo>
                    <a:pt x="21" y="173"/>
                  </a:lnTo>
                  <a:lnTo>
                    <a:pt x="23" y="173"/>
                  </a:lnTo>
                  <a:lnTo>
                    <a:pt x="21" y="175"/>
                  </a:lnTo>
                  <a:lnTo>
                    <a:pt x="23" y="175"/>
                  </a:lnTo>
                  <a:lnTo>
                    <a:pt x="23" y="177"/>
                  </a:lnTo>
                  <a:close/>
                  <a:moveTo>
                    <a:pt x="25" y="163"/>
                  </a:moveTo>
                  <a:lnTo>
                    <a:pt x="23" y="163"/>
                  </a:lnTo>
                  <a:lnTo>
                    <a:pt x="25" y="163"/>
                  </a:lnTo>
                  <a:close/>
                  <a:moveTo>
                    <a:pt x="21" y="163"/>
                  </a:moveTo>
                  <a:lnTo>
                    <a:pt x="19" y="163"/>
                  </a:lnTo>
                  <a:lnTo>
                    <a:pt x="21" y="163"/>
                  </a:lnTo>
                  <a:close/>
                  <a:moveTo>
                    <a:pt x="21" y="158"/>
                  </a:moveTo>
                  <a:lnTo>
                    <a:pt x="21" y="159"/>
                  </a:lnTo>
                  <a:lnTo>
                    <a:pt x="21" y="158"/>
                  </a:lnTo>
                  <a:lnTo>
                    <a:pt x="23" y="158"/>
                  </a:lnTo>
                  <a:lnTo>
                    <a:pt x="21" y="158"/>
                  </a:lnTo>
                  <a:close/>
                  <a:moveTo>
                    <a:pt x="29" y="154"/>
                  </a:moveTo>
                  <a:lnTo>
                    <a:pt x="27" y="154"/>
                  </a:lnTo>
                  <a:lnTo>
                    <a:pt x="29" y="154"/>
                  </a:lnTo>
                  <a:close/>
                  <a:moveTo>
                    <a:pt x="30" y="150"/>
                  </a:moveTo>
                  <a:lnTo>
                    <a:pt x="30" y="148"/>
                  </a:lnTo>
                  <a:lnTo>
                    <a:pt x="30" y="150"/>
                  </a:lnTo>
                  <a:close/>
                  <a:moveTo>
                    <a:pt x="36" y="142"/>
                  </a:moveTo>
                  <a:lnTo>
                    <a:pt x="38" y="142"/>
                  </a:lnTo>
                  <a:lnTo>
                    <a:pt x="36" y="142"/>
                  </a:lnTo>
                  <a:close/>
                  <a:moveTo>
                    <a:pt x="54" y="115"/>
                  </a:moveTo>
                  <a:lnTo>
                    <a:pt x="52" y="115"/>
                  </a:lnTo>
                  <a:lnTo>
                    <a:pt x="52" y="113"/>
                  </a:lnTo>
                  <a:lnTo>
                    <a:pt x="52" y="111"/>
                  </a:lnTo>
                  <a:lnTo>
                    <a:pt x="54" y="113"/>
                  </a:lnTo>
                  <a:lnTo>
                    <a:pt x="52" y="113"/>
                  </a:lnTo>
                  <a:lnTo>
                    <a:pt x="52" y="115"/>
                  </a:lnTo>
                  <a:lnTo>
                    <a:pt x="54" y="115"/>
                  </a:lnTo>
                  <a:close/>
                  <a:moveTo>
                    <a:pt x="82" y="102"/>
                  </a:moveTo>
                  <a:lnTo>
                    <a:pt x="82" y="100"/>
                  </a:lnTo>
                  <a:lnTo>
                    <a:pt x="82" y="102"/>
                  </a:lnTo>
                  <a:close/>
                  <a:moveTo>
                    <a:pt x="59" y="92"/>
                  </a:moveTo>
                  <a:lnTo>
                    <a:pt x="59" y="90"/>
                  </a:lnTo>
                  <a:lnTo>
                    <a:pt x="59" y="88"/>
                  </a:lnTo>
                  <a:lnTo>
                    <a:pt x="59" y="90"/>
                  </a:lnTo>
                  <a:lnTo>
                    <a:pt x="59" y="92"/>
                  </a:lnTo>
                  <a:close/>
                  <a:moveTo>
                    <a:pt x="63" y="87"/>
                  </a:moveTo>
                  <a:lnTo>
                    <a:pt x="61" y="87"/>
                  </a:lnTo>
                  <a:lnTo>
                    <a:pt x="61" y="85"/>
                  </a:lnTo>
                  <a:lnTo>
                    <a:pt x="63" y="87"/>
                  </a:lnTo>
                  <a:close/>
                  <a:moveTo>
                    <a:pt x="484" y="0"/>
                  </a:moveTo>
                  <a:lnTo>
                    <a:pt x="486" y="0"/>
                  </a:lnTo>
                  <a:lnTo>
                    <a:pt x="488" y="0"/>
                  </a:lnTo>
                  <a:lnTo>
                    <a:pt x="490" y="0"/>
                  </a:lnTo>
                  <a:lnTo>
                    <a:pt x="492" y="0"/>
                  </a:lnTo>
                  <a:lnTo>
                    <a:pt x="493" y="0"/>
                  </a:lnTo>
                  <a:lnTo>
                    <a:pt x="495" y="0"/>
                  </a:lnTo>
                  <a:lnTo>
                    <a:pt x="495" y="2"/>
                  </a:lnTo>
                  <a:lnTo>
                    <a:pt x="497" y="2"/>
                  </a:lnTo>
                  <a:lnTo>
                    <a:pt x="497" y="4"/>
                  </a:lnTo>
                  <a:lnTo>
                    <a:pt x="497" y="6"/>
                  </a:lnTo>
                  <a:lnTo>
                    <a:pt x="499" y="6"/>
                  </a:lnTo>
                  <a:lnTo>
                    <a:pt x="499" y="8"/>
                  </a:lnTo>
                  <a:lnTo>
                    <a:pt x="497" y="8"/>
                  </a:lnTo>
                  <a:lnTo>
                    <a:pt x="497" y="10"/>
                  </a:lnTo>
                  <a:lnTo>
                    <a:pt x="499" y="10"/>
                  </a:lnTo>
                  <a:lnTo>
                    <a:pt x="499" y="12"/>
                  </a:lnTo>
                  <a:lnTo>
                    <a:pt x="501" y="12"/>
                  </a:lnTo>
                  <a:lnTo>
                    <a:pt x="501" y="14"/>
                  </a:lnTo>
                  <a:lnTo>
                    <a:pt x="501" y="15"/>
                  </a:lnTo>
                  <a:lnTo>
                    <a:pt x="501" y="17"/>
                  </a:lnTo>
                  <a:lnTo>
                    <a:pt x="499" y="17"/>
                  </a:lnTo>
                  <a:lnTo>
                    <a:pt x="499" y="19"/>
                  </a:lnTo>
                  <a:lnTo>
                    <a:pt x="501" y="19"/>
                  </a:lnTo>
                  <a:lnTo>
                    <a:pt x="501" y="21"/>
                  </a:lnTo>
                  <a:lnTo>
                    <a:pt x="499" y="21"/>
                  </a:lnTo>
                  <a:lnTo>
                    <a:pt x="497" y="21"/>
                  </a:lnTo>
                  <a:lnTo>
                    <a:pt x="497" y="23"/>
                  </a:lnTo>
                  <a:lnTo>
                    <a:pt x="497" y="25"/>
                  </a:lnTo>
                  <a:lnTo>
                    <a:pt x="495" y="25"/>
                  </a:lnTo>
                  <a:lnTo>
                    <a:pt x="495" y="27"/>
                  </a:lnTo>
                  <a:lnTo>
                    <a:pt x="493" y="27"/>
                  </a:lnTo>
                  <a:lnTo>
                    <a:pt x="493" y="29"/>
                  </a:lnTo>
                  <a:lnTo>
                    <a:pt x="493" y="31"/>
                  </a:lnTo>
                  <a:lnTo>
                    <a:pt x="492" y="31"/>
                  </a:lnTo>
                  <a:lnTo>
                    <a:pt x="490" y="31"/>
                  </a:lnTo>
                  <a:lnTo>
                    <a:pt x="490" y="33"/>
                  </a:lnTo>
                  <a:lnTo>
                    <a:pt x="490" y="35"/>
                  </a:lnTo>
                  <a:lnTo>
                    <a:pt x="490" y="37"/>
                  </a:lnTo>
                  <a:lnTo>
                    <a:pt x="490" y="39"/>
                  </a:lnTo>
                  <a:lnTo>
                    <a:pt x="492" y="39"/>
                  </a:lnTo>
                  <a:lnTo>
                    <a:pt x="492" y="40"/>
                  </a:lnTo>
                  <a:lnTo>
                    <a:pt x="493" y="42"/>
                  </a:lnTo>
                  <a:lnTo>
                    <a:pt x="493" y="44"/>
                  </a:lnTo>
                  <a:lnTo>
                    <a:pt x="493" y="46"/>
                  </a:lnTo>
                  <a:lnTo>
                    <a:pt x="492" y="48"/>
                  </a:lnTo>
                  <a:lnTo>
                    <a:pt x="492" y="50"/>
                  </a:lnTo>
                  <a:lnTo>
                    <a:pt x="493" y="50"/>
                  </a:lnTo>
                  <a:lnTo>
                    <a:pt x="493" y="52"/>
                  </a:lnTo>
                  <a:lnTo>
                    <a:pt x="493" y="54"/>
                  </a:lnTo>
                  <a:lnTo>
                    <a:pt x="493" y="56"/>
                  </a:lnTo>
                  <a:lnTo>
                    <a:pt x="493" y="58"/>
                  </a:lnTo>
                  <a:lnTo>
                    <a:pt x="492" y="58"/>
                  </a:lnTo>
                  <a:lnTo>
                    <a:pt x="492" y="60"/>
                  </a:lnTo>
                  <a:lnTo>
                    <a:pt x="493" y="60"/>
                  </a:lnTo>
                  <a:lnTo>
                    <a:pt x="493" y="62"/>
                  </a:lnTo>
                  <a:lnTo>
                    <a:pt x="493" y="63"/>
                  </a:lnTo>
                  <a:lnTo>
                    <a:pt x="492" y="63"/>
                  </a:lnTo>
                  <a:lnTo>
                    <a:pt x="490" y="63"/>
                  </a:lnTo>
                  <a:lnTo>
                    <a:pt x="490" y="65"/>
                  </a:lnTo>
                  <a:lnTo>
                    <a:pt x="488" y="65"/>
                  </a:lnTo>
                  <a:lnTo>
                    <a:pt x="486" y="65"/>
                  </a:lnTo>
                  <a:lnTo>
                    <a:pt x="484" y="65"/>
                  </a:lnTo>
                  <a:lnTo>
                    <a:pt x="484" y="67"/>
                  </a:lnTo>
                  <a:lnTo>
                    <a:pt x="482" y="67"/>
                  </a:lnTo>
                  <a:lnTo>
                    <a:pt x="480" y="67"/>
                  </a:lnTo>
                  <a:lnTo>
                    <a:pt x="480" y="69"/>
                  </a:lnTo>
                  <a:lnTo>
                    <a:pt x="478" y="69"/>
                  </a:lnTo>
                  <a:lnTo>
                    <a:pt x="476" y="69"/>
                  </a:lnTo>
                  <a:lnTo>
                    <a:pt x="474" y="69"/>
                  </a:lnTo>
                  <a:lnTo>
                    <a:pt x="474" y="71"/>
                  </a:lnTo>
                  <a:lnTo>
                    <a:pt x="476" y="71"/>
                  </a:lnTo>
                  <a:lnTo>
                    <a:pt x="476" y="73"/>
                  </a:lnTo>
                  <a:lnTo>
                    <a:pt x="474" y="73"/>
                  </a:lnTo>
                  <a:lnTo>
                    <a:pt x="474" y="71"/>
                  </a:lnTo>
                  <a:lnTo>
                    <a:pt x="472" y="71"/>
                  </a:lnTo>
                  <a:lnTo>
                    <a:pt x="470" y="71"/>
                  </a:lnTo>
                  <a:lnTo>
                    <a:pt x="470" y="73"/>
                  </a:lnTo>
                  <a:lnTo>
                    <a:pt x="469" y="73"/>
                  </a:lnTo>
                  <a:lnTo>
                    <a:pt x="469" y="75"/>
                  </a:lnTo>
                  <a:lnTo>
                    <a:pt x="467" y="75"/>
                  </a:lnTo>
                  <a:lnTo>
                    <a:pt x="467" y="77"/>
                  </a:lnTo>
                  <a:lnTo>
                    <a:pt x="469" y="77"/>
                  </a:lnTo>
                  <a:lnTo>
                    <a:pt x="467" y="77"/>
                  </a:lnTo>
                  <a:lnTo>
                    <a:pt x="469" y="77"/>
                  </a:lnTo>
                  <a:lnTo>
                    <a:pt x="467" y="77"/>
                  </a:lnTo>
                  <a:lnTo>
                    <a:pt x="465" y="77"/>
                  </a:lnTo>
                  <a:lnTo>
                    <a:pt x="463" y="77"/>
                  </a:lnTo>
                  <a:lnTo>
                    <a:pt x="463" y="79"/>
                  </a:lnTo>
                  <a:lnTo>
                    <a:pt x="463" y="77"/>
                  </a:lnTo>
                  <a:lnTo>
                    <a:pt x="461" y="77"/>
                  </a:lnTo>
                  <a:lnTo>
                    <a:pt x="461" y="79"/>
                  </a:lnTo>
                  <a:lnTo>
                    <a:pt x="461" y="81"/>
                  </a:lnTo>
                  <a:lnTo>
                    <a:pt x="461" y="83"/>
                  </a:lnTo>
                  <a:lnTo>
                    <a:pt x="461" y="85"/>
                  </a:lnTo>
                  <a:lnTo>
                    <a:pt x="461" y="87"/>
                  </a:lnTo>
                  <a:lnTo>
                    <a:pt x="459" y="87"/>
                  </a:lnTo>
                  <a:lnTo>
                    <a:pt x="459" y="88"/>
                  </a:lnTo>
                  <a:lnTo>
                    <a:pt x="459" y="90"/>
                  </a:lnTo>
                  <a:lnTo>
                    <a:pt x="459" y="92"/>
                  </a:lnTo>
                  <a:lnTo>
                    <a:pt x="457" y="92"/>
                  </a:lnTo>
                  <a:lnTo>
                    <a:pt x="457" y="94"/>
                  </a:lnTo>
                  <a:lnTo>
                    <a:pt x="459" y="94"/>
                  </a:lnTo>
                  <a:lnTo>
                    <a:pt x="459" y="96"/>
                  </a:lnTo>
                  <a:lnTo>
                    <a:pt x="457" y="96"/>
                  </a:lnTo>
                  <a:lnTo>
                    <a:pt x="457" y="98"/>
                  </a:lnTo>
                  <a:lnTo>
                    <a:pt x="457" y="100"/>
                  </a:lnTo>
                  <a:lnTo>
                    <a:pt x="455" y="102"/>
                  </a:lnTo>
                  <a:lnTo>
                    <a:pt x="453" y="102"/>
                  </a:lnTo>
                  <a:lnTo>
                    <a:pt x="453" y="104"/>
                  </a:lnTo>
                  <a:lnTo>
                    <a:pt x="451" y="104"/>
                  </a:lnTo>
                  <a:lnTo>
                    <a:pt x="449" y="104"/>
                  </a:lnTo>
                  <a:lnTo>
                    <a:pt x="449" y="106"/>
                  </a:lnTo>
                  <a:lnTo>
                    <a:pt x="449" y="108"/>
                  </a:lnTo>
                  <a:lnTo>
                    <a:pt x="451" y="108"/>
                  </a:lnTo>
                  <a:lnTo>
                    <a:pt x="451" y="110"/>
                  </a:lnTo>
                  <a:lnTo>
                    <a:pt x="451" y="111"/>
                  </a:lnTo>
                  <a:lnTo>
                    <a:pt x="453" y="111"/>
                  </a:lnTo>
                  <a:lnTo>
                    <a:pt x="453" y="113"/>
                  </a:lnTo>
                  <a:lnTo>
                    <a:pt x="451" y="113"/>
                  </a:lnTo>
                  <a:lnTo>
                    <a:pt x="453" y="113"/>
                  </a:lnTo>
                  <a:lnTo>
                    <a:pt x="453" y="115"/>
                  </a:lnTo>
                  <a:lnTo>
                    <a:pt x="451" y="115"/>
                  </a:lnTo>
                  <a:lnTo>
                    <a:pt x="449" y="113"/>
                  </a:lnTo>
                  <a:lnTo>
                    <a:pt x="449" y="115"/>
                  </a:lnTo>
                  <a:lnTo>
                    <a:pt x="449" y="117"/>
                  </a:lnTo>
                  <a:lnTo>
                    <a:pt x="449" y="119"/>
                  </a:lnTo>
                  <a:lnTo>
                    <a:pt x="449" y="121"/>
                  </a:lnTo>
                  <a:lnTo>
                    <a:pt x="449" y="123"/>
                  </a:lnTo>
                  <a:lnTo>
                    <a:pt x="451" y="123"/>
                  </a:lnTo>
                  <a:lnTo>
                    <a:pt x="451" y="125"/>
                  </a:lnTo>
                  <a:lnTo>
                    <a:pt x="451" y="127"/>
                  </a:lnTo>
                  <a:lnTo>
                    <a:pt x="451" y="129"/>
                  </a:lnTo>
                  <a:lnTo>
                    <a:pt x="453" y="131"/>
                  </a:lnTo>
                  <a:lnTo>
                    <a:pt x="453" y="133"/>
                  </a:lnTo>
                  <a:lnTo>
                    <a:pt x="453" y="135"/>
                  </a:lnTo>
                  <a:lnTo>
                    <a:pt x="455" y="135"/>
                  </a:lnTo>
                  <a:lnTo>
                    <a:pt x="453" y="136"/>
                  </a:lnTo>
                  <a:lnTo>
                    <a:pt x="453" y="135"/>
                  </a:lnTo>
                  <a:lnTo>
                    <a:pt x="451" y="135"/>
                  </a:lnTo>
                  <a:lnTo>
                    <a:pt x="451" y="136"/>
                  </a:lnTo>
                  <a:lnTo>
                    <a:pt x="449" y="136"/>
                  </a:lnTo>
                  <a:lnTo>
                    <a:pt x="447" y="136"/>
                  </a:lnTo>
                  <a:lnTo>
                    <a:pt x="445" y="136"/>
                  </a:lnTo>
                  <a:lnTo>
                    <a:pt x="445" y="138"/>
                  </a:lnTo>
                  <a:lnTo>
                    <a:pt x="447" y="138"/>
                  </a:lnTo>
                  <a:lnTo>
                    <a:pt x="447" y="140"/>
                  </a:lnTo>
                  <a:lnTo>
                    <a:pt x="449" y="142"/>
                  </a:lnTo>
                  <a:lnTo>
                    <a:pt x="449" y="144"/>
                  </a:lnTo>
                  <a:lnTo>
                    <a:pt x="451" y="144"/>
                  </a:lnTo>
                  <a:lnTo>
                    <a:pt x="451" y="146"/>
                  </a:lnTo>
                  <a:lnTo>
                    <a:pt x="453" y="148"/>
                  </a:lnTo>
                  <a:lnTo>
                    <a:pt x="451" y="148"/>
                  </a:lnTo>
                  <a:lnTo>
                    <a:pt x="451" y="146"/>
                  </a:lnTo>
                  <a:lnTo>
                    <a:pt x="449" y="146"/>
                  </a:lnTo>
                  <a:lnTo>
                    <a:pt x="447" y="146"/>
                  </a:lnTo>
                  <a:lnTo>
                    <a:pt x="445" y="146"/>
                  </a:lnTo>
                  <a:lnTo>
                    <a:pt x="445" y="148"/>
                  </a:lnTo>
                  <a:lnTo>
                    <a:pt x="444" y="148"/>
                  </a:lnTo>
                  <a:lnTo>
                    <a:pt x="444" y="146"/>
                  </a:lnTo>
                  <a:lnTo>
                    <a:pt x="442" y="146"/>
                  </a:lnTo>
                  <a:lnTo>
                    <a:pt x="440" y="146"/>
                  </a:lnTo>
                  <a:lnTo>
                    <a:pt x="440" y="148"/>
                  </a:lnTo>
                  <a:lnTo>
                    <a:pt x="438" y="148"/>
                  </a:lnTo>
                  <a:lnTo>
                    <a:pt x="438" y="150"/>
                  </a:lnTo>
                  <a:lnTo>
                    <a:pt x="436" y="150"/>
                  </a:lnTo>
                  <a:lnTo>
                    <a:pt x="434" y="150"/>
                  </a:lnTo>
                  <a:lnTo>
                    <a:pt x="432" y="150"/>
                  </a:lnTo>
                  <a:lnTo>
                    <a:pt x="430" y="150"/>
                  </a:lnTo>
                  <a:lnTo>
                    <a:pt x="430" y="148"/>
                  </a:lnTo>
                  <a:lnTo>
                    <a:pt x="428" y="148"/>
                  </a:lnTo>
                  <a:lnTo>
                    <a:pt x="426" y="150"/>
                  </a:lnTo>
                  <a:lnTo>
                    <a:pt x="428" y="150"/>
                  </a:lnTo>
                  <a:lnTo>
                    <a:pt x="428" y="152"/>
                  </a:lnTo>
                  <a:lnTo>
                    <a:pt x="428" y="154"/>
                  </a:lnTo>
                  <a:lnTo>
                    <a:pt x="428" y="156"/>
                  </a:lnTo>
                  <a:lnTo>
                    <a:pt x="426" y="156"/>
                  </a:lnTo>
                  <a:lnTo>
                    <a:pt x="426" y="158"/>
                  </a:lnTo>
                  <a:lnTo>
                    <a:pt x="428" y="159"/>
                  </a:lnTo>
                  <a:lnTo>
                    <a:pt x="426" y="159"/>
                  </a:lnTo>
                  <a:lnTo>
                    <a:pt x="426" y="161"/>
                  </a:lnTo>
                  <a:lnTo>
                    <a:pt x="426" y="163"/>
                  </a:lnTo>
                  <a:lnTo>
                    <a:pt x="426" y="165"/>
                  </a:lnTo>
                  <a:lnTo>
                    <a:pt x="426" y="167"/>
                  </a:lnTo>
                  <a:lnTo>
                    <a:pt x="424" y="167"/>
                  </a:lnTo>
                  <a:lnTo>
                    <a:pt x="424" y="169"/>
                  </a:lnTo>
                  <a:lnTo>
                    <a:pt x="424" y="171"/>
                  </a:lnTo>
                  <a:lnTo>
                    <a:pt x="424" y="173"/>
                  </a:lnTo>
                  <a:lnTo>
                    <a:pt x="422" y="173"/>
                  </a:lnTo>
                  <a:lnTo>
                    <a:pt x="424" y="173"/>
                  </a:lnTo>
                  <a:lnTo>
                    <a:pt x="424" y="175"/>
                  </a:lnTo>
                  <a:lnTo>
                    <a:pt x="422" y="175"/>
                  </a:lnTo>
                  <a:lnTo>
                    <a:pt x="422" y="177"/>
                  </a:lnTo>
                  <a:lnTo>
                    <a:pt x="424" y="177"/>
                  </a:lnTo>
                  <a:lnTo>
                    <a:pt x="424" y="179"/>
                  </a:lnTo>
                  <a:lnTo>
                    <a:pt x="424" y="181"/>
                  </a:lnTo>
                  <a:lnTo>
                    <a:pt x="422" y="181"/>
                  </a:lnTo>
                  <a:lnTo>
                    <a:pt x="422" y="183"/>
                  </a:lnTo>
                  <a:lnTo>
                    <a:pt x="420" y="183"/>
                  </a:lnTo>
                  <a:lnTo>
                    <a:pt x="420" y="184"/>
                  </a:lnTo>
                  <a:lnTo>
                    <a:pt x="419" y="184"/>
                  </a:lnTo>
                  <a:lnTo>
                    <a:pt x="419" y="183"/>
                  </a:lnTo>
                  <a:lnTo>
                    <a:pt x="417" y="183"/>
                  </a:lnTo>
                  <a:lnTo>
                    <a:pt x="415" y="183"/>
                  </a:lnTo>
                  <a:lnTo>
                    <a:pt x="415" y="184"/>
                  </a:lnTo>
                  <a:lnTo>
                    <a:pt x="413" y="184"/>
                  </a:lnTo>
                  <a:lnTo>
                    <a:pt x="413" y="186"/>
                  </a:lnTo>
                  <a:lnTo>
                    <a:pt x="411" y="186"/>
                  </a:lnTo>
                  <a:lnTo>
                    <a:pt x="411" y="188"/>
                  </a:lnTo>
                  <a:lnTo>
                    <a:pt x="413" y="188"/>
                  </a:lnTo>
                  <a:lnTo>
                    <a:pt x="411" y="188"/>
                  </a:lnTo>
                  <a:lnTo>
                    <a:pt x="411" y="190"/>
                  </a:lnTo>
                  <a:lnTo>
                    <a:pt x="411" y="188"/>
                  </a:lnTo>
                  <a:lnTo>
                    <a:pt x="409" y="188"/>
                  </a:lnTo>
                  <a:lnTo>
                    <a:pt x="407" y="188"/>
                  </a:lnTo>
                  <a:lnTo>
                    <a:pt x="405" y="188"/>
                  </a:lnTo>
                  <a:lnTo>
                    <a:pt x="403" y="188"/>
                  </a:lnTo>
                  <a:lnTo>
                    <a:pt x="403" y="186"/>
                  </a:lnTo>
                  <a:lnTo>
                    <a:pt x="401" y="186"/>
                  </a:lnTo>
                  <a:lnTo>
                    <a:pt x="401" y="188"/>
                  </a:lnTo>
                  <a:lnTo>
                    <a:pt x="399" y="188"/>
                  </a:lnTo>
                  <a:lnTo>
                    <a:pt x="397" y="188"/>
                  </a:lnTo>
                  <a:lnTo>
                    <a:pt x="397" y="190"/>
                  </a:lnTo>
                  <a:lnTo>
                    <a:pt x="395" y="190"/>
                  </a:lnTo>
                  <a:lnTo>
                    <a:pt x="395" y="188"/>
                  </a:lnTo>
                  <a:lnTo>
                    <a:pt x="394" y="188"/>
                  </a:lnTo>
                  <a:lnTo>
                    <a:pt x="394" y="186"/>
                  </a:lnTo>
                  <a:lnTo>
                    <a:pt x="392" y="186"/>
                  </a:lnTo>
                  <a:lnTo>
                    <a:pt x="390" y="188"/>
                  </a:lnTo>
                  <a:lnTo>
                    <a:pt x="388" y="188"/>
                  </a:lnTo>
                  <a:lnTo>
                    <a:pt x="388" y="190"/>
                  </a:lnTo>
                  <a:lnTo>
                    <a:pt x="388" y="192"/>
                  </a:lnTo>
                  <a:lnTo>
                    <a:pt x="388" y="194"/>
                  </a:lnTo>
                  <a:lnTo>
                    <a:pt x="388" y="196"/>
                  </a:lnTo>
                  <a:lnTo>
                    <a:pt x="390" y="196"/>
                  </a:lnTo>
                  <a:lnTo>
                    <a:pt x="390" y="198"/>
                  </a:lnTo>
                  <a:lnTo>
                    <a:pt x="390" y="200"/>
                  </a:lnTo>
                  <a:lnTo>
                    <a:pt x="390" y="202"/>
                  </a:lnTo>
                  <a:lnTo>
                    <a:pt x="392" y="202"/>
                  </a:lnTo>
                  <a:lnTo>
                    <a:pt x="392" y="204"/>
                  </a:lnTo>
                  <a:lnTo>
                    <a:pt x="394" y="204"/>
                  </a:lnTo>
                  <a:lnTo>
                    <a:pt x="394" y="202"/>
                  </a:lnTo>
                  <a:lnTo>
                    <a:pt x="394" y="204"/>
                  </a:lnTo>
                  <a:lnTo>
                    <a:pt x="395" y="204"/>
                  </a:lnTo>
                  <a:lnTo>
                    <a:pt x="395" y="202"/>
                  </a:lnTo>
                  <a:lnTo>
                    <a:pt x="397" y="202"/>
                  </a:lnTo>
                  <a:lnTo>
                    <a:pt x="397" y="200"/>
                  </a:lnTo>
                  <a:lnTo>
                    <a:pt x="399" y="200"/>
                  </a:lnTo>
                  <a:lnTo>
                    <a:pt x="399" y="202"/>
                  </a:lnTo>
                  <a:lnTo>
                    <a:pt x="399" y="204"/>
                  </a:lnTo>
                  <a:lnTo>
                    <a:pt x="399" y="206"/>
                  </a:lnTo>
                  <a:lnTo>
                    <a:pt x="401" y="206"/>
                  </a:lnTo>
                  <a:lnTo>
                    <a:pt x="401" y="207"/>
                  </a:lnTo>
                  <a:lnTo>
                    <a:pt x="403" y="209"/>
                  </a:lnTo>
                  <a:lnTo>
                    <a:pt x="405" y="209"/>
                  </a:lnTo>
                  <a:lnTo>
                    <a:pt x="405" y="211"/>
                  </a:lnTo>
                  <a:lnTo>
                    <a:pt x="405" y="213"/>
                  </a:lnTo>
                  <a:lnTo>
                    <a:pt x="403" y="213"/>
                  </a:lnTo>
                  <a:lnTo>
                    <a:pt x="403" y="215"/>
                  </a:lnTo>
                  <a:lnTo>
                    <a:pt x="403" y="217"/>
                  </a:lnTo>
                  <a:lnTo>
                    <a:pt x="401" y="217"/>
                  </a:lnTo>
                  <a:lnTo>
                    <a:pt x="401" y="219"/>
                  </a:lnTo>
                  <a:lnTo>
                    <a:pt x="399" y="219"/>
                  </a:lnTo>
                  <a:lnTo>
                    <a:pt x="399" y="221"/>
                  </a:lnTo>
                  <a:lnTo>
                    <a:pt x="401" y="221"/>
                  </a:lnTo>
                  <a:lnTo>
                    <a:pt x="401" y="223"/>
                  </a:lnTo>
                  <a:lnTo>
                    <a:pt x="403" y="223"/>
                  </a:lnTo>
                  <a:lnTo>
                    <a:pt x="403" y="225"/>
                  </a:lnTo>
                  <a:lnTo>
                    <a:pt x="403" y="227"/>
                  </a:lnTo>
                  <a:lnTo>
                    <a:pt x="405" y="227"/>
                  </a:lnTo>
                  <a:lnTo>
                    <a:pt x="405" y="229"/>
                  </a:lnTo>
                  <a:lnTo>
                    <a:pt x="405" y="231"/>
                  </a:lnTo>
                  <a:lnTo>
                    <a:pt x="407" y="231"/>
                  </a:lnTo>
                  <a:lnTo>
                    <a:pt x="407" y="232"/>
                  </a:lnTo>
                  <a:lnTo>
                    <a:pt x="409" y="232"/>
                  </a:lnTo>
                  <a:lnTo>
                    <a:pt x="411" y="234"/>
                  </a:lnTo>
                  <a:lnTo>
                    <a:pt x="411" y="236"/>
                  </a:lnTo>
                  <a:lnTo>
                    <a:pt x="409" y="236"/>
                  </a:lnTo>
                  <a:lnTo>
                    <a:pt x="407" y="236"/>
                  </a:lnTo>
                  <a:lnTo>
                    <a:pt x="407" y="238"/>
                  </a:lnTo>
                  <a:lnTo>
                    <a:pt x="405" y="238"/>
                  </a:lnTo>
                  <a:lnTo>
                    <a:pt x="405" y="240"/>
                  </a:lnTo>
                  <a:lnTo>
                    <a:pt x="403" y="240"/>
                  </a:lnTo>
                  <a:lnTo>
                    <a:pt x="401" y="240"/>
                  </a:lnTo>
                  <a:lnTo>
                    <a:pt x="401" y="242"/>
                  </a:lnTo>
                  <a:lnTo>
                    <a:pt x="401" y="244"/>
                  </a:lnTo>
                  <a:lnTo>
                    <a:pt x="403" y="244"/>
                  </a:lnTo>
                  <a:lnTo>
                    <a:pt x="403" y="246"/>
                  </a:lnTo>
                  <a:lnTo>
                    <a:pt x="403" y="248"/>
                  </a:lnTo>
                  <a:lnTo>
                    <a:pt x="403" y="250"/>
                  </a:lnTo>
                  <a:lnTo>
                    <a:pt x="403" y="252"/>
                  </a:lnTo>
                  <a:lnTo>
                    <a:pt x="401" y="252"/>
                  </a:lnTo>
                  <a:lnTo>
                    <a:pt x="401" y="254"/>
                  </a:lnTo>
                  <a:lnTo>
                    <a:pt x="399" y="254"/>
                  </a:lnTo>
                  <a:lnTo>
                    <a:pt x="399" y="252"/>
                  </a:lnTo>
                  <a:lnTo>
                    <a:pt x="397" y="252"/>
                  </a:lnTo>
                  <a:lnTo>
                    <a:pt x="397" y="254"/>
                  </a:lnTo>
                  <a:lnTo>
                    <a:pt x="395" y="254"/>
                  </a:lnTo>
                  <a:lnTo>
                    <a:pt x="395" y="255"/>
                  </a:lnTo>
                  <a:lnTo>
                    <a:pt x="395" y="257"/>
                  </a:lnTo>
                  <a:lnTo>
                    <a:pt x="395" y="259"/>
                  </a:lnTo>
                  <a:lnTo>
                    <a:pt x="395" y="257"/>
                  </a:lnTo>
                  <a:lnTo>
                    <a:pt x="394" y="257"/>
                  </a:lnTo>
                  <a:lnTo>
                    <a:pt x="394" y="259"/>
                  </a:lnTo>
                  <a:lnTo>
                    <a:pt x="394" y="261"/>
                  </a:lnTo>
                  <a:lnTo>
                    <a:pt x="392" y="261"/>
                  </a:lnTo>
                  <a:lnTo>
                    <a:pt x="392" y="263"/>
                  </a:lnTo>
                  <a:lnTo>
                    <a:pt x="394" y="263"/>
                  </a:lnTo>
                  <a:lnTo>
                    <a:pt x="394" y="265"/>
                  </a:lnTo>
                  <a:lnTo>
                    <a:pt x="394" y="267"/>
                  </a:lnTo>
                  <a:lnTo>
                    <a:pt x="392" y="267"/>
                  </a:lnTo>
                  <a:lnTo>
                    <a:pt x="392" y="269"/>
                  </a:lnTo>
                  <a:lnTo>
                    <a:pt x="394" y="269"/>
                  </a:lnTo>
                  <a:lnTo>
                    <a:pt x="394" y="271"/>
                  </a:lnTo>
                  <a:lnTo>
                    <a:pt x="394" y="273"/>
                  </a:lnTo>
                  <a:lnTo>
                    <a:pt x="395" y="273"/>
                  </a:lnTo>
                  <a:lnTo>
                    <a:pt x="394" y="273"/>
                  </a:lnTo>
                  <a:lnTo>
                    <a:pt x="394" y="275"/>
                  </a:lnTo>
                  <a:lnTo>
                    <a:pt x="394" y="277"/>
                  </a:lnTo>
                  <a:lnTo>
                    <a:pt x="392" y="277"/>
                  </a:lnTo>
                  <a:lnTo>
                    <a:pt x="390" y="277"/>
                  </a:lnTo>
                  <a:lnTo>
                    <a:pt x="390" y="279"/>
                  </a:lnTo>
                  <a:lnTo>
                    <a:pt x="388" y="279"/>
                  </a:lnTo>
                  <a:lnTo>
                    <a:pt x="388" y="280"/>
                  </a:lnTo>
                  <a:lnTo>
                    <a:pt x="386" y="280"/>
                  </a:lnTo>
                  <a:lnTo>
                    <a:pt x="388" y="280"/>
                  </a:lnTo>
                  <a:lnTo>
                    <a:pt x="388" y="282"/>
                  </a:lnTo>
                  <a:lnTo>
                    <a:pt x="386" y="282"/>
                  </a:lnTo>
                  <a:lnTo>
                    <a:pt x="386" y="284"/>
                  </a:lnTo>
                  <a:lnTo>
                    <a:pt x="386" y="286"/>
                  </a:lnTo>
                  <a:lnTo>
                    <a:pt x="386" y="288"/>
                  </a:lnTo>
                  <a:lnTo>
                    <a:pt x="388" y="288"/>
                  </a:lnTo>
                  <a:lnTo>
                    <a:pt x="386" y="288"/>
                  </a:lnTo>
                  <a:lnTo>
                    <a:pt x="386" y="290"/>
                  </a:lnTo>
                  <a:lnTo>
                    <a:pt x="384" y="290"/>
                  </a:lnTo>
                  <a:lnTo>
                    <a:pt x="382" y="290"/>
                  </a:lnTo>
                  <a:lnTo>
                    <a:pt x="380" y="290"/>
                  </a:lnTo>
                  <a:lnTo>
                    <a:pt x="378" y="290"/>
                  </a:lnTo>
                  <a:lnTo>
                    <a:pt x="376" y="290"/>
                  </a:lnTo>
                  <a:lnTo>
                    <a:pt x="376" y="292"/>
                  </a:lnTo>
                  <a:lnTo>
                    <a:pt x="376" y="294"/>
                  </a:lnTo>
                  <a:lnTo>
                    <a:pt x="374" y="294"/>
                  </a:lnTo>
                  <a:lnTo>
                    <a:pt x="374" y="296"/>
                  </a:lnTo>
                  <a:lnTo>
                    <a:pt x="372" y="296"/>
                  </a:lnTo>
                  <a:lnTo>
                    <a:pt x="372" y="298"/>
                  </a:lnTo>
                  <a:lnTo>
                    <a:pt x="371" y="298"/>
                  </a:lnTo>
                  <a:lnTo>
                    <a:pt x="371" y="300"/>
                  </a:lnTo>
                  <a:lnTo>
                    <a:pt x="371" y="302"/>
                  </a:lnTo>
                  <a:lnTo>
                    <a:pt x="371" y="303"/>
                  </a:lnTo>
                  <a:lnTo>
                    <a:pt x="371" y="305"/>
                  </a:lnTo>
                  <a:lnTo>
                    <a:pt x="369" y="305"/>
                  </a:lnTo>
                  <a:lnTo>
                    <a:pt x="369" y="307"/>
                  </a:lnTo>
                  <a:lnTo>
                    <a:pt x="367" y="307"/>
                  </a:lnTo>
                  <a:lnTo>
                    <a:pt x="367" y="309"/>
                  </a:lnTo>
                  <a:lnTo>
                    <a:pt x="367" y="311"/>
                  </a:lnTo>
                  <a:lnTo>
                    <a:pt x="367" y="313"/>
                  </a:lnTo>
                  <a:lnTo>
                    <a:pt x="365" y="313"/>
                  </a:lnTo>
                  <a:lnTo>
                    <a:pt x="367" y="313"/>
                  </a:lnTo>
                  <a:lnTo>
                    <a:pt x="365" y="313"/>
                  </a:lnTo>
                  <a:lnTo>
                    <a:pt x="365" y="315"/>
                  </a:lnTo>
                  <a:lnTo>
                    <a:pt x="363" y="315"/>
                  </a:lnTo>
                  <a:lnTo>
                    <a:pt x="363" y="317"/>
                  </a:lnTo>
                  <a:lnTo>
                    <a:pt x="363" y="319"/>
                  </a:lnTo>
                  <a:lnTo>
                    <a:pt x="363" y="321"/>
                  </a:lnTo>
                  <a:lnTo>
                    <a:pt x="363" y="323"/>
                  </a:lnTo>
                  <a:lnTo>
                    <a:pt x="363" y="325"/>
                  </a:lnTo>
                  <a:lnTo>
                    <a:pt x="363" y="327"/>
                  </a:lnTo>
                  <a:lnTo>
                    <a:pt x="363" y="328"/>
                  </a:lnTo>
                  <a:lnTo>
                    <a:pt x="361" y="330"/>
                  </a:lnTo>
                  <a:lnTo>
                    <a:pt x="359" y="330"/>
                  </a:lnTo>
                  <a:lnTo>
                    <a:pt x="359" y="332"/>
                  </a:lnTo>
                  <a:lnTo>
                    <a:pt x="357" y="334"/>
                  </a:lnTo>
                  <a:lnTo>
                    <a:pt x="357" y="336"/>
                  </a:lnTo>
                  <a:lnTo>
                    <a:pt x="355" y="336"/>
                  </a:lnTo>
                  <a:lnTo>
                    <a:pt x="355" y="338"/>
                  </a:lnTo>
                  <a:lnTo>
                    <a:pt x="353" y="338"/>
                  </a:lnTo>
                  <a:lnTo>
                    <a:pt x="353" y="340"/>
                  </a:lnTo>
                  <a:lnTo>
                    <a:pt x="355" y="340"/>
                  </a:lnTo>
                  <a:lnTo>
                    <a:pt x="355" y="342"/>
                  </a:lnTo>
                  <a:lnTo>
                    <a:pt x="355" y="344"/>
                  </a:lnTo>
                  <a:lnTo>
                    <a:pt x="357" y="344"/>
                  </a:lnTo>
                  <a:lnTo>
                    <a:pt x="357" y="346"/>
                  </a:lnTo>
                  <a:lnTo>
                    <a:pt x="357" y="348"/>
                  </a:lnTo>
                  <a:lnTo>
                    <a:pt x="355" y="348"/>
                  </a:lnTo>
                  <a:lnTo>
                    <a:pt x="357" y="348"/>
                  </a:lnTo>
                  <a:lnTo>
                    <a:pt x="357" y="350"/>
                  </a:lnTo>
                  <a:lnTo>
                    <a:pt x="357" y="351"/>
                  </a:lnTo>
                  <a:lnTo>
                    <a:pt x="357" y="353"/>
                  </a:lnTo>
                  <a:lnTo>
                    <a:pt x="355" y="353"/>
                  </a:lnTo>
                  <a:lnTo>
                    <a:pt x="353" y="353"/>
                  </a:lnTo>
                  <a:lnTo>
                    <a:pt x="353" y="355"/>
                  </a:lnTo>
                  <a:lnTo>
                    <a:pt x="353" y="357"/>
                  </a:lnTo>
                  <a:lnTo>
                    <a:pt x="353" y="359"/>
                  </a:lnTo>
                  <a:lnTo>
                    <a:pt x="355" y="359"/>
                  </a:lnTo>
                  <a:lnTo>
                    <a:pt x="355" y="361"/>
                  </a:lnTo>
                  <a:lnTo>
                    <a:pt x="355" y="363"/>
                  </a:lnTo>
                  <a:lnTo>
                    <a:pt x="353" y="363"/>
                  </a:lnTo>
                  <a:lnTo>
                    <a:pt x="353" y="365"/>
                  </a:lnTo>
                  <a:lnTo>
                    <a:pt x="353" y="363"/>
                  </a:lnTo>
                  <a:lnTo>
                    <a:pt x="351" y="363"/>
                  </a:lnTo>
                  <a:lnTo>
                    <a:pt x="351" y="365"/>
                  </a:lnTo>
                  <a:lnTo>
                    <a:pt x="351" y="367"/>
                  </a:lnTo>
                  <a:lnTo>
                    <a:pt x="351" y="369"/>
                  </a:lnTo>
                  <a:lnTo>
                    <a:pt x="349" y="369"/>
                  </a:lnTo>
                  <a:lnTo>
                    <a:pt x="351" y="369"/>
                  </a:lnTo>
                  <a:lnTo>
                    <a:pt x="351" y="371"/>
                  </a:lnTo>
                  <a:lnTo>
                    <a:pt x="349" y="371"/>
                  </a:lnTo>
                  <a:lnTo>
                    <a:pt x="347" y="371"/>
                  </a:lnTo>
                  <a:lnTo>
                    <a:pt x="347" y="373"/>
                  </a:lnTo>
                  <a:lnTo>
                    <a:pt x="347" y="375"/>
                  </a:lnTo>
                  <a:lnTo>
                    <a:pt x="346" y="375"/>
                  </a:lnTo>
                  <a:lnTo>
                    <a:pt x="346" y="376"/>
                  </a:lnTo>
                  <a:lnTo>
                    <a:pt x="346" y="378"/>
                  </a:lnTo>
                  <a:lnTo>
                    <a:pt x="347" y="378"/>
                  </a:lnTo>
                  <a:lnTo>
                    <a:pt x="347" y="380"/>
                  </a:lnTo>
                  <a:lnTo>
                    <a:pt x="347" y="382"/>
                  </a:lnTo>
                  <a:lnTo>
                    <a:pt x="347" y="384"/>
                  </a:lnTo>
                  <a:lnTo>
                    <a:pt x="347" y="386"/>
                  </a:lnTo>
                  <a:lnTo>
                    <a:pt x="346" y="386"/>
                  </a:lnTo>
                  <a:lnTo>
                    <a:pt x="346" y="388"/>
                  </a:lnTo>
                  <a:lnTo>
                    <a:pt x="346" y="390"/>
                  </a:lnTo>
                  <a:lnTo>
                    <a:pt x="344" y="390"/>
                  </a:lnTo>
                  <a:lnTo>
                    <a:pt x="346" y="392"/>
                  </a:lnTo>
                  <a:lnTo>
                    <a:pt x="346" y="394"/>
                  </a:lnTo>
                  <a:lnTo>
                    <a:pt x="347" y="394"/>
                  </a:lnTo>
                  <a:lnTo>
                    <a:pt x="347" y="396"/>
                  </a:lnTo>
                  <a:lnTo>
                    <a:pt x="347" y="398"/>
                  </a:lnTo>
                  <a:lnTo>
                    <a:pt x="349" y="398"/>
                  </a:lnTo>
                  <a:lnTo>
                    <a:pt x="349" y="400"/>
                  </a:lnTo>
                  <a:lnTo>
                    <a:pt x="351" y="400"/>
                  </a:lnTo>
                  <a:lnTo>
                    <a:pt x="353" y="400"/>
                  </a:lnTo>
                  <a:lnTo>
                    <a:pt x="353" y="401"/>
                  </a:lnTo>
                  <a:lnTo>
                    <a:pt x="355" y="401"/>
                  </a:lnTo>
                  <a:lnTo>
                    <a:pt x="357" y="401"/>
                  </a:lnTo>
                  <a:lnTo>
                    <a:pt x="357" y="403"/>
                  </a:lnTo>
                  <a:lnTo>
                    <a:pt x="357" y="405"/>
                  </a:lnTo>
                  <a:lnTo>
                    <a:pt x="359" y="405"/>
                  </a:lnTo>
                  <a:lnTo>
                    <a:pt x="361" y="405"/>
                  </a:lnTo>
                  <a:lnTo>
                    <a:pt x="361" y="407"/>
                  </a:lnTo>
                  <a:lnTo>
                    <a:pt x="363" y="409"/>
                  </a:lnTo>
                  <a:lnTo>
                    <a:pt x="363" y="411"/>
                  </a:lnTo>
                  <a:lnTo>
                    <a:pt x="365" y="411"/>
                  </a:lnTo>
                  <a:lnTo>
                    <a:pt x="367" y="411"/>
                  </a:lnTo>
                  <a:lnTo>
                    <a:pt x="369" y="411"/>
                  </a:lnTo>
                  <a:lnTo>
                    <a:pt x="371" y="411"/>
                  </a:lnTo>
                  <a:lnTo>
                    <a:pt x="371" y="409"/>
                  </a:lnTo>
                  <a:lnTo>
                    <a:pt x="372" y="409"/>
                  </a:lnTo>
                  <a:lnTo>
                    <a:pt x="374" y="409"/>
                  </a:lnTo>
                  <a:lnTo>
                    <a:pt x="374" y="411"/>
                  </a:lnTo>
                  <a:lnTo>
                    <a:pt x="376" y="411"/>
                  </a:lnTo>
                  <a:lnTo>
                    <a:pt x="378" y="411"/>
                  </a:lnTo>
                  <a:lnTo>
                    <a:pt x="378" y="413"/>
                  </a:lnTo>
                  <a:lnTo>
                    <a:pt x="378" y="411"/>
                  </a:lnTo>
                  <a:lnTo>
                    <a:pt x="380" y="411"/>
                  </a:lnTo>
                  <a:lnTo>
                    <a:pt x="382" y="413"/>
                  </a:lnTo>
                  <a:lnTo>
                    <a:pt x="384" y="413"/>
                  </a:lnTo>
                  <a:lnTo>
                    <a:pt x="386" y="413"/>
                  </a:lnTo>
                  <a:lnTo>
                    <a:pt x="388" y="413"/>
                  </a:lnTo>
                  <a:lnTo>
                    <a:pt x="390" y="415"/>
                  </a:lnTo>
                  <a:lnTo>
                    <a:pt x="392" y="415"/>
                  </a:lnTo>
                  <a:lnTo>
                    <a:pt x="394" y="417"/>
                  </a:lnTo>
                  <a:lnTo>
                    <a:pt x="394" y="419"/>
                  </a:lnTo>
                  <a:lnTo>
                    <a:pt x="395" y="419"/>
                  </a:lnTo>
                  <a:lnTo>
                    <a:pt x="397" y="419"/>
                  </a:lnTo>
                  <a:lnTo>
                    <a:pt x="399" y="417"/>
                  </a:lnTo>
                  <a:lnTo>
                    <a:pt x="399" y="419"/>
                  </a:lnTo>
                  <a:lnTo>
                    <a:pt x="401" y="419"/>
                  </a:lnTo>
                  <a:lnTo>
                    <a:pt x="401" y="421"/>
                  </a:lnTo>
                  <a:lnTo>
                    <a:pt x="403" y="421"/>
                  </a:lnTo>
                  <a:lnTo>
                    <a:pt x="405" y="421"/>
                  </a:lnTo>
                  <a:lnTo>
                    <a:pt x="407" y="421"/>
                  </a:lnTo>
                  <a:lnTo>
                    <a:pt x="407" y="423"/>
                  </a:lnTo>
                  <a:lnTo>
                    <a:pt x="409" y="423"/>
                  </a:lnTo>
                  <a:lnTo>
                    <a:pt x="409" y="421"/>
                  </a:lnTo>
                  <a:lnTo>
                    <a:pt x="411" y="421"/>
                  </a:lnTo>
                  <a:lnTo>
                    <a:pt x="411" y="423"/>
                  </a:lnTo>
                  <a:lnTo>
                    <a:pt x="413" y="423"/>
                  </a:lnTo>
                  <a:lnTo>
                    <a:pt x="415" y="423"/>
                  </a:lnTo>
                  <a:lnTo>
                    <a:pt x="415" y="424"/>
                  </a:lnTo>
                  <a:lnTo>
                    <a:pt x="417" y="424"/>
                  </a:lnTo>
                  <a:lnTo>
                    <a:pt x="417" y="426"/>
                  </a:lnTo>
                  <a:lnTo>
                    <a:pt x="417" y="428"/>
                  </a:lnTo>
                  <a:lnTo>
                    <a:pt x="417" y="430"/>
                  </a:lnTo>
                  <a:lnTo>
                    <a:pt x="417" y="432"/>
                  </a:lnTo>
                  <a:lnTo>
                    <a:pt x="415" y="432"/>
                  </a:lnTo>
                  <a:lnTo>
                    <a:pt x="415" y="434"/>
                  </a:lnTo>
                  <a:lnTo>
                    <a:pt x="415" y="436"/>
                  </a:lnTo>
                  <a:lnTo>
                    <a:pt x="413" y="436"/>
                  </a:lnTo>
                  <a:lnTo>
                    <a:pt x="413" y="438"/>
                  </a:lnTo>
                  <a:lnTo>
                    <a:pt x="411" y="438"/>
                  </a:lnTo>
                  <a:lnTo>
                    <a:pt x="411" y="440"/>
                  </a:lnTo>
                  <a:lnTo>
                    <a:pt x="413" y="440"/>
                  </a:lnTo>
                  <a:lnTo>
                    <a:pt x="413" y="442"/>
                  </a:lnTo>
                  <a:lnTo>
                    <a:pt x="411" y="442"/>
                  </a:lnTo>
                  <a:lnTo>
                    <a:pt x="411" y="444"/>
                  </a:lnTo>
                  <a:lnTo>
                    <a:pt x="411" y="446"/>
                  </a:lnTo>
                  <a:lnTo>
                    <a:pt x="411" y="448"/>
                  </a:lnTo>
                  <a:lnTo>
                    <a:pt x="411" y="449"/>
                  </a:lnTo>
                  <a:lnTo>
                    <a:pt x="409" y="449"/>
                  </a:lnTo>
                  <a:lnTo>
                    <a:pt x="409" y="451"/>
                  </a:lnTo>
                  <a:lnTo>
                    <a:pt x="409" y="453"/>
                  </a:lnTo>
                  <a:lnTo>
                    <a:pt x="409" y="455"/>
                  </a:lnTo>
                  <a:lnTo>
                    <a:pt x="407" y="455"/>
                  </a:lnTo>
                  <a:lnTo>
                    <a:pt x="407" y="457"/>
                  </a:lnTo>
                  <a:lnTo>
                    <a:pt x="407" y="459"/>
                  </a:lnTo>
                  <a:lnTo>
                    <a:pt x="405" y="461"/>
                  </a:lnTo>
                  <a:lnTo>
                    <a:pt x="405" y="463"/>
                  </a:lnTo>
                  <a:lnTo>
                    <a:pt x="403" y="463"/>
                  </a:lnTo>
                  <a:lnTo>
                    <a:pt x="403" y="465"/>
                  </a:lnTo>
                  <a:lnTo>
                    <a:pt x="403" y="467"/>
                  </a:lnTo>
                  <a:lnTo>
                    <a:pt x="403" y="469"/>
                  </a:lnTo>
                  <a:lnTo>
                    <a:pt x="401" y="469"/>
                  </a:lnTo>
                  <a:lnTo>
                    <a:pt x="401" y="471"/>
                  </a:lnTo>
                  <a:lnTo>
                    <a:pt x="399" y="471"/>
                  </a:lnTo>
                  <a:lnTo>
                    <a:pt x="397" y="471"/>
                  </a:lnTo>
                  <a:lnTo>
                    <a:pt x="397" y="472"/>
                  </a:lnTo>
                  <a:lnTo>
                    <a:pt x="395" y="472"/>
                  </a:lnTo>
                  <a:lnTo>
                    <a:pt x="394" y="474"/>
                  </a:lnTo>
                  <a:lnTo>
                    <a:pt x="392" y="474"/>
                  </a:lnTo>
                  <a:lnTo>
                    <a:pt x="392" y="476"/>
                  </a:lnTo>
                  <a:lnTo>
                    <a:pt x="390" y="476"/>
                  </a:lnTo>
                  <a:lnTo>
                    <a:pt x="390" y="478"/>
                  </a:lnTo>
                  <a:lnTo>
                    <a:pt x="388" y="478"/>
                  </a:lnTo>
                  <a:lnTo>
                    <a:pt x="388" y="480"/>
                  </a:lnTo>
                  <a:lnTo>
                    <a:pt x="388" y="482"/>
                  </a:lnTo>
                  <a:lnTo>
                    <a:pt x="388" y="484"/>
                  </a:lnTo>
                  <a:lnTo>
                    <a:pt x="388" y="486"/>
                  </a:lnTo>
                  <a:lnTo>
                    <a:pt x="388" y="488"/>
                  </a:lnTo>
                  <a:lnTo>
                    <a:pt x="390" y="488"/>
                  </a:lnTo>
                  <a:lnTo>
                    <a:pt x="392" y="488"/>
                  </a:lnTo>
                  <a:lnTo>
                    <a:pt x="392" y="490"/>
                  </a:lnTo>
                  <a:lnTo>
                    <a:pt x="394" y="490"/>
                  </a:lnTo>
                  <a:lnTo>
                    <a:pt x="395" y="490"/>
                  </a:lnTo>
                  <a:lnTo>
                    <a:pt x="397" y="490"/>
                  </a:lnTo>
                  <a:lnTo>
                    <a:pt x="399" y="490"/>
                  </a:lnTo>
                  <a:lnTo>
                    <a:pt x="401" y="488"/>
                  </a:lnTo>
                  <a:lnTo>
                    <a:pt x="403" y="488"/>
                  </a:lnTo>
                  <a:lnTo>
                    <a:pt x="405" y="488"/>
                  </a:lnTo>
                  <a:lnTo>
                    <a:pt x="405" y="490"/>
                  </a:lnTo>
                  <a:lnTo>
                    <a:pt x="407" y="490"/>
                  </a:lnTo>
                  <a:lnTo>
                    <a:pt x="407" y="492"/>
                  </a:lnTo>
                  <a:lnTo>
                    <a:pt x="409" y="492"/>
                  </a:lnTo>
                  <a:lnTo>
                    <a:pt x="411" y="492"/>
                  </a:lnTo>
                  <a:lnTo>
                    <a:pt x="411" y="490"/>
                  </a:lnTo>
                  <a:lnTo>
                    <a:pt x="411" y="488"/>
                  </a:lnTo>
                  <a:lnTo>
                    <a:pt x="413" y="488"/>
                  </a:lnTo>
                  <a:lnTo>
                    <a:pt x="413" y="486"/>
                  </a:lnTo>
                  <a:lnTo>
                    <a:pt x="413" y="484"/>
                  </a:lnTo>
                  <a:lnTo>
                    <a:pt x="415" y="484"/>
                  </a:lnTo>
                  <a:lnTo>
                    <a:pt x="417" y="484"/>
                  </a:lnTo>
                  <a:lnTo>
                    <a:pt x="417" y="482"/>
                  </a:lnTo>
                  <a:lnTo>
                    <a:pt x="419" y="482"/>
                  </a:lnTo>
                  <a:lnTo>
                    <a:pt x="419" y="484"/>
                  </a:lnTo>
                  <a:lnTo>
                    <a:pt x="419" y="486"/>
                  </a:lnTo>
                  <a:lnTo>
                    <a:pt x="420" y="486"/>
                  </a:lnTo>
                  <a:lnTo>
                    <a:pt x="420" y="488"/>
                  </a:lnTo>
                  <a:lnTo>
                    <a:pt x="422" y="488"/>
                  </a:lnTo>
                  <a:lnTo>
                    <a:pt x="422" y="486"/>
                  </a:lnTo>
                  <a:lnTo>
                    <a:pt x="422" y="488"/>
                  </a:lnTo>
                  <a:lnTo>
                    <a:pt x="424" y="488"/>
                  </a:lnTo>
                  <a:lnTo>
                    <a:pt x="424" y="490"/>
                  </a:lnTo>
                  <a:lnTo>
                    <a:pt x="426" y="492"/>
                  </a:lnTo>
                  <a:lnTo>
                    <a:pt x="428" y="492"/>
                  </a:lnTo>
                  <a:lnTo>
                    <a:pt x="430" y="492"/>
                  </a:lnTo>
                  <a:lnTo>
                    <a:pt x="432" y="492"/>
                  </a:lnTo>
                  <a:lnTo>
                    <a:pt x="434" y="492"/>
                  </a:lnTo>
                  <a:lnTo>
                    <a:pt x="434" y="494"/>
                  </a:lnTo>
                  <a:lnTo>
                    <a:pt x="434" y="496"/>
                  </a:lnTo>
                  <a:lnTo>
                    <a:pt x="434" y="497"/>
                  </a:lnTo>
                  <a:lnTo>
                    <a:pt x="434" y="499"/>
                  </a:lnTo>
                  <a:lnTo>
                    <a:pt x="436" y="499"/>
                  </a:lnTo>
                  <a:lnTo>
                    <a:pt x="436" y="501"/>
                  </a:lnTo>
                  <a:lnTo>
                    <a:pt x="438" y="501"/>
                  </a:lnTo>
                  <a:lnTo>
                    <a:pt x="436" y="501"/>
                  </a:lnTo>
                  <a:lnTo>
                    <a:pt x="436" y="503"/>
                  </a:lnTo>
                  <a:lnTo>
                    <a:pt x="438" y="503"/>
                  </a:lnTo>
                  <a:lnTo>
                    <a:pt x="438" y="505"/>
                  </a:lnTo>
                  <a:lnTo>
                    <a:pt x="440" y="505"/>
                  </a:lnTo>
                  <a:lnTo>
                    <a:pt x="438" y="505"/>
                  </a:lnTo>
                  <a:lnTo>
                    <a:pt x="438" y="507"/>
                  </a:lnTo>
                  <a:lnTo>
                    <a:pt x="440" y="507"/>
                  </a:lnTo>
                  <a:lnTo>
                    <a:pt x="440" y="509"/>
                  </a:lnTo>
                  <a:lnTo>
                    <a:pt x="440" y="507"/>
                  </a:lnTo>
                  <a:lnTo>
                    <a:pt x="442" y="509"/>
                  </a:lnTo>
                  <a:lnTo>
                    <a:pt x="442" y="511"/>
                  </a:lnTo>
                  <a:lnTo>
                    <a:pt x="440" y="511"/>
                  </a:lnTo>
                  <a:lnTo>
                    <a:pt x="440" y="513"/>
                  </a:lnTo>
                  <a:lnTo>
                    <a:pt x="440" y="515"/>
                  </a:lnTo>
                  <a:lnTo>
                    <a:pt x="438" y="515"/>
                  </a:lnTo>
                  <a:lnTo>
                    <a:pt x="438" y="517"/>
                  </a:lnTo>
                  <a:lnTo>
                    <a:pt x="436" y="517"/>
                  </a:lnTo>
                  <a:lnTo>
                    <a:pt x="436" y="515"/>
                  </a:lnTo>
                  <a:lnTo>
                    <a:pt x="436" y="517"/>
                  </a:lnTo>
                  <a:lnTo>
                    <a:pt x="434" y="517"/>
                  </a:lnTo>
                  <a:lnTo>
                    <a:pt x="436" y="517"/>
                  </a:lnTo>
                  <a:lnTo>
                    <a:pt x="436" y="519"/>
                  </a:lnTo>
                  <a:lnTo>
                    <a:pt x="434" y="519"/>
                  </a:lnTo>
                  <a:lnTo>
                    <a:pt x="434" y="520"/>
                  </a:lnTo>
                  <a:lnTo>
                    <a:pt x="434" y="522"/>
                  </a:lnTo>
                  <a:lnTo>
                    <a:pt x="434" y="524"/>
                  </a:lnTo>
                  <a:lnTo>
                    <a:pt x="434" y="526"/>
                  </a:lnTo>
                  <a:lnTo>
                    <a:pt x="434" y="528"/>
                  </a:lnTo>
                  <a:lnTo>
                    <a:pt x="432" y="528"/>
                  </a:lnTo>
                  <a:lnTo>
                    <a:pt x="432" y="530"/>
                  </a:lnTo>
                  <a:lnTo>
                    <a:pt x="430" y="532"/>
                  </a:lnTo>
                  <a:lnTo>
                    <a:pt x="430" y="534"/>
                  </a:lnTo>
                  <a:lnTo>
                    <a:pt x="428" y="534"/>
                  </a:lnTo>
                  <a:lnTo>
                    <a:pt x="428" y="536"/>
                  </a:lnTo>
                  <a:lnTo>
                    <a:pt x="428" y="538"/>
                  </a:lnTo>
                  <a:lnTo>
                    <a:pt x="430" y="538"/>
                  </a:lnTo>
                  <a:lnTo>
                    <a:pt x="430" y="540"/>
                  </a:lnTo>
                  <a:lnTo>
                    <a:pt x="430" y="542"/>
                  </a:lnTo>
                  <a:lnTo>
                    <a:pt x="430" y="544"/>
                  </a:lnTo>
                  <a:lnTo>
                    <a:pt x="430" y="545"/>
                  </a:lnTo>
                  <a:lnTo>
                    <a:pt x="430" y="547"/>
                  </a:lnTo>
                  <a:lnTo>
                    <a:pt x="430" y="549"/>
                  </a:lnTo>
                  <a:lnTo>
                    <a:pt x="428" y="549"/>
                  </a:lnTo>
                  <a:lnTo>
                    <a:pt x="428" y="551"/>
                  </a:lnTo>
                  <a:lnTo>
                    <a:pt x="426" y="551"/>
                  </a:lnTo>
                  <a:lnTo>
                    <a:pt x="424" y="551"/>
                  </a:lnTo>
                  <a:lnTo>
                    <a:pt x="424" y="553"/>
                  </a:lnTo>
                  <a:lnTo>
                    <a:pt x="422" y="553"/>
                  </a:lnTo>
                  <a:lnTo>
                    <a:pt x="422" y="551"/>
                  </a:lnTo>
                  <a:lnTo>
                    <a:pt x="420" y="551"/>
                  </a:lnTo>
                  <a:lnTo>
                    <a:pt x="419" y="551"/>
                  </a:lnTo>
                  <a:lnTo>
                    <a:pt x="417" y="551"/>
                  </a:lnTo>
                  <a:lnTo>
                    <a:pt x="415" y="551"/>
                  </a:lnTo>
                  <a:lnTo>
                    <a:pt x="413" y="551"/>
                  </a:lnTo>
                  <a:lnTo>
                    <a:pt x="411" y="551"/>
                  </a:lnTo>
                  <a:lnTo>
                    <a:pt x="409" y="551"/>
                  </a:lnTo>
                  <a:lnTo>
                    <a:pt x="407" y="551"/>
                  </a:lnTo>
                  <a:lnTo>
                    <a:pt x="407" y="553"/>
                  </a:lnTo>
                  <a:lnTo>
                    <a:pt x="405" y="553"/>
                  </a:lnTo>
                  <a:lnTo>
                    <a:pt x="403" y="553"/>
                  </a:lnTo>
                  <a:lnTo>
                    <a:pt x="401" y="553"/>
                  </a:lnTo>
                  <a:lnTo>
                    <a:pt x="401" y="555"/>
                  </a:lnTo>
                  <a:lnTo>
                    <a:pt x="399" y="555"/>
                  </a:lnTo>
                  <a:lnTo>
                    <a:pt x="397" y="555"/>
                  </a:lnTo>
                  <a:lnTo>
                    <a:pt x="395" y="555"/>
                  </a:lnTo>
                  <a:lnTo>
                    <a:pt x="395" y="557"/>
                  </a:lnTo>
                  <a:lnTo>
                    <a:pt x="394" y="557"/>
                  </a:lnTo>
                  <a:lnTo>
                    <a:pt x="392" y="557"/>
                  </a:lnTo>
                  <a:lnTo>
                    <a:pt x="390" y="557"/>
                  </a:lnTo>
                  <a:lnTo>
                    <a:pt x="388" y="557"/>
                  </a:lnTo>
                  <a:lnTo>
                    <a:pt x="388" y="559"/>
                  </a:lnTo>
                  <a:lnTo>
                    <a:pt x="388" y="561"/>
                  </a:lnTo>
                  <a:lnTo>
                    <a:pt x="386" y="561"/>
                  </a:lnTo>
                  <a:lnTo>
                    <a:pt x="386" y="563"/>
                  </a:lnTo>
                  <a:lnTo>
                    <a:pt x="386" y="561"/>
                  </a:lnTo>
                  <a:lnTo>
                    <a:pt x="384" y="561"/>
                  </a:lnTo>
                  <a:lnTo>
                    <a:pt x="384" y="559"/>
                  </a:lnTo>
                  <a:lnTo>
                    <a:pt x="384" y="561"/>
                  </a:lnTo>
                  <a:lnTo>
                    <a:pt x="382" y="561"/>
                  </a:lnTo>
                  <a:lnTo>
                    <a:pt x="382" y="563"/>
                  </a:lnTo>
                  <a:lnTo>
                    <a:pt x="384" y="563"/>
                  </a:lnTo>
                  <a:lnTo>
                    <a:pt x="384" y="565"/>
                  </a:lnTo>
                  <a:lnTo>
                    <a:pt x="386" y="565"/>
                  </a:lnTo>
                  <a:lnTo>
                    <a:pt x="386" y="567"/>
                  </a:lnTo>
                  <a:lnTo>
                    <a:pt x="386" y="568"/>
                  </a:lnTo>
                  <a:lnTo>
                    <a:pt x="386" y="570"/>
                  </a:lnTo>
                  <a:lnTo>
                    <a:pt x="388" y="570"/>
                  </a:lnTo>
                  <a:lnTo>
                    <a:pt x="388" y="572"/>
                  </a:lnTo>
                  <a:lnTo>
                    <a:pt x="388" y="574"/>
                  </a:lnTo>
                  <a:lnTo>
                    <a:pt x="386" y="574"/>
                  </a:lnTo>
                  <a:lnTo>
                    <a:pt x="386" y="576"/>
                  </a:lnTo>
                  <a:lnTo>
                    <a:pt x="384" y="576"/>
                  </a:lnTo>
                  <a:lnTo>
                    <a:pt x="382" y="576"/>
                  </a:lnTo>
                  <a:lnTo>
                    <a:pt x="382" y="578"/>
                  </a:lnTo>
                  <a:lnTo>
                    <a:pt x="382" y="580"/>
                  </a:lnTo>
                  <a:lnTo>
                    <a:pt x="382" y="582"/>
                  </a:lnTo>
                  <a:lnTo>
                    <a:pt x="384" y="582"/>
                  </a:lnTo>
                  <a:lnTo>
                    <a:pt x="384" y="584"/>
                  </a:lnTo>
                  <a:lnTo>
                    <a:pt x="386" y="584"/>
                  </a:lnTo>
                  <a:lnTo>
                    <a:pt x="386" y="586"/>
                  </a:lnTo>
                  <a:lnTo>
                    <a:pt x="386" y="588"/>
                  </a:lnTo>
                  <a:lnTo>
                    <a:pt x="384" y="588"/>
                  </a:lnTo>
                  <a:lnTo>
                    <a:pt x="384" y="590"/>
                  </a:lnTo>
                  <a:lnTo>
                    <a:pt x="382" y="590"/>
                  </a:lnTo>
                  <a:lnTo>
                    <a:pt x="382" y="592"/>
                  </a:lnTo>
                  <a:lnTo>
                    <a:pt x="380" y="592"/>
                  </a:lnTo>
                  <a:lnTo>
                    <a:pt x="378" y="592"/>
                  </a:lnTo>
                  <a:lnTo>
                    <a:pt x="378" y="593"/>
                  </a:lnTo>
                  <a:lnTo>
                    <a:pt x="380" y="593"/>
                  </a:lnTo>
                  <a:lnTo>
                    <a:pt x="380" y="595"/>
                  </a:lnTo>
                  <a:lnTo>
                    <a:pt x="380" y="597"/>
                  </a:lnTo>
                  <a:lnTo>
                    <a:pt x="380" y="599"/>
                  </a:lnTo>
                  <a:lnTo>
                    <a:pt x="380" y="601"/>
                  </a:lnTo>
                  <a:lnTo>
                    <a:pt x="378" y="601"/>
                  </a:lnTo>
                  <a:lnTo>
                    <a:pt x="378" y="603"/>
                  </a:lnTo>
                  <a:lnTo>
                    <a:pt x="378" y="605"/>
                  </a:lnTo>
                  <a:lnTo>
                    <a:pt x="378" y="607"/>
                  </a:lnTo>
                  <a:lnTo>
                    <a:pt x="376" y="609"/>
                  </a:lnTo>
                  <a:lnTo>
                    <a:pt x="378" y="609"/>
                  </a:lnTo>
                  <a:lnTo>
                    <a:pt x="378" y="611"/>
                  </a:lnTo>
                  <a:lnTo>
                    <a:pt x="378" y="613"/>
                  </a:lnTo>
                  <a:lnTo>
                    <a:pt x="378" y="615"/>
                  </a:lnTo>
                  <a:lnTo>
                    <a:pt x="378" y="616"/>
                  </a:lnTo>
                  <a:lnTo>
                    <a:pt x="376" y="616"/>
                  </a:lnTo>
                  <a:lnTo>
                    <a:pt x="376" y="618"/>
                  </a:lnTo>
                  <a:lnTo>
                    <a:pt x="376" y="620"/>
                  </a:lnTo>
                  <a:lnTo>
                    <a:pt x="376" y="622"/>
                  </a:lnTo>
                  <a:lnTo>
                    <a:pt x="378" y="622"/>
                  </a:lnTo>
                  <a:lnTo>
                    <a:pt x="378" y="624"/>
                  </a:lnTo>
                  <a:lnTo>
                    <a:pt x="378" y="626"/>
                  </a:lnTo>
                  <a:lnTo>
                    <a:pt x="376" y="626"/>
                  </a:lnTo>
                  <a:lnTo>
                    <a:pt x="376" y="628"/>
                  </a:lnTo>
                  <a:lnTo>
                    <a:pt x="374" y="628"/>
                  </a:lnTo>
                  <a:lnTo>
                    <a:pt x="374" y="630"/>
                  </a:lnTo>
                  <a:lnTo>
                    <a:pt x="372" y="632"/>
                  </a:lnTo>
                  <a:lnTo>
                    <a:pt x="372" y="634"/>
                  </a:lnTo>
                  <a:lnTo>
                    <a:pt x="372" y="636"/>
                  </a:lnTo>
                  <a:lnTo>
                    <a:pt x="371" y="636"/>
                  </a:lnTo>
                  <a:lnTo>
                    <a:pt x="369" y="636"/>
                  </a:lnTo>
                  <a:lnTo>
                    <a:pt x="369" y="638"/>
                  </a:lnTo>
                  <a:lnTo>
                    <a:pt x="367" y="638"/>
                  </a:lnTo>
                  <a:lnTo>
                    <a:pt x="367" y="640"/>
                  </a:lnTo>
                  <a:lnTo>
                    <a:pt x="367" y="641"/>
                  </a:lnTo>
                  <a:lnTo>
                    <a:pt x="365" y="641"/>
                  </a:lnTo>
                  <a:lnTo>
                    <a:pt x="363" y="641"/>
                  </a:lnTo>
                  <a:lnTo>
                    <a:pt x="363" y="643"/>
                  </a:lnTo>
                  <a:lnTo>
                    <a:pt x="363" y="645"/>
                  </a:lnTo>
                  <a:lnTo>
                    <a:pt x="361" y="645"/>
                  </a:lnTo>
                  <a:lnTo>
                    <a:pt x="361" y="647"/>
                  </a:lnTo>
                  <a:lnTo>
                    <a:pt x="361" y="649"/>
                  </a:lnTo>
                  <a:lnTo>
                    <a:pt x="361" y="651"/>
                  </a:lnTo>
                  <a:lnTo>
                    <a:pt x="361" y="653"/>
                  </a:lnTo>
                  <a:lnTo>
                    <a:pt x="359" y="655"/>
                  </a:lnTo>
                  <a:lnTo>
                    <a:pt x="359" y="657"/>
                  </a:lnTo>
                  <a:lnTo>
                    <a:pt x="359" y="659"/>
                  </a:lnTo>
                  <a:lnTo>
                    <a:pt x="359" y="661"/>
                  </a:lnTo>
                  <a:lnTo>
                    <a:pt x="359" y="663"/>
                  </a:lnTo>
                  <a:lnTo>
                    <a:pt x="359" y="664"/>
                  </a:lnTo>
                  <a:lnTo>
                    <a:pt x="359" y="666"/>
                  </a:lnTo>
                  <a:lnTo>
                    <a:pt x="359" y="668"/>
                  </a:lnTo>
                  <a:lnTo>
                    <a:pt x="361" y="668"/>
                  </a:lnTo>
                  <a:lnTo>
                    <a:pt x="359" y="668"/>
                  </a:lnTo>
                  <a:lnTo>
                    <a:pt x="359" y="670"/>
                  </a:lnTo>
                  <a:lnTo>
                    <a:pt x="359" y="672"/>
                  </a:lnTo>
                  <a:lnTo>
                    <a:pt x="359" y="674"/>
                  </a:lnTo>
                  <a:lnTo>
                    <a:pt x="361" y="674"/>
                  </a:lnTo>
                  <a:lnTo>
                    <a:pt x="361" y="676"/>
                  </a:lnTo>
                  <a:lnTo>
                    <a:pt x="361" y="678"/>
                  </a:lnTo>
                  <a:lnTo>
                    <a:pt x="363" y="678"/>
                  </a:lnTo>
                  <a:lnTo>
                    <a:pt x="363" y="680"/>
                  </a:lnTo>
                  <a:lnTo>
                    <a:pt x="363" y="682"/>
                  </a:lnTo>
                  <a:lnTo>
                    <a:pt x="363" y="684"/>
                  </a:lnTo>
                  <a:lnTo>
                    <a:pt x="365" y="684"/>
                  </a:lnTo>
                  <a:lnTo>
                    <a:pt x="365" y="686"/>
                  </a:lnTo>
                  <a:lnTo>
                    <a:pt x="365" y="688"/>
                  </a:lnTo>
                  <a:lnTo>
                    <a:pt x="365" y="689"/>
                  </a:lnTo>
                  <a:lnTo>
                    <a:pt x="367" y="689"/>
                  </a:lnTo>
                  <a:lnTo>
                    <a:pt x="367" y="691"/>
                  </a:lnTo>
                  <a:lnTo>
                    <a:pt x="367" y="693"/>
                  </a:lnTo>
                  <a:lnTo>
                    <a:pt x="367" y="695"/>
                  </a:lnTo>
                  <a:lnTo>
                    <a:pt x="365" y="697"/>
                  </a:lnTo>
                  <a:lnTo>
                    <a:pt x="367" y="697"/>
                  </a:lnTo>
                  <a:lnTo>
                    <a:pt x="367" y="699"/>
                  </a:lnTo>
                  <a:lnTo>
                    <a:pt x="367" y="701"/>
                  </a:lnTo>
                  <a:lnTo>
                    <a:pt x="365" y="701"/>
                  </a:lnTo>
                  <a:lnTo>
                    <a:pt x="365" y="703"/>
                  </a:lnTo>
                  <a:lnTo>
                    <a:pt x="363" y="703"/>
                  </a:lnTo>
                  <a:lnTo>
                    <a:pt x="363" y="705"/>
                  </a:lnTo>
                  <a:lnTo>
                    <a:pt x="361" y="705"/>
                  </a:lnTo>
                  <a:lnTo>
                    <a:pt x="359" y="705"/>
                  </a:lnTo>
                  <a:lnTo>
                    <a:pt x="361" y="705"/>
                  </a:lnTo>
                  <a:lnTo>
                    <a:pt x="361" y="707"/>
                  </a:lnTo>
                  <a:lnTo>
                    <a:pt x="359" y="707"/>
                  </a:lnTo>
                  <a:lnTo>
                    <a:pt x="359" y="709"/>
                  </a:lnTo>
                  <a:lnTo>
                    <a:pt x="359" y="711"/>
                  </a:lnTo>
                  <a:lnTo>
                    <a:pt x="359" y="712"/>
                  </a:lnTo>
                  <a:lnTo>
                    <a:pt x="361" y="712"/>
                  </a:lnTo>
                  <a:lnTo>
                    <a:pt x="361" y="714"/>
                  </a:lnTo>
                  <a:lnTo>
                    <a:pt x="361" y="716"/>
                  </a:lnTo>
                  <a:lnTo>
                    <a:pt x="363" y="716"/>
                  </a:lnTo>
                  <a:lnTo>
                    <a:pt x="361" y="716"/>
                  </a:lnTo>
                  <a:lnTo>
                    <a:pt x="361" y="718"/>
                  </a:lnTo>
                  <a:lnTo>
                    <a:pt x="363" y="718"/>
                  </a:lnTo>
                  <a:lnTo>
                    <a:pt x="361" y="718"/>
                  </a:lnTo>
                  <a:lnTo>
                    <a:pt x="361" y="720"/>
                  </a:lnTo>
                  <a:lnTo>
                    <a:pt x="361" y="722"/>
                  </a:lnTo>
                  <a:lnTo>
                    <a:pt x="359" y="722"/>
                  </a:lnTo>
                  <a:lnTo>
                    <a:pt x="359" y="724"/>
                  </a:lnTo>
                  <a:lnTo>
                    <a:pt x="359" y="726"/>
                  </a:lnTo>
                  <a:lnTo>
                    <a:pt x="361" y="726"/>
                  </a:lnTo>
                  <a:lnTo>
                    <a:pt x="361" y="728"/>
                  </a:lnTo>
                  <a:lnTo>
                    <a:pt x="359" y="728"/>
                  </a:lnTo>
                  <a:lnTo>
                    <a:pt x="359" y="730"/>
                  </a:lnTo>
                  <a:lnTo>
                    <a:pt x="357" y="730"/>
                  </a:lnTo>
                  <a:lnTo>
                    <a:pt x="357" y="732"/>
                  </a:lnTo>
                  <a:lnTo>
                    <a:pt x="357" y="734"/>
                  </a:lnTo>
                  <a:lnTo>
                    <a:pt x="357" y="736"/>
                  </a:lnTo>
                  <a:lnTo>
                    <a:pt x="355" y="736"/>
                  </a:lnTo>
                  <a:lnTo>
                    <a:pt x="353" y="736"/>
                  </a:lnTo>
                  <a:lnTo>
                    <a:pt x="353" y="737"/>
                  </a:lnTo>
                  <a:lnTo>
                    <a:pt x="353" y="739"/>
                  </a:lnTo>
                  <a:lnTo>
                    <a:pt x="353" y="741"/>
                  </a:lnTo>
                  <a:lnTo>
                    <a:pt x="355" y="741"/>
                  </a:lnTo>
                  <a:lnTo>
                    <a:pt x="353" y="741"/>
                  </a:lnTo>
                  <a:lnTo>
                    <a:pt x="351" y="741"/>
                  </a:lnTo>
                  <a:lnTo>
                    <a:pt x="349" y="741"/>
                  </a:lnTo>
                  <a:lnTo>
                    <a:pt x="349" y="739"/>
                  </a:lnTo>
                  <a:lnTo>
                    <a:pt x="347" y="739"/>
                  </a:lnTo>
                  <a:lnTo>
                    <a:pt x="347" y="741"/>
                  </a:lnTo>
                  <a:lnTo>
                    <a:pt x="346" y="741"/>
                  </a:lnTo>
                  <a:lnTo>
                    <a:pt x="344" y="741"/>
                  </a:lnTo>
                  <a:lnTo>
                    <a:pt x="344" y="743"/>
                  </a:lnTo>
                  <a:lnTo>
                    <a:pt x="346" y="743"/>
                  </a:lnTo>
                  <a:lnTo>
                    <a:pt x="346" y="745"/>
                  </a:lnTo>
                  <a:lnTo>
                    <a:pt x="344" y="745"/>
                  </a:lnTo>
                  <a:lnTo>
                    <a:pt x="344" y="747"/>
                  </a:lnTo>
                  <a:lnTo>
                    <a:pt x="344" y="749"/>
                  </a:lnTo>
                  <a:lnTo>
                    <a:pt x="342" y="749"/>
                  </a:lnTo>
                  <a:lnTo>
                    <a:pt x="342" y="751"/>
                  </a:lnTo>
                  <a:lnTo>
                    <a:pt x="342" y="753"/>
                  </a:lnTo>
                  <a:lnTo>
                    <a:pt x="340" y="753"/>
                  </a:lnTo>
                  <a:lnTo>
                    <a:pt x="340" y="755"/>
                  </a:lnTo>
                  <a:lnTo>
                    <a:pt x="338" y="755"/>
                  </a:lnTo>
                  <a:lnTo>
                    <a:pt x="338" y="757"/>
                  </a:lnTo>
                  <a:lnTo>
                    <a:pt x="336" y="757"/>
                  </a:lnTo>
                  <a:lnTo>
                    <a:pt x="336" y="759"/>
                  </a:lnTo>
                  <a:lnTo>
                    <a:pt x="334" y="759"/>
                  </a:lnTo>
                  <a:lnTo>
                    <a:pt x="334" y="760"/>
                  </a:lnTo>
                  <a:lnTo>
                    <a:pt x="332" y="760"/>
                  </a:lnTo>
                  <a:lnTo>
                    <a:pt x="332" y="762"/>
                  </a:lnTo>
                  <a:lnTo>
                    <a:pt x="332" y="764"/>
                  </a:lnTo>
                  <a:lnTo>
                    <a:pt x="330" y="764"/>
                  </a:lnTo>
                  <a:lnTo>
                    <a:pt x="330" y="766"/>
                  </a:lnTo>
                  <a:lnTo>
                    <a:pt x="330" y="768"/>
                  </a:lnTo>
                  <a:lnTo>
                    <a:pt x="328" y="768"/>
                  </a:lnTo>
                  <a:lnTo>
                    <a:pt x="326" y="768"/>
                  </a:lnTo>
                  <a:lnTo>
                    <a:pt x="326" y="766"/>
                  </a:lnTo>
                  <a:lnTo>
                    <a:pt x="324" y="766"/>
                  </a:lnTo>
                  <a:lnTo>
                    <a:pt x="322" y="766"/>
                  </a:lnTo>
                  <a:lnTo>
                    <a:pt x="322" y="768"/>
                  </a:lnTo>
                  <a:lnTo>
                    <a:pt x="321" y="768"/>
                  </a:lnTo>
                  <a:lnTo>
                    <a:pt x="321" y="770"/>
                  </a:lnTo>
                  <a:lnTo>
                    <a:pt x="319" y="770"/>
                  </a:lnTo>
                  <a:lnTo>
                    <a:pt x="317" y="770"/>
                  </a:lnTo>
                  <a:lnTo>
                    <a:pt x="317" y="772"/>
                  </a:lnTo>
                  <a:lnTo>
                    <a:pt x="315" y="772"/>
                  </a:lnTo>
                  <a:lnTo>
                    <a:pt x="313" y="772"/>
                  </a:lnTo>
                  <a:lnTo>
                    <a:pt x="311" y="772"/>
                  </a:lnTo>
                  <a:lnTo>
                    <a:pt x="311" y="774"/>
                  </a:lnTo>
                  <a:lnTo>
                    <a:pt x="311" y="776"/>
                  </a:lnTo>
                  <a:lnTo>
                    <a:pt x="309" y="776"/>
                  </a:lnTo>
                  <a:lnTo>
                    <a:pt x="307" y="776"/>
                  </a:lnTo>
                  <a:lnTo>
                    <a:pt x="305" y="776"/>
                  </a:lnTo>
                  <a:lnTo>
                    <a:pt x="305" y="778"/>
                  </a:lnTo>
                  <a:lnTo>
                    <a:pt x="305" y="780"/>
                  </a:lnTo>
                  <a:lnTo>
                    <a:pt x="303" y="780"/>
                  </a:lnTo>
                  <a:lnTo>
                    <a:pt x="303" y="782"/>
                  </a:lnTo>
                  <a:lnTo>
                    <a:pt x="301" y="782"/>
                  </a:lnTo>
                  <a:lnTo>
                    <a:pt x="299" y="782"/>
                  </a:lnTo>
                  <a:lnTo>
                    <a:pt x="299" y="784"/>
                  </a:lnTo>
                  <a:lnTo>
                    <a:pt x="298" y="784"/>
                  </a:lnTo>
                  <a:lnTo>
                    <a:pt x="298" y="785"/>
                  </a:lnTo>
                  <a:lnTo>
                    <a:pt x="296" y="787"/>
                  </a:lnTo>
                  <a:lnTo>
                    <a:pt x="294" y="789"/>
                  </a:lnTo>
                  <a:lnTo>
                    <a:pt x="292" y="789"/>
                  </a:lnTo>
                  <a:lnTo>
                    <a:pt x="290" y="789"/>
                  </a:lnTo>
                  <a:lnTo>
                    <a:pt x="288" y="789"/>
                  </a:lnTo>
                  <a:lnTo>
                    <a:pt x="288" y="791"/>
                  </a:lnTo>
                  <a:lnTo>
                    <a:pt x="288" y="793"/>
                  </a:lnTo>
                  <a:lnTo>
                    <a:pt x="286" y="793"/>
                  </a:lnTo>
                  <a:lnTo>
                    <a:pt x="284" y="793"/>
                  </a:lnTo>
                  <a:lnTo>
                    <a:pt x="284" y="795"/>
                  </a:lnTo>
                  <a:lnTo>
                    <a:pt x="284" y="797"/>
                  </a:lnTo>
                  <a:lnTo>
                    <a:pt x="284" y="799"/>
                  </a:lnTo>
                  <a:lnTo>
                    <a:pt x="282" y="799"/>
                  </a:lnTo>
                  <a:lnTo>
                    <a:pt x="280" y="799"/>
                  </a:lnTo>
                  <a:lnTo>
                    <a:pt x="280" y="801"/>
                  </a:lnTo>
                  <a:lnTo>
                    <a:pt x="278" y="801"/>
                  </a:lnTo>
                  <a:lnTo>
                    <a:pt x="276" y="801"/>
                  </a:lnTo>
                  <a:lnTo>
                    <a:pt x="276" y="803"/>
                  </a:lnTo>
                  <a:lnTo>
                    <a:pt x="276" y="805"/>
                  </a:lnTo>
                  <a:lnTo>
                    <a:pt x="274" y="805"/>
                  </a:lnTo>
                  <a:lnTo>
                    <a:pt x="274" y="807"/>
                  </a:lnTo>
                  <a:lnTo>
                    <a:pt x="273" y="807"/>
                  </a:lnTo>
                  <a:lnTo>
                    <a:pt x="273" y="808"/>
                  </a:lnTo>
                  <a:lnTo>
                    <a:pt x="271" y="808"/>
                  </a:lnTo>
                  <a:lnTo>
                    <a:pt x="271" y="810"/>
                  </a:lnTo>
                  <a:lnTo>
                    <a:pt x="269" y="810"/>
                  </a:lnTo>
                  <a:lnTo>
                    <a:pt x="267" y="810"/>
                  </a:lnTo>
                  <a:lnTo>
                    <a:pt x="269" y="810"/>
                  </a:lnTo>
                  <a:lnTo>
                    <a:pt x="269" y="812"/>
                  </a:lnTo>
                  <a:lnTo>
                    <a:pt x="267" y="812"/>
                  </a:lnTo>
                  <a:lnTo>
                    <a:pt x="265" y="812"/>
                  </a:lnTo>
                  <a:lnTo>
                    <a:pt x="265" y="814"/>
                  </a:lnTo>
                  <a:lnTo>
                    <a:pt x="263" y="814"/>
                  </a:lnTo>
                  <a:lnTo>
                    <a:pt x="263" y="816"/>
                  </a:lnTo>
                  <a:lnTo>
                    <a:pt x="261" y="816"/>
                  </a:lnTo>
                  <a:lnTo>
                    <a:pt x="261" y="814"/>
                  </a:lnTo>
                  <a:lnTo>
                    <a:pt x="259" y="814"/>
                  </a:lnTo>
                  <a:lnTo>
                    <a:pt x="259" y="816"/>
                  </a:lnTo>
                  <a:lnTo>
                    <a:pt x="259" y="818"/>
                  </a:lnTo>
                  <a:lnTo>
                    <a:pt x="259" y="820"/>
                  </a:lnTo>
                  <a:lnTo>
                    <a:pt x="257" y="818"/>
                  </a:lnTo>
                  <a:lnTo>
                    <a:pt x="257" y="820"/>
                  </a:lnTo>
                  <a:lnTo>
                    <a:pt x="255" y="820"/>
                  </a:lnTo>
                  <a:lnTo>
                    <a:pt x="255" y="822"/>
                  </a:lnTo>
                  <a:lnTo>
                    <a:pt x="255" y="824"/>
                  </a:lnTo>
                  <a:lnTo>
                    <a:pt x="253" y="824"/>
                  </a:lnTo>
                  <a:lnTo>
                    <a:pt x="253" y="826"/>
                  </a:lnTo>
                  <a:lnTo>
                    <a:pt x="253" y="828"/>
                  </a:lnTo>
                  <a:lnTo>
                    <a:pt x="253" y="830"/>
                  </a:lnTo>
                  <a:lnTo>
                    <a:pt x="251" y="830"/>
                  </a:lnTo>
                  <a:lnTo>
                    <a:pt x="251" y="832"/>
                  </a:lnTo>
                  <a:lnTo>
                    <a:pt x="253" y="833"/>
                  </a:lnTo>
                  <a:lnTo>
                    <a:pt x="253" y="835"/>
                  </a:lnTo>
                  <a:lnTo>
                    <a:pt x="253" y="839"/>
                  </a:lnTo>
                  <a:lnTo>
                    <a:pt x="251" y="839"/>
                  </a:lnTo>
                  <a:lnTo>
                    <a:pt x="249" y="839"/>
                  </a:lnTo>
                  <a:lnTo>
                    <a:pt x="249" y="837"/>
                  </a:lnTo>
                  <a:lnTo>
                    <a:pt x="248" y="837"/>
                  </a:lnTo>
                  <a:lnTo>
                    <a:pt x="246" y="837"/>
                  </a:lnTo>
                  <a:lnTo>
                    <a:pt x="244" y="837"/>
                  </a:lnTo>
                  <a:lnTo>
                    <a:pt x="242" y="837"/>
                  </a:lnTo>
                  <a:lnTo>
                    <a:pt x="242" y="835"/>
                  </a:lnTo>
                  <a:lnTo>
                    <a:pt x="240" y="835"/>
                  </a:lnTo>
                  <a:lnTo>
                    <a:pt x="238" y="835"/>
                  </a:lnTo>
                  <a:lnTo>
                    <a:pt x="236" y="835"/>
                  </a:lnTo>
                  <a:lnTo>
                    <a:pt x="234" y="835"/>
                  </a:lnTo>
                  <a:lnTo>
                    <a:pt x="230" y="835"/>
                  </a:lnTo>
                  <a:lnTo>
                    <a:pt x="226" y="835"/>
                  </a:lnTo>
                  <a:lnTo>
                    <a:pt x="225" y="835"/>
                  </a:lnTo>
                  <a:lnTo>
                    <a:pt x="226" y="833"/>
                  </a:lnTo>
                  <a:lnTo>
                    <a:pt x="226" y="832"/>
                  </a:lnTo>
                  <a:lnTo>
                    <a:pt x="226" y="830"/>
                  </a:lnTo>
                  <a:lnTo>
                    <a:pt x="226" y="828"/>
                  </a:lnTo>
                  <a:lnTo>
                    <a:pt x="225" y="828"/>
                  </a:lnTo>
                  <a:lnTo>
                    <a:pt x="225" y="826"/>
                  </a:lnTo>
                  <a:lnTo>
                    <a:pt x="223" y="824"/>
                  </a:lnTo>
                  <a:lnTo>
                    <a:pt x="223" y="822"/>
                  </a:lnTo>
                  <a:lnTo>
                    <a:pt x="221" y="820"/>
                  </a:lnTo>
                  <a:lnTo>
                    <a:pt x="221" y="818"/>
                  </a:lnTo>
                  <a:lnTo>
                    <a:pt x="219" y="818"/>
                  </a:lnTo>
                  <a:lnTo>
                    <a:pt x="217" y="816"/>
                  </a:lnTo>
                  <a:lnTo>
                    <a:pt x="215" y="816"/>
                  </a:lnTo>
                  <a:lnTo>
                    <a:pt x="215" y="814"/>
                  </a:lnTo>
                  <a:lnTo>
                    <a:pt x="217" y="814"/>
                  </a:lnTo>
                  <a:lnTo>
                    <a:pt x="219" y="816"/>
                  </a:lnTo>
                  <a:lnTo>
                    <a:pt x="221" y="818"/>
                  </a:lnTo>
                  <a:lnTo>
                    <a:pt x="223" y="820"/>
                  </a:lnTo>
                  <a:lnTo>
                    <a:pt x="223" y="822"/>
                  </a:lnTo>
                  <a:lnTo>
                    <a:pt x="225" y="824"/>
                  </a:lnTo>
                  <a:lnTo>
                    <a:pt x="226" y="826"/>
                  </a:lnTo>
                  <a:lnTo>
                    <a:pt x="226" y="828"/>
                  </a:lnTo>
                  <a:lnTo>
                    <a:pt x="226" y="830"/>
                  </a:lnTo>
                  <a:lnTo>
                    <a:pt x="226" y="833"/>
                  </a:lnTo>
                  <a:lnTo>
                    <a:pt x="226" y="835"/>
                  </a:lnTo>
                  <a:lnTo>
                    <a:pt x="228" y="833"/>
                  </a:lnTo>
                  <a:lnTo>
                    <a:pt x="230" y="833"/>
                  </a:lnTo>
                  <a:lnTo>
                    <a:pt x="228" y="833"/>
                  </a:lnTo>
                  <a:lnTo>
                    <a:pt x="228" y="835"/>
                  </a:lnTo>
                  <a:lnTo>
                    <a:pt x="230" y="835"/>
                  </a:lnTo>
                  <a:lnTo>
                    <a:pt x="230" y="833"/>
                  </a:lnTo>
                  <a:lnTo>
                    <a:pt x="232" y="835"/>
                  </a:lnTo>
                  <a:lnTo>
                    <a:pt x="232" y="833"/>
                  </a:lnTo>
                  <a:lnTo>
                    <a:pt x="234" y="832"/>
                  </a:lnTo>
                  <a:lnTo>
                    <a:pt x="234" y="830"/>
                  </a:lnTo>
                  <a:lnTo>
                    <a:pt x="232" y="828"/>
                  </a:lnTo>
                  <a:lnTo>
                    <a:pt x="234" y="828"/>
                  </a:lnTo>
                  <a:lnTo>
                    <a:pt x="234" y="830"/>
                  </a:lnTo>
                  <a:lnTo>
                    <a:pt x="234" y="828"/>
                  </a:lnTo>
                  <a:lnTo>
                    <a:pt x="236" y="828"/>
                  </a:lnTo>
                  <a:lnTo>
                    <a:pt x="236" y="826"/>
                  </a:lnTo>
                  <a:lnTo>
                    <a:pt x="238" y="826"/>
                  </a:lnTo>
                  <a:lnTo>
                    <a:pt x="236" y="826"/>
                  </a:lnTo>
                  <a:lnTo>
                    <a:pt x="236" y="824"/>
                  </a:lnTo>
                  <a:lnTo>
                    <a:pt x="236" y="822"/>
                  </a:lnTo>
                  <a:lnTo>
                    <a:pt x="236" y="820"/>
                  </a:lnTo>
                  <a:lnTo>
                    <a:pt x="234" y="820"/>
                  </a:lnTo>
                  <a:lnTo>
                    <a:pt x="236" y="822"/>
                  </a:lnTo>
                  <a:lnTo>
                    <a:pt x="236" y="824"/>
                  </a:lnTo>
                  <a:lnTo>
                    <a:pt x="236" y="826"/>
                  </a:lnTo>
                  <a:lnTo>
                    <a:pt x="234" y="826"/>
                  </a:lnTo>
                  <a:lnTo>
                    <a:pt x="232" y="826"/>
                  </a:lnTo>
                  <a:lnTo>
                    <a:pt x="230" y="824"/>
                  </a:lnTo>
                  <a:lnTo>
                    <a:pt x="228" y="822"/>
                  </a:lnTo>
                  <a:lnTo>
                    <a:pt x="228" y="820"/>
                  </a:lnTo>
                  <a:lnTo>
                    <a:pt x="226" y="820"/>
                  </a:lnTo>
                  <a:lnTo>
                    <a:pt x="225" y="820"/>
                  </a:lnTo>
                  <a:lnTo>
                    <a:pt x="225" y="818"/>
                  </a:lnTo>
                  <a:lnTo>
                    <a:pt x="223" y="818"/>
                  </a:lnTo>
                  <a:lnTo>
                    <a:pt x="223" y="816"/>
                  </a:lnTo>
                  <a:lnTo>
                    <a:pt x="221" y="816"/>
                  </a:lnTo>
                  <a:lnTo>
                    <a:pt x="221" y="814"/>
                  </a:lnTo>
                  <a:lnTo>
                    <a:pt x="219" y="814"/>
                  </a:lnTo>
                  <a:lnTo>
                    <a:pt x="217" y="814"/>
                  </a:lnTo>
                  <a:lnTo>
                    <a:pt x="215" y="812"/>
                  </a:lnTo>
                  <a:lnTo>
                    <a:pt x="215" y="814"/>
                  </a:lnTo>
                  <a:lnTo>
                    <a:pt x="213" y="814"/>
                  </a:lnTo>
                  <a:lnTo>
                    <a:pt x="213" y="812"/>
                  </a:lnTo>
                  <a:lnTo>
                    <a:pt x="211" y="812"/>
                  </a:lnTo>
                  <a:lnTo>
                    <a:pt x="209" y="810"/>
                  </a:lnTo>
                  <a:lnTo>
                    <a:pt x="207" y="808"/>
                  </a:lnTo>
                  <a:lnTo>
                    <a:pt x="205" y="808"/>
                  </a:lnTo>
                  <a:lnTo>
                    <a:pt x="205" y="807"/>
                  </a:lnTo>
                  <a:lnTo>
                    <a:pt x="203" y="807"/>
                  </a:lnTo>
                  <a:lnTo>
                    <a:pt x="201" y="803"/>
                  </a:lnTo>
                  <a:lnTo>
                    <a:pt x="200" y="803"/>
                  </a:lnTo>
                  <a:lnTo>
                    <a:pt x="198" y="801"/>
                  </a:lnTo>
                  <a:lnTo>
                    <a:pt x="196" y="801"/>
                  </a:lnTo>
                  <a:lnTo>
                    <a:pt x="196" y="799"/>
                  </a:lnTo>
                  <a:lnTo>
                    <a:pt x="194" y="799"/>
                  </a:lnTo>
                  <a:lnTo>
                    <a:pt x="192" y="799"/>
                  </a:lnTo>
                  <a:lnTo>
                    <a:pt x="192" y="797"/>
                  </a:lnTo>
                  <a:lnTo>
                    <a:pt x="190" y="797"/>
                  </a:lnTo>
                  <a:lnTo>
                    <a:pt x="188" y="797"/>
                  </a:lnTo>
                  <a:lnTo>
                    <a:pt x="186" y="797"/>
                  </a:lnTo>
                  <a:lnTo>
                    <a:pt x="184" y="797"/>
                  </a:lnTo>
                  <a:lnTo>
                    <a:pt x="180" y="799"/>
                  </a:lnTo>
                  <a:lnTo>
                    <a:pt x="178" y="799"/>
                  </a:lnTo>
                  <a:lnTo>
                    <a:pt x="178" y="797"/>
                  </a:lnTo>
                  <a:lnTo>
                    <a:pt x="176" y="797"/>
                  </a:lnTo>
                  <a:lnTo>
                    <a:pt x="176" y="795"/>
                  </a:lnTo>
                  <a:lnTo>
                    <a:pt x="175" y="795"/>
                  </a:lnTo>
                  <a:lnTo>
                    <a:pt x="175" y="793"/>
                  </a:lnTo>
                  <a:lnTo>
                    <a:pt x="173" y="793"/>
                  </a:lnTo>
                  <a:lnTo>
                    <a:pt x="171" y="793"/>
                  </a:lnTo>
                  <a:lnTo>
                    <a:pt x="173" y="793"/>
                  </a:lnTo>
                  <a:lnTo>
                    <a:pt x="175" y="791"/>
                  </a:lnTo>
                  <a:lnTo>
                    <a:pt x="175" y="789"/>
                  </a:lnTo>
                  <a:lnTo>
                    <a:pt x="176" y="787"/>
                  </a:lnTo>
                  <a:lnTo>
                    <a:pt x="175" y="789"/>
                  </a:lnTo>
                  <a:lnTo>
                    <a:pt x="173" y="791"/>
                  </a:lnTo>
                  <a:lnTo>
                    <a:pt x="171" y="791"/>
                  </a:lnTo>
                  <a:lnTo>
                    <a:pt x="171" y="789"/>
                  </a:lnTo>
                  <a:lnTo>
                    <a:pt x="169" y="787"/>
                  </a:lnTo>
                  <a:lnTo>
                    <a:pt x="169" y="785"/>
                  </a:lnTo>
                  <a:lnTo>
                    <a:pt x="167" y="785"/>
                  </a:lnTo>
                  <a:lnTo>
                    <a:pt x="167" y="784"/>
                  </a:lnTo>
                  <a:lnTo>
                    <a:pt x="169" y="785"/>
                  </a:lnTo>
                  <a:lnTo>
                    <a:pt x="171" y="785"/>
                  </a:lnTo>
                  <a:lnTo>
                    <a:pt x="169" y="785"/>
                  </a:lnTo>
                  <a:lnTo>
                    <a:pt x="171" y="784"/>
                  </a:lnTo>
                  <a:lnTo>
                    <a:pt x="169" y="784"/>
                  </a:lnTo>
                  <a:lnTo>
                    <a:pt x="169" y="785"/>
                  </a:lnTo>
                  <a:lnTo>
                    <a:pt x="169" y="784"/>
                  </a:lnTo>
                  <a:lnTo>
                    <a:pt x="167" y="784"/>
                  </a:lnTo>
                  <a:lnTo>
                    <a:pt x="165" y="784"/>
                  </a:lnTo>
                  <a:lnTo>
                    <a:pt x="165" y="785"/>
                  </a:lnTo>
                  <a:lnTo>
                    <a:pt x="163" y="785"/>
                  </a:lnTo>
                  <a:lnTo>
                    <a:pt x="163" y="784"/>
                  </a:lnTo>
                  <a:lnTo>
                    <a:pt x="161" y="784"/>
                  </a:lnTo>
                  <a:lnTo>
                    <a:pt x="163" y="784"/>
                  </a:lnTo>
                  <a:lnTo>
                    <a:pt x="161" y="782"/>
                  </a:lnTo>
                  <a:lnTo>
                    <a:pt x="163" y="782"/>
                  </a:lnTo>
                  <a:lnTo>
                    <a:pt x="161" y="782"/>
                  </a:lnTo>
                  <a:lnTo>
                    <a:pt x="163" y="782"/>
                  </a:lnTo>
                  <a:lnTo>
                    <a:pt x="163" y="780"/>
                  </a:lnTo>
                  <a:lnTo>
                    <a:pt x="165" y="780"/>
                  </a:lnTo>
                  <a:lnTo>
                    <a:pt x="167" y="778"/>
                  </a:lnTo>
                  <a:lnTo>
                    <a:pt x="167" y="776"/>
                  </a:lnTo>
                  <a:lnTo>
                    <a:pt x="165" y="776"/>
                  </a:lnTo>
                  <a:lnTo>
                    <a:pt x="165" y="774"/>
                  </a:lnTo>
                  <a:lnTo>
                    <a:pt x="167" y="774"/>
                  </a:lnTo>
                  <a:lnTo>
                    <a:pt x="167" y="772"/>
                  </a:lnTo>
                  <a:lnTo>
                    <a:pt x="167" y="770"/>
                  </a:lnTo>
                  <a:lnTo>
                    <a:pt x="167" y="768"/>
                  </a:lnTo>
                  <a:lnTo>
                    <a:pt x="165" y="766"/>
                  </a:lnTo>
                  <a:lnTo>
                    <a:pt x="165" y="764"/>
                  </a:lnTo>
                  <a:lnTo>
                    <a:pt x="165" y="762"/>
                  </a:lnTo>
                  <a:lnTo>
                    <a:pt x="165" y="760"/>
                  </a:lnTo>
                  <a:lnTo>
                    <a:pt x="165" y="759"/>
                  </a:lnTo>
                  <a:lnTo>
                    <a:pt x="165" y="757"/>
                  </a:lnTo>
                  <a:lnTo>
                    <a:pt x="163" y="757"/>
                  </a:lnTo>
                  <a:lnTo>
                    <a:pt x="163" y="755"/>
                  </a:lnTo>
                  <a:lnTo>
                    <a:pt x="163" y="749"/>
                  </a:lnTo>
                  <a:lnTo>
                    <a:pt x="161" y="747"/>
                  </a:lnTo>
                  <a:lnTo>
                    <a:pt x="161" y="745"/>
                  </a:lnTo>
                  <a:lnTo>
                    <a:pt x="159" y="745"/>
                  </a:lnTo>
                  <a:lnTo>
                    <a:pt x="159" y="743"/>
                  </a:lnTo>
                  <a:lnTo>
                    <a:pt x="157" y="743"/>
                  </a:lnTo>
                  <a:lnTo>
                    <a:pt x="157" y="741"/>
                  </a:lnTo>
                  <a:lnTo>
                    <a:pt x="157" y="739"/>
                  </a:lnTo>
                  <a:lnTo>
                    <a:pt x="155" y="739"/>
                  </a:lnTo>
                  <a:lnTo>
                    <a:pt x="155" y="737"/>
                  </a:lnTo>
                  <a:lnTo>
                    <a:pt x="153" y="737"/>
                  </a:lnTo>
                  <a:lnTo>
                    <a:pt x="153" y="736"/>
                  </a:lnTo>
                  <a:lnTo>
                    <a:pt x="151" y="736"/>
                  </a:lnTo>
                  <a:lnTo>
                    <a:pt x="150" y="736"/>
                  </a:lnTo>
                  <a:lnTo>
                    <a:pt x="150" y="734"/>
                  </a:lnTo>
                  <a:lnTo>
                    <a:pt x="148" y="734"/>
                  </a:lnTo>
                  <a:lnTo>
                    <a:pt x="146" y="732"/>
                  </a:lnTo>
                  <a:lnTo>
                    <a:pt x="144" y="732"/>
                  </a:lnTo>
                  <a:lnTo>
                    <a:pt x="144" y="730"/>
                  </a:lnTo>
                  <a:lnTo>
                    <a:pt x="142" y="730"/>
                  </a:lnTo>
                  <a:lnTo>
                    <a:pt x="140" y="730"/>
                  </a:lnTo>
                  <a:lnTo>
                    <a:pt x="138" y="730"/>
                  </a:lnTo>
                  <a:lnTo>
                    <a:pt x="138" y="728"/>
                  </a:lnTo>
                  <a:lnTo>
                    <a:pt x="136" y="726"/>
                  </a:lnTo>
                  <a:lnTo>
                    <a:pt x="136" y="724"/>
                  </a:lnTo>
                  <a:lnTo>
                    <a:pt x="136" y="722"/>
                  </a:lnTo>
                  <a:lnTo>
                    <a:pt x="136" y="720"/>
                  </a:lnTo>
                  <a:lnTo>
                    <a:pt x="136" y="718"/>
                  </a:lnTo>
                  <a:lnTo>
                    <a:pt x="134" y="718"/>
                  </a:lnTo>
                  <a:lnTo>
                    <a:pt x="134" y="716"/>
                  </a:lnTo>
                  <a:lnTo>
                    <a:pt x="132" y="716"/>
                  </a:lnTo>
                  <a:lnTo>
                    <a:pt x="132" y="714"/>
                  </a:lnTo>
                  <a:lnTo>
                    <a:pt x="130" y="714"/>
                  </a:lnTo>
                  <a:lnTo>
                    <a:pt x="130" y="712"/>
                  </a:lnTo>
                  <a:lnTo>
                    <a:pt x="130" y="711"/>
                  </a:lnTo>
                  <a:lnTo>
                    <a:pt x="128" y="711"/>
                  </a:lnTo>
                  <a:lnTo>
                    <a:pt x="127" y="709"/>
                  </a:lnTo>
                  <a:lnTo>
                    <a:pt x="127" y="707"/>
                  </a:lnTo>
                  <a:lnTo>
                    <a:pt x="125" y="707"/>
                  </a:lnTo>
                  <a:lnTo>
                    <a:pt x="125" y="705"/>
                  </a:lnTo>
                  <a:lnTo>
                    <a:pt x="123" y="705"/>
                  </a:lnTo>
                  <a:lnTo>
                    <a:pt x="123" y="703"/>
                  </a:lnTo>
                  <a:lnTo>
                    <a:pt x="123" y="701"/>
                  </a:lnTo>
                  <a:lnTo>
                    <a:pt x="123" y="699"/>
                  </a:lnTo>
                  <a:lnTo>
                    <a:pt x="123" y="697"/>
                  </a:lnTo>
                  <a:lnTo>
                    <a:pt x="121" y="695"/>
                  </a:lnTo>
                  <a:lnTo>
                    <a:pt x="121" y="693"/>
                  </a:lnTo>
                  <a:lnTo>
                    <a:pt x="121" y="691"/>
                  </a:lnTo>
                  <a:lnTo>
                    <a:pt x="119" y="689"/>
                  </a:lnTo>
                  <a:lnTo>
                    <a:pt x="119" y="688"/>
                  </a:lnTo>
                  <a:lnTo>
                    <a:pt x="117" y="686"/>
                  </a:lnTo>
                  <a:lnTo>
                    <a:pt x="117" y="684"/>
                  </a:lnTo>
                  <a:lnTo>
                    <a:pt x="115" y="684"/>
                  </a:lnTo>
                  <a:lnTo>
                    <a:pt x="115" y="682"/>
                  </a:lnTo>
                  <a:lnTo>
                    <a:pt x="115" y="680"/>
                  </a:lnTo>
                  <a:lnTo>
                    <a:pt x="115" y="678"/>
                  </a:lnTo>
                  <a:lnTo>
                    <a:pt x="115" y="676"/>
                  </a:lnTo>
                  <a:lnTo>
                    <a:pt x="113" y="676"/>
                  </a:lnTo>
                  <a:lnTo>
                    <a:pt x="113" y="674"/>
                  </a:lnTo>
                  <a:lnTo>
                    <a:pt x="111" y="674"/>
                  </a:lnTo>
                  <a:lnTo>
                    <a:pt x="111" y="672"/>
                  </a:lnTo>
                  <a:lnTo>
                    <a:pt x="111" y="670"/>
                  </a:lnTo>
                  <a:lnTo>
                    <a:pt x="109" y="668"/>
                  </a:lnTo>
                  <a:lnTo>
                    <a:pt x="109" y="666"/>
                  </a:lnTo>
                  <a:lnTo>
                    <a:pt x="109" y="664"/>
                  </a:lnTo>
                  <a:lnTo>
                    <a:pt x="109" y="663"/>
                  </a:lnTo>
                  <a:lnTo>
                    <a:pt x="111" y="663"/>
                  </a:lnTo>
                  <a:lnTo>
                    <a:pt x="111" y="661"/>
                  </a:lnTo>
                  <a:lnTo>
                    <a:pt x="111" y="659"/>
                  </a:lnTo>
                  <a:lnTo>
                    <a:pt x="109" y="657"/>
                  </a:lnTo>
                  <a:lnTo>
                    <a:pt x="109" y="653"/>
                  </a:lnTo>
                  <a:lnTo>
                    <a:pt x="109" y="651"/>
                  </a:lnTo>
                  <a:lnTo>
                    <a:pt x="109" y="649"/>
                  </a:lnTo>
                  <a:lnTo>
                    <a:pt x="109" y="647"/>
                  </a:lnTo>
                  <a:lnTo>
                    <a:pt x="109" y="645"/>
                  </a:lnTo>
                  <a:lnTo>
                    <a:pt x="107" y="645"/>
                  </a:lnTo>
                  <a:lnTo>
                    <a:pt x="107" y="643"/>
                  </a:lnTo>
                  <a:lnTo>
                    <a:pt x="105" y="641"/>
                  </a:lnTo>
                  <a:lnTo>
                    <a:pt x="105" y="640"/>
                  </a:lnTo>
                  <a:lnTo>
                    <a:pt x="103" y="638"/>
                  </a:lnTo>
                  <a:lnTo>
                    <a:pt x="102" y="638"/>
                  </a:lnTo>
                  <a:lnTo>
                    <a:pt x="102" y="636"/>
                  </a:lnTo>
                  <a:lnTo>
                    <a:pt x="100" y="636"/>
                  </a:lnTo>
                  <a:lnTo>
                    <a:pt x="100" y="634"/>
                  </a:lnTo>
                  <a:lnTo>
                    <a:pt x="100" y="632"/>
                  </a:lnTo>
                  <a:lnTo>
                    <a:pt x="100" y="630"/>
                  </a:lnTo>
                  <a:lnTo>
                    <a:pt x="100" y="628"/>
                  </a:lnTo>
                  <a:lnTo>
                    <a:pt x="100" y="626"/>
                  </a:lnTo>
                  <a:lnTo>
                    <a:pt x="100" y="624"/>
                  </a:lnTo>
                  <a:lnTo>
                    <a:pt x="98" y="624"/>
                  </a:lnTo>
                  <a:lnTo>
                    <a:pt x="98" y="622"/>
                  </a:lnTo>
                  <a:lnTo>
                    <a:pt x="98" y="620"/>
                  </a:lnTo>
                  <a:lnTo>
                    <a:pt x="98" y="618"/>
                  </a:lnTo>
                  <a:lnTo>
                    <a:pt x="96" y="615"/>
                  </a:lnTo>
                  <a:lnTo>
                    <a:pt x="96" y="613"/>
                  </a:lnTo>
                  <a:lnTo>
                    <a:pt x="94" y="611"/>
                  </a:lnTo>
                  <a:lnTo>
                    <a:pt x="94" y="609"/>
                  </a:lnTo>
                  <a:lnTo>
                    <a:pt x="92" y="609"/>
                  </a:lnTo>
                  <a:lnTo>
                    <a:pt x="92" y="607"/>
                  </a:lnTo>
                  <a:lnTo>
                    <a:pt x="92" y="605"/>
                  </a:lnTo>
                  <a:lnTo>
                    <a:pt x="94" y="603"/>
                  </a:lnTo>
                  <a:lnTo>
                    <a:pt x="94" y="601"/>
                  </a:lnTo>
                  <a:lnTo>
                    <a:pt x="94" y="599"/>
                  </a:lnTo>
                  <a:lnTo>
                    <a:pt x="94" y="595"/>
                  </a:lnTo>
                  <a:lnTo>
                    <a:pt x="94" y="593"/>
                  </a:lnTo>
                  <a:lnTo>
                    <a:pt x="92" y="593"/>
                  </a:lnTo>
                  <a:lnTo>
                    <a:pt x="92" y="592"/>
                  </a:lnTo>
                  <a:lnTo>
                    <a:pt x="92" y="590"/>
                  </a:lnTo>
                  <a:lnTo>
                    <a:pt x="94" y="590"/>
                  </a:lnTo>
                  <a:lnTo>
                    <a:pt x="92" y="590"/>
                  </a:lnTo>
                  <a:lnTo>
                    <a:pt x="92" y="588"/>
                  </a:lnTo>
                  <a:lnTo>
                    <a:pt x="92" y="586"/>
                  </a:lnTo>
                  <a:lnTo>
                    <a:pt x="92" y="584"/>
                  </a:lnTo>
                  <a:lnTo>
                    <a:pt x="92" y="582"/>
                  </a:lnTo>
                  <a:lnTo>
                    <a:pt x="92" y="580"/>
                  </a:lnTo>
                  <a:lnTo>
                    <a:pt x="92" y="578"/>
                  </a:lnTo>
                  <a:lnTo>
                    <a:pt x="92" y="576"/>
                  </a:lnTo>
                  <a:lnTo>
                    <a:pt x="94" y="574"/>
                  </a:lnTo>
                  <a:lnTo>
                    <a:pt x="94" y="572"/>
                  </a:lnTo>
                  <a:lnTo>
                    <a:pt x="94" y="570"/>
                  </a:lnTo>
                  <a:lnTo>
                    <a:pt x="94" y="568"/>
                  </a:lnTo>
                  <a:lnTo>
                    <a:pt x="92" y="568"/>
                  </a:lnTo>
                  <a:lnTo>
                    <a:pt x="92" y="567"/>
                  </a:lnTo>
                  <a:lnTo>
                    <a:pt x="92" y="565"/>
                  </a:lnTo>
                  <a:lnTo>
                    <a:pt x="90" y="563"/>
                  </a:lnTo>
                  <a:lnTo>
                    <a:pt x="90" y="561"/>
                  </a:lnTo>
                  <a:lnTo>
                    <a:pt x="92" y="559"/>
                  </a:lnTo>
                  <a:lnTo>
                    <a:pt x="92" y="557"/>
                  </a:lnTo>
                  <a:lnTo>
                    <a:pt x="92" y="555"/>
                  </a:lnTo>
                  <a:lnTo>
                    <a:pt x="90" y="553"/>
                  </a:lnTo>
                  <a:lnTo>
                    <a:pt x="90" y="551"/>
                  </a:lnTo>
                  <a:lnTo>
                    <a:pt x="88" y="549"/>
                  </a:lnTo>
                  <a:lnTo>
                    <a:pt x="88" y="547"/>
                  </a:lnTo>
                  <a:lnTo>
                    <a:pt x="86" y="545"/>
                  </a:lnTo>
                  <a:lnTo>
                    <a:pt x="86" y="544"/>
                  </a:lnTo>
                  <a:lnTo>
                    <a:pt x="88" y="544"/>
                  </a:lnTo>
                  <a:lnTo>
                    <a:pt x="88" y="545"/>
                  </a:lnTo>
                  <a:lnTo>
                    <a:pt x="90" y="545"/>
                  </a:lnTo>
                  <a:lnTo>
                    <a:pt x="88" y="547"/>
                  </a:lnTo>
                  <a:lnTo>
                    <a:pt x="90" y="547"/>
                  </a:lnTo>
                  <a:lnTo>
                    <a:pt x="90" y="545"/>
                  </a:lnTo>
                  <a:lnTo>
                    <a:pt x="90" y="547"/>
                  </a:lnTo>
                  <a:lnTo>
                    <a:pt x="90" y="545"/>
                  </a:lnTo>
                  <a:lnTo>
                    <a:pt x="90" y="544"/>
                  </a:lnTo>
                  <a:lnTo>
                    <a:pt x="88" y="544"/>
                  </a:lnTo>
                  <a:lnTo>
                    <a:pt x="90" y="544"/>
                  </a:lnTo>
                  <a:lnTo>
                    <a:pt x="90" y="542"/>
                  </a:lnTo>
                  <a:lnTo>
                    <a:pt x="88" y="542"/>
                  </a:lnTo>
                  <a:lnTo>
                    <a:pt x="88" y="540"/>
                  </a:lnTo>
                  <a:lnTo>
                    <a:pt x="88" y="538"/>
                  </a:lnTo>
                  <a:lnTo>
                    <a:pt x="90" y="536"/>
                  </a:lnTo>
                  <a:lnTo>
                    <a:pt x="88" y="534"/>
                  </a:lnTo>
                  <a:lnTo>
                    <a:pt x="90" y="532"/>
                  </a:lnTo>
                  <a:lnTo>
                    <a:pt x="90" y="530"/>
                  </a:lnTo>
                  <a:lnTo>
                    <a:pt x="88" y="530"/>
                  </a:lnTo>
                  <a:lnTo>
                    <a:pt x="88" y="528"/>
                  </a:lnTo>
                  <a:lnTo>
                    <a:pt x="88" y="530"/>
                  </a:lnTo>
                  <a:lnTo>
                    <a:pt x="86" y="530"/>
                  </a:lnTo>
                  <a:lnTo>
                    <a:pt x="86" y="528"/>
                  </a:lnTo>
                  <a:lnTo>
                    <a:pt x="88" y="528"/>
                  </a:lnTo>
                  <a:lnTo>
                    <a:pt x="88" y="526"/>
                  </a:lnTo>
                  <a:lnTo>
                    <a:pt x="90" y="526"/>
                  </a:lnTo>
                  <a:lnTo>
                    <a:pt x="90" y="524"/>
                  </a:lnTo>
                  <a:lnTo>
                    <a:pt x="90" y="522"/>
                  </a:lnTo>
                  <a:lnTo>
                    <a:pt x="90" y="520"/>
                  </a:lnTo>
                  <a:lnTo>
                    <a:pt x="90" y="519"/>
                  </a:lnTo>
                  <a:lnTo>
                    <a:pt x="92" y="519"/>
                  </a:lnTo>
                  <a:lnTo>
                    <a:pt x="92" y="517"/>
                  </a:lnTo>
                  <a:lnTo>
                    <a:pt x="94" y="517"/>
                  </a:lnTo>
                  <a:lnTo>
                    <a:pt x="96" y="515"/>
                  </a:lnTo>
                  <a:lnTo>
                    <a:pt x="98" y="515"/>
                  </a:lnTo>
                  <a:lnTo>
                    <a:pt x="100" y="515"/>
                  </a:lnTo>
                  <a:lnTo>
                    <a:pt x="102" y="515"/>
                  </a:lnTo>
                  <a:lnTo>
                    <a:pt x="103" y="515"/>
                  </a:lnTo>
                  <a:lnTo>
                    <a:pt x="105" y="515"/>
                  </a:lnTo>
                  <a:lnTo>
                    <a:pt x="105" y="513"/>
                  </a:lnTo>
                  <a:lnTo>
                    <a:pt x="107" y="513"/>
                  </a:lnTo>
                  <a:lnTo>
                    <a:pt x="109" y="511"/>
                  </a:lnTo>
                  <a:lnTo>
                    <a:pt x="109" y="509"/>
                  </a:lnTo>
                  <a:lnTo>
                    <a:pt x="111" y="509"/>
                  </a:lnTo>
                  <a:lnTo>
                    <a:pt x="111" y="511"/>
                  </a:lnTo>
                  <a:lnTo>
                    <a:pt x="111" y="509"/>
                  </a:lnTo>
                  <a:lnTo>
                    <a:pt x="113" y="509"/>
                  </a:lnTo>
                  <a:lnTo>
                    <a:pt x="115" y="509"/>
                  </a:lnTo>
                  <a:lnTo>
                    <a:pt x="117" y="509"/>
                  </a:lnTo>
                  <a:lnTo>
                    <a:pt x="117" y="511"/>
                  </a:lnTo>
                  <a:lnTo>
                    <a:pt x="119" y="511"/>
                  </a:lnTo>
                  <a:lnTo>
                    <a:pt x="119" y="509"/>
                  </a:lnTo>
                  <a:lnTo>
                    <a:pt x="117" y="509"/>
                  </a:lnTo>
                  <a:lnTo>
                    <a:pt x="115" y="509"/>
                  </a:lnTo>
                  <a:lnTo>
                    <a:pt x="113" y="507"/>
                  </a:lnTo>
                  <a:lnTo>
                    <a:pt x="113" y="509"/>
                  </a:lnTo>
                  <a:lnTo>
                    <a:pt x="111" y="509"/>
                  </a:lnTo>
                  <a:lnTo>
                    <a:pt x="111" y="507"/>
                  </a:lnTo>
                  <a:lnTo>
                    <a:pt x="109" y="505"/>
                  </a:lnTo>
                  <a:lnTo>
                    <a:pt x="109" y="507"/>
                  </a:lnTo>
                  <a:lnTo>
                    <a:pt x="107" y="507"/>
                  </a:lnTo>
                  <a:lnTo>
                    <a:pt x="107" y="505"/>
                  </a:lnTo>
                  <a:lnTo>
                    <a:pt x="109" y="503"/>
                  </a:lnTo>
                  <a:lnTo>
                    <a:pt x="107" y="503"/>
                  </a:lnTo>
                  <a:lnTo>
                    <a:pt x="107" y="501"/>
                  </a:lnTo>
                  <a:lnTo>
                    <a:pt x="105" y="501"/>
                  </a:lnTo>
                  <a:lnTo>
                    <a:pt x="105" y="499"/>
                  </a:lnTo>
                  <a:lnTo>
                    <a:pt x="105" y="497"/>
                  </a:lnTo>
                  <a:lnTo>
                    <a:pt x="107" y="497"/>
                  </a:lnTo>
                  <a:lnTo>
                    <a:pt x="107" y="499"/>
                  </a:lnTo>
                  <a:lnTo>
                    <a:pt x="107" y="501"/>
                  </a:lnTo>
                  <a:lnTo>
                    <a:pt x="109" y="501"/>
                  </a:lnTo>
                  <a:lnTo>
                    <a:pt x="109" y="499"/>
                  </a:lnTo>
                  <a:lnTo>
                    <a:pt x="111" y="499"/>
                  </a:lnTo>
                  <a:lnTo>
                    <a:pt x="111" y="497"/>
                  </a:lnTo>
                  <a:lnTo>
                    <a:pt x="111" y="496"/>
                  </a:lnTo>
                  <a:lnTo>
                    <a:pt x="111" y="494"/>
                  </a:lnTo>
                  <a:lnTo>
                    <a:pt x="111" y="492"/>
                  </a:lnTo>
                  <a:lnTo>
                    <a:pt x="111" y="490"/>
                  </a:lnTo>
                  <a:lnTo>
                    <a:pt x="113" y="490"/>
                  </a:lnTo>
                  <a:lnTo>
                    <a:pt x="111" y="488"/>
                  </a:lnTo>
                  <a:lnTo>
                    <a:pt x="111" y="486"/>
                  </a:lnTo>
                  <a:lnTo>
                    <a:pt x="109" y="484"/>
                  </a:lnTo>
                  <a:lnTo>
                    <a:pt x="107" y="484"/>
                  </a:lnTo>
                  <a:lnTo>
                    <a:pt x="107" y="482"/>
                  </a:lnTo>
                  <a:lnTo>
                    <a:pt x="105" y="482"/>
                  </a:lnTo>
                  <a:lnTo>
                    <a:pt x="103" y="482"/>
                  </a:lnTo>
                  <a:lnTo>
                    <a:pt x="103" y="480"/>
                  </a:lnTo>
                  <a:lnTo>
                    <a:pt x="102" y="480"/>
                  </a:lnTo>
                  <a:lnTo>
                    <a:pt x="102" y="478"/>
                  </a:lnTo>
                  <a:lnTo>
                    <a:pt x="102" y="476"/>
                  </a:lnTo>
                  <a:lnTo>
                    <a:pt x="102" y="474"/>
                  </a:lnTo>
                  <a:lnTo>
                    <a:pt x="100" y="474"/>
                  </a:lnTo>
                  <a:lnTo>
                    <a:pt x="98" y="474"/>
                  </a:lnTo>
                  <a:lnTo>
                    <a:pt x="98" y="476"/>
                  </a:lnTo>
                  <a:lnTo>
                    <a:pt x="96" y="474"/>
                  </a:lnTo>
                  <a:lnTo>
                    <a:pt x="96" y="472"/>
                  </a:lnTo>
                  <a:lnTo>
                    <a:pt x="94" y="472"/>
                  </a:lnTo>
                  <a:lnTo>
                    <a:pt x="94" y="471"/>
                  </a:lnTo>
                  <a:lnTo>
                    <a:pt x="92" y="469"/>
                  </a:lnTo>
                  <a:lnTo>
                    <a:pt x="90" y="469"/>
                  </a:lnTo>
                  <a:lnTo>
                    <a:pt x="88" y="467"/>
                  </a:lnTo>
                  <a:lnTo>
                    <a:pt x="88" y="469"/>
                  </a:lnTo>
                  <a:lnTo>
                    <a:pt x="88" y="467"/>
                  </a:lnTo>
                  <a:lnTo>
                    <a:pt x="88" y="469"/>
                  </a:lnTo>
                  <a:lnTo>
                    <a:pt x="90" y="469"/>
                  </a:lnTo>
                  <a:lnTo>
                    <a:pt x="90" y="471"/>
                  </a:lnTo>
                  <a:lnTo>
                    <a:pt x="88" y="471"/>
                  </a:lnTo>
                  <a:lnTo>
                    <a:pt x="86" y="469"/>
                  </a:lnTo>
                  <a:lnTo>
                    <a:pt x="86" y="467"/>
                  </a:lnTo>
                  <a:lnTo>
                    <a:pt x="86" y="465"/>
                  </a:lnTo>
                  <a:lnTo>
                    <a:pt x="86" y="463"/>
                  </a:lnTo>
                  <a:lnTo>
                    <a:pt x="84" y="463"/>
                  </a:lnTo>
                  <a:lnTo>
                    <a:pt x="82" y="461"/>
                  </a:lnTo>
                  <a:lnTo>
                    <a:pt x="84" y="461"/>
                  </a:lnTo>
                  <a:lnTo>
                    <a:pt x="86" y="461"/>
                  </a:lnTo>
                  <a:lnTo>
                    <a:pt x="86" y="463"/>
                  </a:lnTo>
                  <a:lnTo>
                    <a:pt x="86" y="461"/>
                  </a:lnTo>
                  <a:lnTo>
                    <a:pt x="88" y="461"/>
                  </a:lnTo>
                  <a:lnTo>
                    <a:pt x="88" y="459"/>
                  </a:lnTo>
                  <a:lnTo>
                    <a:pt x="88" y="461"/>
                  </a:lnTo>
                  <a:lnTo>
                    <a:pt x="90" y="459"/>
                  </a:lnTo>
                  <a:lnTo>
                    <a:pt x="92" y="459"/>
                  </a:lnTo>
                  <a:lnTo>
                    <a:pt x="90" y="459"/>
                  </a:lnTo>
                  <a:lnTo>
                    <a:pt x="88" y="459"/>
                  </a:lnTo>
                  <a:lnTo>
                    <a:pt x="86" y="459"/>
                  </a:lnTo>
                  <a:lnTo>
                    <a:pt x="86" y="461"/>
                  </a:lnTo>
                  <a:lnTo>
                    <a:pt x="84" y="461"/>
                  </a:lnTo>
                  <a:lnTo>
                    <a:pt x="84" y="459"/>
                  </a:lnTo>
                  <a:lnTo>
                    <a:pt x="86" y="459"/>
                  </a:lnTo>
                  <a:lnTo>
                    <a:pt x="84" y="457"/>
                  </a:lnTo>
                  <a:lnTo>
                    <a:pt x="86" y="455"/>
                  </a:lnTo>
                  <a:lnTo>
                    <a:pt x="86" y="453"/>
                  </a:lnTo>
                  <a:lnTo>
                    <a:pt x="86" y="455"/>
                  </a:lnTo>
                  <a:lnTo>
                    <a:pt x="84" y="455"/>
                  </a:lnTo>
                  <a:lnTo>
                    <a:pt x="86" y="455"/>
                  </a:lnTo>
                  <a:lnTo>
                    <a:pt x="84" y="457"/>
                  </a:lnTo>
                  <a:lnTo>
                    <a:pt x="84" y="459"/>
                  </a:lnTo>
                  <a:lnTo>
                    <a:pt x="84" y="461"/>
                  </a:lnTo>
                  <a:lnTo>
                    <a:pt x="84" y="459"/>
                  </a:lnTo>
                  <a:lnTo>
                    <a:pt x="84" y="457"/>
                  </a:lnTo>
                  <a:lnTo>
                    <a:pt x="84" y="455"/>
                  </a:lnTo>
                  <a:lnTo>
                    <a:pt x="84" y="453"/>
                  </a:lnTo>
                  <a:lnTo>
                    <a:pt x="84" y="451"/>
                  </a:lnTo>
                  <a:lnTo>
                    <a:pt x="84" y="449"/>
                  </a:lnTo>
                  <a:lnTo>
                    <a:pt x="84" y="448"/>
                  </a:lnTo>
                  <a:lnTo>
                    <a:pt x="84" y="446"/>
                  </a:lnTo>
                  <a:lnTo>
                    <a:pt x="84" y="444"/>
                  </a:lnTo>
                  <a:lnTo>
                    <a:pt x="84" y="442"/>
                  </a:lnTo>
                  <a:lnTo>
                    <a:pt x="84" y="440"/>
                  </a:lnTo>
                  <a:lnTo>
                    <a:pt x="84" y="438"/>
                  </a:lnTo>
                  <a:lnTo>
                    <a:pt x="84" y="436"/>
                  </a:lnTo>
                  <a:lnTo>
                    <a:pt x="82" y="434"/>
                  </a:lnTo>
                  <a:lnTo>
                    <a:pt x="82" y="432"/>
                  </a:lnTo>
                  <a:lnTo>
                    <a:pt x="82" y="430"/>
                  </a:lnTo>
                  <a:lnTo>
                    <a:pt x="82" y="428"/>
                  </a:lnTo>
                  <a:lnTo>
                    <a:pt x="82" y="426"/>
                  </a:lnTo>
                  <a:lnTo>
                    <a:pt x="80" y="426"/>
                  </a:lnTo>
                  <a:lnTo>
                    <a:pt x="82" y="424"/>
                  </a:lnTo>
                  <a:lnTo>
                    <a:pt x="82" y="423"/>
                  </a:lnTo>
                  <a:lnTo>
                    <a:pt x="82" y="421"/>
                  </a:lnTo>
                  <a:lnTo>
                    <a:pt x="82" y="419"/>
                  </a:lnTo>
                  <a:lnTo>
                    <a:pt x="80" y="417"/>
                  </a:lnTo>
                  <a:lnTo>
                    <a:pt x="78" y="415"/>
                  </a:lnTo>
                  <a:lnTo>
                    <a:pt x="78" y="413"/>
                  </a:lnTo>
                  <a:lnTo>
                    <a:pt x="77" y="413"/>
                  </a:lnTo>
                  <a:lnTo>
                    <a:pt x="77" y="411"/>
                  </a:lnTo>
                  <a:lnTo>
                    <a:pt x="75" y="411"/>
                  </a:lnTo>
                  <a:lnTo>
                    <a:pt x="75" y="409"/>
                  </a:lnTo>
                  <a:lnTo>
                    <a:pt x="73" y="409"/>
                  </a:lnTo>
                  <a:lnTo>
                    <a:pt x="71" y="409"/>
                  </a:lnTo>
                  <a:lnTo>
                    <a:pt x="71" y="407"/>
                  </a:lnTo>
                  <a:lnTo>
                    <a:pt x="69" y="407"/>
                  </a:lnTo>
                  <a:lnTo>
                    <a:pt x="67" y="405"/>
                  </a:lnTo>
                  <a:lnTo>
                    <a:pt x="65" y="403"/>
                  </a:lnTo>
                  <a:lnTo>
                    <a:pt x="63" y="401"/>
                  </a:lnTo>
                  <a:lnTo>
                    <a:pt x="61" y="401"/>
                  </a:lnTo>
                  <a:lnTo>
                    <a:pt x="59" y="401"/>
                  </a:lnTo>
                  <a:lnTo>
                    <a:pt x="57" y="401"/>
                  </a:lnTo>
                  <a:lnTo>
                    <a:pt x="57" y="400"/>
                  </a:lnTo>
                  <a:lnTo>
                    <a:pt x="57" y="398"/>
                  </a:lnTo>
                  <a:lnTo>
                    <a:pt x="57" y="396"/>
                  </a:lnTo>
                  <a:lnTo>
                    <a:pt x="55" y="396"/>
                  </a:lnTo>
                  <a:lnTo>
                    <a:pt x="55" y="394"/>
                  </a:lnTo>
                  <a:lnTo>
                    <a:pt x="55" y="392"/>
                  </a:lnTo>
                  <a:lnTo>
                    <a:pt x="55" y="394"/>
                  </a:lnTo>
                  <a:lnTo>
                    <a:pt x="54" y="394"/>
                  </a:lnTo>
                  <a:lnTo>
                    <a:pt x="55" y="394"/>
                  </a:lnTo>
                  <a:lnTo>
                    <a:pt x="54" y="394"/>
                  </a:lnTo>
                  <a:lnTo>
                    <a:pt x="52" y="392"/>
                  </a:lnTo>
                  <a:lnTo>
                    <a:pt x="52" y="390"/>
                  </a:lnTo>
                  <a:lnTo>
                    <a:pt x="52" y="388"/>
                  </a:lnTo>
                  <a:lnTo>
                    <a:pt x="50" y="388"/>
                  </a:lnTo>
                  <a:lnTo>
                    <a:pt x="50" y="386"/>
                  </a:lnTo>
                  <a:lnTo>
                    <a:pt x="48" y="384"/>
                  </a:lnTo>
                  <a:lnTo>
                    <a:pt x="46" y="382"/>
                  </a:lnTo>
                  <a:lnTo>
                    <a:pt x="44" y="380"/>
                  </a:lnTo>
                  <a:lnTo>
                    <a:pt x="42" y="378"/>
                  </a:lnTo>
                  <a:lnTo>
                    <a:pt x="40" y="376"/>
                  </a:lnTo>
                  <a:lnTo>
                    <a:pt x="40" y="375"/>
                  </a:lnTo>
                  <a:lnTo>
                    <a:pt x="38" y="375"/>
                  </a:lnTo>
                  <a:lnTo>
                    <a:pt x="38" y="373"/>
                  </a:lnTo>
                  <a:lnTo>
                    <a:pt x="36" y="373"/>
                  </a:lnTo>
                  <a:lnTo>
                    <a:pt x="36" y="371"/>
                  </a:lnTo>
                  <a:lnTo>
                    <a:pt x="36" y="369"/>
                  </a:lnTo>
                  <a:lnTo>
                    <a:pt x="34" y="369"/>
                  </a:lnTo>
                  <a:lnTo>
                    <a:pt x="34" y="367"/>
                  </a:lnTo>
                  <a:lnTo>
                    <a:pt x="34" y="365"/>
                  </a:lnTo>
                  <a:lnTo>
                    <a:pt x="32" y="365"/>
                  </a:lnTo>
                  <a:lnTo>
                    <a:pt x="34" y="365"/>
                  </a:lnTo>
                  <a:lnTo>
                    <a:pt x="34" y="363"/>
                  </a:lnTo>
                  <a:lnTo>
                    <a:pt x="32" y="363"/>
                  </a:lnTo>
                  <a:lnTo>
                    <a:pt x="32" y="361"/>
                  </a:lnTo>
                  <a:lnTo>
                    <a:pt x="32" y="359"/>
                  </a:lnTo>
                  <a:lnTo>
                    <a:pt x="32" y="357"/>
                  </a:lnTo>
                  <a:lnTo>
                    <a:pt x="32" y="355"/>
                  </a:lnTo>
                  <a:lnTo>
                    <a:pt x="32" y="353"/>
                  </a:lnTo>
                  <a:lnTo>
                    <a:pt x="32" y="351"/>
                  </a:lnTo>
                  <a:lnTo>
                    <a:pt x="30" y="351"/>
                  </a:lnTo>
                  <a:lnTo>
                    <a:pt x="30" y="350"/>
                  </a:lnTo>
                  <a:lnTo>
                    <a:pt x="30" y="348"/>
                  </a:lnTo>
                  <a:lnTo>
                    <a:pt x="30" y="346"/>
                  </a:lnTo>
                  <a:lnTo>
                    <a:pt x="30" y="344"/>
                  </a:lnTo>
                  <a:lnTo>
                    <a:pt x="29" y="344"/>
                  </a:lnTo>
                  <a:lnTo>
                    <a:pt x="29" y="342"/>
                  </a:lnTo>
                  <a:lnTo>
                    <a:pt x="29" y="340"/>
                  </a:lnTo>
                  <a:lnTo>
                    <a:pt x="27" y="338"/>
                  </a:lnTo>
                  <a:lnTo>
                    <a:pt x="27" y="336"/>
                  </a:lnTo>
                  <a:lnTo>
                    <a:pt x="27" y="334"/>
                  </a:lnTo>
                  <a:lnTo>
                    <a:pt x="25" y="332"/>
                  </a:lnTo>
                  <a:lnTo>
                    <a:pt x="23" y="330"/>
                  </a:lnTo>
                  <a:lnTo>
                    <a:pt x="25" y="330"/>
                  </a:lnTo>
                  <a:lnTo>
                    <a:pt x="23" y="328"/>
                  </a:lnTo>
                  <a:lnTo>
                    <a:pt x="23" y="327"/>
                  </a:lnTo>
                  <a:lnTo>
                    <a:pt x="23" y="325"/>
                  </a:lnTo>
                  <a:lnTo>
                    <a:pt x="21" y="323"/>
                  </a:lnTo>
                  <a:lnTo>
                    <a:pt x="21" y="321"/>
                  </a:lnTo>
                  <a:lnTo>
                    <a:pt x="21" y="319"/>
                  </a:lnTo>
                  <a:lnTo>
                    <a:pt x="21" y="317"/>
                  </a:lnTo>
                  <a:lnTo>
                    <a:pt x="19" y="315"/>
                  </a:lnTo>
                  <a:lnTo>
                    <a:pt x="21" y="315"/>
                  </a:lnTo>
                  <a:lnTo>
                    <a:pt x="21" y="313"/>
                  </a:lnTo>
                  <a:lnTo>
                    <a:pt x="21" y="309"/>
                  </a:lnTo>
                  <a:lnTo>
                    <a:pt x="19" y="307"/>
                  </a:lnTo>
                  <a:lnTo>
                    <a:pt x="21" y="305"/>
                  </a:lnTo>
                  <a:lnTo>
                    <a:pt x="21" y="303"/>
                  </a:lnTo>
                  <a:lnTo>
                    <a:pt x="19" y="302"/>
                  </a:lnTo>
                  <a:lnTo>
                    <a:pt x="17" y="300"/>
                  </a:lnTo>
                  <a:lnTo>
                    <a:pt x="17" y="298"/>
                  </a:lnTo>
                  <a:lnTo>
                    <a:pt x="17" y="296"/>
                  </a:lnTo>
                  <a:lnTo>
                    <a:pt x="17" y="294"/>
                  </a:lnTo>
                  <a:lnTo>
                    <a:pt x="17" y="292"/>
                  </a:lnTo>
                  <a:lnTo>
                    <a:pt x="17" y="290"/>
                  </a:lnTo>
                  <a:lnTo>
                    <a:pt x="17" y="288"/>
                  </a:lnTo>
                  <a:lnTo>
                    <a:pt x="17" y="286"/>
                  </a:lnTo>
                  <a:lnTo>
                    <a:pt x="17" y="284"/>
                  </a:lnTo>
                  <a:lnTo>
                    <a:pt x="15" y="282"/>
                  </a:lnTo>
                  <a:lnTo>
                    <a:pt x="15" y="280"/>
                  </a:lnTo>
                  <a:lnTo>
                    <a:pt x="15" y="279"/>
                  </a:lnTo>
                  <a:lnTo>
                    <a:pt x="13" y="279"/>
                  </a:lnTo>
                  <a:lnTo>
                    <a:pt x="13" y="277"/>
                  </a:lnTo>
                  <a:lnTo>
                    <a:pt x="11" y="277"/>
                  </a:lnTo>
                  <a:lnTo>
                    <a:pt x="11" y="273"/>
                  </a:lnTo>
                  <a:lnTo>
                    <a:pt x="9" y="273"/>
                  </a:lnTo>
                  <a:lnTo>
                    <a:pt x="9" y="271"/>
                  </a:lnTo>
                  <a:lnTo>
                    <a:pt x="9" y="269"/>
                  </a:lnTo>
                  <a:lnTo>
                    <a:pt x="9" y="267"/>
                  </a:lnTo>
                  <a:lnTo>
                    <a:pt x="9" y="265"/>
                  </a:lnTo>
                  <a:lnTo>
                    <a:pt x="11" y="265"/>
                  </a:lnTo>
                  <a:lnTo>
                    <a:pt x="11" y="263"/>
                  </a:lnTo>
                  <a:lnTo>
                    <a:pt x="11" y="261"/>
                  </a:lnTo>
                  <a:lnTo>
                    <a:pt x="9" y="261"/>
                  </a:lnTo>
                  <a:lnTo>
                    <a:pt x="7" y="259"/>
                  </a:lnTo>
                  <a:lnTo>
                    <a:pt x="9" y="259"/>
                  </a:lnTo>
                  <a:lnTo>
                    <a:pt x="9" y="257"/>
                  </a:lnTo>
                  <a:lnTo>
                    <a:pt x="7" y="257"/>
                  </a:lnTo>
                  <a:lnTo>
                    <a:pt x="9" y="255"/>
                  </a:lnTo>
                  <a:lnTo>
                    <a:pt x="11" y="255"/>
                  </a:lnTo>
                  <a:lnTo>
                    <a:pt x="11" y="254"/>
                  </a:lnTo>
                  <a:lnTo>
                    <a:pt x="11" y="252"/>
                  </a:lnTo>
                  <a:lnTo>
                    <a:pt x="13" y="252"/>
                  </a:lnTo>
                  <a:lnTo>
                    <a:pt x="13" y="250"/>
                  </a:lnTo>
                  <a:lnTo>
                    <a:pt x="15" y="250"/>
                  </a:lnTo>
                  <a:lnTo>
                    <a:pt x="15" y="252"/>
                  </a:lnTo>
                  <a:lnTo>
                    <a:pt x="17" y="252"/>
                  </a:lnTo>
                  <a:lnTo>
                    <a:pt x="19" y="252"/>
                  </a:lnTo>
                  <a:lnTo>
                    <a:pt x="21" y="252"/>
                  </a:lnTo>
                  <a:lnTo>
                    <a:pt x="23" y="254"/>
                  </a:lnTo>
                  <a:lnTo>
                    <a:pt x="23" y="252"/>
                  </a:lnTo>
                  <a:lnTo>
                    <a:pt x="23" y="254"/>
                  </a:lnTo>
                  <a:lnTo>
                    <a:pt x="25" y="254"/>
                  </a:lnTo>
                  <a:lnTo>
                    <a:pt x="25" y="252"/>
                  </a:lnTo>
                  <a:lnTo>
                    <a:pt x="25" y="250"/>
                  </a:lnTo>
                  <a:lnTo>
                    <a:pt x="25" y="248"/>
                  </a:lnTo>
                  <a:lnTo>
                    <a:pt x="23" y="248"/>
                  </a:lnTo>
                  <a:lnTo>
                    <a:pt x="23" y="246"/>
                  </a:lnTo>
                  <a:lnTo>
                    <a:pt x="23" y="248"/>
                  </a:lnTo>
                  <a:lnTo>
                    <a:pt x="23" y="246"/>
                  </a:lnTo>
                  <a:lnTo>
                    <a:pt x="23" y="244"/>
                  </a:lnTo>
                  <a:lnTo>
                    <a:pt x="21" y="244"/>
                  </a:lnTo>
                  <a:lnTo>
                    <a:pt x="23" y="244"/>
                  </a:lnTo>
                  <a:lnTo>
                    <a:pt x="23" y="242"/>
                  </a:lnTo>
                  <a:lnTo>
                    <a:pt x="21" y="242"/>
                  </a:lnTo>
                  <a:lnTo>
                    <a:pt x="21" y="240"/>
                  </a:lnTo>
                  <a:lnTo>
                    <a:pt x="21" y="238"/>
                  </a:lnTo>
                  <a:lnTo>
                    <a:pt x="19" y="238"/>
                  </a:lnTo>
                  <a:lnTo>
                    <a:pt x="19" y="240"/>
                  </a:lnTo>
                  <a:lnTo>
                    <a:pt x="21" y="240"/>
                  </a:lnTo>
                  <a:lnTo>
                    <a:pt x="21" y="242"/>
                  </a:lnTo>
                  <a:lnTo>
                    <a:pt x="19" y="242"/>
                  </a:lnTo>
                  <a:lnTo>
                    <a:pt x="19" y="244"/>
                  </a:lnTo>
                  <a:lnTo>
                    <a:pt x="17" y="244"/>
                  </a:lnTo>
                  <a:lnTo>
                    <a:pt x="17" y="246"/>
                  </a:lnTo>
                  <a:lnTo>
                    <a:pt x="15" y="246"/>
                  </a:lnTo>
                  <a:lnTo>
                    <a:pt x="13" y="246"/>
                  </a:lnTo>
                  <a:lnTo>
                    <a:pt x="15" y="246"/>
                  </a:lnTo>
                  <a:lnTo>
                    <a:pt x="15" y="244"/>
                  </a:lnTo>
                  <a:lnTo>
                    <a:pt x="13" y="242"/>
                  </a:lnTo>
                  <a:lnTo>
                    <a:pt x="13" y="240"/>
                  </a:lnTo>
                  <a:lnTo>
                    <a:pt x="13" y="238"/>
                  </a:lnTo>
                  <a:lnTo>
                    <a:pt x="15" y="238"/>
                  </a:lnTo>
                  <a:lnTo>
                    <a:pt x="13" y="238"/>
                  </a:lnTo>
                  <a:lnTo>
                    <a:pt x="13" y="240"/>
                  </a:lnTo>
                  <a:lnTo>
                    <a:pt x="11" y="240"/>
                  </a:lnTo>
                  <a:lnTo>
                    <a:pt x="9" y="240"/>
                  </a:lnTo>
                  <a:lnTo>
                    <a:pt x="11" y="238"/>
                  </a:lnTo>
                  <a:lnTo>
                    <a:pt x="9" y="236"/>
                  </a:lnTo>
                  <a:lnTo>
                    <a:pt x="11" y="236"/>
                  </a:lnTo>
                  <a:lnTo>
                    <a:pt x="11" y="234"/>
                  </a:lnTo>
                  <a:lnTo>
                    <a:pt x="11" y="232"/>
                  </a:lnTo>
                  <a:lnTo>
                    <a:pt x="11" y="231"/>
                  </a:lnTo>
                  <a:lnTo>
                    <a:pt x="11" y="229"/>
                  </a:lnTo>
                  <a:lnTo>
                    <a:pt x="11" y="227"/>
                  </a:lnTo>
                  <a:lnTo>
                    <a:pt x="11" y="225"/>
                  </a:lnTo>
                  <a:lnTo>
                    <a:pt x="13" y="225"/>
                  </a:lnTo>
                  <a:lnTo>
                    <a:pt x="11" y="225"/>
                  </a:lnTo>
                  <a:lnTo>
                    <a:pt x="11" y="223"/>
                  </a:lnTo>
                  <a:lnTo>
                    <a:pt x="9" y="223"/>
                  </a:lnTo>
                  <a:lnTo>
                    <a:pt x="11" y="223"/>
                  </a:lnTo>
                  <a:lnTo>
                    <a:pt x="11" y="221"/>
                  </a:lnTo>
                  <a:lnTo>
                    <a:pt x="11" y="219"/>
                  </a:lnTo>
                  <a:lnTo>
                    <a:pt x="11" y="217"/>
                  </a:lnTo>
                  <a:lnTo>
                    <a:pt x="11" y="215"/>
                  </a:lnTo>
                  <a:lnTo>
                    <a:pt x="13" y="213"/>
                  </a:lnTo>
                  <a:lnTo>
                    <a:pt x="13" y="211"/>
                  </a:lnTo>
                  <a:lnTo>
                    <a:pt x="15" y="211"/>
                  </a:lnTo>
                  <a:lnTo>
                    <a:pt x="15" y="209"/>
                  </a:lnTo>
                  <a:lnTo>
                    <a:pt x="15" y="207"/>
                  </a:lnTo>
                  <a:lnTo>
                    <a:pt x="17" y="206"/>
                  </a:lnTo>
                  <a:lnTo>
                    <a:pt x="15" y="206"/>
                  </a:lnTo>
                  <a:lnTo>
                    <a:pt x="15" y="204"/>
                  </a:lnTo>
                  <a:lnTo>
                    <a:pt x="15" y="202"/>
                  </a:lnTo>
                  <a:lnTo>
                    <a:pt x="15" y="200"/>
                  </a:lnTo>
                  <a:lnTo>
                    <a:pt x="17" y="200"/>
                  </a:lnTo>
                  <a:lnTo>
                    <a:pt x="17" y="202"/>
                  </a:lnTo>
                  <a:lnTo>
                    <a:pt x="17" y="204"/>
                  </a:lnTo>
                  <a:lnTo>
                    <a:pt x="17" y="202"/>
                  </a:lnTo>
                  <a:lnTo>
                    <a:pt x="19" y="204"/>
                  </a:lnTo>
                  <a:lnTo>
                    <a:pt x="21" y="204"/>
                  </a:lnTo>
                  <a:lnTo>
                    <a:pt x="21" y="202"/>
                  </a:lnTo>
                  <a:lnTo>
                    <a:pt x="19" y="204"/>
                  </a:lnTo>
                  <a:lnTo>
                    <a:pt x="19" y="202"/>
                  </a:lnTo>
                  <a:lnTo>
                    <a:pt x="19" y="200"/>
                  </a:lnTo>
                  <a:lnTo>
                    <a:pt x="21" y="200"/>
                  </a:lnTo>
                  <a:lnTo>
                    <a:pt x="19" y="200"/>
                  </a:lnTo>
                  <a:lnTo>
                    <a:pt x="19" y="198"/>
                  </a:lnTo>
                  <a:lnTo>
                    <a:pt x="21" y="198"/>
                  </a:lnTo>
                  <a:lnTo>
                    <a:pt x="21" y="196"/>
                  </a:lnTo>
                  <a:lnTo>
                    <a:pt x="19" y="194"/>
                  </a:lnTo>
                  <a:lnTo>
                    <a:pt x="19" y="192"/>
                  </a:lnTo>
                  <a:lnTo>
                    <a:pt x="19" y="190"/>
                  </a:lnTo>
                  <a:lnTo>
                    <a:pt x="21" y="188"/>
                  </a:lnTo>
                  <a:lnTo>
                    <a:pt x="21" y="186"/>
                  </a:lnTo>
                  <a:lnTo>
                    <a:pt x="21" y="188"/>
                  </a:lnTo>
                  <a:lnTo>
                    <a:pt x="23" y="188"/>
                  </a:lnTo>
                  <a:lnTo>
                    <a:pt x="23" y="186"/>
                  </a:lnTo>
                  <a:lnTo>
                    <a:pt x="23" y="184"/>
                  </a:lnTo>
                  <a:lnTo>
                    <a:pt x="23" y="183"/>
                  </a:lnTo>
                  <a:lnTo>
                    <a:pt x="25" y="183"/>
                  </a:lnTo>
                  <a:lnTo>
                    <a:pt x="25" y="184"/>
                  </a:lnTo>
                  <a:lnTo>
                    <a:pt x="25" y="186"/>
                  </a:lnTo>
                  <a:lnTo>
                    <a:pt x="25" y="188"/>
                  </a:lnTo>
                  <a:lnTo>
                    <a:pt x="25" y="190"/>
                  </a:lnTo>
                  <a:lnTo>
                    <a:pt x="25" y="192"/>
                  </a:lnTo>
                  <a:lnTo>
                    <a:pt x="23" y="194"/>
                  </a:lnTo>
                  <a:lnTo>
                    <a:pt x="25" y="194"/>
                  </a:lnTo>
                  <a:lnTo>
                    <a:pt x="25" y="192"/>
                  </a:lnTo>
                  <a:lnTo>
                    <a:pt x="25" y="194"/>
                  </a:lnTo>
                  <a:lnTo>
                    <a:pt x="27" y="196"/>
                  </a:lnTo>
                  <a:lnTo>
                    <a:pt x="27" y="198"/>
                  </a:lnTo>
                  <a:lnTo>
                    <a:pt x="25" y="198"/>
                  </a:lnTo>
                  <a:lnTo>
                    <a:pt x="25" y="200"/>
                  </a:lnTo>
                  <a:lnTo>
                    <a:pt x="25" y="198"/>
                  </a:lnTo>
                  <a:lnTo>
                    <a:pt x="27" y="198"/>
                  </a:lnTo>
                  <a:lnTo>
                    <a:pt x="27" y="196"/>
                  </a:lnTo>
                  <a:lnTo>
                    <a:pt x="27" y="194"/>
                  </a:lnTo>
                  <a:lnTo>
                    <a:pt x="27" y="192"/>
                  </a:lnTo>
                  <a:lnTo>
                    <a:pt x="29" y="190"/>
                  </a:lnTo>
                  <a:lnTo>
                    <a:pt x="29" y="192"/>
                  </a:lnTo>
                  <a:lnTo>
                    <a:pt x="29" y="194"/>
                  </a:lnTo>
                  <a:lnTo>
                    <a:pt x="29" y="192"/>
                  </a:lnTo>
                  <a:lnTo>
                    <a:pt x="30" y="194"/>
                  </a:lnTo>
                  <a:lnTo>
                    <a:pt x="29" y="192"/>
                  </a:lnTo>
                  <a:lnTo>
                    <a:pt x="30" y="192"/>
                  </a:lnTo>
                  <a:lnTo>
                    <a:pt x="30" y="190"/>
                  </a:lnTo>
                  <a:lnTo>
                    <a:pt x="32" y="190"/>
                  </a:lnTo>
                  <a:lnTo>
                    <a:pt x="32" y="188"/>
                  </a:lnTo>
                  <a:lnTo>
                    <a:pt x="30" y="186"/>
                  </a:lnTo>
                  <a:lnTo>
                    <a:pt x="30" y="184"/>
                  </a:lnTo>
                  <a:lnTo>
                    <a:pt x="29" y="184"/>
                  </a:lnTo>
                  <a:lnTo>
                    <a:pt x="29" y="183"/>
                  </a:lnTo>
                  <a:lnTo>
                    <a:pt x="29" y="181"/>
                  </a:lnTo>
                  <a:lnTo>
                    <a:pt x="29" y="177"/>
                  </a:lnTo>
                  <a:lnTo>
                    <a:pt x="29" y="173"/>
                  </a:lnTo>
                  <a:lnTo>
                    <a:pt x="29" y="171"/>
                  </a:lnTo>
                  <a:lnTo>
                    <a:pt x="29" y="169"/>
                  </a:lnTo>
                  <a:lnTo>
                    <a:pt x="30" y="169"/>
                  </a:lnTo>
                  <a:lnTo>
                    <a:pt x="32" y="171"/>
                  </a:lnTo>
                  <a:lnTo>
                    <a:pt x="32" y="169"/>
                  </a:lnTo>
                  <a:lnTo>
                    <a:pt x="34" y="169"/>
                  </a:lnTo>
                  <a:lnTo>
                    <a:pt x="32" y="169"/>
                  </a:lnTo>
                  <a:lnTo>
                    <a:pt x="30" y="169"/>
                  </a:lnTo>
                  <a:lnTo>
                    <a:pt x="30" y="167"/>
                  </a:lnTo>
                  <a:lnTo>
                    <a:pt x="30" y="165"/>
                  </a:lnTo>
                  <a:lnTo>
                    <a:pt x="30" y="163"/>
                  </a:lnTo>
                  <a:lnTo>
                    <a:pt x="32" y="161"/>
                  </a:lnTo>
                  <a:lnTo>
                    <a:pt x="32" y="159"/>
                  </a:lnTo>
                  <a:lnTo>
                    <a:pt x="34" y="159"/>
                  </a:lnTo>
                  <a:lnTo>
                    <a:pt x="36" y="159"/>
                  </a:lnTo>
                  <a:lnTo>
                    <a:pt x="36" y="158"/>
                  </a:lnTo>
                  <a:lnTo>
                    <a:pt x="38" y="158"/>
                  </a:lnTo>
                  <a:lnTo>
                    <a:pt x="38" y="156"/>
                  </a:lnTo>
                  <a:lnTo>
                    <a:pt x="40" y="154"/>
                  </a:lnTo>
                  <a:lnTo>
                    <a:pt x="42" y="154"/>
                  </a:lnTo>
                  <a:lnTo>
                    <a:pt x="42" y="152"/>
                  </a:lnTo>
                  <a:lnTo>
                    <a:pt x="44" y="150"/>
                  </a:lnTo>
                  <a:lnTo>
                    <a:pt x="46" y="148"/>
                  </a:lnTo>
                  <a:lnTo>
                    <a:pt x="46" y="146"/>
                  </a:lnTo>
                  <a:lnTo>
                    <a:pt x="48" y="146"/>
                  </a:lnTo>
                  <a:lnTo>
                    <a:pt x="48" y="144"/>
                  </a:lnTo>
                  <a:lnTo>
                    <a:pt x="48" y="142"/>
                  </a:lnTo>
                  <a:lnTo>
                    <a:pt x="50" y="142"/>
                  </a:lnTo>
                  <a:lnTo>
                    <a:pt x="52" y="142"/>
                  </a:lnTo>
                  <a:lnTo>
                    <a:pt x="52" y="140"/>
                  </a:lnTo>
                  <a:lnTo>
                    <a:pt x="54" y="140"/>
                  </a:lnTo>
                  <a:lnTo>
                    <a:pt x="54" y="142"/>
                  </a:lnTo>
                  <a:lnTo>
                    <a:pt x="54" y="144"/>
                  </a:lnTo>
                  <a:lnTo>
                    <a:pt x="54" y="146"/>
                  </a:lnTo>
                  <a:lnTo>
                    <a:pt x="54" y="144"/>
                  </a:lnTo>
                  <a:lnTo>
                    <a:pt x="55" y="146"/>
                  </a:lnTo>
                  <a:lnTo>
                    <a:pt x="55" y="148"/>
                  </a:lnTo>
                  <a:lnTo>
                    <a:pt x="55" y="146"/>
                  </a:lnTo>
                  <a:lnTo>
                    <a:pt x="57" y="148"/>
                  </a:lnTo>
                  <a:lnTo>
                    <a:pt x="59" y="148"/>
                  </a:lnTo>
                  <a:lnTo>
                    <a:pt x="57" y="148"/>
                  </a:lnTo>
                  <a:lnTo>
                    <a:pt x="59" y="146"/>
                  </a:lnTo>
                  <a:lnTo>
                    <a:pt x="59" y="148"/>
                  </a:lnTo>
                  <a:lnTo>
                    <a:pt x="61" y="148"/>
                  </a:lnTo>
                  <a:lnTo>
                    <a:pt x="59" y="148"/>
                  </a:lnTo>
                  <a:lnTo>
                    <a:pt x="59" y="146"/>
                  </a:lnTo>
                  <a:lnTo>
                    <a:pt x="57" y="146"/>
                  </a:lnTo>
                  <a:lnTo>
                    <a:pt x="59" y="146"/>
                  </a:lnTo>
                  <a:lnTo>
                    <a:pt x="57" y="146"/>
                  </a:lnTo>
                  <a:lnTo>
                    <a:pt x="57" y="144"/>
                  </a:lnTo>
                  <a:lnTo>
                    <a:pt x="55" y="144"/>
                  </a:lnTo>
                  <a:lnTo>
                    <a:pt x="57" y="144"/>
                  </a:lnTo>
                  <a:lnTo>
                    <a:pt x="55" y="144"/>
                  </a:lnTo>
                  <a:lnTo>
                    <a:pt x="55" y="142"/>
                  </a:lnTo>
                  <a:lnTo>
                    <a:pt x="54" y="142"/>
                  </a:lnTo>
                  <a:lnTo>
                    <a:pt x="55" y="142"/>
                  </a:lnTo>
                  <a:lnTo>
                    <a:pt x="55" y="140"/>
                  </a:lnTo>
                  <a:lnTo>
                    <a:pt x="55" y="142"/>
                  </a:lnTo>
                  <a:lnTo>
                    <a:pt x="54" y="142"/>
                  </a:lnTo>
                  <a:lnTo>
                    <a:pt x="54" y="140"/>
                  </a:lnTo>
                  <a:lnTo>
                    <a:pt x="55" y="140"/>
                  </a:lnTo>
                  <a:lnTo>
                    <a:pt x="55" y="138"/>
                  </a:lnTo>
                  <a:lnTo>
                    <a:pt x="55" y="136"/>
                  </a:lnTo>
                  <a:lnTo>
                    <a:pt x="55" y="135"/>
                  </a:lnTo>
                  <a:lnTo>
                    <a:pt x="57" y="135"/>
                  </a:lnTo>
                  <a:lnTo>
                    <a:pt x="57" y="136"/>
                  </a:lnTo>
                  <a:lnTo>
                    <a:pt x="57" y="135"/>
                  </a:lnTo>
                  <a:lnTo>
                    <a:pt x="59" y="135"/>
                  </a:lnTo>
                  <a:lnTo>
                    <a:pt x="57" y="135"/>
                  </a:lnTo>
                  <a:lnTo>
                    <a:pt x="59" y="133"/>
                  </a:lnTo>
                  <a:lnTo>
                    <a:pt x="57" y="133"/>
                  </a:lnTo>
                  <a:lnTo>
                    <a:pt x="59" y="131"/>
                  </a:lnTo>
                  <a:lnTo>
                    <a:pt x="57" y="131"/>
                  </a:lnTo>
                  <a:lnTo>
                    <a:pt x="57" y="133"/>
                  </a:lnTo>
                  <a:lnTo>
                    <a:pt x="57" y="135"/>
                  </a:lnTo>
                  <a:lnTo>
                    <a:pt x="55" y="135"/>
                  </a:lnTo>
                  <a:lnTo>
                    <a:pt x="55" y="133"/>
                  </a:lnTo>
                  <a:lnTo>
                    <a:pt x="55" y="131"/>
                  </a:lnTo>
                  <a:lnTo>
                    <a:pt x="55" y="129"/>
                  </a:lnTo>
                  <a:lnTo>
                    <a:pt x="55" y="127"/>
                  </a:lnTo>
                  <a:lnTo>
                    <a:pt x="55" y="125"/>
                  </a:lnTo>
                  <a:lnTo>
                    <a:pt x="54" y="123"/>
                  </a:lnTo>
                  <a:lnTo>
                    <a:pt x="55" y="123"/>
                  </a:lnTo>
                  <a:lnTo>
                    <a:pt x="57" y="123"/>
                  </a:lnTo>
                  <a:lnTo>
                    <a:pt x="59" y="123"/>
                  </a:lnTo>
                  <a:lnTo>
                    <a:pt x="61" y="123"/>
                  </a:lnTo>
                  <a:lnTo>
                    <a:pt x="59" y="123"/>
                  </a:lnTo>
                  <a:lnTo>
                    <a:pt x="59" y="121"/>
                  </a:lnTo>
                  <a:lnTo>
                    <a:pt x="57" y="121"/>
                  </a:lnTo>
                  <a:lnTo>
                    <a:pt x="57" y="123"/>
                  </a:lnTo>
                  <a:lnTo>
                    <a:pt x="57" y="121"/>
                  </a:lnTo>
                  <a:lnTo>
                    <a:pt x="55" y="121"/>
                  </a:lnTo>
                  <a:lnTo>
                    <a:pt x="54" y="121"/>
                  </a:lnTo>
                  <a:lnTo>
                    <a:pt x="54" y="119"/>
                  </a:lnTo>
                  <a:lnTo>
                    <a:pt x="55" y="119"/>
                  </a:lnTo>
                  <a:lnTo>
                    <a:pt x="57" y="119"/>
                  </a:lnTo>
                  <a:lnTo>
                    <a:pt x="55" y="119"/>
                  </a:lnTo>
                  <a:lnTo>
                    <a:pt x="54" y="119"/>
                  </a:lnTo>
                  <a:lnTo>
                    <a:pt x="54" y="117"/>
                  </a:lnTo>
                  <a:lnTo>
                    <a:pt x="54" y="115"/>
                  </a:lnTo>
                  <a:lnTo>
                    <a:pt x="55" y="115"/>
                  </a:lnTo>
                  <a:lnTo>
                    <a:pt x="54" y="115"/>
                  </a:lnTo>
                  <a:lnTo>
                    <a:pt x="55" y="113"/>
                  </a:lnTo>
                  <a:lnTo>
                    <a:pt x="57" y="113"/>
                  </a:lnTo>
                  <a:lnTo>
                    <a:pt x="57" y="111"/>
                  </a:lnTo>
                  <a:lnTo>
                    <a:pt x="59" y="111"/>
                  </a:lnTo>
                  <a:lnTo>
                    <a:pt x="57" y="111"/>
                  </a:lnTo>
                  <a:lnTo>
                    <a:pt x="55" y="111"/>
                  </a:lnTo>
                  <a:lnTo>
                    <a:pt x="55" y="113"/>
                  </a:lnTo>
                  <a:lnTo>
                    <a:pt x="54" y="113"/>
                  </a:lnTo>
                  <a:lnTo>
                    <a:pt x="55" y="113"/>
                  </a:lnTo>
                  <a:lnTo>
                    <a:pt x="54" y="113"/>
                  </a:lnTo>
                  <a:lnTo>
                    <a:pt x="54" y="111"/>
                  </a:lnTo>
                  <a:lnTo>
                    <a:pt x="55" y="111"/>
                  </a:lnTo>
                  <a:lnTo>
                    <a:pt x="54" y="110"/>
                  </a:lnTo>
                  <a:lnTo>
                    <a:pt x="55" y="110"/>
                  </a:lnTo>
                  <a:lnTo>
                    <a:pt x="57" y="110"/>
                  </a:lnTo>
                  <a:lnTo>
                    <a:pt x="57" y="108"/>
                  </a:lnTo>
                  <a:lnTo>
                    <a:pt x="59" y="108"/>
                  </a:lnTo>
                  <a:lnTo>
                    <a:pt x="61" y="108"/>
                  </a:lnTo>
                  <a:lnTo>
                    <a:pt x="59" y="108"/>
                  </a:lnTo>
                  <a:lnTo>
                    <a:pt x="61" y="108"/>
                  </a:lnTo>
                  <a:lnTo>
                    <a:pt x="59" y="106"/>
                  </a:lnTo>
                  <a:lnTo>
                    <a:pt x="59" y="108"/>
                  </a:lnTo>
                  <a:lnTo>
                    <a:pt x="57" y="108"/>
                  </a:lnTo>
                  <a:lnTo>
                    <a:pt x="55" y="108"/>
                  </a:lnTo>
                  <a:lnTo>
                    <a:pt x="54" y="108"/>
                  </a:lnTo>
                  <a:lnTo>
                    <a:pt x="54" y="110"/>
                  </a:lnTo>
                  <a:lnTo>
                    <a:pt x="54" y="108"/>
                  </a:lnTo>
                  <a:lnTo>
                    <a:pt x="55" y="106"/>
                  </a:lnTo>
                  <a:lnTo>
                    <a:pt x="55" y="104"/>
                  </a:lnTo>
                  <a:lnTo>
                    <a:pt x="55" y="102"/>
                  </a:lnTo>
                  <a:lnTo>
                    <a:pt x="55" y="98"/>
                  </a:lnTo>
                  <a:lnTo>
                    <a:pt x="55" y="96"/>
                  </a:lnTo>
                  <a:lnTo>
                    <a:pt x="55" y="94"/>
                  </a:lnTo>
                  <a:lnTo>
                    <a:pt x="55" y="92"/>
                  </a:lnTo>
                  <a:lnTo>
                    <a:pt x="55" y="90"/>
                  </a:lnTo>
                  <a:lnTo>
                    <a:pt x="55" y="88"/>
                  </a:lnTo>
                  <a:lnTo>
                    <a:pt x="55" y="90"/>
                  </a:lnTo>
                  <a:lnTo>
                    <a:pt x="55" y="92"/>
                  </a:lnTo>
                  <a:lnTo>
                    <a:pt x="55" y="94"/>
                  </a:lnTo>
                  <a:lnTo>
                    <a:pt x="55" y="96"/>
                  </a:lnTo>
                  <a:lnTo>
                    <a:pt x="57" y="96"/>
                  </a:lnTo>
                  <a:lnTo>
                    <a:pt x="55" y="96"/>
                  </a:lnTo>
                  <a:lnTo>
                    <a:pt x="55" y="98"/>
                  </a:lnTo>
                  <a:lnTo>
                    <a:pt x="57" y="100"/>
                  </a:lnTo>
                  <a:lnTo>
                    <a:pt x="55" y="100"/>
                  </a:lnTo>
                  <a:lnTo>
                    <a:pt x="57" y="100"/>
                  </a:lnTo>
                  <a:lnTo>
                    <a:pt x="57" y="98"/>
                  </a:lnTo>
                  <a:lnTo>
                    <a:pt x="57" y="96"/>
                  </a:lnTo>
                  <a:lnTo>
                    <a:pt x="57" y="94"/>
                  </a:lnTo>
                  <a:lnTo>
                    <a:pt x="57" y="92"/>
                  </a:lnTo>
                  <a:lnTo>
                    <a:pt x="55" y="92"/>
                  </a:lnTo>
                  <a:lnTo>
                    <a:pt x="57" y="90"/>
                  </a:lnTo>
                  <a:lnTo>
                    <a:pt x="57" y="88"/>
                  </a:lnTo>
                  <a:lnTo>
                    <a:pt x="57" y="85"/>
                  </a:lnTo>
                  <a:lnTo>
                    <a:pt x="59" y="85"/>
                  </a:lnTo>
                  <a:lnTo>
                    <a:pt x="57" y="85"/>
                  </a:lnTo>
                  <a:lnTo>
                    <a:pt x="59" y="87"/>
                  </a:lnTo>
                  <a:lnTo>
                    <a:pt x="57" y="87"/>
                  </a:lnTo>
                  <a:lnTo>
                    <a:pt x="57" y="88"/>
                  </a:lnTo>
                  <a:lnTo>
                    <a:pt x="59" y="88"/>
                  </a:lnTo>
                  <a:lnTo>
                    <a:pt x="59" y="90"/>
                  </a:lnTo>
                  <a:lnTo>
                    <a:pt x="59" y="92"/>
                  </a:lnTo>
                  <a:lnTo>
                    <a:pt x="61" y="92"/>
                  </a:lnTo>
                  <a:lnTo>
                    <a:pt x="61" y="94"/>
                  </a:lnTo>
                  <a:lnTo>
                    <a:pt x="61" y="96"/>
                  </a:lnTo>
                  <a:lnTo>
                    <a:pt x="61" y="98"/>
                  </a:lnTo>
                  <a:lnTo>
                    <a:pt x="63" y="96"/>
                  </a:lnTo>
                  <a:lnTo>
                    <a:pt x="63" y="94"/>
                  </a:lnTo>
                  <a:lnTo>
                    <a:pt x="61" y="92"/>
                  </a:lnTo>
                  <a:lnTo>
                    <a:pt x="59" y="92"/>
                  </a:lnTo>
                  <a:lnTo>
                    <a:pt x="59" y="90"/>
                  </a:lnTo>
                  <a:lnTo>
                    <a:pt x="61" y="90"/>
                  </a:lnTo>
                  <a:lnTo>
                    <a:pt x="61" y="88"/>
                  </a:lnTo>
                  <a:lnTo>
                    <a:pt x="59" y="88"/>
                  </a:lnTo>
                  <a:lnTo>
                    <a:pt x="59" y="87"/>
                  </a:lnTo>
                  <a:lnTo>
                    <a:pt x="59" y="85"/>
                  </a:lnTo>
                  <a:lnTo>
                    <a:pt x="59" y="83"/>
                  </a:lnTo>
                  <a:lnTo>
                    <a:pt x="59" y="81"/>
                  </a:lnTo>
                  <a:lnTo>
                    <a:pt x="59" y="79"/>
                  </a:lnTo>
                  <a:lnTo>
                    <a:pt x="61" y="79"/>
                  </a:lnTo>
                  <a:lnTo>
                    <a:pt x="61" y="77"/>
                  </a:lnTo>
                  <a:lnTo>
                    <a:pt x="61" y="79"/>
                  </a:lnTo>
                  <a:lnTo>
                    <a:pt x="61" y="81"/>
                  </a:lnTo>
                  <a:lnTo>
                    <a:pt x="61" y="83"/>
                  </a:lnTo>
                  <a:lnTo>
                    <a:pt x="59" y="83"/>
                  </a:lnTo>
                  <a:lnTo>
                    <a:pt x="59" y="85"/>
                  </a:lnTo>
                  <a:lnTo>
                    <a:pt x="61" y="85"/>
                  </a:lnTo>
                  <a:lnTo>
                    <a:pt x="61" y="83"/>
                  </a:lnTo>
                  <a:lnTo>
                    <a:pt x="61" y="85"/>
                  </a:lnTo>
                  <a:lnTo>
                    <a:pt x="61" y="87"/>
                  </a:lnTo>
                  <a:lnTo>
                    <a:pt x="61" y="88"/>
                  </a:lnTo>
                  <a:lnTo>
                    <a:pt x="61" y="87"/>
                  </a:lnTo>
                  <a:lnTo>
                    <a:pt x="63" y="87"/>
                  </a:lnTo>
                  <a:lnTo>
                    <a:pt x="63" y="88"/>
                  </a:lnTo>
                  <a:lnTo>
                    <a:pt x="63" y="90"/>
                  </a:lnTo>
                  <a:lnTo>
                    <a:pt x="65" y="92"/>
                  </a:lnTo>
                  <a:lnTo>
                    <a:pt x="65" y="90"/>
                  </a:lnTo>
                  <a:lnTo>
                    <a:pt x="63" y="90"/>
                  </a:lnTo>
                  <a:lnTo>
                    <a:pt x="65" y="90"/>
                  </a:lnTo>
                  <a:lnTo>
                    <a:pt x="67" y="90"/>
                  </a:lnTo>
                  <a:lnTo>
                    <a:pt x="67" y="88"/>
                  </a:lnTo>
                  <a:lnTo>
                    <a:pt x="69" y="88"/>
                  </a:lnTo>
                  <a:lnTo>
                    <a:pt x="67" y="88"/>
                  </a:lnTo>
                  <a:lnTo>
                    <a:pt x="67" y="90"/>
                  </a:lnTo>
                  <a:lnTo>
                    <a:pt x="65" y="90"/>
                  </a:lnTo>
                  <a:lnTo>
                    <a:pt x="63" y="88"/>
                  </a:lnTo>
                  <a:lnTo>
                    <a:pt x="63" y="87"/>
                  </a:lnTo>
                  <a:lnTo>
                    <a:pt x="63" y="85"/>
                  </a:lnTo>
                  <a:lnTo>
                    <a:pt x="61" y="85"/>
                  </a:lnTo>
                  <a:lnTo>
                    <a:pt x="61" y="83"/>
                  </a:lnTo>
                  <a:lnTo>
                    <a:pt x="63" y="83"/>
                  </a:lnTo>
                  <a:lnTo>
                    <a:pt x="63" y="81"/>
                  </a:lnTo>
                  <a:lnTo>
                    <a:pt x="65" y="81"/>
                  </a:lnTo>
                  <a:lnTo>
                    <a:pt x="65" y="79"/>
                  </a:lnTo>
                  <a:lnTo>
                    <a:pt x="67" y="79"/>
                  </a:lnTo>
                  <a:lnTo>
                    <a:pt x="69" y="81"/>
                  </a:lnTo>
                  <a:lnTo>
                    <a:pt x="69" y="83"/>
                  </a:lnTo>
                  <a:lnTo>
                    <a:pt x="71" y="85"/>
                  </a:lnTo>
                  <a:lnTo>
                    <a:pt x="71" y="83"/>
                  </a:lnTo>
                  <a:lnTo>
                    <a:pt x="73" y="83"/>
                  </a:lnTo>
                  <a:lnTo>
                    <a:pt x="75" y="83"/>
                  </a:lnTo>
                  <a:lnTo>
                    <a:pt x="77" y="85"/>
                  </a:lnTo>
                  <a:lnTo>
                    <a:pt x="77" y="87"/>
                  </a:lnTo>
                  <a:lnTo>
                    <a:pt x="78" y="87"/>
                  </a:lnTo>
                  <a:lnTo>
                    <a:pt x="78" y="88"/>
                  </a:lnTo>
                  <a:lnTo>
                    <a:pt x="78" y="90"/>
                  </a:lnTo>
                  <a:lnTo>
                    <a:pt x="78" y="92"/>
                  </a:lnTo>
                  <a:lnTo>
                    <a:pt x="78" y="94"/>
                  </a:lnTo>
                  <a:lnTo>
                    <a:pt x="78" y="96"/>
                  </a:lnTo>
                  <a:lnTo>
                    <a:pt x="80" y="96"/>
                  </a:lnTo>
                  <a:lnTo>
                    <a:pt x="80" y="98"/>
                  </a:lnTo>
                  <a:lnTo>
                    <a:pt x="80" y="100"/>
                  </a:lnTo>
                  <a:lnTo>
                    <a:pt x="82" y="100"/>
                  </a:lnTo>
                  <a:lnTo>
                    <a:pt x="82" y="102"/>
                  </a:lnTo>
                  <a:lnTo>
                    <a:pt x="84" y="102"/>
                  </a:lnTo>
                  <a:lnTo>
                    <a:pt x="88" y="106"/>
                  </a:lnTo>
                  <a:lnTo>
                    <a:pt x="88" y="108"/>
                  </a:lnTo>
                  <a:lnTo>
                    <a:pt x="90" y="108"/>
                  </a:lnTo>
                  <a:lnTo>
                    <a:pt x="90" y="110"/>
                  </a:lnTo>
                  <a:lnTo>
                    <a:pt x="92" y="110"/>
                  </a:lnTo>
                  <a:lnTo>
                    <a:pt x="92" y="111"/>
                  </a:lnTo>
                  <a:lnTo>
                    <a:pt x="94" y="111"/>
                  </a:lnTo>
                  <a:lnTo>
                    <a:pt x="94" y="113"/>
                  </a:lnTo>
                  <a:lnTo>
                    <a:pt x="96" y="113"/>
                  </a:lnTo>
                  <a:lnTo>
                    <a:pt x="96" y="115"/>
                  </a:lnTo>
                  <a:lnTo>
                    <a:pt x="96" y="117"/>
                  </a:lnTo>
                  <a:lnTo>
                    <a:pt x="98" y="117"/>
                  </a:lnTo>
                  <a:lnTo>
                    <a:pt x="100" y="119"/>
                  </a:lnTo>
                  <a:lnTo>
                    <a:pt x="102" y="121"/>
                  </a:lnTo>
                  <a:lnTo>
                    <a:pt x="103" y="121"/>
                  </a:lnTo>
                  <a:lnTo>
                    <a:pt x="103" y="123"/>
                  </a:lnTo>
                  <a:lnTo>
                    <a:pt x="103" y="125"/>
                  </a:lnTo>
                  <a:lnTo>
                    <a:pt x="105" y="125"/>
                  </a:lnTo>
                  <a:lnTo>
                    <a:pt x="105" y="127"/>
                  </a:lnTo>
                  <a:lnTo>
                    <a:pt x="107" y="127"/>
                  </a:lnTo>
                  <a:lnTo>
                    <a:pt x="105" y="127"/>
                  </a:lnTo>
                  <a:lnTo>
                    <a:pt x="105" y="129"/>
                  </a:lnTo>
                  <a:lnTo>
                    <a:pt x="107" y="129"/>
                  </a:lnTo>
                  <a:lnTo>
                    <a:pt x="107" y="131"/>
                  </a:lnTo>
                  <a:lnTo>
                    <a:pt x="107" y="133"/>
                  </a:lnTo>
                  <a:lnTo>
                    <a:pt x="107" y="135"/>
                  </a:lnTo>
                  <a:lnTo>
                    <a:pt x="109" y="135"/>
                  </a:lnTo>
                  <a:lnTo>
                    <a:pt x="109" y="136"/>
                  </a:lnTo>
                  <a:lnTo>
                    <a:pt x="109" y="138"/>
                  </a:lnTo>
                  <a:lnTo>
                    <a:pt x="111" y="138"/>
                  </a:lnTo>
                  <a:lnTo>
                    <a:pt x="111" y="140"/>
                  </a:lnTo>
                  <a:lnTo>
                    <a:pt x="111" y="142"/>
                  </a:lnTo>
                  <a:lnTo>
                    <a:pt x="111" y="144"/>
                  </a:lnTo>
                  <a:lnTo>
                    <a:pt x="111" y="146"/>
                  </a:lnTo>
                  <a:lnTo>
                    <a:pt x="111" y="148"/>
                  </a:lnTo>
                  <a:lnTo>
                    <a:pt x="113" y="148"/>
                  </a:lnTo>
                  <a:lnTo>
                    <a:pt x="113" y="150"/>
                  </a:lnTo>
                  <a:lnTo>
                    <a:pt x="113" y="152"/>
                  </a:lnTo>
                  <a:lnTo>
                    <a:pt x="113" y="154"/>
                  </a:lnTo>
                  <a:lnTo>
                    <a:pt x="115" y="154"/>
                  </a:lnTo>
                  <a:lnTo>
                    <a:pt x="115" y="156"/>
                  </a:lnTo>
                  <a:lnTo>
                    <a:pt x="117" y="156"/>
                  </a:lnTo>
                  <a:lnTo>
                    <a:pt x="119" y="158"/>
                  </a:lnTo>
                  <a:lnTo>
                    <a:pt x="121" y="158"/>
                  </a:lnTo>
                  <a:lnTo>
                    <a:pt x="121" y="159"/>
                  </a:lnTo>
                  <a:lnTo>
                    <a:pt x="121" y="161"/>
                  </a:lnTo>
                  <a:lnTo>
                    <a:pt x="123" y="161"/>
                  </a:lnTo>
                  <a:lnTo>
                    <a:pt x="123" y="163"/>
                  </a:lnTo>
                  <a:lnTo>
                    <a:pt x="125" y="165"/>
                  </a:lnTo>
                  <a:lnTo>
                    <a:pt x="127" y="167"/>
                  </a:lnTo>
                  <a:lnTo>
                    <a:pt x="127" y="169"/>
                  </a:lnTo>
                  <a:lnTo>
                    <a:pt x="128" y="169"/>
                  </a:lnTo>
                  <a:lnTo>
                    <a:pt x="128" y="171"/>
                  </a:lnTo>
                  <a:lnTo>
                    <a:pt x="130" y="171"/>
                  </a:lnTo>
                  <a:lnTo>
                    <a:pt x="130" y="173"/>
                  </a:lnTo>
                  <a:lnTo>
                    <a:pt x="130" y="175"/>
                  </a:lnTo>
                  <a:lnTo>
                    <a:pt x="132" y="175"/>
                  </a:lnTo>
                  <a:lnTo>
                    <a:pt x="132" y="177"/>
                  </a:lnTo>
                  <a:lnTo>
                    <a:pt x="134" y="179"/>
                  </a:lnTo>
                  <a:lnTo>
                    <a:pt x="134" y="181"/>
                  </a:lnTo>
                  <a:lnTo>
                    <a:pt x="134" y="183"/>
                  </a:lnTo>
                  <a:lnTo>
                    <a:pt x="134" y="184"/>
                  </a:lnTo>
                  <a:lnTo>
                    <a:pt x="136" y="184"/>
                  </a:lnTo>
                  <a:lnTo>
                    <a:pt x="138" y="184"/>
                  </a:lnTo>
                  <a:lnTo>
                    <a:pt x="140" y="184"/>
                  </a:lnTo>
                  <a:lnTo>
                    <a:pt x="142" y="184"/>
                  </a:lnTo>
                  <a:lnTo>
                    <a:pt x="144" y="184"/>
                  </a:lnTo>
                  <a:lnTo>
                    <a:pt x="144" y="186"/>
                  </a:lnTo>
                  <a:lnTo>
                    <a:pt x="146" y="186"/>
                  </a:lnTo>
                  <a:lnTo>
                    <a:pt x="148" y="186"/>
                  </a:lnTo>
                  <a:lnTo>
                    <a:pt x="148" y="188"/>
                  </a:lnTo>
                  <a:lnTo>
                    <a:pt x="148" y="190"/>
                  </a:lnTo>
                  <a:lnTo>
                    <a:pt x="150" y="190"/>
                  </a:lnTo>
                  <a:lnTo>
                    <a:pt x="151" y="190"/>
                  </a:lnTo>
                  <a:lnTo>
                    <a:pt x="153" y="190"/>
                  </a:lnTo>
                  <a:lnTo>
                    <a:pt x="155" y="190"/>
                  </a:lnTo>
                  <a:lnTo>
                    <a:pt x="157" y="190"/>
                  </a:lnTo>
                  <a:lnTo>
                    <a:pt x="159" y="190"/>
                  </a:lnTo>
                  <a:lnTo>
                    <a:pt x="161" y="190"/>
                  </a:lnTo>
                  <a:lnTo>
                    <a:pt x="163" y="190"/>
                  </a:lnTo>
                  <a:lnTo>
                    <a:pt x="165" y="190"/>
                  </a:lnTo>
                  <a:lnTo>
                    <a:pt x="165" y="188"/>
                  </a:lnTo>
                  <a:lnTo>
                    <a:pt x="167" y="188"/>
                  </a:lnTo>
                  <a:lnTo>
                    <a:pt x="167" y="186"/>
                  </a:lnTo>
                  <a:lnTo>
                    <a:pt x="169" y="186"/>
                  </a:lnTo>
                  <a:lnTo>
                    <a:pt x="169" y="184"/>
                  </a:lnTo>
                  <a:lnTo>
                    <a:pt x="169" y="183"/>
                  </a:lnTo>
                  <a:lnTo>
                    <a:pt x="171" y="181"/>
                  </a:lnTo>
                  <a:lnTo>
                    <a:pt x="173" y="179"/>
                  </a:lnTo>
                  <a:lnTo>
                    <a:pt x="175" y="177"/>
                  </a:lnTo>
                  <a:lnTo>
                    <a:pt x="176" y="177"/>
                  </a:lnTo>
                  <a:lnTo>
                    <a:pt x="178" y="177"/>
                  </a:lnTo>
                  <a:lnTo>
                    <a:pt x="180" y="177"/>
                  </a:lnTo>
                  <a:lnTo>
                    <a:pt x="182" y="177"/>
                  </a:lnTo>
                  <a:lnTo>
                    <a:pt x="182" y="175"/>
                  </a:lnTo>
                  <a:lnTo>
                    <a:pt x="184" y="175"/>
                  </a:lnTo>
                  <a:lnTo>
                    <a:pt x="184" y="173"/>
                  </a:lnTo>
                  <a:lnTo>
                    <a:pt x="186" y="173"/>
                  </a:lnTo>
                  <a:lnTo>
                    <a:pt x="186" y="171"/>
                  </a:lnTo>
                  <a:lnTo>
                    <a:pt x="188" y="171"/>
                  </a:lnTo>
                  <a:lnTo>
                    <a:pt x="190" y="171"/>
                  </a:lnTo>
                  <a:lnTo>
                    <a:pt x="192" y="171"/>
                  </a:lnTo>
                  <a:lnTo>
                    <a:pt x="194" y="171"/>
                  </a:lnTo>
                  <a:lnTo>
                    <a:pt x="196" y="171"/>
                  </a:lnTo>
                  <a:lnTo>
                    <a:pt x="198" y="171"/>
                  </a:lnTo>
                  <a:lnTo>
                    <a:pt x="198" y="173"/>
                  </a:lnTo>
                  <a:lnTo>
                    <a:pt x="198" y="171"/>
                  </a:lnTo>
                  <a:lnTo>
                    <a:pt x="198" y="173"/>
                  </a:lnTo>
                  <a:lnTo>
                    <a:pt x="200" y="173"/>
                  </a:lnTo>
                  <a:lnTo>
                    <a:pt x="201" y="173"/>
                  </a:lnTo>
                  <a:lnTo>
                    <a:pt x="201" y="175"/>
                  </a:lnTo>
                  <a:lnTo>
                    <a:pt x="201" y="177"/>
                  </a:lnTo>
                  <a:lnTo>
                    <a:pt x="201" y="179"/>
                  </a:lnTo>
                  <a:lnTo>
                    <a:pt x="203" y="181"/>
                  </a:lnTo>
                  <a:lnTo>
                    <a:pt x="203" y="183"/>
                  </a:lnTo>
                  <a:lnTo>
                    <a:pt x="205" y="183"/>
                  </a:lnTo>
                  <a:lnTo>
                    <a:pt x="207" y="183"/>
                  </a:lnTo>
                  <a:lnTo>
                    <a:pt x="207" y="181"/>
                  </a:lnTo>
                  <a:lnTo>
                    <a:pt x="209" y="181"/>
                  </a:lnTo>
                  <a:lnTo>
                    <a:pt x="209" y="179"/>
                  </a:lnTo>
                  <a:lnTo>
                    <a:pt x="209" y="177"/>
                  </a:lnTo>
                  <a:lnTo>
                    <a:pt x="209" y="175"/>
                  </a:lnTo>
                  <a:lnTo>
                    <a:pt x="209" y="173"/>
                  </a:lnTo>
                  <a:lnTo>
                    <a:pt x="211" y="173"/>
                  </a:lnTo>
                  <a:lnTo>
                    <a:pt x="211" y="175"/>
                  </a:lnTo>
                  <a:lnTo>
                    <a:pt x="213" y="175"/>
                  </a:lnTo>
                  <a:lnTo>
                    <a:pt x="213" y="177"/>
                  </a:lnTo>
                  <a:lnTo>
                    <a:pt x="215" y="177"/>
                  </a:lnTo>
                  <a:lnTo>
                    <a:pt x="217" y="177"/>
                  </a:lnTo>
                  <a:lnTo>
                    <a:pt x="217" y="179"/>
                  </a:lnTo>
                  <a:lnTo>
                    <a:pt x="217" y="181"/>
                  </a:lnTo>
                  <a:lnTo>
                    <a:pt x="217" y="183"/>
                  </a:lnTo>
                  <a:lnTo>
                    <a:pt x="219" y="183"/>
                  </a:lnTo>
                  <a:lnTo>
                    <a:pt x="219" y="181"/>
                  </a:lnTo>
                  <a:lnTo>
                    <a:pt x="221" y="181"/>
                  </a:lnTo>
                  <a:lnTo>
                    <a:pt x="221" y="179"/>
                  </a:lnTo>
                  <a:lnTo>
                    <a:pt x="223" y="179"/>
                  </a:lnTo>
                  <a:lnTo>
                    <a:pt x="223" y="177"/>
                  </a:lnTo>
                  <a:lnTo>
                    <a:pt x="225" y="177"/>
                  </a:lnTo>
                  <a:lnTo>
                    <a:pt x="226" y="177"/>
                  </a:lnTo>
                  <a:lnTo>
                    <a:pt x="228" y="177"/>
                  </a:lnTo>
                  <a:lnTo>
                    <a:pt x="228" y="179"/>
                  </a:lnTo>
                  <a:lnTo>
                    <a:pt x="230" y="179"/>
                  </a:lnTo>
                  <a:lnTo>
                    <a:pt x="232" y="179"/>
                  </a:lnTo>
                  <a:lnTo>
                    <a:pt x="234" y="179"/>
                  </a:lnTo>
                  <a:lnTo>
                    <a:pt x="236" y="179"/>
                  </a:lnTo>
                  <a:lnTo>
                    <a:pt x="236" y="177"/>
                  </a:lnTo>
                  <a:lnTo>
                    <a:pt x="238" y="177"/>
                  </a:lnTo>
                  <a:lnTo>
                    <a:pt x="240" y="177"/>
                  </a:lnTo>
                  <a:lnTo>
                    <a:pt x="242" y="177"/>
                  </a:lnTo>
                  <a:lnTo>
                    <a:pt x="242" y="175"/>
                  </a:lnTo>
                  <a:lnTo>
                    <a:pt x="244" y="175"/>
                  </a:lnTo>
                  <a:lnTo>
                    <a:pt x="246" y="175"/>
                  </a:lnTo>
                  <a:lnTo>
                    <a:pt x="246" y="173"/>
                  </a:lnTo>
                  <a:lnTo>
                    <a:pt x="248" y="173"/>
                  </a:lnTo>
                  <a:lnTo>
                    <a:pt x="249" y="173"/>
                  </a:lnTo>
                  <a:lnTo>
                    <a:pt x="251" y="173"/>
                  </a:lnTo>
                  <a:lnTo>
                    <a:pt x="251" y="171"/>
                  </a:lnTo>
                  <a:lnTo>
                    <a:pt x="253" y="171"/>
                  </a:lnTo>
                  <a:lnTo>
                    <a:pt x="255" y="171"/>
                  </a:lnTo>
                  <a:lnTo>
                    <a:pt x="257" y="171"/>
                  </a:lnTo>
                  <a:lnTo>
                    <a:pt x="257" y="169"/>
                  </a:lnTo>
                  <a:lnTo>
                    <a:pt x="259" y="169"/>
                  </a:lnTo>
                  <a:lnTo>
                    <a:pt x="261" y="169"/>
                  </a:lnTo>
                  <a:lnTo>
                    <a:pt x="263" y="169"/>
                  </a:lnTo>
                  <a:lnTo>
                    <a:pt x="265" y="169"/>
                  </a:lnTo>
                  <a:lnTo>
                    <a:pt x="267" y="169"/>
                  </a:lnTo>
                  <a:lnTo>
                    <a:pt x="267" y="167"/>
                  </a:lnTo>
                  <a:lnTo>
                    <a:pt x="269" y="167"/>
                  </a:lnTo>
                  <a:lnTo>
                    <a:pt x="269" y="165"/>
                  </a:lnTo>
                  <a:lnTo>
                    <a:pt x="271" y="165"/>
                  </a:lnTo>
                  <a:lnTo>
                    <a:pt x="271" y="163"/>
                  </a:lnTo>
                  <a:lnTo>
                    <a:pt x="271" y="161"/>
                  </a:lnTo>
                  <a:lnTo>
                    <a:pt x="273" y="161"/>
                  </a:lnTo>
                  <a:lnTo>
                    <a:pt x="274" y="161"/>
                  </a:lnTo>
                  <a:lnTo>
                    <a:pt x="274" y="159"/>
                  </a:lnTo>
                  <a:lnTo>
                    <a:pt x="274" y="161"/>
                  </a:lnTo>
                  <a:lnTo>
                    <a:pt x="276" y="161"/>
                  </a:lnTo>
                  <a:lnTo>
                    <a:pt x="276" y="159"/>
                  </a:lnTo>
                  <a:lnTo>
                    <a:pt x="278" y="159"/>
                  </a:lnTo>
                  <a:lnTo>
                    <a:pt x="280" y="159"/>
                  </a:lnTo>
                  <a:lnTo>
                    <a:pt x="282" y="159"/>
                  </a:lnTo>
                  <a:lnTo>
                    <a:pt x="284" y="159"/>
                  </a:lnTo>
                  <a:lnTo>
                    <a:pt x="286" y="159"/>
                  </a:lnTo>
                  <a:lnTo>
                    <a:pt x="288" y="159"/>
                  </a:lnTo>
                  <a:lnTo>
                    <a:pt x="290" y="159"/>
                  </a:lnTo>
                  <a:lnTo>
                    <a:pt x="290" y="161"/>
                  </a:lnTo>
                  <a:lnTo>
                    <a:pt x="292" y="161"/>
                  </a:lnTo>
                  <a:lnTo>
                    <a:pt x="294" y="161"/>
                  </a:lnTo>
                  <a:lnTo>
                    <a:pt x="294" y="159"/>
                  </a:lnTo>
                  <a:lnTo>
                    <a:pt x="299" y="159"/>
                  </a:lnTo>
                  <a:lnTo>
                    <a:pt x="303" y="158"/>
                  </a:lnTo>
                  <a:lnTo>
                    <a:pt x="305" y="158"/>
                  </a:lnTo>
                  <a:lnTo>
                    <a:pt x="303" y="156"/>
                  </a:lnTo>
                  <a:lnTo>
                    <a:pt x="301" y="156"/>
                  </a:lnTo>
                  <a:lnTo>
                    <a:pt x="301" y="154"/>
                  </a:lnTo>
                  <a:lnTo>
                    <a:pt x="299" y="154"/>
                  </a:lnTo>
                  <a:lnTo>
                    <a:pt x="299" y="152"/>
                  </a:lnTo>
                  <a:lnTo>
                    <a:pt x="298" y="150"/>
                  </a:lnTo>
                  <a:lnTo>
                    <a:pt x="298" y="148"/>
                  </a:lnTo>
                  <a:lnTo>
                    <a:pt x="296" y="148"/>
                  </a:lnTo>
                  <a:lnTo>
                    <a:pt x="296" y="146"/>
                  </a:lnTo>
                  <a:lnTo>
                    <a:pt x="296" y="144"/>
                  </a:lnTo>
                  <a:lnTo>
                    <a:pt x="294" y="144"/>
                  </a:lnTo>
                  <a:lnTo>
                    <a:pt x="294" y="142"/>
                  </a:lnTo>
                  <a:lnTo>
                    <a:pt x="296" y="142"/>
                  </a:lnTo>
                  <a:lnTo>
                    <a:pt x="296" y="140"/>
                  </a:lnTo>
                  <a:lnTo>
                    <a:pt x="296" y="138"/>
                  </a:lnTo>
                  <a:lnTo>
                    <a:pt x="294" y="138"/>
                  </a:lnTo>
                  <a:lnTo>
                    <a:pt x="294" y="136"/>
                  </a:lnTo>
                  <a:lnTo>
                    <a:pt x="296" y="136"/>
                  </a:lnTo>
                  <a:lnTo>
                    <a:pt x="294" y="136"/>
                  </a:lnTo>
                  <a:lnTo>
                    <a:pt x="294" y="135"/>
                  </a:lnTo>
                  <a:lnTo>
                    <a:pt x="294" y="133"/>
                  </a:lnTo>
                  <a:lnTo>
                    <a:pt x="292" y="133"/>
                  </a:lnTo>
                  <a:lnTo>
                    <a:pt x="292" y="131"/>
                  </a:lnTo>
                  <a:lnTo>
                    <a:pt x="290" y="129"/>
                  </a:lnTo>
                  <a:lnTo>
                    <a:pt x="290" y="127"/>
                  </a:lnTo>
                  <a:lnTo>
                    <a:pt x="292" y="127"/>
                  </a:lnTo>
                  <a:lnTo>
                    <a:pt x="290" y="127"/>
                  </a:lnTo>
                  <a:lnTo>
                    <a:pt x="290" y="125"/>
                  </a:lnTo>
                  <a:lnTo>
                    <a:pt x="288" y="125"/>
                  </a:lnTo>
                  <a:lnTo>
                    <a:pt x="288" y="123"/>
                  </a:lnTo>
                  <a:lnTo>
                    <a:pt x="288" y="121"/>
                  </a:lnTo>
                  <a:lnTo>
                    <a:pt x="290" y="121"/>
                  </a:lnTo>
                  <a:lnTo>
                    <a:pt x="290" y="119"/>
                  </a:lnTo>
                  <a:lnTo>
                    <a:pt x="288" y="119"/>
                  </a:lnTo>
                  <a:lnTo>
                    <a:pt x="288" y="117"/>
                  </a:lnTo>
                  <a:lnTo>
                    <a:pt x="288" y="115"/>
                  </a:lnTo>
                  <a:lnTo>
                    <a:pt x="288" y="113"/>
                  </a:lnTo>
                  <a:lnTo>
                    <a:pt x="286" y="113"/>
                  </a:lnTo>
                  <a:lnTo>
                    <a:pt x="286" y="111"/>
                  </a:lnTo>
                  <a:lnTo>
                    <a:pt x="288" y="111"/>
                  </a:lnTo>
                  <a:lnTo>
                    <a:pt x="288" y="110"/>
                  </a:lnTo>
                  <a:lnTo>
                    <a:pt x="288" y="108"/>
                  </a:lnTo>
                  <a:lnTo>
                    <a:pt x="286" y="108"/>
                  </a:lnTo>
                  <a:lnTo>
                    <a:pt x="288" y="108"/>
                  </a:lnTo>
                  <a:lnTo>
                    <a:pt x="288" y="106"/>
                  </a:lnTo>
                  <a:lnTo>
                    <a:pt x="288" y="104"/>
                  </a:lnTo>
                  <a:lnTo>
                    <a:pt x="290" y="104"/>
                  </a:lnTo>
                  <a:lnTo>
                    <a:pt x="290" y="102"/>
                  </a:lnTo>
                  <a:lnTo>
                    <a:pt x="290" y="100"/>
                  </a:lnTo>
                  <a:lnTo>
                    <a:pt x="292" y="100"/>
                  </a:lnTo>
                  <a:lnTo>
                    <a:pt x="292" y="98"/>
                  </a:lnTo>
                  <a:lnTo>
                    <a:pt x="290" y="98"/>
                  </a:lnTo>
                  <a:lnTo>
                    <a:pt x="290" y="100"/>
                  </a:lnTo>
                  <a:lnTo>
                    <a:pt x="290" y="98"/>
                  </a:lnTo>
                  <a:lnTo>
                    <a:pt x="290" y="96"/>
                  </a:lnTo>
                  <a:lnTo>
                    <a:pt x="292" y="96"/>
                  </a:lnTo>
                  <a:lnTo>
                    <a:pt x="290" y="96"/>
                  </a:lnTo>
                  <a:lnTo>
                    <a:pt x="292" y="96"/>
                  </a:lnTo>
                  <a:lnTo>
                    <a:pt x="292" y="94"/>
                  </a:lnTo>
                  <a:lnTo>
                    <a:pt x="290" y="94"/>
                  </a:lnTo>
                  <a:lnTo>
                    <a:pt x="292" y="94"/>
                  </a:lnTo>
                  <a:lnTo>
                    <a:pt x="292" y="92"/>
                  </a:lnTo>
                  <a:lnTo>
                    <a:pt x="290" y="92"/>
                  </a:lnTo>
                  <a:lnTo>
                    <a:pt x="292" y="92"/>
                  </a:lnTo>
                  <a:lnTo>
                    <a:pt x="292" y="90"/>
                  </a:lnTo>
                  <a:lnTo>
                    <a:pt x="290" y="90"/>
                  </a:lnTo>
                  <a:lnTo>
                    <a:pt x="292" y="90"/>
                  </a:lnTo>
                  <a:lnTo>
                    <a:pt x="290" y="90"/>
                  </a:lnTo>
                  <a:lnTo>
                    <a:pt x="292" y="90"/>
                  </a:lnTo>
                  <a:lnTo>
                    <a:pt x="290" y="90"/>
                  </a:lnTo>
                  <a:lnTo>
                    <a:pt x="290" y="88"/>
                  </a:lnTo>
                  <a:lnTo>
                    <a:pt x="290" y="87"/>
                  </a:lnTo>
                  <a:lnTo>
                    <a:pt x="288" y="87"/>
                  </a:lnTo>
                  <a:lnTo>
                    <a:pt x="288" y="85"/>
                  </a:lnTo>
                  <a:lnTo>
                    <a:pt x="288" y="83"/>
                  </a:lnTo>
                  <a:lnTo>
                    <a:pt x="288" y="81"/>
                  </a:lnTo>
                  <a:lnTo>
                    <a:pt x="288" y="79"/>
                  </a:lnTo>
                  <a:lnTo>
                    <a:pt x="288" y="77"/>
                  </a:lnTo>
                  <a:lnTo>
                    <a:pt x="288" y="75"/>
                  </a:lnTo>
                  <a:lnTo>
                    <a:pt x="288" y="73"/>
                  </a:lnTo>
                  <a:lnTo>
                    <a:pt x="290" y="73"/>
                  </a:lnTo>
                  <a:lnTo>
                    <a:pt x="290" y="71"/>
                  </a:lnTo>
                  <a:lnTo>
                    <a:pt x="292" y="71"/>
                  </a:lnTo>
                  <a:lnTo>
                    <a:pt x="292" y="69"/>
                  </a:lnTo>
                  <a:lnTo>
                    <a:pt x="294" y="69"/>
                  </a:lnTo>
                  <a:lnTo>
                    <a:pt x="294" y="71"/>
                  </a:lnTo>
                  <a:lnTo>
                    <a:pt x="294" y="69"/>
                  </a:lnTo>
                  <a:lnTo>
                    <a:pt x="294" y="67"/>
                  </a:lnTo>
                  <a:lnTo>
                    <a:pt x="294" y="65"/>
                  </a:lnTo>
                  <a:lnTo>
                    <a:pt x="294" y="63"/>
                  </a:lnTo>
                  <a:lnTo>
                    <a:pt x="292" y="63"/>
                  </a:lnTo>
                  <a:lnTo>
                    <a:pt x="290" y="63"/>
                  </a:lnTo>
                  <a:lnTo>
                    <a:pt x="290" y="62"/>
                  </a:lnTo>
                  <a:lnTo>
                    <a:pt x="290" y="60"/>
                  </a:lnTo>
                  <a:lnTo>
                    <a:pt x="290" y="58"/>
                  </a:lnTo>
                  <a:lnTo>
                    <a:pt x="288" y="58"/>
                  </a:lnTo>
                  <a:lnTo>
                    <a:pt x="288" y="56"/>
                  </a:lnTo>
                  <a:lnTo>
                    <a:pt x="288" y="54"/>
                  </a:lnTo>
                  <a:lnTo>
                    <a:pt x="288" y="52"/>
                  </a:lnTo>
                  <a:lnTo>
                    <a:pt x="288" y="50"/>
                  </a:lnTo>
                  <a:lnTo>
                    <a:pt x="290" y="50"/>
                  </a:lnTo>
                  <a:lnTo>
                    <a:pt x="292" y="50"/>
                  </a:lnTo>
                  <a:lnTo>
                    <a:pt x="292" y="52"/>
                  </a:lnTo>
                  <a:lnTo>
                    <a:pt x="294" y="52"/>
                  </a:lnTo>
                  <a:lnTo>
                    <a:pt x="296" y="54"/>
                  </a:lnTo>
                  <a:lnTo>
                    <a:pt x="298" y="54"/>
                  </a:lnTo>
                  <a:lnTo>
                    <a:pt x="299" y="56"/>
                  </a:lnTo>
                  <a:lnTo>
                    <a:pt x="301" y="56"/>
                  </a:lnTo>
                  <a:lnTo>
                    <a:pt x="303" y="56"/>
                  </a:lnTo>
                  <a:lnTo>
                    <a:pt x="303" y="58"/>
                  </a:lnTo>
                  <a:lnTo>
                    <a:pt x="303" y="56"/>
                  </a:lnTo>
                  <a:lnTo>
                    <a:pt x="305" y="56"/>
                  </a:lnTo>
                  <a:lnTo>
                    <a:pt x="305" y="54"/>
                  </a:lnTo>
                  <a:lnTo>
                    <a:pt x="307" y="54"/>
                  </a:lnTo>
                  <a:lnTo>
                    <a:pt x="309" y="54"/>
                  </a:lnTo>
                  <a:lnTo>
                    <a:pt x="311" y="54"/>
                  </a:lnTo>
                  <a:lnTo>
                    <a:pt x="311" y="56"/>
                  </a:lnTo>
                  <a:lnTo>
                    <a:pt x="313" y="56"/>
                  </a:lnTo>
                  <a:lnTo>
                    <a:pt x="315" y="56"/>
                  </a:lnTo>
                  <a:lnTo>
                    <a:pt x="315" y="58"/>
                  </a:lnTo>
                  <a:lnTo>
                    <a:pt x="317" y="58"/>
                  </a:lnTo>
                  <a:lnTo>
                    <a:pt x="319" y="58"/>
                  </a:lnTo>
                  <a:lnTo>
                    <a:pt x="321" y="58"/>
                  </a:lnTo>
                  <a:lnTo>
                    <a:pt x="322" y="58"/>
                  </a:lnTo>
                  <a:lnTo>
                    <a:pt x="324" y="58"/>
                  </a:lnTo>
                  <a:lnTo>
                    <a:pt x="326" y="58"/>
                  </a:lnTo>
                  <a:lnTo>
                    <a:pt x="328" y="58"/>
                  </a:lnTo>
                  <a:lnTo>
                    <a:pt x="328" y="60"/>
                  </a:lnTo>
                  <a:lnTo>
                    <a:pt x="330" y="60"/>
                  </a:lnTo>
                  <a:lnTo>
                    <a:pt x="332" y="62"/>
                  </a:lnTo>
                  <a:lnTo>
                    <a:pt x="332" y="63"/>
                  </a:lnTo>
                  <a:lnTo>
                    <a:pt x="334" y="63"/>
                  </a:lnTo>
                  <a:lnTo>
                    <a:pt x="334" y="65"/>
                  </a:lnTo>
                  <a:lnTo>
                    <a:pt x="334" y="67"/>
                  </a:lnTo>
                  <a:lnTo>
                    <a:pt x="334" y="69"/>
                  </a:lnTo>
                  <a:lnTo>
                    <a:pt x="336" y="69"/>
                  </a:lnTo>
                  <a:lnTo>
                    <a:pt x="336" y="71"/>
                  </a:lnTo>
                  <a:lnTo>
                    <a:pt x="338" y="71"/>
                  </a:lnTo>
                  <a:lnTo>
                    <a:pt x="340" y="71"/>
                  </a:lnTo>
                  <a:lnTo>
                    <a:pt x="342" y="71"/>
                  </a:lnTo>
                  <a:lnTo>
                    <a:pt x="342" y="73"/>
                  </a:lnTo>
                  <a:lnTo>
                    <a:pt x="344" y="73"/>
                  </a:lnTo>
                  <a:lnTo>
                    <a:pt x="346" y="73"/>
                  </a:lnTo>
                  <a:lnTo>
                    <a:pt x="346" y="71"/>
                  </a:lnTo>
                  <a:lnTo>
                    <a:pt x="346" y="73"/>
                  </a:lnTo>
                  <a:lnTo>
                    <a:pt x="347" y="73"/>
                  </a:lnTo>
                  <a:lnTo>
                    <a:pt x="349" y="73"/>
                  </a:lnTo>
                  <a:lnTo>
                    <a:pt x="351" y="73"/>
                  </a:lnTo>
                  <a:lnTo>
                    <a:pt x="353" y="73"/>
                  </a:lnTo>
                  <a:lnTo>
                    <a:pt x="355" y="73"/>
                  </a:lnTo>
                  <a:lnTo>
                    <a:pt x="355" y="71"/>
                  </a:lnTo>
                  <a:lnTo>
                    <a:pt x="357" y="71"/>
                  </a:lnTo>
                  <a:lnTo>
                    <a:pt x="357" y="73"/>
                  </a:lnTo>
                  <a:lnTo>
                    <a:pt x="357" y="71"/>
                  </a:lnTo>
                  <a:lnTo>
                    <a:pt x="359" y="71"/>
                  </a:lnTo>
                  <a:lnTo>
                    <a:pt x="361" y="71"/>
                  </a:lnTo>
                  <a:lnTo>
                    <a:pt x="363" y="71"/>
                  </a:lnTo>
                  <a:lnTo>
                    <a:pt x="365" y="71"/>
                  </a:lnTo>
                  <a:lnTo>
                    <a:pt x="365" y="73"/>
                  </a:lnTo>
                  <a:lnTo>
                    <a:pt x="367" y="73"/>
                  </a:lnTo>
                  <a:lnTo>
                    <a:pt x="367" y="71"/>
                  </a:lnTo>
                  <a:lnTo>
                    <a:pt x="367" y="73"/>
                  </a:lnTo>
                  <a:lnTo>
                    <a:pt x="367" y="71"/>
                  </a:lnTo>
                  <a:lnTo>
                    <a:pt x="369" y="71"/>
                  </a:lnTo>
                  <a:lnTo>
                    <a:pt x="367" y="71"/>
                  </a:lnTo>
                  <a:lnTo>
                    <a:pt x="367" y="69"/>
                  </a:lnTo>
                  <a:lnTo>
                    <a:pt x="367" y="67"/>
                  </a:lnTo>
                  <a:lnTo>
                    <a:pt x="369" y="67"/>
                  </a:lnTo>
                  <a:lnTo>
                    <a:pt x="369" y="65"/>
                  </a:lnTo>
                  <a:lnTo>
                    <a:pt x="371" y="65"/>
                  </a:lnTo>
                  <a:lnTo>
                    <a:pt x="371" y="63"/>
                  </a:lnTo>
                  <a:lnTo>
                    <a:pt x="371" y="62"/>
                  </a:lnTo>
                  <a:lnTo>
                    <a:pt x="372" y="62"/>
                  </a:lnTo>
                  <a:lnTo>
                    <a:pt x="372" y="60"/>
                  </a:lnTo>
                  <a:lnTo>
                    <a:pt x="374" y="60"/>
                  </a:lnTo>
                  <a:lnTo>
                    <a:pt x="374" y="58"/>
                  </a:lnTo>
                  <a:lnTo>
                    <a:pt x="376" y="58"/>
                  </a:lnTo>
                  <a:lnTo>
                    <a:pt x="378" y="58"/>
                  </a:lnTo>
                  <a:lnTo>
                    <a:pt x="378" y="56"/>
                  </a:lnTo>
                  <a:lnTo>
                    <a:pt x="380" y="56"/>
                  </a:lnTo>
                  <a:lnTo>
                    <a:pt x="382" y="56"/>
                  </a:lnTo>
                  <a:lnTo>
                    <a:pt x="384" y="56"/>
                  </a:lnTo>
                  <a:lnTo>
                    <a:pt x="384" y="54"/>
                  </a:lnTo>
                  <a:lnTo>
                    <a:pt x="384" y="52"/>
                  </a:lnTo>
                  <a:lnTo>
                    <a:pt x="386" y="52"/>
                  </a:lnTo>
                  <a:lnTo>
                    <a:pt x="386" y="50"/>
                  </a:lnTo>
                  <a:lnTo>
                    <a:pt x="388" y="50"/>
                  </a:lnTo>
                  <a:lnTo>
                    <a:pt x="390" y="50"/>
                  </a:lnTo>
                  <a:lnTo>
                    <a:pt x="390" y="48"/>
                  </a:lnTo>
                  <a:lnTo>
                    <a:pt x="390" y="46"/>
                  </a:lnTo>
                  <a:lnTo>
                    <a:pt x="392" y="46"/>
                  </a:lnTo>
                  <a:lnTo>
                    <a:pt x="392" y="44"/>
                  </a:lnTo>
                  <a:lnTo>
                    <a:pt x="394" y="44"/>
                  </a:lnTo>
                  <a:lnTo>
                    <a:pt x="395" y="44"/>
                  </a:lnTo>
                  <a:lnTo>
                    <a:pt x="395" y="46"/>
                  </a:lnTo>
                  <a:lnTo>
                    <a:pt x="397" y="44"/>
                  </a:lnTo>
                  <a:lnTo>
                    <a:pt x="399" y="44"/>
                  </a:lnTo>
                  <a:lnTo>
                    <a:pt x="401" y="44"/>
                  </a:lnTo>
                  <a:lnTo>
                    <a:pt x="403" y="44"/>
                  </a:lnTo>
                  <a:lnTo>
                    <a:pt x="405" y="44"/>
                  </a:lnTo>
                  <a:lnTo>
                    <a:pt x="407" y="44"/>
                  </a:lnTo>
                  <a:lnTo>
                    <a:pt x="409" y="44"/>
                  </a:lnTo>
                  <a:lnTo>
                    <a:pt x="409" y="46"/>
                  </a:lnTo>
                  <a:lnTo>
                    <a:pt x="411" y="48"/>
                  </a:lnTo>
                  <a:lnTo>
                    <a:pt x="411" y="46"/>
                  </a:lnTo>
                  <a:lnTo>
                    <a:pt x="413" y="46"/>
                  </a:lnTo>
                  <a:lnTo>
                    <a:pt x="413" y="48"/>
                  </a:lnTo>
                  <a:lnTo>
                    <a:pt x="413" y="50"/>
                  </a:lnTo>
                  <a:lnTo>
                    <a:pt x="413" y="52"/>
                  </a:lnTo>
                  <a:lnTo>
                    <a:pt x="415" y="52"/>
                  </a:lnTo>
                  <a:lnTo>
                    <a:pt x="415" y="50"/>
                  </a:lnTo>
                  <a:lnTo>
                    <a:pt x="415" y="52"/>
                  </a:lnTo>
                  <a:lnTo>
                    <a:pt x="415" y="50"/>
                  </a:lnTo>
                  <a:lnTo>
                    <a:pt x="417" y="50"/>
                  </a:lnTo>
                  <a:lnTo>
                    <a:pt x="417" y="48"/>
                  </a:lnTo>
                  <a:lnTo>
                    <a:pt x="415" y="48"/>
                  </a:lnTo>
                  <a:lnTo>
                    <a:pt x="415" y="46"/>
                  </a:lnTo>
                  <a:lnTo>
                    <a:pt x="417" y="46"/>
                  </a:lnTo>
                  <a:lnTo>
                    <a:pt x="419" y="46"/>
                  </a:lnTo>
                  <a:lnTo>
                    <a:pt x="420" y="46"/>
                  </a:lnTo>
                  <a:lnTo>
                    <a:pt x="420" y="44"/>
                  </a:lnTo>
                  <a:lnTo>
                    <a:pt x="419" y="44"/>
                  </a:lnTo>
                  <a:lnTo>
                    <a:pt x="420" y="44"/>
                  </a:lnTo>
                  <a:lnTo>
                    <a:pt x="420" y="42"/>
                  </a:lnTo>
                  <a:lnTo>
                    <a:pt x="422" y="42"/>
                  </a:lnTo>
                  <a:lnTo>
                    <a:pt x="422" y="40"/>
                  </a:lnTo>
                  <a:lnTo>
                    <a:pt x="424" y="40"/>
                  </a:lnTo>
                  <a:lnTo>
                    <a:pt x="424" y="39"/>
                  </a:lnTo>
                  <a:lnTo>
                    <a:pt x="426" y="37"/>
                  </a:lnTo>
                  <a:lnTo>
                    <a:pt x="428" y="37"/>
                  </a:lnTo>
                  <a:lnTo>
                    <a:pt x="428" y="35"/>
                  </a:lnTo>
                  <a:lnTo>
                    <a:pt x="430" y="35"/>
                  </a:lnTo>
                  <a:lnTo>
                    <a:pt x="430" y="33"/>
                  </a:lnTo>
                  <a:lnTo>
                    <a:pt x="432" y="33"/>
                  </a:lnTo>
                  <a:lnTo>
                    <a:pt x="434" y="33"/>
                  </a:lnTo>
                  <a:lnTo>
                    <a:pt x="434" y="31"/>
                  </a:lnTo>
                  <a:lnTo>
                    <a:pt x="432" y="31"/>
                  </a:lnTo>
                  <a:lnTo>
                    <a:pt x="432" y="29"/>
                  </a:lnTo>
                  <a:lnTo>
                    <a:pt x="434" y="29"/>
                  </a:lnTo>
                  <a:lnTo>
                    <a:pt x="434" y="27"/>
                  </a:lnTo>
                  <a:lnTo>
                    <a:pt x="436" y="27"/>
                  </a:lnTo>
                  <a:lnTo>
                    <a:pt x="438" y="27"/>
                  </a:lnTo>
                  <a:lnTo>
                    <a:pt x="440" y="27"/>
                  </a:lnTo>
                  <a:lnTo>
                    <a:pt x="440" y="25"/>
                  </a:lnTo>
                  <a:lnTo>
                    <a:pt x="442" y="25"/>
                  </a:lnTo>
                  <a:lnTo>
                    <a:pt x="442" y="23"/>
                  </a:lnTo>
                  <a:lnTo>
                    <a:pt x="444" y="23"/>
                  </a:lnTo>
                  <a:lnTo>
                    <a:pt x="444" y="21"/>
                  </a:lnTo>
                  <a:lnTo>
                    <a:pt x="445" y="21"/>
                  </a:lnTo>
                  <a:lnTo>
                    <a:pt x="445" y="19"/>
                  </a:lnTo>
                  <a:lnTo>
                    <a:pt x="445" y="17"/>
                  </a:lnTo>
                  <a:lnTo>
                    <a:pt x="445" y="15"/>
                  </a:lnTo>
                  <a:lnTo>
                    <a:pt x="444" y="15"/>
                  </a:lnTo>
                  <a:lnTo>
                    <a:pt x="444" y="14"/>
                  </a:lnTo>
                  <a:lnTo>
                    <a:pt x="445" y="14"/>
                  </a:lnTo>
                  <a:lnTo>
                    <a:pt x="445" y="12"/>
                  </a:lnTo>
                  <a:lnTo>
                    <a:pt x="447" y="12"/>
                  </a:lnTo>
                  <a:lnTo>
                    <a:pt x="447" y="14"/>
                  </a:lnTo>
                  <a:lnTo>
                    <a:pt x="449" y="14"/>
                  </a:lnTo>
                  <a:lnTo>
                    <a:pt x="451" y="14"/>
                  </a:lnTo>
                  <a:lnTo>
                    <a:pt x="453" y="14"/>
                  </a:lnTo>
                  <a:lnTo>
                    <a:pt x="455" y="14"/>
                  </a:lnTo>
                  <a:lnTo>
                    <a:pt x="457" y="14"/>
                  </a:lnTo>
                  <a:lnTo>
                    <a:pt x="457" y="15"/>
                  </a:lnTo>
                  <a:lnTo>
                    <a:pt x="457" y="14"/>
                  </a:lnTo>
                  <a:lnTo>
                    <a:pt x="457" y="15"/>
                  </a:lnTo>
                  <a:lnTo>
                    <a:pt x="459" y="15"/>
                  </a:lnTo>
                  <a:lnTo>
                    <a:pt x="459" y="14"/>
                  </a:lnTo>
                  <a:lnTo>
                    <a:pt x="459" y="15"/>
                  </a:lnTo>
                  <a:lnTo>
                    <a:pt x="461" y="15"/>
                  </a:lnTo>
                  <a:lnTo>
                    <a:pt x="461" y="14"/>
                  </a:lnTo>
                  <a:lnTo>
                    <a:pt x="463" y="14"/>
                  </a:lnTo>
                  <a:lnTo>
                    <a:pt x="463" y="12"/>
                  </a:lnTo>
                  <a:lnTo>
                    <a:pt x="465" y="12"/>
                  </a:lnTo>
                  <a:lnTo>
                    <a:pt x="467" y="12"/>
                  </a:lnTo>
                  <a:lnTo>
                    <a:pt x="467" y="14"/>
                  </a:lnTo>
                  <a:lnTo>
                    <a:pt x="469" y="15"/>
                  </a:lnTo>
                  <a:lnTo>
                    <a:pt x="470" y="15"/>
                  </a:lnTo>
                  <a:lnTo>
                    <a:pt x="472" y="14"/>
                  </a:lnTo>
                  <a:lnTo>
                    <a:pt x="474" y="14"/>
                  </a:lnTo>
                  <a:lnTo>
                    <a:pt x="474" y="12"/>
                  </a:lnTo>
                  <a:lnTo>
                    <a:pt x="476" y="12"/>
                  </a:lnTo>
                  <a:lnTo>
                    <a:pt x="476" y="10"/>
                  </a:lnTo>
                  <a:lnTo>
                    <a:pt x="476" y="8"/>
                  </a:lnTo>
                  <a:lnTo>
                    <a:pt x="474" y="8"/>
                  </a:lnTo>
                  <a:lnTo>
                    <a:pt x="476" y="6"/>
                  </a:lnTo>
                  <a:lnTo>
                    <a:pt x="476" y="4"/>
                  </a:lnTo>
                  <a:lnTo>
                    <a:pt x="476" y="2"/>
                  </a:lnTo>
                  <a:lnTo>
                    <a:pt x="478" y="2"/>
                  </a:lnTo>
                  <a:lnTo>
                    <a:pt x="478" y="0"/>
                  </a:lnTo>
                  <a:lnTo>
                    <a:pt x="480" y="0"/>
                  </a:lnTo>
                  <a:lnTo>
                    <a:pt x="482" y="0"/>
                  </a:lnTo>
                  <a:lnTo>
                    <a:pt x="484" y="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5" name="Freeform 22">
              <a:extLst>
                <a:ext uri="{FF2B5EF4-FFF2-40B4-BE49-F238E27FC236}">
                  <a16:creationId xmlns:a16="http://schemas.microsoft.com/office/drawing/2014/main" id="{4F4D95B0-6F24-59AF-A662-AB1F35BEABA2}"/>
                </a:ext>
              </a:extLst>
            </p:cNvPr>
            <p:cNvSpPr>
              <a:spLocks/>
            </p:cNvSpPr>
            <p:nvPr/>
          </p:nvSpPr>
          <p:spPr bwMode="auto">
            <a:xfrm>
              <a:off x="2430" y="3116"/>
              <a:ext cx="342" cy="354"/>
            </a:xfrm>
            <a:custGeom>
              <a:avLst/>
              <a:gdLst>
                <a:gd name="T0" fmla="*/ 314 w 342"/>
                <a:gd name="T1" fmla="*/ 286 h 354"/>
                <a:gd name="T2" fmla="*/ 289 w 342"/>
                <a:gd name="T3" fmla="*/ 296 h 354"/>
                <a:gd name="T4" fmla="*/ 266 w 342"/>
                <a:gd name="T5" fmla="*/ 308 h 354"/>
                <a:gd name="T6" fmla="*/ 242 w 342"/>
                <a:gd name="T7" fmla="*/ 321 h 354"/>
                <a:gd name="T8" fmla="*/ 221 w 342"/>
                <a:gd name="T9" fmla="*/ 336 h 354"/>
                <a:gd name="T10" fmla="*/ 200 w 342"/>
                <a:gd name="T11" fmla="*/ 346 h 354"/>
                <a:gd name="T12" fmla="*/ 171 w 342"/>
                <a:gd name="T13" fmla="*/ 348 h 354"/>
                <a:gd name="T14" fmla="*/ 148 w 342"/>
                <a:gd name="T15" fmla="*/ 350 h 354"/>
                <a:gd name="T16" fmla="*/ 129 w 342"/>
                <a:gd name="T17" fmla="*/ 354 h 354"/>
                <a:gd name="T18" fmla="*/ 116 w 342"/>
                <a:gd name="T19" fmla="*/ 336 h 354"/>
                <a:gd name="T20" fmla="*/ 93 w 342"/>
                <a:gd name="T21" fmla="*/ 329 h 354"/>
                <a:gd name="T22" fmla="*/ 79 w 342"/>
                <a:gd name="T23" fmla="*/ 311 h 354"/>
                <a:gd name="T24" fmla="*/ 56 w 342"/>
                <a:gd name="T25" fmla="*/ 302 h 354"/>
                <a:gd name="T26" fmla="*/ 35 w 342"/>
                <a:gd name="T27" fmla="*/ 296 h 354"/>
                <a:gd name="T28" fmla="*/ 8 w 342"/>
                <a:gd name="T29" fmla="*/ 292 h 354"/>
                <a:gd name="T30" fmla="*/ 4 w 342"/>
                <a:gd name="T31" fmla="*/ 273 h 354"/>
                <a:gd name="T32" fmla="*/ 18 w 342"/>
                <a:gd name="T33" fmla="*/ 265 h 354"/>
                <a:gd name="T34" fmla="*/ 29 w 342"/>
                <a:gd name="T35" fmla="*/ 254 h 354"/>
                <a:gd name="T36" fmla="*/ 45 w 342"/>
                <a:gd name="T37" fmla="*/ 240 h 354"/>
                <a:gd name="T38" fmla="*/ 60 w 342"/>
                <a:gd name="T39" fmla="*/ 227 h 354"/>
                <a:gd name="T40" fmla="*/ 77 w 342"/>
                <a:gd name="T41" fmla="*/ 221 h 354"/>
                <a:gd name="T42" fmla="*/ 89 w 342"/>
                <a:gd name="T43" fmla="*/ 206 h 354"/>
                <a:gd name="T44" fmla="*/ 98 w 342"/>
                <a:gd name="T45" fmla="*/ 192 h 354"/>
                <a:gd name="T46" fmla="*/ 108 w 342"/>
                <a:gd name="T47" fmla="*/ 183 h 354"/>
                <a:gd name="T48" fmla="*/ 110 w 342"/>
                <a:gd name="T49" fmla="*/ 169 h 354"/>
                <a:gd name="T50" fmla="*/ 114 w 342"/>
                <a:gd name="T51" fmla="*/ 154 h 354"/>
                <a:gd name="T52" fmla="*/ 112 w 342"/>
                <a:gd name="T53" fmla="*/ 135 h 354"/>
                <a:gd name="T54" fmla="*/ 108 w 342"/>
                <a:gd name="T55" fmla="*/ 116 h 354"/>
                <a:gd name="T56" fmla="*/ 116 w 342"/>
                <a:gd name="T57" fmla="*/ 94 h 354"/>
                <a:gd name="T58" fmla="*/ 127 w 342"/>
                <a:gd name="T59" fmla="*/ 77 h 354"/>
                <a:gd name="T60" fmla="*/ 127 w 342"/>
                <a:gd name="T61" fmla="*/ 56 h 354"/>
                <a:gd name="T62" fmla="*/ 135 w 342"/>
                <a:gd name="T63" fmla="*/ 41 h 354"/>
                <a:gd name="T64" fmla="*/ 137 w 342"/>
                <a:gd name="T65" fmla="*/ 23 h 354"/>
                <a:gd name="T66" fmla="*/ 135 w 342"/>
                <a:gd name="T67" fmla="*/ 14 h 354"/>
                <a:gd name="T68" fmla="*/ 154 w 342"/>
                <a:gd name="T69" fmla="*/ 6 h 354"/>
                <a:gd name="T70" fmla="*/ 175 w 342"/>
                <a:gd name="T71" fmla="*/ 4 h 354"/>
                <a:gd name="T72" fmla="*/ 187 w 342"/>
                <a:gd name="T73" fmla="*/ 10 h 354"/>
                <a:gd name="T74" fmla="*/ 189 w 342"/>
                <a:gd name="T75" fmla="*/ 25 h 354"/>
                <a:gd name="T76" fmla="*/ 193 w 342"/>
                <a:gd name="T77" fmla="*/ 43 h 354"/>
                <a:gd name="T78" fmla="*/ 210 w 342"/>
                <a:gd name="T79" fmla="*/ 41 h 354"/>
                <a:gd name="T80" fmla="*/ 227 w 342"/>
                <a:gd name="T81" fmla="*/ 35 h 354"/>
                <a:gd name="T82" fmla="*/ 237 w 342"/>
                <a:gd name="T83" fmla="*/ 41 h 354"/>
                <a:gd name="T84" fmla="*/ 248 w 342"/>
                <a:gd name="T85" fmla="*/ 54 h 354"/>
                <a:gd name="T86" fmla="*/ 252 w 342"/>
                <a:gd name="T87" fmla="*/ 68 h 354"/>
                <a:gd name="T88" fmla="*/ 256 w 342"/>
                <a:gd name="T89" fmla="*/ 79 h 354"/>
                <a:gd name="T90" fmla="*/ 266 w 342"/>
                <a:gd name="T91" fmla="*/ 93 h 354"/>
                <a:gd name="T92" fmla="*/ 275 w 342"/>
                <a:gd name="T93" fmla="*/ 112 h 354"/>
                <a:gd name="T94" fmla="*/ 283 w 342"/>
                <a:gd name="T95" fmla="*/ 117 h 354"/>
                <a:gd name="T96" fmla="*/ 287 w 342"/>
                <a:gd name="T97" fmla="*/ 131 h 354"/>
                <a:gd name="T98" fmla="*/ 283 w 342"/>
                <a:gd name="T99" fmla="*/ 139 h 354"/>
                <a:gd name="T100" fmla="*/ 271 w 342"/>
                <a:gd name="T101" fmla="*/ 137 h 354"/>
                <a:gd name="T102" fmla="*/ 281 w 342"/>
                <a:gd name="T103" fmla="*/ 158 h 354"/>
                <a:gd name="T104" fmla="*/ 277 w 342"/>
                <a:gd name="T105" fmla="*/ 171 h 354"/>
                <a:gd name="T106" fmla="*/ 287 w 342"/>
                <a:gd name="T107" fmla="*/ 183 h 354"/>
                <a:gd name="T108" fmla="*/ 298 w 342"/>
                <a:gd name="T109" fmla="*/ 198 h 354"/>
                <a:gd name="T110" fmla="*/ 289 w 342"/>
                <a:gd name="T111" fmla="*/ 210 h 354"/>
                <a:gd name="T112" fmla="*/ 304 w 342"/>
                <a:gd name="T113" fmla="*/ 225 h 354"/>
                <a:gd name="T114" fmla="*/ 321 w 342"/>
                <a:gd name="T115" fmla="*/ 238 h 354"/>
                <a:gd name="T116" fmla="*/ 333 w 342"/>
                <a:gd name="T117" fmla="*/ 248 h 354"/>
                <a:gd name="T118" fmla="*/ 339 w 342"/>
                <a:gd name="T119"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354">
                  <a:moveTo>
                    <a:pt x="337" y="277"/>
                  </a:moveTo>
                  <a:lnTo>
                    <a:pt x="335" y="279"/>
                  </a:lnTo>
                  <a:lnTo>
                    <a:pt x="333" y="279"/>
                  </a:lnTo>
                  <a:lnTo>
                    <a:pt x="331" y="279"/>
                  </a:lnTo>
                  <a:lnTo>
                    <a:pt x="329" y="281"/>
                  </a:lnTo>
                  <a:lnTo>
                    <a:pt x="327" y="281"/>
                  </a:lnTo>
                  <a:lnTo>
                    <a:pt x="325" y="281"/>
                  </a:lnTo>
                  <a:lnTo>
                    <a:pt x="325" y="283"/>
                  </a:lnTo>
                  <a:lnTo>
                    <a:pt x="323" y="283"/>
                  </a:lnTo>
                  <a:lnTo>
                    <a:pt x="321" y="283"/>
                  </a:lnTo>
                  <a:lnTo>
                    <a:pt x="319" y="285"/>
                  </a:lnTo>
                  <a:lnTo>
                    <a:pt x="317" y="285"/>
                  </a:lnTo>
                  <a:lnTo>
                    <a:pt x="315" y="286"/>
                  </a:lnTo>
                  <a:lnTo>
                    <a:pt x="314" y="286"/>
                  </a:lnTo>
                  <a:lnTo>
                    <a:pt x="312" y="286"/>
                  </a:lnTo>
                  <a:lnTo>
                    <a:pt x="310" y="286"/>
                  </a:lnTo>
                  <a:lnTo>
                    <a:pt x="308" y="288"/>
                  </a:lnTo>
                  <a:lnTo>
                    <a:pt x="306" y="288"/>
                  </a:lnTo>
                  <a:lnTo>
                    <a:pt x="304" y="288"/>
                  </a:lnTo>
                  <a:lnTo>
                    <a:pt x="304" y="290"/>
                  </a:lnTo>
                  <a:lnTo>
                    <a:pt x="302" y="290"/>
                  </a:lnTo>
                  <a:lnTo>
                    <a:pt x="298" y="292"/>
                  </a:lnTo>
                  <a:lnTo>
                    <a:pt x="296" y="292"/>
                  </a:lnTo>
                  <a:lnTo>
                    <a:pt x="294" y="292"/>
                  </a:lnTo>
                  <a:lnTo>
                    <a:pt x="294" y="294"/>
                  </a:lnTo>
                  <a:lnTo>
                    <a:pt x="292" y="294"/>
                  </a:lnTo>
                  <a:lnTo>
                    <a:pt x="291" y="296"/>
                  </a:lnTo>
                  <a:lnTo>
                    <a:pt x="289" y="296"/>
                  </a:lnTo>
                  <a:lnTo>
                    <a:pt x="287" y="296"/>
                  </a:lnTo>
                  <a:lnTo>
                    <a:pt x="285" y="298"/>
                  </a:lnTo>
                  <a:lnTo>
                    <a:pt x="283" y="298"/>
                  </a:lnTo>
                  <a:lnTo>
                    <a:pt x="283" y="300"/>
                  </a:lnTo>
                  <a:lnTo>
                    <a:pt x="279" y="300"/>
                  </a:lnTo>
                  <a:lnTo>
                    <a:pt x="279" y="302"/>
                  </a:lnTo>
                  <a:lnTo>
                    <a:pt x="277" y="302"/>
                  </a:lnTo>
                  <a:lnTo>
                    <a:pt x="275" y="302"/>
                  </a:lnTo>
                  <a:lnTo>
                    <a:pt x="273" y="304"/>
                  </a:lnTo>
                  <a:lnTo>
                    <a:pt x="271" y="304"/>
                  </a:lnTo>
                  <a:lnTo>
                    <a:pt x="269" y="304"/>
                  </a:lnTo>
                  <a:lnTo>
                    <a:pt x="269" y="306"/>
                  </a:lnTo>
                  <a:lnTo>
                    <a:pt x="267" y="306"/>
                  </a:lnTo>
                  <a:lnTo>
                    <a:pt x="266" y="308"/>
                  </a:lnTo>
                  <a:lnTo>
                    <a:pt x="264" y="308"/>
                  </a:lnTo>
                  <a:lnTo>
                    <a:pt x="264" y="309"/>
                  </a:lnTo>
                  <a:lnTo>
                    <a:pt x="262" y="309"/>
                  </a:lnTo>
                  <a:lnTo>
                    <a:pt x="260" y="309"/>
                  </a:lnTo>
                  <a:lnTo>
                    <a:pt x="260" y="311"/>
                  </a:lnTo>
                  <a:lnTo>
                    <a:pt x="258" y="311"/>
                  </a:lnTo>
                  <a:lnTo>
                    <a:pt x="256" y="313"/>
                  </a:lnTo>
                  <a:lnTo>
                    <a:pt x="254" y="315"/>
                  </a:lnTo>
                  <a:lnTo>
                    <a:pt x="252" y="315"/>
                  </a:lnTo>
                  <a:lnTo>
                    <a:pt x="250" y="317"/>
                  </a:lnTo>
                  <a:lnTo>
                    <a:pt x="248" y="319"/>
                  </a:lnTo>
                  <a:lnTo>
                    <a:pt x="246" y="319"/>
                  </a:lnTo>
                  <a:lnTo>
                    <a:pt x="244" y="321"/>
                  </a:lnTo>
                  <a:lnTo>
                    <a:pt x="242" y="321"/>
                  </a:lnTo>
                  <a:lnTo>
                    <a:pt x="242" y="323"/>
                  </a:lnTo>
                  <a:lnTo>
                    <a:pt x="241" y="323"/>
                  </a:lnTo>
                  <a:lnTo>
                    <a:pt x="239" y="323"/>
                  </a:lnTo>
                  <a:lnTo>
                    <a:pt x="237" y="325"/>
                  </a:lnTo>
                  <a:lnTo>
                    <a:pt x="235" y="325"/>
                  </a:lnTo>
                  <a:lnTo>
                    <a:pt x="233" y="327"/>
                  </a:lnTo>
                  <a:lnTo>
                    <a:pt x="233" y="329"/>
                  </a:lnTo>
                  <a:lnTo>
                    <a:pt x="231" y="331"/>
                  </a:lnTo>
                  <a:lnTo>
                    <a:pt x="229" y="331"/>
                  </a:lnTo>
                  <a:lnTo>
                    <a:pt x="229" y="333"/>
                  </a:lnTo>
                  <a:lnTo>
                    <a:pt x="227" y="334"/>
                  </a:lnTo>
                  <a:lnTo>
                    <a:pt x="225" y="334"/>
                  </a:lnTo>
                  <a:lnTo>
                    <a:pt x="223" y="336"/>
                  </a:lnTo>
                  <a:lnTo>
                    <a:pt x="221" y="336"/>
                  </a:lnTo>
                  <a:lnTo>
                    <a:pt x="219" y="338"/>
                  </a:lnTo>
                  <a:lnTo>
                    <a:pt x="218" y="338"/>
                  </a:lnTo>
                  <a:lnTo>
                    <a:pt x="218" y="340"/>
                  </a:lnTo>
                  <a:lnTo>
                    <a:pt x="216" y="340"/>
                  </a:lnTo>
                  <a:lnTo>
                    <a:pt x="214" y="340"/>
                  </a:lnTo>
                  <a:lnTo>
                    <a:pt x="212" y="342"/>
                  </a:lnTo>
                  <a:lnTo>
                    <a:pt x="210" y="342"/>
                  </a:lnTo>
                  <a:lnTo>
                    <a:pt x="208" y="342"/>
                  </a:lnTo>
                  <a:lnTo>
                    <a:pt x="208" y="344"/>
                  </a:lnTo>
                  <a:lnTo>
                    <a:pt x="206" y="344"/>
                  </a:lnTo>
                  <a:lnTo>
                    <a:pt x="204" y="344"/>
                  </a:lnTo>
                  <a:lnTo>
                    <a:pt x="202" y="344"/>
                  </a:lnTo>
                  <a:lnTo>
                    <a:pt x="202" y="346"/>
                  </a:lnTo>
                  <a:lnTo>
                    <a:pt x="200" y="346"/>
                  </a:lnTo>
                  <a:lnTo>
                    <a:pt x="198" y="346"/>
                  </a:lnTo>
                  <a:lnTo>
                    <a:pt x="196" y="348"/>
                  </a:lnTo>
                  <a:lnTo>
                    <a:pt x="194" y="348"/>
                  </a:lnTo>
                  <a:lnTo>
                    <a:pt x="193" y="348"/>
                  </a:lnTo>
                  <a:lnTo>
                    <a:pt x="191" y="348"/>
                  </a:lnTo>
                  <a:lnTo>
                    <a:pt x="189" y="348"/>
                  </a:lnTo>
                  <a:lnTo>
                    <a:pt x="187" y="348"/>
                  </a:lnTo>
                  <a:lnTo>
                    <a:pt x="185" y="348"/>
                  </a:lnTo>
                  <a:lnTo>
                    <a:pt x="183" y="348"/>
                  </a:lnTo>
                  <a:lnTo>
                    <a:pt x="181" y="348"/>
                  </a:lnTo>
                  <a:lnTo>
                    <a:pt x="179" y="348"/>
                  </a:lnTo>
                  <a:lnTo>
                    <a:pt x="177" y="348"/>
                  </a:lnTo>
                  <a:lnTo>
                    <a:pt x="173" y="348"/>
                  </a:lnTo>
                  <a:lnTo>
                    <a:pt x="171" y="348"/>
                  </a:lnTo>
                  <a:lnTo>
                    <a:pt x="169" y="348"/>
                  </a:lnTo>
                  <a:lnTo>
                    <a:pt x="168" y="348"/>
                  </a:lnTo>
                  <a:lnTo>
                    <a:pt x="166" y="348"/>
                  </a:lnTo>
                  <a:lnTo>
                    <a:pt x="164" y="348"/>
                  </a:lnTo>
                  <a:lnTo>
                    <a:pt x="162" y="350"/>
                  </a:lnTo>
                  <a:lnTo>
                    <a:pt x="162" y="348"/>
                  </a:lnTo>
                  <a:lnTo>
                    <a:pt x="160" y="348"/>
                  </a:lnTo>
                  <a:lnTo>
                    <a:pt x="158" y="348"/>
                  </a:lnTo>
                  <a:lnTo>
                    <a:pt x="156" y="348"/>
                  </a:lnTo>
                  <a:lnTo>
                    <a:pt x="154" y="348"/>
                  </a:lnTo>
                  <a:lnTo>
                    <a:pt x="154" y="350"/>
                  </a:lnTo>
                  <a:lnTo>
                    <a:pt x="152" y="350"/>
                  </a:lnTo>
                  <a:lnTo>
                    <a:pt x="150" y="350"/>
                  </a:lnTo>
                  <a:lnTo>
                    <a:pt x="148" y="350"/>
                  </a:lnTo>
                  <a:lnTo>
                    <a:pt x="146" y="350"/>
                  </a:lnTo>
                  <a:lnTo>
                    <a:pt x="144" y="350"/>
                  </a:lnTo>
                  <a:lnTo>
                    <a:pt x="144" y="352"/>
                  </a:lnTo>
                  <a:lnTo>
                    <a:pt x="143" y="352"/>
                  </a:lnTo>
                  <a:lnTo>
                    <a:pt x="141" y="352"/>
                  </a:lnTo>
                  <a:lnTo>
                    <a:pt x="139" y="352"/>
                  </a:lnTo>
                  <a:lnTo>
                    <a:pt x="137" y="352"/>
                  </a:lnTo>
                  <a:lnTo>
                    <a:pt x="137" y="354"/>
                  </a:lnTo>
                  <a:lnTo>
                    <a:pt x="135" y="354"/>
                  </a:lnTo>
                  <a:lnTo>
                    <a:pt x="133" y="354"/>
                  </a:lnTo>
                  <a:lnTo>
                    <a:pt x="131" y="354"/>
                  </a:lnTo>
                  <a:lnTo>
                    <a:pt x="131" y="352"/>
                  </a:lnTo>
                  <a:lnTo>
                    <a:pt x="131" y="354"/>
                  </a:lnTo>
                  <a:lnTo>
                    <a:pt x="129" y="354"/>
                  </a:lnTo>
                  <a:lnTo>
                    <a:pt x="129" y="352"/>
                  </a:lnTo>
                  <a:lnTo>
                    <a:pt x="127" y="352"/>
                  </a:lnTo>
                  <a:lnTo>
                    <a:pt x="125" y="352"/>
                  </a:lnTo>
                  <a:lnTo>
                    <a:pt x="123" y="350"/>
                  </a:lnTo>
                  <a:lnTo>
                    <a:pt x="123" y="348"/>
                  </a:lnTo>
                  <a:lnTo>
                    <a:pt x="123" y="346"/>
                  </a:lnTo>
                  <a:lnTo>
                    <a:pt x="123" y="344"/>
                  </a:lnTo>
                  <a:lnTo>
                    <a:pt x="123" y="342"/>
                  </a:lnTo>
                  <a:lnTo>
                    <a:pt x="121" y="342"/>
                  </a:lnTo>
                  <a:lnTo>
                    <a:pt x="121" y="340"/>
                  </a:lnTo>
                  <a:lnTo>
                    <a:pt x="120" y="340"/>
                  </a:lnTo>
                  <a:lnTo>
                    <a:pt x="120" y="338"/>
                  </a:lnTo>
                  <a:lnTo>
                    <a:pt x="118" y="338"/>
                  </a:lnTo>
                  <a:lnTo>
                    <a:pt x="116" y="336"/>
                  </a:lnTo>
                  <a:lnTo>
                    <a:pt x="114" y="336"/>
                  </a:lnTo>
                  <a:lnTo>
                    <a:pt x="112" y="336"/>
                  </a:lnTo>
                  <a:lnTo>
                    <a:pt x="112" y="334"/>
                  </a:lnTo>
                  <a:lnTo>
                    <a:pt x="110" y="334"/>
                  </a:lnTo>
                  <a:lnTo>
                    <a:pt x="108" y="334"/>
                  </a:lnTo>
                  <a:lnTo>
                    <a:pt x="106" y="334"/>
                  </a:lnTo>
                  <a:lnTo>
                    <a:pt x="104" y="333"/>
                  </a:lnTo>
                  <a:lnTo>
                    <a:pt x="102" y="333"/>
                  </a:lnTo>
                  <a:lnTo>
                    <a:pt x="100" y="333"/>
                  </a:lnTo>
                  <a:lnTo>
                    <a:pt x="100" y="331"/>
                  </a:lnTo>
                  <a:lnTo>
                    <a:pt x="98" y="331"/>
                  </a:lnTo>
                  <a:lnTo>
                    <a:pt x="96" y="331"/>
                  </a:lnTo>
                  <a:lnTo>
                    <a:pt x="95" y="329"/>
                  </a:lnTo>
                  <a:lnTo>
                    <a:pt x="93" y="329"/>
                  </a:lnTo>
                  <a:lnTo>
                    <a:pt x="91" y="327"/>
                  </a:lnTo>
                  <a:lnTo>
                    <a:pt x="91" y="325"/>
                  </a:lnTo>
                  <a:lnTo>
                    <a:pt x="89" y="325"/>
                  </a:lnTo>
                  <a:lnTo>
                    <a:pt x="89" y="323"/>
                  </a:lnTo>
                  <a:lnTo>
                    <a:pt x="87" y="323"/>
                  </a:lnTo>
                  <a:lnTo>
                    <a:pt x="87" y="321"/>
                  </a:lnTo>
                  <a:lnTo>
                    <a:pt x="87" y="319"/>
                  </a:lnTo>
                  <a:lnTo>
                    <a:pt x="87" y="317"/>
                  </a:lnTo>
                  <a:lnTo>
                    <a:pt x="85" y="317"/>
                  </a:lnTo>
                  <a:lnTo>
                    <a:pt x="83" y="315"/>
                  </a:lnTo>
                  <a:lnTo>
                    <a:pt x="81" y="315"/>
                  </a:lnTo>
                  <a:lnTo>
                    <a:pt x="81" y="313"/>
                  </a:lnTo>
                  <a:lnTo>
                    <a:pt x="79" y="313"/>
                  </a:lnTo>
                  <a:lnTo>
                    <a:pt x="79" y="311"/>
                  </a:lnTo>
                  <a:lnTo>
                    <a:pt x="77" y="311"/>
                  </a:lnTo>
                  <a:lnTo>
                    <a:pt x="75" y="311"/>
                  </a:lnTo>
                  <a:lnTo>
                    <a:pt x="75" y="309"/>
                  </a:lnTo>
                  <a:lnTo>
                    <a:pt x="73" y="309"/>
                  </a:lnTo>
                  <a:lnTo>
                    <a:pt x="71" y="308"/>
                  </a:lnTo>
                  <a:lnTo>
                    <a:pt x="70" y="308"/>
                  </a:lnTo>
                  <a:lnTo>
                    <a:pt x="68" y="306"/>
                  </a:lnTo>
                  <a:lnTo>
                    <a:pt x="66" y="306"/>
                  </a:lnTo>
                  <a:lnTo>
                    <a:pt x="64" y="306"/>
                  </a:lnTo>
                  <a:lnTo>
                    <a:pt x="62" y="304"/>
                  </a:lnTo>
                  <a:lnTo>
                    <a:pt x="62" y="302"/>
                  </a:lnTo>
                  <a:lnTo>
                    <a:pt x="60" y="302"/>
                  </a:lnTo>
                  <a:lnTo>
                    <a:pt x="58" y="302"/>
                  </a:lnTo>
                  <a:lnTo>
                    <a:pt x="56" y="302"/>
                  </a:lnTo>
                  <a:lnTo>
                    <a:pt x="56" y="300"/>
                  </a:lnTo>
                  <a:lnTo>
                    <a:pt x="54" y="300"/>
                  </a:lnTo>
                  <a:lnTo>
                    <a:pt x="52" y="300"/>
                  </a:lnTo>
                  <a:lnTo>
                    <a:pt x="50" y="300"/>
                  </a:lnTo>
                  <a:lnTo>
                    <a:pt x="48" y="300"/>
                  </a:lnTo>
                  <a:lnTo>
                    <a:pt x="48" y="298"/>
                  </a:lnTo>
                  <a:lnTo>
                    <a:pt x="47" y="298"/>
                  </a:lnTo>
                  <a:lnTo>
                    <a:pt x="45" y="298"/>
                  </a:lnTo>
                  <a:lnTo>
                    <a:pt x="43" y="298"/>
                  </a:lnTo>
                  <a:lnTo>
                    <a:pt x="43" y="296"/>
                  </a:lnTo>
                  <a:lnTo>
                    <a:pt x="41" y="296"/>
                  </a:lnTo>
                  <a:lnTo>
                    <a:pt x="39" y="296"/>
                  </a:lnTo>
                  <a:lnTo>
                    <a:pt x="37" y="296"/>
                  </a:lnTo>
                  <a:lnTo>
                    <a:pt x="35" y="296"/>
                  </a:lnTo>
                  <a:lnTo>
                    <a:pt x="33" y="296"/>
                  </a:lnTo>
                  <a:lnTo>
                    <a:pt x="31" y="296"/>
                  </a:lnTo>
                  <a:lnTo>
                    <a:pt x="29" y="296"/>
                  </a:lnTo>
                  <a:lnTo>
                    <a:pt x="29" y="294"/>
                  </a:lnTo>
                  <a:lnTo>
                    <a:pt x="27" y="294"/>
                  </a:lnTo>
                  <a:lnTo>
                    <a:pt x="25" y="294"/>
                  </a:lnTo>
                  <a:lnTo>
                    <a:pt x="23" y="294"/>
                  </a:lnTo>
                  <a:lnTo>
                    <a:pt x="22" y="294"/>
                  </a:lnTo>
                  <a:lnTo>
                    <a:pt x="20" y="294"/>
                  </a:lnTo>
                  <a:lnTo>
                    <a:pt x="18" y="294"/>
                  </a:lnTo>
                  <a:lnTo>
                    <a:pt x="14" y="294"/>
                  </a:lnTo>
                  <a:lnTo>
                    <a:pt x="10" y="294"/>
                  </a:lnTo>
                  <a:lnTo>
                    <a:pt x="10" y="292"/>
                  </a:lnTo>
                  <a:lnTo>
                    <a:pt x="8" y="292"/>
                  </a:lnTo>
                  <a:lnTo>
                    <a:pt x="6" y="292"/>
                  </a:lnTo>
                  <a:lnTo>
                    <a:pt x="4" y="292"/>
                  </a:lnTo>
                  <a:lnTo>
                    <a:pt x="2" y="292"/>
                  </a:lnTo>
                  <a:lnTo>
                    <a:pt x="2" y="288"/>
                  </a:lnTo>
                  <a:lnTo>
                    <a:pt x="2" y="286"/>
                  </a:lnTo>
                  <a:lnTo>
                    <a:pt x="0" y="285"/>
                  </a:lnTo>
                  <a:lnTo>
                    <a:pt x="0" y="283"/>
                  </a:lnTo>
                  <a:lnTo>
                    <a:pt x="2" y="283"/>
                  </a:lnTo>
                  <a:lnTo>
                    <a:pt x="2" y="281"/>
                  </a:lnTo>
                  <a:lnTo>
                    <a:pt x="2" y="279"/>
                  </a:lnTo>
                  <a:lnTo>
                    <a:pt x="2" y="277"/>
                  </a:lnTo>
                  <a:lnTo>
                    <a:pt x="4" y="277"/>
                  </a:lnTo>
                  <a:lnTo>
                    <a:pt x="4" y="275"/>
                  </a:lnTo>
                  <a:lnTo>
                    <a:pt x="4" y="273"/>
                  </a:lnTo>
                  <a:lnTo>
                    <a:pt x="6" y="273"/>
                  </a:lnTo>
                  <a:lnTo>
                    <a:pt x="6" y="271"/>
                  </a:lnTo>
                  <a:lnTo>
                    <a:pt x="8" y="273"/>
                  </a:lnTo>
                  <a:lnTo>
                    <a:pt x="8" y="271"/>
                  </a:lnTo>
                  <a:lnTo>
                    <a:pt x="8" y="269"/>
                  </a:lnTo>
                  <a:lnTo>
                    <a:pt x="8" y="267"/>
                  </a:lnTo>
                  <a:lnTo>
                    <a:pt x="10" y="267"/>
                  </a:lnTo>
                  <a:lnTo>
                    <a:pt x="10" y="269"/>
                  </a:lnTo>
                  <a:lnTo>
                    <a:pt x="12" y="269"/>
                  </a:lnTo>
                  <a:lnTo>
                    <a:pt x="12" y="267"/>
                  </a:lnTo>
                  <a:lnTo>
                    <a:pt x="14" y="267"/>
                  </a:lnTo>
                  <a:lnTo>
                    <a:pt x="14" y="265"/>
                  </a:lnTo>
                  <a:lnTo>
                    <a:pt x="16" y="265"/>
                  </a:lnTo>
                  <a:lnTo>
                    <a:pt x="18" y="265"/>
                  </a:lnTo>
                  <a:lnTo>
                    <a:pt x="18" y="263"/>
                  </a:lnTo>
                  <a:lnTo>
                    <a:pt x="16" y="263"/>
                  </a:lnTo>
                  <a:lnTo>
                    <a:pt x="18" y="263"/>
                  </a:lnTo>
                  <a:lnTo>
                    <a:pt x="20" y="263"/>
                  </a:lnTo>
                  <a:lnTo>
                    <a:pt x="20" y="261"/>
                  </a:lnTo>
                  <a:lnTo>
                    <a:pt x="22" y="261"/>
                  </a:lnTo>
                  <a:lnTo>
                    <a:pt x="22" y="260"/>
                  </a:lnTo>
                  <a:lnTo>
                    <a:pt x="23" y="260"/>
                  </a:lnTo>
                  <a:lnTo>
                    <a:pt x="23" y="258"/>
                  </a:lnTo>
                  <a:lnTo>
                    <a:pt x="25" y="258"/>
                  </a:lnTo>
                  <a:lnTo>
                    <a:pt x="25" y="256"/>
                  </a:lnTo>
                  <a:lnTo>
                    <a:pt x="25" y="254"/>
                  </a:lnTo>
                  <a:lnTo>
                    <a:pt x="27" y="254"/>
                  </a:lnTo>
                  <a:lnTo>
                    <a:pt x="29" y="254"/>
                  </a:lnTo>
                  <a:lnTo>
                    <a:pt x="29" y="252"/>
                  </a:lnTo>
                  <a:lnTo>
                    <a:pt x="31" y="252"/>
                  </a:lnTo>
                  <a:lnTo>
                    <a:pt x="33" y="252"/>
                  </a:lnTo>
                  <a:lnTo>
                    <a:pt x="33" y="250"/>
                  </a:lnTo>
                  <a:lnTo>
                    <a:pt x="33" y="248"/>
                  </a:lnTo>
                  <a:lnTo>
                    <a:pt x="33" y="246"/>
                  </a:lnTo>
                  <a:lnTo>
                    <a:pt x="35" y="246"/>
                  </a:lnTo>
                  <a:lnTo>
                    <a:pt x="37" y="246"/>
                  </a:lnTo>
                  <a:lnTo>
                    <a:pt x="37" y="244"/>
                  </a:lnTo>
                  <a:lnTo>
                    <a:pt x="37" y="242"/>
                  </a:lnTo>
                  <a:lnTo>
                    <a:pt x="39" y="242"/>
                  </a:lnTo>
                  <a:lnTo>
                    <a:pt x="41" y="242"/>
                  </a:lnTo>
                  <a:lnTo>
                    <a:pt x="43" y="242"/>
                  </a:lnTo>
                  <a:lnTo>
                    <a:pt x="45" y="240"/>
                  </a:lnTo>
                  <a:lnTo>
                    <a:pt x="47" y="238"/>
                  </a:lnTo>
                  <a:lnTo>
                    <a:pt x="47" y="237"/>
                  </a:lnTo>
                  <a:lnTo>
                    <a:pt x="48" y="237"/>
                  </a:lnTo>
                  <a:lnTo>
                    <a:pt x="48" y="235"/>
                  </a:lnTo>
                  <a:lnTo>
                    <a:pt x="50" y="235"/>
                  </a:lnTo>
                  <a:lnTo>
                    <a:pt x="52" y="235"/>
                  </a:lnTo>
                  <a:lnTo>
                    <a:pt x="52" y="233"/>
                  </a:lnTo>
                  <a:lnTo>
                    <a:pt x="54" y="233"/>
                  </a:lnTo>
                  <a:lnTo>
                    <a:pt x="54" y="231"/>
                  </a:lnTo>
                  <a:lnTo>
                    <a:pt x="54" y="229"/>
                  </a:lnTo>
                  <a:lnTo>
                    <a:pt x="56" y="229"/>
                  </a:lnTo>
                  <a:lnTo>
                    <a:pt x="58" y="229"/>
                  </a:lnTo>
                  <a:lnTo>
                    <a:pt x="60" y="229"/>
                  </a:lnTo>
                  <a:lnTo>
                    <a:pt x="60" y="227"/>
                  </a:lnTo>
                  <a:lnTo>
                    <a:pt x="60" y="225"/>
                  </a:lnTo>
                  <a:lnTo>
                    <a:pt x="62" y="225"/>
                  </a:lnTo>
                  <a:lnTo>
                    <a:pt x="64" y="225"/>
                  </a:lnTo>
                  <a:lnTo>
                    <a:pt x="66" y="225"/>
                  </a:lnTo>
                  <a:lnTo>
                    <a:pt x="66" y="223"/>
                  </a:lnTo>
                  <a:lnTo>
                    <a:pt x="68" y="223"/>
                  </a:lnTo>
                  <a:lnTo>
                    <a:pt x="70" y="223"/>
                  </a:lnTo>
                  <a:lnTo>
                    <a:pt x="70" y="221"/>
                  </a:lnTo>
                  <a:lnTo>
                    <a:pt x="71" y="221"/>
                  </a:lnTo>
                  <a:lnTo>
                    <a:pt x="71" y="219"/>
                  </a:lnTo>
                  <a:lnTo>
                    <a:pt x="73" y="219"/>
                  </a:lnTo>
                  <a:lnTo>
                    <a:pt x="75" y="219"/>
                  </a:lnTo>
                  <a:lnTo>
                    <a:pt x="75" y="221"/>
                  </a:lnTo>
                  <a:lnTo>
                    <a:pt x="77" y="221"/>
                  </a:lnTo>
                  <a:lnTo>
                    <a:pt x="79" y="221"/>
                  </a:lnTo>
                  <a:lnTo>
                    <a:pt x="79" y="219"/>
                  </a:lnTo>
                  <a:lnTo>
                    <a:pt x="79" y="217"/>
                  </a:lnTo>
                  <a:lnTo>
                    <a:pt x="81" y="217"/>
                  </a:lnTo>
                  <a:lnTo>
                    <a:pt x="81" y="215"/>
                  </a:lnTo>
                  <a:lnTo>
                    <a:pt x="81" y="213"/>
                  </a:lnTo>
                  <a:lnTo>
                    <a:pt x="83" y="213"/>
                  </a:lnTo>
                  <a:lnTo>
                    <a:pt x="83" y="212"/>
                  </a:lnTo>
                  <a:lnTo>
                    <a:pt x="85" y="212"/>
                  </a:lnTo>
                  <a:lnTo>
                    <a:pt x="85" y="210"/>
                  </a:lnTo>
                  <a:lnTo>
                    <a:pt x="87" y="210"/>
                  </a:lnTo>
                  <a:lnTo>
                    <a:pt x="87" y="208"/>
                  </a:lnTo>
                  <a:lnTo>
                    <a:pt x="89" y="208"/>
                  </a:lnTo>
                  <a:lnTo>
                    <a:pt x="89" y="206"/>
                  </a:lnTo>
                  <a:lnTo>
                    <a:pt x="91" y="206"/>
                  </a:lnTo>
                  <a:lnTo>
                    <a:pt x="91" y="204"/>
                  </a:lnTo>
                  <a:lnTo>
                    <a:pt x="91" y="202"/>
                  </a:lnTo>
                  <a:lnTo>
                    <a:pt x="93" y="202"/>
                  </a:lnTo>
                  <a:lnTo>
                    <a:pt x="93" y="200"/>
                  </a:lnTo>
                  <a:lnTo>
                    <a:pt x="93" y="198"/>
                  </a:lnTo>
                  <a:lnTo>
                    <a:pt x="95" y="198"/>
                  </a:lnTo>
                  <a:lnTo>
                    <a:pt x="95" y="196"/>
                  </a:lnTo>
                  <a:lnTo>
                    <a:pt x="93" y="196"/>
                  </a:lnTo>
                  <a:lnTo>
                    <a:pt x="93" y="194"/>
                  </a:lnTo>
                  <a:lnTo>
                    <a:pt x="95" y="194"/>
                  </a:lnTo>
                  <a:lnTo>
                    <a:pt x="96" y="194"/>
                  </a:lnTo>
                  <a:lnTo>
                    <a:pt x="96" y="192"/>
                  </a:lnTo>
                  <a:lnTo>
                    <a:pt x="98" y="192"/>
                  </a:lnTo>
                  <a:lnTo>
                    <a:pt x="98" y="194"/>
                  </a:lnTo>
                  <a:lnTo>
                    <a:pt x="100" y="194"/>
                  </a:lnTo>
                  <a:lnTo>
                    <a:pt x="102" y="194"/>
                  </a:lnTo>
                  <a:lnTo>
                    <a:pt x="104" y="194"/>
                  </a:lnTo>
                  <a:lnTo>
                    <a:pt x="102" y="194"/>
                  </a:lnTo>
                  <a:lnTo>
                    <a:pt x="102" y="192"/>
                  </a:lnTo>
                  <a:lnTo>
                    <a:pt x="102" y="190"/>
                  </a:lnTo>
                  <a:lnTo>
                    <a:pt x="102" y="189"/>
                  </a:lnTo>
                  <a:lnTo>
                    <a:pt x="104" y="189"/>
                  </a:lnTo>
                  <a:lnTo>
                    <a:pt x="106" y="189"/>
                  </a:lnTo>
                  <a:lnTo>
                    <a:pt x="106" y="187"/>
                  </a:lnTo>
                  <a:lnTo>
                    <a:pt x="106" y="185"/>
                  </a:lnTo>
                  <a:lnTo>
                    <a:pt x="106" y="183"/>
                  </a:lnTo>
                  <a:lnTo>
                    <a:pt x="108" y="183"/>
                  </a:lnTo>
                  <a:lnTo>
                    <a:pt x="108" y="181"/>
                  </a:lnTo>
                  <a:lnTo>
                    <a:pt x="110" y="181"/>
                  </a:lnTo>
                  <a:lnTo>
                    <a:pt x="110" y="179"/>
                  </a:lnTo>
                  <a:lnTo>
                    <a:pt x="108" y="179"/>
                  </a:lnTo>
                  <a:lnTo>
                    <a:pt x="108" y="177"/>
                  </a:lnTo>
                  <a:lnTo>
                    <a:pt x="108" y="175"/>
                  </a:lnTo>
                  <a:lnTo>
                    <a:pt x="110" y="175"/>
                  </a:lnTo>
                  <a:lnTo>
                    <a:pt x="110" y="173"/>
                  </a:lnTo>
                  <a:lnTo>
                    <a:pt x="110" y="171"/>
                  </a:lnTo>
                  <a:lnTo>
                    <a:pt x="112" y="171"/>
                  </a:lnTo>
                  <a:lnTo>
                    <a:pt x="110" y="171"/>
                  </a:lnTo>
                  <a:lnTo>
                    <a:pt x="110" y="169"/>
                  </a:lnTo>
                  <a:lnTo>
                    <a:pt x="112" y="169"/>
                  </a:lnTo>
                  <a:lnTo>
                    <a:pt x="110" y="169"/>
                  </a:lnTo>
                  <a:lnTo>
                    <a:pt x="110" y="167"/>
                  </a:lnTo>
                  <a:lnTo>
                    <a:pt x="110" y="165"/>
                  </a:lnTo>
                  <a:lnTo>
                    <a:pt x="108" y="165"/>
                  </a:lnTo>
                  <a:lnTo>
                    <a:pt x="108" y="164"/>
                  </a:lnTo>
                  <a:lnTo>
                    <a:pt x="108" y="162"/>
                  </a:lnTo>
                  <a:lnTo>
                    <a:pt x="108" y="160"/>
                  </a:lnTo>
                  <a:lnTo>
                    <a:pt x="110" y="160"/>
                  </a:lnTo>
                  <a:lnTo>
                    <a:pt x="110" y="158"/>
                  </a:lnTo>
                  <a:lnTo>
                    <a:pt x="108" y="158"/>
                  </a:lnTo>
                  <a:lnTo>
                    <a:pt x="110" y="158"/>
                  </a:lnTo>
                  <a:lnTo>
                    <a:pt x="112" y="158"/>
                  </a:lnTo>
                  <a:lnTo>
                    <a:pt x="112" y="156"/>
                  </a:lnTo>
                  <a:lnTo>
                    <a:pt x="114" y="156"/>
                  </a:lnTo>
                  <a:lnTo>
                    <a:pt x="114" y="154"/>
                  </a:lnTo>
                  <a:lnTo>
                    <a:pt x="116" y="154"/>
                  </a:lnTo>
                  <a:lnTo>
                    <a:pt x="116" y="152"/>
                  </a:lnTo>
                  <a:lnTo>
                    <a:pt x="116" y="150"/>
                  </a:lnTo>
                  <a:lnTo>
                    <a:pt x="114" y="150"/>
                  </a:lnTo>
                  <a:lnTo>
                    <a:pt x="116" y="148"/>
                  </a:lnTo>
                  <a:lnTo>
                    <a:pt x="116" y="146"/>
                  </a:lnTo>
                  <a:lnTo>
                    <a:pt x="116" y="144"/>
                  </a:lnTo>
                  <a:lnTo>
                    <a:pt x="116" y="142"/>
                  </a:lnTo>
                  <a:lnTo>
                    <a:pt x="114" y="142"/>
                  </a:lnTo>
                  <a:lnTo>
                    <a:pt x="114" y="141"/>
                  </a:lnTo>
                  <a:lnTo>
                    <a:pt x="114" y="139"/>
                  </a:lnTo>
                  <a:lnTo>
                    <a:pt x="114" y="137"/>
                  </a:lnTo>
                  <a:lnTo>
                    <a:pt x="112" y="137"/>
                  </a:lnTo>
                  <a:lnTo>
                    <a:pt x="112" y="135"/>
                  </a:lnTo>
                  <a:lnTo>
                    <a:pt x="112" y="133"/>
                  </a:lnTo>
                  <a:lnTo>
                    <a:pt x="112" y="131"/>
                  </a:lnTo>
                  <a:lnTo>
                    <a:pt x="110" y="131"/>
                  </a:lnTo>
                  <a:lnTo>
                    <a:pt x="110" y="129"/>
                  </a:lnTo>
                  <a:lnTo>
                    <a:pt x="110" y="127"/>
                  </a:lnTo>
                  <a:lnTo>
                    <a:pt x="108" y="127"/>
                  </a:lnTo>
                  <a:lnTo>
                    <a:pt x="108" y="125"/>
                  </a:lnTo>
                  <a:lnTo>
                    <a:pt x="108" y="123"/>
                  </a:lnTo>
                  <a:lnTo>
                    <a:pt x="108" y="121"/>
                  </a:lnTo>
                  <a:lnTo>
                    <a:pt x="110" y="121"/>
                  </a:lnTo>
                  <a:lnTo>
                    <a:pt x="108" y="121"/>
                  </a:lnTo>
                  <a:lnTo>
                    <a:pt x="108" y="119"/>
                  </a:lnTo>
                  <a:lnTo>
                    <a:pt x="108" y="117"/>
                  </a:lnTo>
                  <a:lnTo>
                    <a:pt x="108" y="116"/>
                  </a:lnTo>
                  <a:lnTo>
                    <a:pt x="108" y="114"/>
                  </a:lnTo>
                  <a:lnTo>
                    <a:pt x="108" y="112"/>
                  </a:lnTo>
                  <a:lnTo>
                    <a:pt x="108" y="110"/>
                  </a:lnTo>
                  <a:lnTo>
                    <a:pt x="108" y="108"/>
                  </a:lnTo>
                  <a:lnTo>
                    <a:pt x="110" y="106"/>
                  </a:lnTo>
                  <a:lnTo>
                    <a:pt x="110" y="104"/>
                  </a:lnTo>
                  <a:lnTo>
                    <a:pt x="110" y="102"/>
                  </a:lnTo>
                  <a:lnTo>
                    <a:pt x="110" y="100"/>
                  </a:lnTo>
                  <a:lnTo>
                    <a:pt x="110" y="98"/>
                  </a:lnTo>
                  <a:lnTo>
                    <a:pt x="112" y="98"/>
                  </a:lnTo>
                  <a:lnTo>
                    <a:pt x="112" y="96"/>
                  </a:lnTo>
                  <a:lnTo>
                    <a:pt x="112" y="94"/>
                  </a:lnTo>
                  <a:lnTo>
                    <a:pt x="114" y="94"/>
                  </a:lnTo>
                  <a:lnTo>
                    <a:pt x="116" y="94"/>
                  </a:lnTo>
                  <a:lnTo>
                    <a:pt x="116" y="93"/>
                  </a:lnTo>
                  <a:lnTo>
                    <a:pt x="116" y="91"/>
                  </a:lnTo>
                  <a:lnTo>
                    <a:pt x="118" y="91"/>
                  </a:lnTo>
                  <a:lnTo>
                    <a:pt x="118" y="89"/>
                  </a:lnTo>
                  <a:lnTo>
                    <a:pt x="120" y="89"/>
                  </a:lnTo>
                  <a:lnTo>
                    <a:pt x="121" y="89"/>
                  </a:lnTo>
                  <a:lnTo>
                    <a:pt x="121" y="87"/>
                  </a:lnTo>
                  <a:lnTo>
                    <a:pt x="121" y="85"/>
                  </a:lnTo>
                  <a:lnTo>
                    <a:pt x="123" y="83"/>
                  </a:lnTo>
                  <a:lnTo>
                    <a:pt x="123" y="81"/>
                  </a:lnTo>
                  <a:lnTo>
                    <a:pt x="125" y="81"/>
                  </a:lnTo>
                  <a:lnTo>
                    <a:pt x="125" y="79"/>
                  </a:lnTo>
                  <a:lnTo>
                    <a:pt x="127" y="79"/>
                  </a:lnTo>
                  <a:lnTo>
                    <a:pt x="127" y="77"/>
                  </a:lnTo>
                  <a:lnTo>
                    <a:pt x="127" y="75"/>
                  </a:lnTo>
                  <a:lnTo>
                    <a:pt x="125" y="75"/>
                  </a:lnTo>
                  <a:lnTo>
                    <a:pt x="125" y="73"/>
                  </a:lnTo>
                  <a:lnTo>
                    <a:pt x="125" y="71"/>
                  </a:lnTo>
                  <a:lnTo>
                    <a:pt x="125" y="69"/>
                  </a:lnTo>
                  <a:lnTo>
                    <a:pt x="127" y="69"/>
                  </a:lnTo>
                  <a:lnTo>
                    <a:pt x="127" y="68"/>
                  </a:lnTo>
                  <a:lnTo>
                    <a:pt x="127" y="66"/>
                  </a:lnTo>
                  <a:lnTo>
                    <a:pt x="127" y="64"/>
                  </a:lnTo>
                  <a:lnTo>
                    <a:pt x="127" y="62"/>
                  </a:lnTo>
                  <a:lnTo>
                    <a:pt x="125" y="62"/>
                  </a:lnTo>
                  <a:lnTo>
                    <a:pt x="127" y="60"/>
                  </a:lnTo>
                  <a:lnTo>
                    <a:pt x="127" y="58"/>
                  </a:lnTo>
                  <a:lnTo>
                    <a:pt x="127" y="56"/>
                  </a:lnTo>
                  <a:lnTo>
                    <a:pt x="127" y="54"/>
                  </a:lnTo>
                  <a:lnTo>
                    <a:pt x="129" y="54"/>
                  </a:lnTo>
                  <a:lnTo>
                    <a:pt x="129" y="52"/>
                  </a:lnTo>
                  <a:lnTo>
                    <a:pt x="129" y="50"/>
                  </a:lnTo>
                  <a:lnTo>
                    <a:pt x="129" y="48"/>
                  </a:lnTo>
                  <a:lnTo>
                    <a:pt x="129" y="46"/>
                  </a:lnTo>
                  <a:lnTo>
                    <a:pt x="127" y="46"/>
                  </a:lnTo>
                  <a:lnTo>
                    <a:pt x="127" y="45"/>
                  </a:lnTo>
                  <a:lnTo>
                    <a:pt x="129" y="45"/>
                  </a:lnTo>
                  <a:lnTo>
                    <a:pt x="131" y="45"/>
                  </a:lnTo>
                  <a:lnTo>
                    <a:pt x="131" y="43"/>
                  </a:lnTo>
                  <a:lnTo>
                    <a:pt x="133" y="43"/>
                  </a:lnTo>
                  <a:lnTo>
                    <a:pt x="133" y="41"/>
                  </a:lnTo>
                  <a:lnTo>
                    <a:pt x="135" y="41"/>
                  </a:lnTo>
                  <a:lnTo>
                    <a:pt x="135" y="39"/>
                  </a:lnTo>
                  <a:lnTo>
                    <a:pt x="135" y="37"/>
                  </a:lnTo>
                  <a:lnTo>
                    <a:pt x="133" y="37"/>
                  </a:lnTo>
                  <a:lnTo>
                    <a:pt x="133" y="35"/>
                  </a:lnTo>
                  <a:lnTo>
                    <a:pt x="131" y="35"/>
                  </a:lnTo>
                  <a:lnTo>
                    <a:pt x="131" y="33"/>
                  </a:lnTo>
                  <a:lnTo>
                    <a:pt x="131" y="31"/>
                  </a:lnTo>
                  <a:lnTo>
                    <a:pt x="131" y="29"/>
                  </a:lnTo>
                  <a:lnTo>
                    <a:pt x="133" y="29"/>
                  </a:lnTo>
                  <a:lnTo>
                    <a:pt x="135" y="29"/>
                  </a:lnTo>
                  <a:lnTo>
                    <a:pt x="135" y="27"/>
                  </a:lnTo>
                  <a:lnTo>
                    <a:pt x="137" y="27"/>
                  </a:lnTo>
                  <a:lnTo>
                    <a:pt x="137" y="25"/>
                  </a:lnTo>
                  <a:lnTo>
                    <a:pt x="137" y="23"/>
                  </a:lnTo>
                  <a:lnTo>
                    <a:pt x="135" y="23"/>
                  </a:lnTo>
                  <a:lnTo>
                    <a:pt x="135" y="21"/>
                  </a:lnTo>
                  <a:lnTo>
                    <a:pt x="135" y="20"/>
                  </a:lnTo>
                  <a:lnTo>
                    <a:pt x="135" y="18"/>
                  </a:lnTo>
                  <a:lnTo>
                    <a:pt x="133" y="18"/>
                  </a:lnTo>
                  <a:lnTo>
                    <a:pt x="133" y="16"/>
                  </a:lnTo>
                  <a:lnTo>
                    <a:pt x="131" y="16"/>
                  </a:lnTo>
                  <a:lnTo>
                    <a:pt x="131" y="14"/>
                  </a:lnTo>
                  <a:lnTo>
                    <a:pt x="133" y="14"/>
                  </a:lnTo>
                  <a:lnTo>
                    <a:pt x="133" y="12"/>
                  </a:lnTo>
                  <a:lnTo>
                    <a:pt x="133" y="14"/>
                  </a:lnTo>
                  <a:lnTo>
                    <a:pt x="135" y="14"/>
                  </a:lnTo>
                  <a:lnTo>
                    <a:pt x="135" y="16"/>
                  </a:lnTo>
                  <a:lnTo>
                    <a:pt x="135" y="14"/>
                  </a:lnTo>
                  <a:lnTo>
                    <a:pt x="137" y="14"/>
                  </a:lnTo>
                  <a:lnTo>
                    <a:pt x="137" y="12"/>
                  </a:lnTo>
                  <a:lnTo>
                    <a:pt x="137" y="10"/>
                  </a:lnTo>
                  <a:lnTo>
                    <a:pt x="139" y="10"/>
                  </a:lnTo>
                  <a:lnTo>
                    <a:pt x="141" y="10"/>
                  </a:lnTo>
                  <a:lnTo>
                    <a:pt x="143" y="10"/>
                  </a:lnTo>
                  <a:lnTo>
                    <a:pt x="144" y="10"/>
                  </a:lnTo>
                  <a:lnTo>
                    <a:pt x="144" y="8"/>
                  </a:lnTo>
                  <a:lnTo>
                    <a:pt x="146" y="8"/>
                  </a:lnTo>
                  <a:lnTo>
                    <a:pt x="148" y="8"/>
                  </a:lnTo>
                  <a:lnTo>
                    <a:pt x="150" y="8"/>
                  </a:lnTo>
                  <a:lnTo>
                    <a:pt x="150" y="6"/>
                  </a:lnTo>
                  <a:lnTo>
                    <a:pt x="152" y="6"/>
                  </a:lnTo>
                  <a:lnTo>
                    <a:pt x="154" y="6"/>
                  </a:lnTo>
                  <a:lnTo>
                    <a:pt x="156" y="6"/>
                  </a:lnTo>
                  <a:lnTo>
                    <a:pt x="156" y="4"/>
                  </a:lnTo>
                  <a:lnTo>
                    <a:pt x="158" y="4"/>
                  </a:lnTo>
                  <a:lnTo>
                    <a:pt x="160" y="4"/>
                  </a:lnTo>
                  <a:lnTo>
                    <a:pt x="162" y="4"/>
                  </a:lnTo>
                  <a:lnTo>
                    <a:pt x="164" y="4"/>
                  </a:lnTo>
                  <a:lnTo>
                    <a:pt x="166" y="4"/>
                  </a:lnTo>
                  <a:lnTo>
                    <a:pt x="168" y="4"/>
                  </a:lnTo>
                  <a:lnTo>
                    <a:pt x="169" y="4"/>
                  </a:lnTo>
                  <a:lnTo>
                    <a:pt x="171" y="4"/>
                  </a:lnTo>
                  <a:lnTo>
                    <a:pt x="171" y="6"/>
                  </a:lnTo>
                  <a:lnTo>
                    <a:pt x="173" y="6"/>
                  </a:lnTo>
                  <a:lnTo>
                    <a:pt x="173" y="4"/>
                  </a:lnTo>
                  <a:lnTo>
                    <a:pt x="175" y="4"/>
                  </a:lnTo>
                  <a:lnTo>
                    <a:pt x="177" y="4"/>
                  </a:lnTo>
                  <a:lnTo>
                    <a:pt x="177" y="2"/>
                  </a:lnTo>
                  <a:lnTo>
                    <a:pt x="179" y="2"/>
                  </a:lnTo>
                  <a:lnTo>
                    <a:pt x="179" y="0"/>
                  </a:lnTo>
                  <a:lnTo>
                    <a:pt x="181" y="0"/>
                  </a:lnTo>
                  <a:lnTo>
                    <a:pt x="181" y="2"/>
                  </a:lnTo>
                  <a:lnTo>
                    <a:pt x="183" y="2"/>
                  </a:lnTo>
                  <a:lnTo>
                    <a:pt x="183" y="4"/>
                  </a:lnTo>
                  <a:lnTo>
                    <a:pt x="185" y="4"/>
                  </a:lnTo>
                  <a:lnTo>
                    <a:pt x="185" y="6"/>
                  </a:lnTo>
                  <a:lnTo>
                    <a:pt x="183" y="6"/>
                  </a:lnTo>
                  <a:lnTo>
                    <a:pt x="183" y="8"/>
                  </a:lnTo>
                  <a:lnTo>
                    <a:pt x="185" y="8"/>
                  </a:lnTo>
                  <a:lnTo>
                    <a:pt x="187" y="10"/>
                  </a:lnTo>
                  <a:lnTo>
                    <a:pt x="187" y="12"/>
                  </a:lnTo>
                  <a:lnTo>
                    <a:pt x="189" y="12"/>
                  </a:lnTo>
                  <a:lnTo>
                    <a:pt x="189" y="14"/>
                  </a:lnTo>
                  <a:lnTo>
                    <a:pt x="189" y="16"/>
                  </a:lnTo>
                  <a:lnTo>
                    <a:pt x="189" y="18"/>
                  </a:lnTo>
                  <a:lnTo>
                    <a:pt x="191" y="18"/>
                  </a:lnTo>
                  <a:lnTo>
                    <a:pt x="191" y="20"/>
                  </a:lnTo>
                  <a:lnTo>
                    <a:pt x="193" y="20"/>
                  </a:lnTo>
                  <a:lnTo>
                    <a:pt x="193" y="21"/>
                  </a:lnTo>
                  <a:lnTo>
                    <a:pt x="194" y="21"/>
                  </a:lnTo>
                  <a:lnTo>
                    <a:pt x="193" y="23"/>
                  </a:lnTo>
                  <a:lnTo>
                    <a:pt x="191" y="23"/>
                  </a:lnTo>
                  <a:lnTo>
                    <a:pt x="191" y="25"/>
                  </a:lnTo>
                  <a:lnTo>
                    <a:pt x="189" y="25"/>
                  </a:lnTo>
                  <a:lnTo>
                    <a:pt x="189" y="27"/>
                  </a:lnTo>
                  <a:lnTo>
                    <a:pt x="189" y="29"/>
                  </a:lnTo>
                  <a:lnTo>
                    <a:pt x="189" y="31"/>
                  </a:lnTo>
                  <a:lnTo>
                    <a:pt x="187" y="33"/>
                  </a:lnTo>
                  <a:lnTo>
                    <a:pt x="189" y="33"/>
                  </a:lnTo>
                  <a:lnTo>
                    <a:pt x="191" y="33"/>
                  </a:lnTo>
                  <a:lnTo>
                    <a:pt x="191" y="35"/>
                  </a:lnTo>
                  <a:lnTo>
                    <a:pt x="191" y="37"/>
                  </a:lnTo>
                  <a:lnTo>
                    <a:pt x="191" y="39"/>
                  </a:lnTo>
                  <a:lnTo>
                    <a:pt x="189" y="39"/>
                  </a:lnTo>
                  <a:lnTo>
                    <a:pt x="189" y="41"/>
                  </a:lnTo>
                  <a:lnTo>
                    <a:pt x="191" y="41"/>
                  </a:lnTo>
                  <a:lnTo>
                    <a:pt x="193" y="41"/>
                  </a:lnTo>
                  <a:lnTo>
                    <a:pt x="193" y="43"/>
                  </a:lnTo>
                  <a:lnTo>
                    <a:pt x="193" y="45"/>
                  </a:lnTo>
                  <a:lnTo>
                    <a:pt x="194" y="45"/>
                  </a:lnTo>
                  <a:lnTo>
                    <a:pt x="196" y="45"/>
                  </a:lnTo>
                  <a:lnTo>
                    <a:pt x="198" y="45"/>
                  </a:lnTo>
                  <a:lnTo>
                    <a:pt x="198" y="46"/>
                  </a:lnTo>
                  <a:lnTo>
                    <a:pt x="200" y="46"/>
                  </a:lnTo>
                  <a:lnTo>
                    <a:pt x="200" y="45"/>
                  </a:lnTo>
                  <a:lnTo>
                    <a:pt x="202" y="45"/>
                  </a:lnTo>
                  <a:lnTo>
                    <a:pt x="202" y="43"/>
                  </a:lnTo>
                  <a:lnTo>
                    <a:pt x="204" y="43"/>
                  </a:lnTo>
                  <a:lnTo>
                    <a:pt x="206" y="43"/>
                  </a:lnTo>
                  <a:lnTo>
                    <a:pt x="206" y="41"/>
                  </a:lnTo>
                  <a:lnTo>
                    <a:pt x="208" y="41"/>
                  </a:lnTo>
                  <a:lnTo>
                    <a:pt x="210" y="41"/>
                  </a:lnTo>
                  <a:lnTo>
                    <a:pt x="212" y="41"/>
                  </a:lnTo>
                  <a:lnTo>
                    <a:pt x="214" y="41"/>
                  </a:lnTo>
                  <a:lnTo>
                    <a:pt x="216" y="41"/>
                  </a:lnTo>
                  <a:lnTo>
                    <a:pt x="216" y="43"/>
                  </a:lnTo>
                  <a:lnTo>
                    <a:pt x="216" y="41"/>
                  </a:lnTo>
                  <a:lnTo>
                    <a:pt x="218" y="41"/>
                  </a:lnTo>
                  <a:lnTo>
                    <a:pt x="218" y="39"/>
                  </a:lnTo>
                  <a:lnTo>
                    <a:pt x="219" y="39"/>
                  </a:lnTo>
                  <a:lnTo>
                    <a:pt x="221" y="39"/>
                  </a:lnTo>
                  <a:lnTo>
                    <a:pt x="223" y="39"/>
                  </a:lnTo>
                  <a:lnTo>
                    <a:pt x="223" y="37"/>
                  </a:lnTo>
                  <a:lnTo>
                    <a:pt x="223" y="35"/>
                  </a:lnTo>
                  <a:lnTo>
                    <a:pt x="225" y="35"/>
                  </a:lnTo>
                  <a:lnTo>
                    <a:pt x="227" y="35"/>
                  </a:lnTo>
                  <a:lnTo>
                    <a:pt x="229" y="35"/>
                  </a:lnTo>
                  <a:lnTo>
                    <a:pt x="229" y="33"/>
                  </a:lnTo>
                  <a:lnTo>
                    <a:pt x="231" y="33"/>
                  </a:lnTo>
                  <a:lnTo>
                    <a:pt x="231" y="31"/>
                  </a:lnTo>
                  <a:lnTo>
                    <a:pt x="233" y="31"/>
                  </a:lnTo>
                  <a:lnTo>
                    <a:pt x="233" y="33"/>
                  </a:lnTo>
                  <a:lnTo>
                    <a:pt x="233" y="35"/>
                  </a:lnTo>
                  <a:lnTo>
                    <a:pt x="233" y="37"/>
                  </a:lnTo>
                  <a:lnTo>
                    <a:pt x="233" y="39"/>
                  </a:lnTo>
                  <a:lnTo>
                    <a:pt x="233" y="41"/>
                  </a:lnTo>
                  <a:lnTo>
                    <a:pt x="233" y="43"/>
                  </a:lnTo>
                  <a:lnTo>
                    <a:pt x="235" y="43"/>
                  </a:lnTo>
                  <a:lnTo>
                    <a:pt x="235" y="41"/>
                  </a:lnTo>
                  <a:lnTo>
                    <a:pt x="237" y="41"/>
                  </a:lnTo>
                  <a:lnTo>
                    <a:pt x="239" y="41"/>
                  </a:lnTo>
                  <a:lnTo>
                    <a:pt x="241" y="43"/>
                  </a:lnTo>
                  <a:lnTo>
                    <a:pt x="239" y="43"/>
                  </a:lnTo>
                  <a:lnTo>
                    <a:pt x="241" y="43"/>
                  </a:lnTo>
                  <a:lnTo>
                    <a:pt x="241" y="45"/>
                  </a:lnTo>
                  <a:lnTo>
                    <a:pt x="242" y="45"/>
                  </a:lnTo>
                  <a:lnTo>
                    <a:pt x="244" y="45"/>
                  </a:lnTo>
                  <a:lnTo>
                    <a:pt x="244" y="46"/>
                  </a:lnTo>
                  <a:lnTo>
                    <a:pt x="244" y="48"/>
                  </a:lnTo>
                  <a:lnTo>
                    <a:pt x="244" y="50"/>
                  </a:lnTo>
                  <a:lnTo>
                    <a:pt x="246" y="50"/>
                  </a:lnTo>
                  <a:lnTo>
                    <a:pt x="246" y="52"/>
                  </a:lnTo>
                  <a:lnTo>
                    <a:pt x="246" y="54"/>
                  </a:lnTo>
                  <a:lnTo>
                    <a:pt x="248" y="54"/>
                  </a:lnTo>
                  <a:lnTo>
                    <a:pt x="246" y="56"/>
                  </a:lnTo>
                  <a:lnTo>
                    <a:pt x="246" y="58"/>
                  </a:lnTo>
                  <a:lnTo>
                    <a:pt x="246" y="60"/>
                  </a:lnTo>
                  <a:lnTo>
                    <a:pt x="246" y="62"/>
                  </a:lnTo>
                  <a:lnTo>
                    <a:pt x="246" y="64"/>
                  </a:lnTo>
                  <a:lnTo>
                    <a:pt x="248" y="64"/>
                  </a:lnTo>
                  <a:lnTo>
                    <a:pt x="246" y="64"/>
                  </a:lnTo>
                  <a:lnTo>
                    <a:pt x="246" y="66"/>
                  </a:lnTo>
                  <a:lnTo>
                    <a:pt x="246" y="68"/>
                  </a:lnTo>
                  <a:lnTo>
                    <a:pt x="248" y="68"/>
                  </a:lnTo>
                  <a:lnTo>
                    <a:pt x="248" y="66"/>
                  </a:lnTo>
                  <a:lnTo>
                    <a:pt x="250" y="66"/>
                  </a:lnTo>
                  <a:lnTo>
                    <a:pt x="250" y="68"/>
                  </a:lnTo>
                  <a:lnTo>
                    <a:pt x="252" y="68"/>
                  </a:lnTo>
                  <a:lnTo>
                    <a:pt x="252" y="69"/>
                  </a:lnTo>
                  <a:lnTo>
                    <a:pt x="252" y="71"/>
                  </a:lnTo>
                  <a:lnTo>
                    <a:pt x="254" y="71"/>
                  </a:lnTo>
                  <a:lnTo>
                    <a:pt x="254" y="73"/>
                  </a:lnTo>
                  <a:lnTo>
                    <a:pt x="254" y="71"/>
                  </a:lnTo>
                  <a:lnTo>
                    <a:pt x="256" y="71"/>
                  </a:lnTo>
                  <a:lnTo>
                    <a:pt x="256" y="73"/>
                  </a:lnTo>
                  <a:lnTo>
                    <a:pt x="258" y="73"/>
                  </a:lnTo>
                  <a:lnTo>
                    <a:pt x="260" y="73"/>
                  </a:lnTo>
                  <a:lnTo>
                    <a:pt x="258" y="73"/>
                  </a:lnTo>
                  <a:lnTo>
                    <a:pt x="258" y="75"/>
                  </a:lnTo>
                  <a:lnTo>
                    <a:pt x="258" y="77"/>
                  </a:lnTo>
                  <a:lnTo>
                    <a:pt x="258" y="79"/>
                  </a:lnTo>
                  <a:lnTo>
                    <a:pt x="256" y="79"/>
                  </a:lnTo>
                  <a:lnTo>
                    <a:pt x="256" y="81"/>
                  </a:lnTo>
                  <a:lnTo>
                    <a:pt x="256" y="83"/>
                  </a:lnTo>
                  <a:lnTo>
                    <a:pt x="256" y="85"/>
                  </a:lnTo>
                  <a:lnTo>
                    <a:pt x="254" y="85"/>
                  </a:lnTo>
                  <a:lnTo>
                    <a:pt x="254" y="87"/>
                  </a:lnTo>
                  <a:lnTo>
                    <a:pt x="256" y="87"/>
                  </a:lnTo>
                  <a:lnTo>
                    <a:pt x="256" y="89"/>
                  </a:lnTo>
                  <a:lnTo>
                    <a:pt x="258" y="89"/>
                  </a:lnTo>
                  <a:lnTo>
                    <a:pt x="260" y="89"/>
                  </a:lnTo>
                  <a:lnTo>
                    <a:pt x="262" y="89"/>
                  </a:lnTo>
                  <a:lnTo>
                    <a:pt x="264" y="89"/>
                  </a:lnTo>
                  <a:lnTo>
                    <a:pt x="266" y="89"/>
                  </a:lnTo>
                  <a:lnTo>
                    <a:pt x="266" y="91"/>
                  </a:lnTo>
                  <a:lnTo>
                    <a:pt x="266" y="93"/>
                  </a:lnTo>
                  <a:lnTo>
                    <a:pt x="266" y="94"/>
                  </a:lnTo>
                  <a:lnTo>
                    <a:pt x="267" y="94"/>
                  </a:lnTo>
                  <a:lnTo>
                    <a:pt x="267" y="96"/>
                  </a:lnTo>
                  <a:lnTo>
                    <a:pt x="267" y="98"/>
                  </a:lnTo>
                  <a:lnTo>
                    <a:pt x="269" y="100"/>
                  </a:lnTo>
                  <a:lnTo>
                    <a:pt x="269" y="102"/>
                  </a:lnTo>
                  <a:lnTo>
                    <a:pt x="269" y="104"/>
                  </a:lnTo>
                  <a:lnTo>
                    <a:pt x="271" y="104"/>
                  </a:lnTo>
                  <a:lnTo>
                    <a:pt x="271" y="106"/>
                  </a:lnTo>
                  <a:lnTo>
                    <a:pt x="271" y="108"/>
                  </a:lnTo>
                  <a:lnTo>
                    <a:pt x="271" y="110"/>
                  </a:lnTo>
                  <a:lnTo>
                    <a:pt x="273" y="110"/>
                  </a:lnTo>
                  <a:lnTo>
                    <a:pt x="275" y="110"/>
                  </a:lnTo>
                  <a:lnTo>
                    <a:pt x="275" y="112"/>
                  </a:lnTo>
                  <a:lnTo>
                    <a:pt x="275" y="110"/>
                  </a:lnTo>
                  <a:lnTo>
                    <a:pt x="277" y="110"/>
                  </a:lnTo>
                  <a:lnTo>
                    <a:pt x="277" y="112"/>
                  </a:lnTo>
                  <a:lnTo>
                    <a:pt x="277" y="110"/>
                  </a:lnTo>
                  <a:lnTo>
                    <a:pt x="279" y="110"/>
                  </a:lnTo>
                  <a:lnTo>
                    <a:pt x="281" y="110"/>
                  </a:lnTo>
                  <a:lnTo>
                    <a:pt x="283" y="110"/>
                  </a:lnTo>
                  <a:lnTo>
                    <a:pt x="281" y="112"/>
                  </a:lnTo>
                  <a:lnTo>
                    <a:pt x="283" y="112"/>
                  </a:lnTo>
                  <a:lnTo>
                    <a:pt x="283" y="114"/>
                  </a:lnTo>
                  <a:lnTo>
                    <a:pt x="283" y="116"/>
                  </a:lnTo>
                  <a:lnTo>
                    <a:pt x="285" y="116"/>
                  </a:lnTo>
                  <a:lnTo>
                    <a:pt x="285" y="117"/>
                  </a:lnTo>
                  <a:lnTo>
                    <a:pt x="283" y="117"/>
                  </a:lnTo>
                  <a:lnTo>
                    <a:pt x="283" y="119"/>
                  </a:lnTo>
                  <a:lnTo>
                    <a:pt x="281" y="119"/>
                  </a:lnTo>
                  <a:lnTo>
                    <a:pt x="283" y="119"/>
                  </a:lnTo>
                  <a:lnTo>
                    <a:pt x="281" y="121"/>
                  </a:lnTo>
                  <a:lnTo>
                    <a:pt x="283" y="121"/>
                  </a:lnTo>
                  <a:lnTo>
                    <a:pt x="283" y="123"/>
                  </a:lnTo>
                  <a:lnTo>
                    <a:pt x="283" y="121"/>
                  </a:lnTo>
                  <a:lnTo>
                    <a:pt x="285" y="121"/>
                  </a:lnTo>
                  <a:lnTo>
                    <a:pt x="285" y="123"/>
                  </a:lnTo>
                  <a:lnTo>
                    <a:pt x="285" y="125"/>
                  </a:lnTo>
                  <a:lnTo>
                    <a:pt x="285" y="127"/>
                  </a:lnTo>
                  <a:lnTo>
                    <a:pt x="285" y="129"/>
                  </a:lnTo>
                  <a:lnTo>
                    <a:pt x="287" y="129"/>
                  </a:lnTo>
                  <a:lnTo>
                    <a:pt x="287" y="131"/>
                  </a:lnTo>
                  <a:lnTo>
                    <a:pt x="289" y="131"/>
                  </a:lnTo>
                  <a:lnTo>
                    <a:pt x="289" y="133"/>
                  </a:lnTo>
                  <a:lnTo>
                    <a:pt x="291" y="133"/>
                  </a:lnTo>
                  <a:lnTo>
                    <a:pt x="291" y="135"/>
                  </a:lnTo>
                  <a:lnTo>
                    <a:pt x="291" y="137"/>
                  </a:lnTo>
                  <a:lnTo>
                    <a:pt x="292" y="137"/>
                  </a:lnTo>
                  <a:lnTo>
                    <a:pt x="291" y="137"/>
                  </a:lnTo>
                  <a:lnTo>
                    <a:pt x="291" y="139"/>
                  </a:lnTo>
                  <a:lnTo>
                    <a:pt x="289" y="139"/>
                  </a:lnTo>
                  <a:lnTo>
                    <a:pt x="287" y="139"/>
                  </a:lnTo>
                  <a:lnTo>
                    <a:pt x="287" y="141"/>
                  </a:lnTo>
                  <a:lnTo>
                    <a:pt x="285" y="141"/>
                  </a:lnTo>
                  <a:lnTo>
                    <a:pt x="285" y="139"/>
                  </a:lnTo>
                  <a:lnTo>
                    <a:pt x="283" y="139"/>
                  </a:lnTo>
                  <a:lnTo>
                    <a:pt x="281" y="139"/>
                  </a:lnTo>
                  <a:lnTo>
                    <a:pt x="281" y="137"/>
                  </a:lnTo>
                  <a:lnTo>
                    <a:pt x="279" y="137"/>
                  </a:lnTo>
                  <a:lnTo>
                    <a:pt x="279" y="135"/>
                  </a:lnTo>
                  <a:lnTo>
                    <a:pt x="277" y="135"/>
                  </a:lnTo>
                  <a:lnTo>
                    <a:pt x="277" y="137"/>
                  </a:lnTo>
                  <a:lnTo>
                    <a:pt x="277" y="135"/>
                  </a:lnTo>
                  <a:lnTo>
                    <a:pt x="275" y="133"/>
                  </a:lnTo>
                  <a:lnTo>
                    <a:pt x="273" y="133"/>
                  </a:lnTo>
                  <a:lnTo>
                    <a:pt x="273" y="135"/>
                  </a:lnTo>
                  <a:lnTo>
                    <a:pt x="273" y="133"/>
                  </a:lnTo>
                  <a:lnTo>
                    <a:pt x="271" y="133"/>
                  </a:lnTo>
                  <a:lnTo>
                    <a:pt x="271" y="135"/>
                  </a:lnTo>
                  <a:lnTo>
                    <a:pt x="271" y="137"/>
                  </a:lnTo>
                  <a:lnTo>
                    <a:pt x="271" y="139"/>
                  </a:lnTo>
                  <a:lnTo>
                    <a:pt x="273" y="141"/>
                  </a:lnTo>
                  <a:lnTo>
                    <a:pt x="273" y="142"/>
                  </a:lnTo>
                  <a:lnTo>
                    <a:pt x="275" y="144"/>
                  </a:lnTo>
                  <a:lnTo>
                    <a:pt x="275" y="146"/>
                  </a:lnTo>
                  <a:lnTo>
                    <a:pt x="275" y="148"/>
                  </a:lnTo>
                  <a:lnTo>
                    <a:pt x="277" y="148"/>
                  </a:lnTo>
                  <a:lnTo>
                    <a:pt x="277" y="150"/>
                  </a:lnTo>
                  <a:lnTo>
                    <a:pt x="277" y="152"/>
                  </a:lnTo>
                  <a:lnTo>
                    <a:pt x="279" y="152"/>
                  </a:lnTo>
                  <a:lnTo>
                    <a:pt x="279" y="154"/>
                  </a:lnTo>
                  <a:lnTo>
                    <a:pt x="281" y="154"/>
                  </a:lnTo>
                  <a:lnTo>
                    <a:pt x="281" y="156"/>
                  </a:lnTo>
                  <a:lnTo>
                    <a:pt x="281" y="158"/>
                  </a:lnTo>
                  <a:lnTo>
                    <a:pt x="283" y="156"/>
                  </a:lnTo>
                  <a:lnTo>
                    <a:pt x="283" y="158"/>
                  </a:lnTo>
                  <a:lnTo>
                    <a:pt x="283" y="160"/>
                  </a:lnTo>
                  <a:lnTo>
                    <a:pt x="283" y="162"/>
                  </a:lnTo>
                  <a:lnTo>
                    <a:pt x="281" y="162"/>
                  </a:lnTo>
                  <a:lnTo>
                    <a:pt x="281" y="164"/>
                  </a:lnTo>
                  <a:lnTo>
                    <a:pt x="279" y="164"/>
                  </a:lnTo>
                  <a:lnTo>
                    <a:pt x="277" y="164"/>
                  </a:lnTo>
                  <a:lnTo>
                    <a:pt x="277" y="165"/>
                  </a:lnTo>
                  <a:lnTo>
                    <a:pt x="275" y="165"/>
                  </a:lnTo>
                  <a:lnTo>
                    <a:pt x="275" y="167"/>
                  </a:lnTo>
                  <a:lnTo>
                    <a:pt x="275" y="169"/>
                  </a:lnTo>
                  <a:lnTo>
                    <a:pt x="277" y="169"/>
                  </a:lnTo>
                  <a:lnTo>
                    <a:pt x="277" y="171"/>
                  </a:lnTo>
                  <a:lnTo>
                    <a:pt x="279" y="171"/>
                  </a:lnTo>
                  <a:lnTo>
                    <a:pt x="281" y="171"/>
                  </a:lnTo>
                  <a:lnTo>
                    <a:pt x="281" y="173"/>
                  </a:lnTo>
                  <a:lnTo>
                    <a:pt x="281" y="171"/>
                  </a:lnTo>
                  <a:lnTo>
                    <a:pt x="283" y="171"/>
                  </a:lnTo>
                  <a:lnTo>
                    <a:pt x="285" y="171"/>
                  </a:lnTo>
                  <a:lnTo>
                    <a:pt x="285" y="173"/>
                  </a:lnTo>
                  <a:lnTo>
                    <a:pt x="287" y="175"/>
                  </a:lnTo>
                  <a:lnTo>
                    <a:pt x="287" y="177"/>
                  </a:lnTo>
                  <a:lnTo>
                    <a:pt x="287" y="179"/>
                  </a:lnTo>
                  <a:lnTo>
                    <a:pt x="287" y="181"/>
                  </a:lnTo>
                  <a:lnTo>
                    <a:pt x="285" y="181"/>
                  </a:lnTo>
                  <a:lnTo>
                    <a:pt x="285" y="183"/>
                  </a:lnTo>
                  <a:lnTo>
                    <a:pt x="287" y="183"/>
                  </a:lnTo>
                  <a:lnTo>
                    <a:pt x="287" y="185"/>
                  </a:lnTo>
                  <a:lnTo>
                    <a:pt x="289" y="185"/>
                  </a:lnTo>
                  <a:lnTo>
                    <a:pt x="289" y="187"/>
                  </a:lnTo>
                  <a:lnTo>
                    <a:pt x="291" y="187"/>
                  </a:lnTo>
                  <a:lnTo>
                    <a:pt x="292" y="187"/>
                  </a:lnTo>
                  <a:lnTo>
                    <a:pt x="292" y="189"/>
                  </a:lnTo>
                  <a:lnTo>
                    <a:pt x="294" y="189"/>
                  </a:lnTo>
                  <a:lnTo>
                    <a:pt x="294" y="190"/>
                  </a:lnTo>
                  <a:lnTo>
                    <a:pt x="294" y="192"/>
                  </a:lnTo>
                  <a:lnTo>
                    <a:pt x="294" y="194"/>
                  </a:lnTo>
                  <a:lnTo>
                    <a:pt x="296" y="194"/>
                  </a:lnTo>
                  <a:lnTo>
                    <a:pt x="296" y="196"/>
                  </a:lnTo>
                  <a:lnTo>
                    <a:pt x="298" y="196"/>
                  </a:lnTo>
                  <a:lnTo>
                    <a:pt x="298" y="198"/>
                  </a:lnTo>
                  <a:lnTo>
                    <a:pt x="296" y="198"/>
                  </a:lnTo>
                  <a:lnTo>
                    <a:pt x="296" y="200"/>
                  </a:lnTo>
                  <a:lnTo>
                    <a:pt x="294" y="200"/>
                  </a:lnTo>
                  <a:lnTo>
                    <a:pt x="292" y="200"/>
                  </a:lnTo>
                  <a:lnTo>
                    <a:pt x="291" y="200"/>
                  </a:lnTo>
                  <a:lnTo>
                    <a:pt x="291" y="202"/>
                  </a:lnTo>
                  <a:lnTo>
                    <a:pt x="289" y="202"/>
                  </a:lnTo>
                  <a:lnTo>
                    <a:pt x="287" y="202"/>
                  </a:lnTo>
                  <a:lnTo>
                    <a:pt x="285" y="204"/>
                  </a:lnTo>
                  <a:lnTo>
                    <a:pt x="285" y="206"/>
                  </a:lnTo>
                  <a:lnTo>
                    <a:pt x="287" y="206"/>
                  </a:lnTo>
                  <a:lnTo>
                    <a:pt x="287" y="208"/>
                  </a:lnTo>
                  <a:lnTo>
                    <a:pt x="287" y="210"/>
                  </a:lnTo>
                  <a:lnTo>
                    <a:pt x="289" y="210"/>
                  </a:lnTo>
                  <a:lnTo>
                    <a:pt x="289" y="212"/>
                  </a:lnTo>
                  <a:lnTo>
                    <a:pt x="291" y="212"/>
                  </a:lnTo>
                  <a:lnTo>
                    <a:pt x="292" y="212"/>
                  </a:lnTo>
                  <a:lnTo>
                    <a:pt x="294" y="212"/>
                  </a:lnTo>
                  <a:lnTo>
                    <a:pt x="294" y="213"/>
                  </a:lnTo>
                  <a:lnTo>
                    <a:pt x="294" y="215"/>
                  </a:lnTo>
                  <a:lnTo>
                    <a:pt x="296" y="215"/>
                  </a:lnTo>
                  <a:lnTo>
                    <a:pt x="298" y="217"/>
                  </a:lnTo>
                  <a:lnTo>
                    <a:pt x="300" y="217"/>
                  </a:lnTo>
                  <a:lnTo>
                    <a:pt x="300" y="219"/>
                  </a:lnTo>
                  <a:lnTo>
                    <a:pt x="300" y="221"/>
                  </a:lnTo>
                  <a:lnTo>
                    <a:pt x="300" y="223"/>
                  </a:lnTo>
                  <a:lnTo>
                    <a:pt x="302" y="223"/>
                  </a:lnTo>
                  <a:lnTo>
                    <a:pt x="304" y="225"/>
                  </a:lnTo>
                  <a:lnTo>
                    <a:pt x="304" y="227"/>
                  </a:lnTo>
                  <a:lnTo>
                    <a:pt x="304" y="229"/>
                  </a:lnTo>
                  <a:lnTo>
                    <a:pt x="306" y="229"/>
                  </a:lnTo>
                  <a:lnTo>
                    <a:pt x="308" y="229"/>
                  </a:lnTo>
                  <a:lnTo>
                    <a:pt x="310" y="229"/>
                  </a:lnTo>
                  <a:lnTo>
                    <a:pt x="310" y="231"/>
                  </a:lnTo>
                  <a:lnTo>
                    <a:pt x="312" y="231"/>
                  </a:lnTo>
                  <a:lnTo>
                    <a:pt x="314" y="231"/>
                  </a:lnTo>
                  <a:lnTo>
                    <a:pt x="315" y="233"/>
                  </a:lnTo>
                  <a:lnTo>
                    <a:pt x="317" y="233"/>
                  </a:lnTo>
                  <a:lnTo>
                    <a:pt x="317" y="235"/>
                  </a:lnTo>
                  <a:lnTo>
                    <a:pt x="317" y="237"/>
                  </a:lnTo>
                  <a:lnTo>
                    <a:pt x="319" y="237"/>
                  </a:lnTo>
                  <a:lnTo>
                    <a:pt x="321" y="238"/>
                  </a:lnTo>
                  <a:lnTo>
                    <a:pt x="323" y="238"/>
                  </a:lnTo>
                  <a:lnTo>
                    <a:pt x="323" y="240"/>
                  </a:lnTo>
                  <a:lnTo>
                    <a:pt x="321" y="240"/>
                  </a:lnTo>
                  <a:lnTo>
                    <a:pt x="321" y="242"/>
                  </a:lnTo>
                  <a:lnTo>
                    <a:pt x="323" y="242"/>
                  </a:lnTo>
                  <a:lnTo>
                    <a:pt x="323" y="244"/>
                  </a:lnTo>
                  <a:lnTo>
                    <a:pt x="325" y="242"/>
                  </a:lnTo>
                  <a:lnTo>
                    <a:pt x="327" y="242"/>
                  </a:lnTo>
                  <a:lnTo>
                    <a:pt x="327" y="244"/>
                  </a:lnTo>
                  <a:lnTo>
                    <a:pt x="329" y="244"/>
                  </a:lnTo>
                  <a:lnTo>
                    <a:pt x="329" y="246"/>
                  </a:lnTo>
                  <a:lnTo>
                    <a:pt x="331" y="246"/>
                  </a:lnTo>
                  <a:lnTo>
                    <a:pt x="333" y="246"/>
                  </a:lnTo>
                  <a:lnTo>
                    <a:pt x="333" y="248"/>
                  </a:lnTo>
                  <a:lnTo>
                    <a:pt x="335" y="248"/>
                  </a:lnTo>
                  <a:lnTo>
                    <a:pt x="337" y="248"/>
                  </a:lnTo>
                  <a:lnTo>
                    <a:pt x="337" y="250"/>
                  </a:lnTo>
                  <a:lnTo>
                    <a:pt x="339" y="250"/>
                  </a:lnTo>
                  <a:lnTo>
                    <a:pt x="340" y="250"/>
                  </a:lnTo>
                  <a:lnTo>
                    <a:pt x="340" y="252"/>
                  </a:lnTo>
                  <a:lnTo>
                    <a:pt x="342" y="252"/>
                  </a:lnTo>
                  <a:lnTo>
                    <a:pt x="342" y="254"/>
                  </a:lnTo>
                  <a:lnTo>
                    <a:pt x="342" y="256"/>
                  </a:lnTo>
                  <a:lnTo>
                    <a:pt x="342" y="258"/>
                  </a:lnTo>
                  <a:lnTo>
                    <a:pt x="342" y="260"/>
                  </a:lnTo>
                  <a:lnTo>
                    <a:pt x="340" y="260"/>
                  </a:lnTo>
                  <a:lnTo>
                    <a:pt x="340" y="261"/>
                  </a:lnTo>
                  <a:lnTo>
                    <a:pt x="339" y="261"/>
                  </a:lnTo>
                  <a:lnTo>
                    <a:pt x="339" y="263"/>
                  </a:lnTo>
                  <a:lnTo>
                    <a:pt x="339" y="265"/>
                  </a:lnTo>
                  <a:lnTo>
                    <a:pt x="339" y="267"/>
                  </a:lnTo>
                  <a:lnTo>
                    <a:pt x="340" y="267"/>
                  </a:lnTo>
                  <a:lnTo>
                    <a:pt x="340" y="269"/>
                  </a:lnTo>
                  <a:lnTo>
                    <a:pt x="340" y="271"/>
                  </a:lnTo>
                  <a:lnTo>
                    <a:pt x="339" y="271"/>
                  </a:lnTo>
                  <a:lnTo>
                    <a:pt x="339" y="273"/>
                  </a:lnTo>
                  <a:lnTo>
                    <a:pt x="337" y="273"/>
                  </a:lnTo>
                  <a:lnTo>
                    <a:pt x="337" y="275"/>
                  </a:lnTo>
                  <a:lnTo>
                    <a:pt x="337" y="277"/>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6" name="Freeform 23">
              <a:extLst>
                <a:ext uri="{FF2B5EF4-FFF2-40B4-BE49-F238E27FC236}">
                  <a16:creationId xmlns:a16="http://schemas.microsoft.com/office/drawing/2014/main" id="{F339C194-5646-AC38-5B57-D063DF534589}"/>
                </a:ext>
              </a:extLst>
            </p:cNvPr>
            <p:cNvSpPr>
              <a:spLocks noEditPoints="1"/>
            </p:cNvSpPr>
            <p:nvPr/>
          </p:nvSpPr>
          <p:spPr bwMode="auto">
            <a:xfrm>
              <a:off x="2567" y="2907"/>
              <a:ext cx="424" cy="486"/>
            </a:xfrm>
            <a:custGeom>
              <a:avLst/>
              <a:gdLst>
                <a:gd name="T0" fmla="*/ 378 w 424"/>
                <a:gd name="T1" fmla="*/ 417 h 486"/>
                <a:gd name="T2" fmla="*/ 144 w 424"/>
                <a:gd name="T3" fmla="*/ 2 h 486"/>
                <a:gd name="T4" fmla="*/ 169 w 424"/>
                <a:gd name="T5" fmla="*/ 13 h 486"/>
                <a:gd name="T6" fmla="*/ 188 w 424"/>
                <a:gd name="T7" fmla="*/ 33 h 486"/>
                <a:gd name="T8" fmla="*/ 205 w 424"/>
                <a:gd name="T9" fmla="*/ 60 h 486"/>
                <a:gd name="T10" fmla="*/ 217 w 424"/>
                <a:gd name="T11" fmla="*/ 85 h 486"/>
                <a:gd name="T12" fmla="*/ 244 w 424"/>
                <a:gd name="T13" fmla="*/ 102 h 486"/>
                <a:gd name="T14" fmla="*/ 242 w 424"/>
                <a:gd name="T15" fmla="*/ 131 h 486"/>
                <a:gd name="T16" fmla="*/ 232 w 424"/>
                <a:gd name="T17" fmla="*/ 150 h 486"/>
                <a:gd name="T18" fmla="*/ 244 w 424"/>
                <a:gd name="T19" fmla="*/ 173 h 486"/>
                <a:gd name="T20" fmla="*/ 232 w 424"/>
                <a:gd name="T21" fmla="*/ 206 h 486"/>
                <a:gd name="T22" fmla="*/ 244 w 424"/>
                <a:gd name="T23" fmla="*/ 230 h 486"/>
                <a:gd name="T24" fmla="*/ 271 w 424"/>
                <a:gd name="T25" fmla="*/ 244 h 486"/>
                <a:gd name="T26" fmla="*/ 292 w 424"/>
                <a:gd name="T27" fmla="*/ 265 h 486"/>
                <a:gd name="T28" fmla="*/ 319 w 424"/>
                <a:gd name="T29" fmla="*/ 278 h 486"/>
                <a:gd name="T30" fmla="*/ 323 w 424"/>
                <a:gd name="T31" fmla="*/ 307 h 486"/>
                <a:gd name="T32" fmla="*/ 349 w 424"/>
                <a:gd name="T33" fmla="*/ 298 h 486"/>
                <a:gd name="T34" fmla="*/ 355 w 424"/>
                <a:gd name="T35" fmla="*/ 271 h 486"/>
                <a:gd name="T36" fmla="*/ 367 w 424"/>
                <a:gd name="T37" fmla="*/ 257 h 486"/>
                <a:gd name="T38" fmla="*/ 394 w 424"/>
                <a:gd name="T39" fmla="*/ 259 h 486"/>
                <a:gd name="T40" fmla="*/ 413 w 424"/>
                <a:gd name="T41" fmla="*/ 273 h 486"/>
                <a:gd name="T42" fmla="*/ 417 w 424"/>
                <a:gd name="T43" fmla="*/ 286 h 486"/>
                <a:gd name="T44" fmla="*/ 413 w 424"/>
                <a:gd name="T45" fmla="*/ 309 h 486"/>
                <a:gd name="T46" fmla="*/ 407 w 424"/>
                <a:gd name="T47" fmla="*/ 323 h 486"/>
                <a:gd name="T48" fmla="*/ 401 w 424"/>
                <a:gd name="T49" fmla="*/ 350 h 486"/>
                <a:gd name="T50" fmla="*/ 390 w 424"/>
                <a:gd name="T51" fmla="*/ 374 h 486"/>
                <a:gd name="T52" fmla="*/ 380 w 424"/>
                <a:gd name="T53" fmla="*/ 407 h 486"/>
                <a:gd name="T54" fmla="*/ 367 w 424"/>
                <a:gd name="T55" fmla="*/ 430 h 486"/>
                <a:gd name="T56" fmla="*/ 363 w 424"/>
                <a:gd name="T57" fmla="*/ 446 h 486"/>
                <a:gd name="T58" fmla="*/ 361 w 424"/>
                <a:gd name="T59" fmla="*/ 440 h 486"/>
                <a:gd name="T60" fmla="*/ 336 w 424"/>
                <a:gd name="T61" fmla="*/ 457 h 486"/>
                <a:gd name="T62" fmla="*/ 325 w 424"/>
                <a:gd name="T63" fmla="*/ 457 h 486"/>
                <a:gd name="T64" fmla="*/ 305 w 424"/>
                <a:gd name="T65" fmla="*/ 469 h 486"/>
                <a:gd name="T66" fmla="*/ 290 w 424"/>
                <a:gd name="T67" fmla="*/ 467 h 486"/>
                <a:gd name="T68" fmla="*/ 273 w 424"/>
                <a:gd name="T69" fmla="*/ 482 h 486"/>
                <a:gd name="T70" fmla="*/ 234 w 424"/>
                <a:gd name="T71" fmla="*/ 474 h 486"/>
                <a:gd name="T72" fmla="*/ 205 w 424"/>
                <a:gd name="T73" fmla="*/ 484 h 486"/>
                <a:gd name="T74" fmla="*/ 202 w 424"/>
                <a:gd name="T75" fmla="*/ 459 h 486"/>
                <a:gd name="T76" fmla="*/ 175 w 424"/>
                <a:gd name="T77" fmla="*/ 440 h 486"/>
                <a:gd name="T78" fmla="*/ 148 w 424"/>
                <a:gd name="T79" fmla="*/ 415 h 486"/>
                <a:gd name="T80" fmla="*/ 148 w 424"/>
                <a:gd name="T81" fmla="*/ 392 h 486"/>
                <a:gd name="T82" fmla="*/ 146 w 424"/>
                <a:gd name="T83" fmla="*/ 367 h 486"/>
                <a:gd name="T84" fmla="*/ 140 w 424"/>
                <a:gd name="T85" fmla="*/ 344 h 486"/>
                <a:gd name="T86" fmla="*/ 148 w 424"/>
                <a:gd name="T87" fmla="*/ 330 h 486"/>
                <a:gd name="T88" fmla="*/ 134 w 424"/>
                <a:gd name="T89" fmla="*/ 319 h 486"/>
                <a:gd name="T90" fmla="*/ 119 w 424"/>
                <a:gd name="T91" fmla="*/ 288 h 486"/>
                <a:gd name="T92" fmla="*/ 109 w 424"/>
                <a:gd name="T93" fmla="*/ 269 h 486"/>
                <a:gd name="T94" fmla="*/ 96 w 424"/>
                <a:gd name="T95" fmla="*/ 242 h 486"/>
                <a:gd name="T96" fmla="*/ 65 w 424"/>
                <a:gd name="T97" fmla="*/ 252 h 486"/>
                <a:gd name="T98" fmla="*/ 54 w 424"/>
                <a:gd name="T99" fmla="*/ 232 h 486"/>
                <a:gd name="T100" fmla="*/ 42 w 424"/>
                <a:gd name="T101" fmla="*/ 204 h 486"/>
                <a:gd name="T102" fmla="*/ 52 w 424"/>
                <a:gd name="T103" fmla="*/ 175 h 486"/>
                <a:gd name="T104" fmla="*/ 38 w 424"/>
                <a:gd name="T105" fmla="*/ 154 h 486"/>
                <a:gd name="T106" fmla="*/ 15 w 424"/>
                <a:gd name="T107" fmla="*/ 150 h 486"/>
                <a:gd name="T108" fmla="*/ 13 w 424"/>
                <a:gd name="T109" fmla="*/ 131 h 486"/>
                <a:gd name="T110" fmla="*/ 27 w 424"/>
                <a:gd name="T111" fmla="*/ 98 h 486"/>
                <a:gd name="T112" fmla="*/ 31 w 424"/>
                <a:gd name="T113" fmla="*/ 65 h 486"/>
                <a:gd name="T114" fmla="*/ 38 w 424"/>
                <a:gd name="T115" fmla="*/ 38 h 486"/>
                <a:gd name="T116" fmla="*/ 63 w 424"/>
                <a:gd name="T117" fmla="*/ 23 h 486"/>
                <a:gd name="T118" fmla="*/ 88 w 424"/>
                <a:gd name="T119" fmla="*/ 15 h 486"/>
                <a:gd name="T120" fmla="*/ 107 w 424"/>
                <a:gd name="T121" fmla="*/ 8 h 486"/>
                <a:gd name="T122" fmla="*/ 136 w 424"/>
                <a:gd name="T123" fmla="*/ 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4" h="486">
                  <a:moveTo>
                    <a:pt x="236" y="478"/>
                  </a:moveTo>
                  <a:lnTo>
                    <a:pt x="234" y="476"/>
                  </a:lnTo>
                  <a:lnTo>
                    <a:pt x="236" y="476"/>
                  </a:lnTo>
                  <a:lnTo>
                    <a:pt x="236" y="478"/>
                  </a:lnTo>
                  <a:close/>
                  <a:moveTo>
                    <a:pt x="351" y="465"/>
                  </a:moveTo>
                  <a:lnTo>
                    <a:pt x="349" y="465"/>
                  </a:lnTo>
                  <a:lnTo>
                    <a:pt x="349" y="463"/>
                  </a:lnTo>
                  <a:lnTo>
                    <a:pt x="351" y="465"/>
                  </a:lnTo>
                  <a:close/>
                  <a:moveTo>
                    <a:pt x="367" y="436"/>
                  </a:moveTo>
                  <a:lnTo>
                    <a:pt x="365" y="436"/>
                  </a:lnTo>
                  <a:lnTo>
                    <a:pt x="367" y="436"/>
                  </a:lnTo>
                  <a:close/>
                  <a:moveTo>
                    <a:pt x="367" y="434"/>
                  </a:moveTo>
                  <a:lnTo>
                    <a:pt x="367" y="436"/>
                  </a:lnTo>
                  <a:lnTo>
                    <a:pt x="367" y="434"/>
                  </a:lnTo>
                  <a:close/>
                  <a:moveTo>
                    <a:pt x="369" y="434"/>
                  </a:moveTo>
                  <a:lnTo>
                    <a:pt x="369" y="436"/>
                  </a:lnTo>
                  <a:lnTo>
                    <a:pt x="367" y="436"/>
                  </a:lnTo>
                  <a:lnTo>
                    <a:pt x="367" y="434"/>
                  </a:lnTo>
                  <a:lnTo>
                    <a:pt x="369" y="434"/>
                  </a:lnTo>
                  <a:close/>
                  <a:moveTo>
                    <a:pt x="371" y="432"/>
                  </a:moveTo>
                  <a:lnTo>
                    <a:pt x="371" y="434"/>
                  </a:lnTo>
                  <a:lnTo>
                    <a:pt x="371" y="432"/>
                  </a:lnTo>
                  <a:close/>
                  <a:moveTo>
                    <a:pt x="378" y="417"/>
                  </a:moveTo>
                  <a:lnTo>
                    <a:pt x="378" y="415"/>
                  </a:lnTo>
                  <a:lnTo>
                    <a:pt x="378" y="417"/>
                  </a:lnTo>
                  <a:close/>
                  <a:moveTo>
                    <a:pt x="382" y="407"/>
                  </a:moveTo>
                  <a:lnTo>
                    <a:pt x="380" y="407"/>
                  </a:lnTo>
                  <a:lnTo>
                    <a:pt x="382" y="407"/>
                  </a:lnTo>
                  <a:close/>
                  <a:moveTo>
                    <a:pt x="384" y="403"/>
                  </a:moveTo>
                  <a:lnTo>
                    <a:pt x="384" y="401"/>
                  </a:lnTo>
                  <a:lnTo>
                    <a:pt x="384" y="403"/>
                  </a:lnTo>
                  <a:close/>
                  <a:moveTo>
                    <a:pt x="386" y="401"/>
                  </a:moveTo>
                  <a:lnTo>
                    <a:pt x="384" y="401"/>
                  </a:lnTo>
                  <a:lnTo>
                    <a:pt x="386" y="401"/>
                  </a:lnTo>
                  <a:close/>
                  <a:moveTo>
                    <a:pt x="386" y="401"/>
                  </a:moveTo>
                  <a:lnTo>
                    <a:pt x="384" y="401"/>
                  </a:lnTo>
                  <a:lnTo>
                    <a:pt x="384" y="399"/>
                  </a:lnTo>
                  <a:lnTo>
                    <a:pt x="386" y="399"/>
                  </a:lnTo>
                  <a:lnTo>
                    <a:pt x="386" y="401"/>
                  </a:lnTo>
                  <a:close/>
                  <a:moveTo>
                    <a:pt x="409" y="309"/>
                  </a:moveTo>
                  <a:lnTo>
                    <a:pt x="411" y="309"/>
                  </a:lnTo>
                  <a:lnTo>
                    <a:pt x="409" y="309"/>
                  </a:lnTo>
                  <a:close/>
                  <a:moveTo>
                    <a:pt x="411" y="309"/>
                  </a:moveTo>
                  <a:lnTo>
                    <a:pt x="411" y="307"/>
                  </a:lnTo>
                  <a:lnTo>
                    <a:pt x="413" y="307"/>
                  </a:lnTo>
                  <a:lnTo>
                    <a:pt x="411" y="309"/>
                  </a:lnTo>
                  <a:close/>
                  <a:moveTo>
                    <a:pt x="421" y="286"/>
                  </a:moveTo>
                  <a:lnTo>
                    <a:pt x="419" y="286"/>
                  </a:lnTo>
                  <a:lnTo>
                    <a:pt x="421" y="286"/>
                  </a:lnTo>
                  <a:close/>
                  <a:moveTo>
                    <a:pt x="144" y="2"/>
                  </a:moveTo>
                  <a:lnTo>
                    <a:pt x="146" y="2"/>
                  </a:lnTo>
                  <a:lnTo>
                    <a:pt x="148" y="4"/>
                  </a:lnTo>
                  <a:lnTo>
                    <a:pt x="148" y="2"/>
                  </a:lnTo>
                  <a:lnTo>
                    <a:pt x="148" y="0"/>
                  </a:lnTo>
                  <a:lnTo>
                    <a:pt x="150" y="0"/>
                  </a:lnTo>
                  <a:lnTo>
                    <a:pt x="150" y="2"/>
                  </a:lnTo>
                  <a:lnTo>
                    <a:pt x="148" y="2"/>
                  </a:lnTo>
                  <a:lnTo>
                    <a:pt x="148" y="4"/>
                  </a:lnTo>
                  <a:lnTo>
                    <a:pt x="150" y="4"/>
                  </a:lnTo>
                  <a:lnTo>
                    <a:pt x="152" y="4"/>
                  </a:lnTo>
                  <a:lnTo>
                    <a:pt x="154" y="4"/>
                  </a:lnTo>
                  <a:lnTo>
                    <a:pt x="154" y="6"/>
                  </a:lnTo>
                  <a:lnTo>
                    <a:pt x="155" y="6"/>
                  </a:lnTo>
                  <a:lnTo>
                    <a:pt x="157" y="6"/>
                  </a:lnTo>
                  <a:lnTo>
                    <a:pt x="157" y="8"/>
                  </a:lnTo>
                  <a:lnTo>
                    <a:pt x="159" y="10"/>
                  </a:lnTo>
                  <a:lnTo>
                    <a:pt x="161" y="10"/>
                  </a:lnTo>
                  <a:lnTo>
                    <a:pt x="163" y="10"/>
                  </a:lnTo>
                  <a:lnTo>
                    <a:pt x="163" y="12"/>
                  </a:lnTo>
                  <a:lnTo>
                    <a:pt x="165" y="12"/>
                  </a:lnTo>
                  <a:lnTo>
                    <a:pt x="165" y="13"/>
                  </a:lnTo>
                  <a:lnTo>
                    <a:pt x="167" y="13"/>
                  </a:lnTo>
                  <a:lnTo>
                    <a:pt x="167" y="15"/>
                  </a:lnTo>
                  <a:lnTo>
                    <a:pt x="169" y="15"/>
                  </a:lnTo>
                  <a:lnTo>
                    <a:pt x="169" y="13"/>
                  </a:lnTo>
                  <a:lnTo>
                    <a:pt x="171" y="13"/>
                  </a:lnTo>
                  <a:lnTo>
                    <a:pt x="171" y="15"/>
                  </a:lnTo>
                  <a:lnTo>
                    <a:pt x="171" y="17"/>
                  </a:lnTo>
                  <a:lnTo>
                    <a:pt x="173" y="17"/>
                  </a:lnTo>
                  <a:lnTo>
                    <a:pt x="175" y="17"/>
                  </a:lnTo>
                  <a:lnTo>
                    <a:pt x="173" y="19"/>
                  </a:lnTo>
                  <a:lnTo>
                    <a:pt x="173" y="17"/>
                  </a:lnTo>
                  <a:lnTo>
                    <a:pt x="173" y="19"/>
                  </a:lnTo>
                  <a:lnTo>
                    <a:pt x="173" y="21"/>
                  </a:lnTo>
                  <a:lnTo>
                    <a:pt x="173" y="23"/>
                  </a:lnTo>
                  <a:lnTo>
                    <a:pt x="173" y="25"/>
                  </a:lnTo>
                  <a:lnTo>
                    <a:pt x="175" y="25"/>
                  </a:lnTo>
                  <a:lnTo>
                    <a:pt x="175" y="27"/>
                  </a:lnTo>
                  <a:lnTo>
                    <a:pt x="177" y="27"/>
                  </a:lnTo>
                  <a:lnTo>
                    <a:pt x="175" y="27"/>
                  </a:lnTo>
                  <a:lnTo>
                    <a:pt x="175" y="29"/>
                  </a:lnTo>
                  <a:lnTo>
                    <a:pt x="177" y="29"/>
                  </a:lnTo>
                  <a:lnTo>
                    <a:pt x="178" y="29"/>
                  </a:lnTo>
                  <a:lnTo>
                    <a:pt x="180" y="29"/>
                  </a:lnTo>
                  <a:lnTo>
                    <a:pt x="182" y="29"/>
                  </a:lnTo>
                  <a:lnTo>
                    <a:pt x="184" y="29"/>
                  </a:lnTo>
                  <a:lnTo>
                    <a:pt x="184" y="31"/>
                  </a:lnTo>
                  <a:lnTo>
                    <a:pt x="186" y="31"/>
                  </a:lnTo>
                  <a:lnTo>
                    <a:pt x="188" y="31"/>
                  </a:lnTo>
                  <a:lnTo>
                    <a:pt x="188" y="33"/>
                  </a:lnTo>
                  <a:lnTo>
                    <a:pt x="190" y="33"/>
                  </a:lnTo>
                  <a:lnTo>
                    <a:pt x="192" y="33"/>
                  </a:lnTo>
                  <a:lnTo>
                    <a:pt x="192" y="31"/>
                  </a:lnTo>
                  <a:lnTo>
                    <a:pt x="194" y="31"/>
                  </a:lnTo>
                  <a:lnTo>
                    <a:pt x="194" y="33"/>
                  </a:lnTo>
                  <a:lnTo>
                    <a:pt x="194" y="35"/>
                  </a:lnTo>
                  <a:lnTo>
                    <a:pt x="194" y="37"/>
                  </a:lnTo>
                  <a:lnTo>
                    <a:pt x="196" y="37"/>
                  </a:lnTo>
                  <a:lnTo>
                    <a:pt x="196" y="38"/>
                  </a:lnTo>
                  <a:lnTo>
                    <a:pt x="196" y="40"/>
                  </a:lnTo>
                  <a:lnTo>
                    <a:pt x="198" y="40"/>
                  </a:lnTo>
                  <a:lnTo>
                    <a:pt x="198" y="42"/>
                  </a:lnTo>
                  <a:lnTo>
                    <a:pt x="198" y="44"/>
                  </a:lnTo>
                  <a:lnTo>
                    <a:pt x="200" y="44"/>
                  </a:lnTo>
                  <a:lnTo>
                    <a:pt x="200" y="46"/>
                  </a:lnTo>
                  <a:lnTo>
                    <a:pt x="200" y="48"/>
                  </a:lnTo>
                  <a:lnTo>
                    <a:pt x="202" y="48"/>
                  </a:lnTo>
                  <a:lnTo>
                    <a:pt x="202" y="50"/>
                  </a:lnTo>
                  <a:lnTo>
                    <a:pt x="202" y="52"/>
                  </a:lnTo>
                  <a:lnTo>
                    <a:pt x="203" y="52"/>
                  </a:lnTo>
                  <a:lnTo>
                    <a:pt x="203" y="54"/>
                  </a:lnTo>
                  <a:lnTo>
                    <a:pt x="203" y="56"/>
                  </a:lnTo>
                  <a:lnTo>
                    <a:pt x="203" y="58"/>
                  </a:lnTo>
                  <a:lnTo>
                    <a:pt x="205" y="58"/>
                  </a:lnTo>
                  <a:lnTo>
                    <a:pt x="205" y="60"/>
                  </a:lnTo>
                  <a:lnTo>
                    <a:pt x="203" y="60"/>
                  </a:lnTo>
                  <a:lnTo>
                    <a:pt x="205" y="60"/>
                  </a:lnTo>
                  <a:lnTo>
                    <a:pt x="205" y="62"/>
                  </a:lnTo>
                  <a:lnTo>
                    <a:pt x="207" y="62"/>
                  </a:lnTo>
                  <a:lnTo>
                    <a:pt x="205" y="62"/>
                  </a:lnTo>
                  <a:lnTo>
                    <a:pt x="205" y="63"/>
                  </a:lnTo>
                  <a:lnTo>
                    <a:pt x="205" y="65"/>
                  </a:lnTo>
                  <a:lnTo>
                    <a:pt x="207" y="65"/>
                  </a:lnTo>
                  <a:lnTo>
                    <a:pt x="207" y="67"/>
                  </a:lnTo>
                  <a:lnTo>
                    <a:pt x="209" y="67"/>
                  </a:lnTo>
                  <a:lnTo>
                    <a:pt x="209" y="69"/>
                  </a:lnTo>
                  <a:lnTo>
                    <a:pt x="211" y="69"/>
                  </a:lnTo>
                  <a:lnTo>
                    <a:pt x="211" y="71"/>
                  </a:lnTo>
                  <a:lnTo>
                    <a:pt x="211" y="73"/>
                  </a:lnTo>
                  <a:lnTo>
                    <a:pt x="213" y="73"/>
                  </a:lnTo>
                  <a:lnTo>
                    <a:pt x="213" y="75"/>
                  </a:lnTo>
                  <a:lnTo>
                    <a:pt x="215" y="75"/>
                  </a:lnTo>
                  <a:lnTo>
                    <a:pt x="215" y="77"/>
                  </a:lnTo>
                  <a:lnTo>
                    <a:pt x="215" y="79"/>
                  </a:lnTo>
                  <a:lnTo>
                    <a:pt x="217" y="79"/>
                  </a:lnTo>
                  <a:lnTo>
                    <a:pt x="217" y="81"/>
                  </a:lnTo>
                  <a:lnTo>
                    <a:pt x="217" y="83"/>
                  </a:lnTo>
                  <a:lnTo>
                    <a:pt x="219" y="83"/>
                  </a:lnTo>
                  <a:lnTo>
                    <a:pt x="217" y="83"/>
                  </a:lnTo>
                  <a:lnTo>
                    <a:pt x="217" y="85"/>
                  </a:lnTo>
                  <a:lnTo>
                    <a:pt x="219" y="85"/>
                  </a:lnTo>
                  <a:lnTo>
                    <a:pt x="219" y="86"/>
                  </a:lnTo>
                  <a:lnTo>
                    <a:pt x="219" y="88"/>
                  </a:lnTo>
                  <a:lnTo>
                    <a:pt x="221" y="88"/>
                  </a:lnTo>
                  <a:lnTo>
                    <a:pt x="223" y="88"/>
                  </a:lnTo>
                  <a:lnTo>
                    <a:pt x="223" y="90"/>
                  </a:lnTo>
                  <a:lnTo>
                    <a:pt x="223" y="92"/>
                  </a:lnTo>
                  <a:lnTo>
                    <a:pt x="225" y="92"/>
                  </a:lnTo>
                  <a:lnTo>
                    <a:pt x="225" y="90"/>
                  </a:lnTo>
                  <a:lnTo>
                    <a:pt x="225" y="92"/>
                  </a:lnTo>
                  <a:lnTo>
                    <a:pt x="227" y="92"/>
                  </a:lnTo>
                  <a:lnTo>
                    <a:pt x="228" y="92"/>
                  </a:lnTo>
                  <a:lnTo>
                    <a:pt x="230" y="92"/>
                  </a:lnTo>
                  <a:lnTo>
                    <a:pt x="232" y="92"/>
                  </a:lnTo>
                  <a:lnTo>
                    <a:pt x="232" y="94"/>
                  </a:lnTo>
                  <a:lnTo>
                    <a:pt x="234" y="94"/>
                  </a:lnTo>
                  <a:lnTo>
                    <a:pt x="236" y="94"/>
                  </a:lnTo>
                  <a:lnTo>
                    <a:pt x="236" y="96"/>
                  </a:lnTo>
                  <a:lnTo>
                    <a:pt x="238" y="96"/>
                  </a:lnTo>
                  <a:lnTo>
                    <a:pt x="240" y="96"/>
                  </a:lnTo>
                  <a:lnTo>
                    <a:pt x="240" y="98"/>
                  </a:lnTo>
                  <a:lnTo>
                    <a:pt x="242" y="98"/>
                  </a:lnTo>
                  <a:lnTo>
                    <a:pt x="242" y="100"/>
                  </a:lnTo>
                  <a:lnTo>
                    <a:pt x="242" y="102"/>
                  </a:lnTo>
                  <a:lnTo>
                    <a:pt x="244" y="102"/>
                  </a:lnTo>
                  <a:lnTo>
                    <a:pt x="242" y="102"/>
                  </a:lnTo>
                  <a:lnTo>
                    <a:pt x="242" y="104"/>
                  </a:lnTo>
                  <a:lnTo>
                    <a:pt x="242" y="106"/>
                  </a:lnTo>
                  <a:lnTo>
                    <a:pt x="244" y="106"/>
                  </a:lnTo>
                  <a:lnTo>
                    <a:pt x="244" y="108"/>
                  </a:lnTo>
                  <a:lnTo>
                    <a:pt x="244" y="110"/>
                  </a:lnTo>
                  <a:lnTo>
                    <a:pt x="242" y="110"/>
                  </a:lnTo>
                  <a:lnTo>
                    <a:pt x="242" y="111"/>
                  </a:lnTo>
                  <a:lnTo>
                    <a:pt x="242" y="113"/>
                  </a:lnTo>
                  <a:lnTo>
                    <a:pt x="242" y="115"/>
                  </a:lnTo>
                  <a:lnTo>
                    <a:pt x="242" y="117"/>
                  </a:lnTo>
                  <a:lnTo>
                    <a:pt x="240" y="117"/>
                  </a:lnTo>
                  <a:lnTo>
                    <a:pt x="238" y="117"/>
                  </a:lnTo>
                  <a:lnTo>
                    <a:pt x="238" y="119"/>
                  </a:lnTo>
                  <a:lnTo>
                    <a:pt x="238" y="121"/>
                  </a:lnTo>
                  <a:lnTo>
                    <a:pt x="240" y="121"/>
                  </a:lnTo>
                  <a:lnTo>
                    <a:pt x="240" y="123"/>
                  </a:lnTo>
                  <a:lnTo>
                    <a:pt x="240" y="125"/>
                  </a:lnTo>
                  <a:lnTo>
                    <a:pt x="238" y="125"/>
                  </a:lnTo>
                  <a:lnTo>
                    <a:pt x="240" y="125"/>
                  </a:lnTo>
                  <a:lnTo>
                    <a:pt x="242" y="127"/>
                  </a:lnTo>
                  <a:lnTo>
                    <a:pt x="240" y="127"/>
                  </a:lnTo>
                  <a:lnTo>
                    <a:pt x="240" y="129"/>
                  </a:lnTo>
                  <a:lnTo>
                    <a:pt x="242" y="129"/>
                  </a:lnTo>
                  <a:lnTo>
                    <a:pt x="242" y="131"/>
                  </a:lnTo>
                  <a:lnTo>
                    <a:pt x="244" y="131"/>
                  </a:lnTo>
                  <a:lnTo>
                    <a:pt x="244" y="133"/>
                  </a:lnTo>
                  <a:lnTo>
                    <a:pt x="242" y="134"/>
                  </a:lnTo>
                  <a:lnTo>
                    <a:pt x="242" y="133"/>
                  </a:lnTo>
                  <a:lnTo>
                    <a:pt x="242" y="134"/>
                  </a:lnTo>
                  <a:lnTo>
                    <a:pt x="240" y="134"/>
                  </a:lnTo>
                  <a:lnTo>
                    <a:pt x="240" y="133"/>
                  </a:lnTo>
                  <a:lnTo>
                    <a:pt x="240" y="134"/>
                  </a:lnTo>
                  <a:lnTo>
                    <a:pt x="238" y="134"/>
                  </a:lnTo>
                  <a:lnTo>
                    <a:pt x="238" y="136"/>
                  </a:lnTo>
                  <a:lnTo>
                    <a:pt x="238" y="138"/>
                  </a:lnTo>
                  <a:lnTo>
                    <a:pt x="238" y="140"/>
                  </a:lnTo>
                  <a:lnTo>
                    <a:pt x="236" y="140"/>
                  </a:lnTo>
                  <a:lnTo>
                    <a:pt x="236" y="142"/>
                  </a:lnTo>
                  <a:lnTo>
                    <a:pt x="234" y="142"/>
                  </a:lnTo>
                  <a:lnTo>
                    <a:pt x="232" y="142"/>
                  </a:lnTo>
                  <a:lnTo>
                    <a:pt x="232" y="144"/>
                  </a:lnTo>
                  <a:lnTo>
                    <a:pt x="230" y="144"/>
                  </a:lnTo>
                  <a:lnTo>
                    <a:pt x="230" y="146"/>
                  </a:lnTo>
                  <a:lnTo>
                    <a:pt x="228" y="146"/>
                  </a:lnTo>
                  <a:lnTo>
                    <a:pt x="230" y="146"/>
                  </a:lnTo>
                  <a:lnTo>
                    <a:pt x="230" y="148"/>
                  </a:lnTo>
                  <a:lnTo>
                    <a:pt x="228" y="148"/>
                  </a:lnTo>
                  <a:lnTo>
                    <a:pt x="230" y="150"/>
                  </a:lnTo>
                  <a:lnTo>
                    <a:pt x="232" y="150"/>
                  </a:lnTo>
                  <a:lnTo>
                    <a:pt x="232" y="152"/>
                  </a:lnTo>
                  <a:lnTo>
                    <a:pt x="232" y="154"/>
                  </a:lnTo>
                  <a:lnTo>
                    <a:pt x="234" y="154"/>
                  </a:lnTo>
                  <a:lnTo>
                    <a:pt x="232" y="156"/>
                  </a:lnTo>
                  <a:lnTo>
                    <a:pt x="232" y="158"/>
                  </a:lnTo>
                  <a:lnTo>
                    <a:pt x="232" y="156"/>
                  </a:lnTo>
                  <a:lnTo>
                    <a:pt x="234" y="156"/>
                  </a:lnTo>
                  <a:lnTo>
                    <a:pt x="234" y="158"/>
                  </a:lnTo>
                  <a:lnTo>
                    <a:pt x="236" y="158"/>
                  </a:lnTo>
                  <a:lnTo>
                    <a:pt x="236" y="159"/>
                  </a:lnTo>
                  <a:lnTo>
                    <a:pt x="234" y="159"/>
                  </a:lnTo>
                  <a:lnTo>
                    <a:pt x="234" y="161"/>
                  </a:lnTo>
                  <a:lnTo>
                    <a:pt x="234" y="163"/>
                  </a:lnTo>
                  <a:lnTo>
                    <a:pt x="236" y="163"/>
                  </a:lnTo>
                  <a:lnTo>
                    <a:pt x="238" y="163"/>
                  </a:lnTo>
                  <a:lnTo>
                    <a:pt x="240" y="163"/>
                  </a:lnTo>
                  <a:lnTo>
                    <a:pt x="240" y="165"/>
                  </a:lnTo>
                  <a:lnTo>
                    <a:pt x="240" y="167"/>
                  </a:lnTo>
                  <a:lnTo>
                    <a:pt x="242" y="167"/>
                  </a:lnTo>
                  <a:lnTo>
                    <a:pt x="240" y="167"/>
                  </a:lnTo>
                  <a:lnTo>
                    <a:pt x="240" y="169"/>
                  </a:lnTo>
                  <a:lnTo>
                    <a:pt x="242" y="169"/>
                  </a:lnTo>
                  <a:lnTo>
                    <a:pt x="242" y="171"/>
                  </a:lnTo>
                  <a:lnTo>
                    <a:pt x="244" y="171"/>
                  </a:lnTo>
                  <a:lnTo>
                    <a:pt x="244" y="173"/>
                  </a:lnTo>
                  <a:lnTo>
                    <a:pt x="246" y="173"/>
                  </a:lnTo>
                  <a:lnTo>
                    <a:pt x="246" y="175"/>
                  </a:lnTo>
                  <a:lnTo>
                    <a:pt x="246" y="177"/>
                  </a:lnTo>
                  <a:lnTo>
                    <a:pt x="246" y="179"/>
                  </a:lnTo>
                  <a:lnTo>
                    <a:pt x="248" y="179"/>
                  </a:lnTo>
                  <a:lnTo>
                    <a:pt x="248" y="181"/>
                  </a:lnTo>
                  <a:lnTo>
                    <a:pt x="248" y="182"/>
                  </a:lnTo>
                  <a:lnTo>
                    <a:pt x="248" y="184"/>
                  </a:lnTo>
                  <a:lnTo>
                    <a:pt x="246" y="184"/>
                  </a:lnTo>
                  <a:lnTo>
                    <a:pt x="246" y="186"/>
                  </a:lnTo>
                  <a:lnTo>
                    <a:pt x="246" y="188"/>
                  </a:lnTo>
                  <a:lnTo>
                    <a:pt x="246" y="190"/>
                  </a:lnTo>
                  <a:lnTo>
                    <a:pt x="244" y="190"/>
                  </a:lnTo>
                  <a:lnTo>
                    <a:pt x="242" y="190"/>
                  </a:lnTo>
                  <a:lnTo>
                    <a:pt x="240" y="190"/>
                  </a:lnTo>
                  <a:lnTo>
                    <a:pt x="240" y="192"/>
                  </a:lnTo>
                  <a:lnTo>
                    <a:pt x="238" y="194"/>
                  </a:lnTo>
                  <a:lnTo>
                    <a:pt x="238" y="196"/>
                  </a:lnTo>
                  <a:lnTo>
                    <a:pt x="238" y="198"/>
                  </a:lnTo>
                  <a:lnTo>
                    <a:pt x="238" y="200"/>
                  </a:lnTo>
                  <a:lnTo>
                    <a:pt x="236" y="200"/>
                  </a:lnTo>
                  <a:lnTo>
                    <a:pt x="236" y="202"/>
                  </a:lnTo>
                  <a:lnTo>
                    <a:pt x="234" y="202"/>
                  </a:lnTo>
                  <a:lnTo>
                    <a:pt x="232" y="204"/>
                  </a:lnTo>
                  <a:lnTo>
                    <a:pt x="232" y="206"/>
                  </a:lnTo>
                  <a:lnTo>
                    <a:pt x="232" y="207"/>
                  </a:lnTo>
                  <a:lnTo>
                    <a:pt x="232" y="209"/>
                  </a:lnTo>
                  <a:lnTo>
                    <a:pt x="230" y="209"/>
                  </a:lnTo>
                  <a:lnTo>
                    <a:pt x="230" y="211"/>
                  </a:lnTo>
                  <a:lnTo>
                    <a:pt x="230" y="213"/>
                  </a:lnTo>
                  <a:lnTo>
                    <a:pt x="228" y="215"/>
                  </a:lnTo>
                  <a:lnTo>
                    <a:pt x="228" y="217"/>
                  </a:lnTo>
                  <a:lnTo>
                    <a:pt x="228" y="219"/>
                  </a:lnTo>
                  <a:lnTo>
                    <a:pt x="228" y="221"/>
                  </a:lnTo>
                  <a:lnTo>
                    <a:pt x="228" y="223"/>
                  </a:lnTo>
                  <a:lnTo>
                    <a:pt x="230" y="223"/>
                  </a:lnTo>
                  <a:lnTo>
                    <a:pt x="232" y="223"/>
                  </a:lnTo>
                  <a:lnTo>
                    <a:pt x="232" y="221"/>
                  </a:lnTo>
                  <a:lnTo>
                    <a:pt x="234" y="221"/>
                  </a:lnTo>
                  <a:lnTo>
                    <a:pt x="234" y="223"/>
                  </a:lnTo>
                  <a:lnTo>
                    <a:pt x="236" y="223"/>
                  </a:lnTo>
                  <a:lnTo>
                    <a:pt x="236" y="225"/>
                  </a:lnTo>
                  <a:lnTo>
                    <a:pt x="238" y="225"/>
                  </a:lnTo>
                  <a:lnTo>
                    <a:pt x="238" y="227"/>
                  </a:lnTo>
                  <a:lnTo>
                    <a:pt x="236" y="227"/>
                  </a:lnTo>
                  <a:lnTo>
                    <a:pt x="238" y="227"/>
                  </a:lnTo>
                  <a:lnTo>
                    <a:pt x="240" y="229"/>
                  </a:lnTo>
                  <a:lnTo>
                    <a:pt x="242" y="229"/>
                  </a:lnTo>
                  <a:lnTo>
                    <a:pt x="244" y="229"/>
                  </a:lnTo>
                  <a:lnTo>
                    <a:pt x="244" y="230"/>
                  </a:lnTo>
                  <a:lnTo>
                    <a:pt x="246" y="230"/>
                  </a:lnTo>
                  <a:lnTo>
                    <a:pt x="246" y="232"/>
                  </a:lnTo>
                  <a:lnTo>
                    <a:pt x="248" y="232"/>
                  </a:lnTo>
                  <a:lnTo>
                    <a:pt x="248" y="234"/>
                  </a:lnTo>
                  <a:lnTo>
                    <a:pt x="250" y="234"/>
                  </a:lnTo>
                  <a:lnTo>
                    <a:pt x="250" y="236"/>
                  </a:lnTo>
                  <a:lnTo>
                    <a:pt x="250" y="238"/>
                  </a:lnTo>
                  <a:lnTo>
                    <a:pt x="250" y="240"/>
                  </a:lnTo>
                  <a:lnTo>
                    <a:pt x="251" y="240"/>
                  </a:lnTo>
                  <a:lnTo>
                    <a:pt x="251" y="238"/>
                  </a:lnTo>
                  <a:lnTo>
                    <a:pt x="253" y="238"/>
                  </a:lnTo>
                  <a:lnTo>
                    <a:pt x="253" y="240"/>
                  </a:lnTo>
                  <a:lnTo>
                    <a:pt x="253" y="242"/>
                  </a:lnTo>
                  <a:lnTo>
                    <a:pt x="255" y="242"/>
                  </a:lnTo>
                  <a:lnTo>
                    <a:pt x="257" y="242"/>
                  </a:lnTo>
                  <a:lnTo>
                    <a:pt x="259" y="242"/>
                  </a:lnTo>
                  <a:lnTo>
                    <a:pt x="261" y="242"/>
                  </a:lnTo>
                  <a:lnTo>
                    <a:pt x="263" y="242"/>
                  </a:lnTo>
                  <a:lnTo>
                    <a:pt x="263" y="240"/>
                  </a:lnTo>
                  <a:lnTo>
                    <a:pt x="265" y="240"/>
                  </a:lnTo>
                  <a:lnTo>
                    <a:pt x="265" y="242"/>
                  </a:lnTo>
                  <a:lnTo>
                    <a:pt x="267" y="242"/>
                  </a:lnTo>
                  <a:lnTo>
                    <a:pt x="267" y="244"/>
                  </a:lnTo>
                  <a:lnTo>
                    <a:pt x="269" y="244"/>
                  </a:lnTo>
                  <a:lnTo>
                    <a:pt x="271" y="244"/>
                  </a:lnTo>
                  <a:lnTo>
                    <a:pt x="271" y="246"/>
                  </a:lnTo>
                  <a:lnTo>
                    <a:pt x="273" y="246"/>
                  </a:lnTo>
                  <a:lnTo>
                    <a:pt x="273" y="244"/>
                  </a:lnTo>
                  <a:lnTo>
                    <a:pt x="273" y="246"/>
                  </a:lnTo>
                  <a:lnTo>
                    <a:pt x="275" y="248"/>
                  </a:lnTo>
                  <a:lnTo>
                    <a:pt x="276" y="248"/>
                  </a:lnTo>
                  <a:lnTo>
                    <a:pt x="278" y="248"/>
                  </a:lnTo>
                  <a:lnTo>
                    <a:pt x="280" y="248"/>
                  </a:lnTo>
                  <a:lnTo>
                    <a:pt x="280" y="250"/>
                  </a:lnTo>
                  <a:lnTo>
                    <a:pt x="280" y="252"/>
                  </a:lnTo>
                  <a:lnTo>
                    <a:pt x="280" y="250"/>
                  </a:lnTo>
                  <a:lnTo>
                    <a:pt x="282" y="250"/>
                  </a:lnTo>
                  <a:lnTo>
                    <a:pt x="284" y="250"/>
                  </a:lnTo>
                  <a:lnTo>
                    <a:pt x="284" y="252"/>
                  </a:lnTo>
                  <a:lnTo>
                    <a:pt x="286" y="252"/>
                  </a:lnTo>
                  <a:lnTo>
                    <a:pt x="288" y="252"/>
                  </a:lnTo>
                  <a:lnTo>
                    <a:pt x="288" y="254"/>
                  </a:lnTo>
                  <a:lnTo>
                    <a:pt x="290" y="254"/>
                  </a:lnTo>
                  <a:lnTo>
                    <a:pt x="290" y="255"/>
                  </a:lnTo>
                  <a:lnTo>
                    <a:pt x="290" y="257"/>
                  </a:lnTo>
                  <a:lnTo>
                    <a:pt x="288" y="259"/>
                  </a:lnTo>
                  <a:lnTo>
                    <a:pt x="288" y="261"/>
                  </a:lnTo>
                  <a:lnTo>
                    <a:pt x="290" y="261"/>
                  </a:lnTo>
                  <a:lnTo>
                    <a:pt x="292" y="263"/>
                  </a:lnTo>
                  <a:lnTo>
                    <a:pt x="292" y="265"/>
                  </a:lnTo>
                  <a:lnTo>
                    <a:pt x="292" y="267"/>
                  </a:lnTo>
                  <a:lnTo>
                    <a:pt x="292" y="269"/>
                  </a:lnTo>
                  <a:lnTo>
                    <a:pt x="294" y="269"/>
                  </a:lnTo>
                  <a:lnTo>
                    <a:pt x="294" y="271"/>
                  </a:lnTo>
                  <a:lnTo>
                    <a:pt x="294" y="273"/>
                  </a:lnTo>
                  <a:lnTo>
                    <a:pt x="294" y="275"/>
                  </a:lnTo>
                  <a:lnTo>
                    <a:pt x="292" y="275"/>
                  </a:lnTo>
                  <a:lnTo>
                    <a:pt x="294" y="275"/>
                  </a:lnTo>
                  <a:lnTo>
                    <a:pt x="296" y="277"/>
                  </a:lnTo>
                  <a:lnTo>
                    <a:pt x="298" y="275"/>
                  </a:lnTo>
                  <a:lnTo>
                    <a:pt x="300" y="275"/>
                  </a:lnTo>
                  <a:lnTo>
                    <a:pt x="301" y="275"/>
                  </a:lnTo>
                  <a:lnTo>
                    <a:pt x="301" y="277"/>
                  </a:lnTo>
                  <a:lnTo>
                    <a:pt x="303" y="277"/>
                  </a:lnTo>
                  <a:lnTo>
                    <a:pt x="305" y="277"/>
                  </a:lnTo>
                  <a:lnTo>
                    <a:pt x="307" y="277"/>
                  </a:lnTo>
                  <a:lnTo>
                    <a:pt x="307" y="275"/>
                  </a:lnTo>
                  <a:lnTo>
                    <a:pt x="309" y="275"/>
                  </a:lnTo>
                  <a:lnTo>
                    <a:pt x="311" y="275"/>
                  </a:lnTo>
                  <a:lnTo>
                    <a:pt x="313" y="275"/>
                  </a:lnTo>
                  <a:lnTo>
                    <a:pt x="315" y="275"/>
                  </a:lnTo>
                  <a:lnTo>
                    <a:pt x="315" y="277"/>
                  </a:lnTo>
                  <a:lnTo>
                    <a:pt x="317" y="277"/>
                  </a:lnTo>
                  <a:lnTo>
                    <a:pt x="317" y="278"/>
                  </a:lnTo>
                  <a:lnTo>
                    <a:pt x="319" y="278"/>
                  </a:lnTo>
                  <a:lnTo>
                    <a:pt x="319" y="280"/>
                  </a:lnTo>
                  <a:lnTo>
                    <a:pt x="319" y="282"/>
                  </a:lnTo>
                  <a:lnTo>
                    <a:pt x="321" y="282"/>
                  </a:lnTo>
                  <a:lnTo>
                    <a:pt x="321" y="284"/>
                  </a:lnTo>
                  <a:lnTo>
                    <a:pt x="323" y="284"/>
                  </a:lnTo>
                  <a:lnTo>
                    <a:pt x="323" y="286"/>
                  </a:lnTo>
                  <a:lnTo>
                    <a:pt x="325" y="286"/>
                  </a:lnTo>
                  <a:lnTo>
                    <a:pt x="325" y="288"/>
                  </a:lnTo>
                  <a:lnTo>
                    <a:pt x="325" y="290"/>
                  </a:lnTo>
                  <a:lnTo>
                    <a:pt x="323" y="290"/>
                  </a:lnTo>
                  <a:lnTo>
                    <a:pt x="325" y="290"/>
                  </a:lnTo>
                  <a:lnTo>
                    <a:pt x="325" y="292"/>
                  </a:lnTo>
                  <a:lnTo>
                    <a:pt x="325" y="294"/>
                  </a:lnTo>
                  <a:lnTo>
                    <a:pt x="323" y="294"/>
                  </a:lnTo>
                  <a:lnTo>
                    <a:pt x="325" y="294"/>
                  </a:lnTo>
                  <a:lnTo>
                    <a:pt x="325" y="296"/>
                  </a:lnTo>
                  <a:lnTo>
                    <a:pt x="323" y="296"/>
                  </a:lnTo>
                  <a:lnTo>
                    <a:pt x="323" y="298"/>
                  </a:lnTo>
                  <a:lnTo>
                    <a:pt x="323" y="300"/>
                  </a:lnTo>
                  <a:lnTo>
                    <a:pt x="321" y="300"/>
                  </a:lnTo>
                  <a:lnTo>
                    <a:pt x="321" y="302"/>
                  </a:lnTo>
                  <a:lnTo>
                    <a:pt x="323" y="302"/>
                  </a:lnTo>
                  <a:lnTo>
                    <a:pt x="323" y="303"/>
                  </a:lnTo>
                  <a:lnTo>
                    <a:pt x="323" y="305"/>
                  </a:lnTo>
                  <a:lnTo>
                    <a:pt x="323" y="307"/>
                  </a:lnTo>
                  <a:lnTo>
                    <a:pt x="323" y="309"/>
                  </a:lnTo>
                  <a:lnTo>
                    <a:pt x="323" y="311"/>
                  </a:lnTo>
                  <a:lnTo>
                    <a:pt x="325" y="311"/>
                  </a:lnTo>
                  <a:lnTo>
                    <a:pt x="326" y="311"/>
                  </a:lnTo>
                  <a:lnTo>
                    <a:pt x="326" y="309"/>
                  </a:lnTo>
                  <a:lnTo>
                    <a:pt x="328" y="309"/>
                  </a:lnTo>
                  <a:lnTo>
                    <a:pt x="330" y="309"/>
                  </a:lnTo>
                  <a:lnTo>
                    <a:pt x="332" y="309"/>
                  </a:lnTo>
                  <a:lnTo>
                    <a:pt x="334" y="309"/>
                  </a:lnTo>
                  <a:lnTo>
                    <a:pt x="334" y="307"/>
                  </a:lnTo>
                  <a:lnTo>
                    <a:pt x="336" y="307"/>
                  </a:lnTo>
                  <a:lnTo>
                    <a:pt x="338" y="307"/>
                  </a:lnTo>
                  <a:lnTo>
                    <a:pt x="340" y="307"/>
                  </a:lnTo>
                  <a:lnTo>
                    <a:pt x="340" y="305"/>
                  </a:lnTo>
                  <a:lnTo>
                    <a:pt x="342" y="305"/>
                  </a:lnTo>
                  <a:lnTo>
                    <a:pt x="342" y="307"/>
                  </a:lnTo>
                  <a:lnTo>
                    <a:pt x="342" y="305"/>
                  </a:lnTo>
                  <a:lnTo>
                    <a:pt x="344" y="305"/>
                  </a:lnTo>
                  <a:lnTo>
                    <a:pt x="344" y="303"/>
                  </a:lnTo>
                  <a:lnTo>
                    <a:pt x="346" y="303"/>
                  </a:lnTo>
                  <a:lnTo>
                    <a:pt x="346" y="302"/>
                  </a:lnTo>
                  <a:lnTo>
                    <a:pt x="346" y="300"/>
                  </a:lnTo>
                  <a:lnTo>
                    <a:pt x="348" y="300"/>
                  </a:lnTo>
                  <a:lnTo>
                    <a:pt x="348" y="298"/>
                  </a:lnTo>
                  <a:lnTo>
                    <a:pt x="349" y="298"/>
                  </a:lnTo>
                  <a:lnTo>
                    <a:pt x="351" y="298"/>
                  </a:lnTo>
                  <a:lnTo>
                    <a:pt x="351" y="296"/>
                  </a:lnTo>
                  <a:lnTo>
                    <a:pt x="351" y="294"/>
                  </a:lnTo>
                  <a:lnTo>
                    <a:pt x="351" y="292"/>
                  </a:lnTo>
                  <a:lnTo>
                    <a:pt x="351" y="290"/>
                  </a:lnTo>
                  <a:lnTo>
                    <a:pt x="353" y="290"/>
                  </a:lnTo>
                  <a:lnTo>
                    <a:pt x="353" y="288"/>
                  </a:lnTo>
                  <a:lnTo>
                    <a:pt x="351" y="288"/>
                  </a:lnTo>
                  <a:lnTo>
                    <a:pt x="351" y="286"/>
                  </a:lnTo>
                  <a:lnTo>
                    <a:pt x="351" y="284"/>
                  </a:lnTo>
                  <a:lnTo>
                    <a:pt x="349" y="284"/>
                  </a:lnTo>
                  <a:lnTo>
                    <a:pt x="349" y="282"/>
                  </a:lnTo>
                  <a:lnTo>
                    <a:pt x="348" y="282"/>
                  </a:lnTo>
                  <a:lnTo>
                    <a:pt x="346" y="282"/>
                  </a:lnTo>
                  <a:lnTo>
                    <a:pt x="346" y="280"/>
                  </a:lnTo>
                  <a:lnTo>
                    <a:pt x="346" y="278"/>
                  </a:lnTo>
                  <a:lnTo>
                    <a:pt x="348" y="278"/>
                  </a:lnTo>
                  <a:lnTo>
                    <a:pt x="348" y="277"/>
                  </a:lnTo>
                  <a:lnTo>
                    <a:pt x="349" y="277"/>
                  </a:lnTo>
                  <a:lnTo>
                    <a:pt x="349" y="275"/>
                  </a:lnTo>
                  <a:lnTo>
                    <a:pt x="349" y="273"/>
                  </a:lnTo>
                  <a:lnTo>
                    <a:pt x="351" y="273"/>
                  </a:lnTo>
                  <a:lnTo>
                    <a:pt x="353" y="273"/>
                  </a:lnTo>
                  <a:lnTo>
                    <a:pt x="353" y="271"/>
                  </a:lnTo>
                  <a:lnTo>
                    <a:pt x="355" y="271"/>
                  </a:lnTo>
                  <a:lnTo>
                    <a:pt x="355" y="273"/>
                  </a:lnTo>
                  <a:lnTo>
                    <a:pt x="357" y="273"/>
                  </a:lnTo>
                  <a:lnTo>
                    <a:pt x="357" y="271"/>
                  </a:lnTo>
                  <a:lnTo>
                    <a:pt x="359" y="271"/>
                  </a:lnTo>
                  <a:lnTo>
                    <a:pt x="361" y="271"/>
                  </a:lnTo>
                  <a:lnTo>
                    <a:pt x="361" y="269"/>
                  </a:lnTo>
                  <a:lnTo>
                    <a:pt x="363" y="269"/>
                  </a:lnTo>
                  <a:lnTo>
                    <a:pt x="365" y="269"/>
                  </a:lnTo>
                  <a:lnTo>
                    <a:pt x="365" y="271"/>
                  </a:lnTo>
                  <a:lnTo>
                    <a:pt x="365" y="269"/>
                  </a:lnTo>
                  <a:lnTo>
                    <a:pt x="367" y="269"/>
                  </a:lnTo>
                  <a:lnTo>
                    <a:pt x="367" y="267"/>
                  </a:lnTo>
                  <a:lnTo>
                    <a:pt x="367" y="269"/>
                  </a:lnTo>
                  <a:lnTo>
                    <a:pt x="369" y="269"/>
                  </a:lnTo>
                  <a:lnTo>
                    <a:pt x="369" y="267"/>
                  </a:lnTo>
                  <a:lnTo>
                    <a:pt x="367" y="267"/>
                  </a:lnTo>
                  <a:lnTo>
                    <a:pt x="367" y="265"/>
                  </a:lnTo>
                  <a:lnTo>
                    <a:pt x="367" y="263"/>
                  </a:lnTo>
                  <a:lnTo>
                    <a:pt x="365" y="263"/>
                  </a:lnTo>
                  <a:lnTo>
                    <a:pt x="367" y="263"/>
                  </a:lnTo>
                  <a:lnTo>
                    <a:pt x="369" y="263"/>
                  </a:lnTo>
                  <a:lnTo>
                    <a:pt x="369" y="261"/>
                  </a:lnTo>
                  <a:lnTo>
                    <a:pt x="369" y="259"/>
                  </a:lnTo>
                  <a:lnTo>
                    <a:pt x="369" y="257"/>
                  </a:lnTo>
                  <a:lnTo>
                    <a:pt x="367" y="257"/>
                  </a:lnTo>
                  <a:lnTo>
                    <a:pt x="367" y="255"/>
                  </a:lnTo>
                  <a:lnTo>
                    <a:pt x="367" y="254"/>
                  </a:lnTo>
                  <a:lnTo>
                    <a:pt x="367" y="252"/>
                  </a:lnTo>
                  <a:lnTo>
                    <a:pt x="365" y="252"/>
                  </a:lnTo>
                  <a:lnTo>
                    <a:pt x="365" y="250"/>
                  </a:lnTo>
                  <a:lnTo>
                    <a:pt x="367" y="250"/>
                  </a:lnTo>
                  <a:lnTo>
                    <a:pt x="369" y="250"/>
                  </a:lnTo>
                  <a:lnTo>
                    <a:pt x="371" y="250"/>
                  </a:lnTo>
                  <a:lnTo>
                    <a:pt x="373" y="252"/>
                  </a:lnTo>
                  <a:lnTo>
                    <a:pt x="373" y="254"/>
                  </a:lnTo>
                  <a:lnTo>
                    <a:pt x="374" y="254"/>
                  </a:lnTo>
                  <a:lnTo>
                    <a:pt x="376" y="254"/>
                  </a:lnTo>
                  <a:lnTo>
                    <a:pt x="378" y="254"/>
                  </a:lnTo>
                  <a:lnTo>
                    <a:pt x="380" y="254"/>
                  </a:lnTo>
                  <a:lnTo>
                    <a:pt x="382" y="254"/>
                  </a:lnTo>
                  <a:lnTo>
                    <a:pt x="384" y="254"/>
                  </a:lnTo>
                  <a:lnTo>
                    <a:pt x="386" y="254"/>
                  </a:lnTo>
                  <a:lnTo>
                    <a:pt x="386" y="255"/>
                  </a:lnTo>
                  <a:lnTo>
                    <a:pt x="386" y="257"/>
                  </a:lnTo>
                  <a:lnTo>
                    <a:pt x="388" y="257"/>
                  </a:lnTo>
                  <a:lnTo>
                    <a:pt x="388" y="259"/>
                  </a:lnTo>
                  <a:lnTo>
                    <a:pt x="390" y="259"/>
                  </a:lnTo>
                  <a:lnTo>
                    <a:pt x="390" y="261"/>
                  </a:lnTo>
                  <a:lnTo>
                    <a:pt x="392" y="261"/>
                  </a:lnTo>
                  <a:lnTo>
                    <a:pt x="394" y="259"/>
                  </a:lnTo>
                  <a:lnTo>
                    <a:pt x="396" y="259"/>
                  </a:lnTo>
                  <a:lnTo>
                    <a:pt x="398" y="259"/>
                  </a:lnTo>
                  <a:lnTo>
                    <a:pt x="398" y="261"/>
                  </a:lnTo>
                  <a:lnTo>
                    <a:pt x="396" y="261"/>
                  </a:lnTo>
                  <a:lnTo>
                    <a:pt x="398" y="261"/>
                  </a:lnTo>
                  <a:lnTo>
                    <a:pt x="398" y="263"/>
                  </a:lnTo>
                  <a:lnTo>
                    <a:pt x="398" y="265"/>
                  </a:lnTo>
                  <a:lnTo>
                    <a:pt x="398" y="267"/>
                  </a:lnTo>
                  <a:lnTo>
                    <a:pt x="399" y="267"/>
                  </a:lnTo>
                  <a:lnTo>
                    <a:pt x="401" y="267"/>
                  </a:lnTo>
                  <a:lnTo>
                    <a:pt x="403" y="267"/>
                  </a:lnTo>
                  <a:lnTo>
                    <a:pt x="403" y="265"/>
                  </a:lnTo>
                  <a:lnTo>
                    <a:pt x="405" y="265"/>
                  </a:lnTo>
                  <a:lnTo>
                    <a:pt x="405" y="267"/>
                  </a:lnTo>
                  <a:lnTo>
                    <a:pt x="407" y="267"/>
                  </a:lnTo>
                  <a:lnTo>
                    <a:pt x="407" y="269"/>
                  </a:lnTo>
                  <a:lnTo>
                    <a:pt x="407" y="271"/>
                  </a:lnTo>
                  <a:lnTo>
                    <a:pt x="409" y="271"/>
                  </a:lnTo>
                  <a:lnTo>
                    <a:pt x="407" y="271"/>
                  </a:lnTo>
                  <a:lnTo>
                    <a:pt x="409" y="271"/>
                  </a:lnTo>
                  <a:lnTo>
                    <a:pt x="411" y="271"/>
                  </a:lnTo>
                  <a:lnTo>
                    <a:pt x="411" y="273"/>
                  </a:lnTo>
                  <a:lnTo>
                    <a:pt x="413" y="273"/>
                  </a:lnTo>
                  <a:lnTo>
                    <a:pt x="413" y="271"/>
                  </a:lnTo>
                  <a:lnTo>
                    <a:pt x="413" y="273"/>
                  </a:lnTo>
                  <a:lnTo>
                    <a:pt x="415" y="273"/>
                  </a:lnTo>
                  <a:lnTo>
                    <a:pt x="417" y="273"/>
                  </a:lnTo>
                  <a:lnTo>
                    <a:pt x="419" y="273"/>
                  </a:lnTo>
                  <a:lnTo>
                    <a:pt x="419" y="275"/>
                  </a:lnTo>
                  <a:lnTo>
                    <a:pt x="419" y="277"/>
                  </a:lnTo>
                  <a:lnTo>
                    <a:pt x="421" y="277"/>
                  </a:lnTo>
                  <a:lnTo>
                    <a:pt x="421" y="278"/>
                  </a:lnTo>
                  <a:lnTo>
                    <a:pt x="424" y="278"/>
                  </a:lnTo>
                  <a:lnTo>
                    <a:pt x="424" y="280"/>
                  </a:lnTo>
                  <a:lnTo>
                    <a:pt x="424" y="282"/>
                  </a:lnTo>
                  <a:lnTo>
                    <a:pt x="422" y="282"/>
                  </a:lnTo>
                  <a:lnTo>
                    <a:pt x="422" y="284"/>
                  </a:lnTo>
                  <a:lnTo>
                    <a:pt x="422" y="286"/>
                  </a:lnTo>
                  <a:lnTo>
                    <a:pt x="421" y="286"/>
                  </a:lnTo>
                  <a:lnTo>
                    <a:pt x="421" y="288"/>
                  </a:lnTo>
                  <a:lnTo>
                    <a:pt x="421" y="290"/>
                  </a:lnTo>
                  <a:lnTo>
                    <a:pt x="421" y="288"/>
                  </a:lnTo>
                  <a:lnTo>
                    <a:pt x="421" y="286"/>
                  </a:lnTo>
                  <a:lnTo>
                    <a:pt x="419" y="286"/>
                  </a:lnTo>
                  <a:lnTo>
                    <a:pt x="421" y="284"/>
                  </a:lnTo>
                  <a:lnTo>
                    <a:pt x="421" y="286"/>
                  </a:lnTo>
                  <a:lnTo>
                    <a:pt x="421" y="284"/>
                  </a:lnTo>
                  <a:lnTo>
                    <a:pt x="419" y="284"/>
                  </a:lnTo>
                  <a:lnTo>
                    <a:pt x="419" y="286"/>
                  </a:lnTo>
                  <a:lnTo>
                    <a:pt x="417" y="286"/>
                  </a:lnTo>
                  <a:lnTo>
                    <a:pt x="415" y="286"/>
                  </a:lnTo>
                  <a:lnTo>
                    <a:pt x="413" y="286"/>
                  </a:lnTo>
                  <a:lnTo>
                    <a:pt x="415" y="286"/>
                  </a:lnTo>
                  <a:lnTo>
                    <a:pt x="417" y="286"/>
                  </a:lnTo>
                  <a:lnTo>
                    <a:pt x="419" y="286"/>
                  </a:lnTo>
                  <a:lnTo>
                    <a:pt x="421" y="288"/>
                  </a:lnTo>
                  <a:lnTo>
                    <a:pt x="421" y="290"/>
                  </a:lnTo>
                  <a:lnTo>
                    <a:pt x="422" y="290"/>
                  </a:lnTo>
                  <a:lnTo>
                    <a:pt x="421" y="290"/>
                  </a:lnTo>
                  <a:lnTo>
                    <a:pt x="421" y="294"/>
                  </a:lnTo>
                  <a:lnTo>
                    <a:pt x="419" y="296"/>
                  </a:lnTo>
                  <a:lnTo>
                    <a:pt x="419" y="298"/>
                  </a:lnTo>
                  <a:lnTo>
                    <a:pt x="419" y="300"/>
                  </a:lnTo>
                  <a:lnTo>
                    <a:pt x="417" y="302"/>
                  </a:lnTo>
                  <a:lnTo>
                    <a:pt x="417" y="303"/>
                  </a:lnTo>
                  <a:lnTo>
                    <a:pt x="415" y="305"/>
                  </a:lnTo>
                  <a:lnTo>
                    <a:pt x="413" y="307"/>
                  </a:lnTo>
                  <a:lnTo>
                    <a:pt x="413" y="309"/>
                  </a:lnTo>
                  <a:lnTo>
                    <a:pt x="411" y="309"/>
                  </a:lnTo>
                  <a:lnTo>
                    <a:pt x="411" y="311"/>
                  </a:lnTo>
                  <a:lnTo>
                    <a:pt x="411" y="313"/>
                  </a:lnTo>
                  <a:lnTo>
                    <a:pt x="411" y="311"/>
                  </a:lnTo>
                  <a:lnTo>
                    <a:pt x="409" y="309"/>
                  </a:lnTo>
                  <a:lnTo>
                    <a:pt x="411" y="309"/>
                  </a:lnTo>
                  <a:lnTo>
                    <a:pt x="413" y="309"/>
                  </a:lnTo>
                  <a:lnTo>
                    <a:pt x="413" y="307"/>
                  </a:lnTo>
                  <a:lnTo>
                    <a:pt x="415" y="307"/>
                  </a:lnTo>
                  <a:lnTo>
                    <a:pt x="415" y="305"/>
                  </a:lnTo>
                  <a:lnTo>
                    <a:pt x="413" y="305"/>
                  </a:lnTo>
                  <a:lnTo>
                    <a:pt x="413" y="307"/>
                  </a:lnTo>
                  <a:lnTo>
                    <a:pt x="411" y="307"/>
                  </a:lnTo>
                  <a:lnTo>
                    <a:pt x="409" y="307"/>
                  </a:lnTo>
                  <a:lnTo>
                    <a:pt x="407" y="307"/>
                  </a:lnTo>
                  <a:lnTo>
                    <a:pt x="407" y="305"/>
                  </a:lnTo>
                  <a:lnTo>
                    <a:pt x="405" y="305"/>
                  </a:lnTo>
                  <a:lnTo>
                    <a:pt x="403" y="305"/>
                  </a:lnTo>
                  <a:lnTo>
                    <a:pt x="405" y="305"/>
                  </a:lnTo>
                  <a:lnTo>
                    <a:pt x="405" y="307"/>
                  </a:lnTo>
                  <a:lnTo>
                    <a:pt x="407" y="307"/>
                  </a:lnTo>
                  <a:lnTo>
                    <a:pt x="407" y="309"/>
                  </a:lnTo>
                  <a:lnTo>
                    <a:pt x="409" y="309"/>
                  </a:lnTo>
                  <a:lnTo>
                    <a:pt x="411" y="311"/>
                  </a:lnTo>
                  <a:lnTo>
                    <a:pt x="411" y="313"/>
                  </a:lnTo>
                  <a:lnTo>
                    <a:pt x="409" y="313"/>
                  </a:lnTo>
                  <a:lnTo>
                    <a:pt x="411" y="315"/>
                  </a:lnTo>
                  <a:lnTo>
                    <a:pt x="411" y="317"/>
                  </a:lnTo>
                  <a:lnTo>
                    <a:pt x="409" y="317"/>
                  </a:lnTo>
                  <a:lnTo>
                    <a:pt x="409" y="319"/>
                  </a:lnTo>
                  <a:lnTo>
                    <a:pt x="409" y="321"/>
                  </a:lnTo>
                  <a:lnTo>
                    <a:pt x="407" y="323"/>
                  </a:lnTo>
                  <a:lnTo>
                    <a:pt x="407" y="325"/>
                  </a:lnTo>
                  <a:lnTo>
                    <a:pt x="405" y="326"/>
                  </a:lnTo>
                  <a:lnTo>
                    <a:pt x="405" y="328"/>
                  </a:lnTo>
                  <a:lnTo>
                    <a:pt x="405" y="326"/>
                  </a:lnTo>
                  <a:lnTo>
                    <a:pt x="405" y="325"/>
                  </a:lnTo>
                  <a:lnTo>
                    <a:pt x="403" y="325"/>
                  </a:lnTo>
                  <a:lnTo>
                    <a:pt x="405" y="325"/>
                  </a:lnTo>
                  <a:lnTo>
                    <a:pt x="405" y="326"/>
                  </a:lnTo>
                  <a:lnTo>
                    <a:pt x="405" y="328"/>
                  </a:lnTo>
                  <a:lnTo>
                    <a:pt x="405" y="330"/>
                  </a:lnTo>
                  <a:lnTo>
                    <a:pt x="405" y="332"/>
                  </a:lnTo>
                  <a:lnTo>
                    <a:pt x="403" y="332"/>
                  </a:lnTo>
                  <a:lnTo>
                    <a:pt x="403" y="334"/>
                  </a:lnTo>
                  <a:lnTo>
                    <a:pt x="403" y="336"/>
                  </a:lnTo>
                  <a:lnTo>
                    <a:pt x="403" y="338"/>
                  </a:lnTo>
                  <a:lnTo>
                    <a:pt x="403" y="340"/>
                  </a:lnTo>
                  <a:lnTo>
                    <a:pt x="403" y="342"/>
                  </a:lnTo>
                  <a:lnTo>
                    <a:pt x="401" y="342"/>
                  </a:lnTo>
                  <a:lnTo>
                    <a:pt x="403" y="342"/>
                  </a:lnTo>
                  <a:lnTo>
                    <a:pt x="403" y="344"/>
                  </a:lnTo>
                  <a:lnTo>
                    <a:pt x="401" y="344"/>
                  </a:lnTo>
                  <a:lnTo>
                    <a:pt x="403" y="346"/>
                  </a:lnTo>
                  <a:lnTo>
                    <a:pt x="401" y="346"/>
                  </a:lnTo>
                  <a:lnTo>
                    <a:pt x="401" y="348"/>
                  </a:lnTo>
                  <a:lnTo>
                    <a:pt x="401" y="350"/>
                  </a:lnTo>
                  <a:lnTo>
                    <a:pt x="399" y="350"/>
                  </a:lnTo>
                  <a:lnTo>
                    <a:pt x="399" y="351"/>
                  </a:lnTo>
                  <a:lnTo>
                    <a:pt x="399" y="353"/>
                  </a:lnTo>
                  <a:lnTo>
                    <a:pt x="399" y="355"/>
                  </a:lnTo>
                  <a:lnTo>
                    <a:pt x="398" y="355"/>
                  </a:lnTo>
                  <a:lnTo>
                    <a:pt x="398" y="357"/>
                  </a:lnTo>
                  <a:lnTo>
                    <a:pt x="398" y="359"/>
                  </a:lnTo>
                  <a:lnTo>
                    <a:pt x="398" y="361"/>
                  </a:lnTo>
                  <a:lnTo>
                    <a:pt x="396" y="361"/>
                  </a:lnTo>
                  <a:lnTo>
                    <a:pt x="396" y="363"/>
                  </a:lnTo>
                  <a:lnTo>
                    <a:pt x="394" y="367"/>
                  </a:lnTo>
                  <a:lnTo>
                    <a:pt x="394" y="369"/>
                  </a:lnTo>
                  <a:lnTo>
                    <a:pt x="392" y="371"/>
                  </a:lnTo>
                  <a:lnTo>
                    <a:pt x="392" y="373"/>
                  </a:lnTo>
                  <a:lnTo>
                    <a:pt x="390" y="374"/>
                  </a:lnTo>
                  <a:lnTo>
                    <a:pt x="388" y="374"/>
                  </a:lnTo>
                  <a:lnTo>
                    <a:pt x="388" y="376"/>
                  </a:lnTo>
                  <a:lnTo>
                    <a:pt x="386" y="376"/>
                  </a:lnTo>
                  <a:lnTo>
                    <a:pt x="388" y="376"/>
                  </a:lnTo>
                  <a:lnTo>
                    <a:pt x="388" y="374"/>
                  </a:lnTo>
                  <a:lnTo>
                    <a:pt x="388" y="376"/>
                  </a:lnTo>
                  <a:lnTo>
                    <a:pt x="388" y="374"/>
                  </a:lnTo>
                  <a:lnTo>
                    <a:pt x="390" y="374"/>
                  </a:lnTo>
                  <a:lnTo>
                    <a:pt x="388" y="374"/>
                  </a:lnTo>
                  <a:lnTo>
                    <a:pt x="390" y="374"/>
                  </a:lnTo>
                  <a:lnTo>
                    <a:pt x="390" y="376"/>
                  </a:lnTo>
                  <a:lnTo>
                    <a:pt x="390" y="378"/>
                  </a:lnTo>
                  <a:lnTo>
                    <a:pt x="388" y="380"/>
                  </a:lnTo>
                  <a:lnTo>
                    <a:pt x="388" y="382"/>
                  </a:lnTo>
                  <a:lnTo>
                    <a:pt x="386" y="384"/>
                  </a:lnTo>
                  <a:lnTo>
                    <a:pt x="384" y="386"/>
                  </a:lnTo>
                  <a:lnTo>
                    <a:pt x="384" y="388"/>
                  </a:lnTo>
                  <a:lnTo>
                    <a:pt x="382" y="390"/>
                  </a:lnTo>
                  <a:lnTo>
                    <a:pt x="382" y="392"/>
                  </a:lnTo>
                  <a:lnTo>
                    <a:pt x="380" y="392"/>
                  </a:lnTo>
                  <a:lnTo>
                    <a:pt x="378" y="390"/>
                  </a:lnTo>
                  <a:lnTo>
                    <a:pt x="380" y="392"/>
                  </a:lnTo>
                  <a:lnTo>
                    <a:pt x="382" y="392"/>
                  </a:lnTo>
                  <a:lnTo>
                    <a:pt x="382" y="394"/>
                  </a:lnTo>
                  <a:lnTo>
                    <a:pt x="380" y="394"/>
                  </a:lnTo>
                  <a:lnTo>
                    <a:pt x="380" y="396"/>
                  </a:lnTo>
                  <a:lnTo>
                    <a:pt x="380" y="398"/>
                  </a:lnTo>
                  <a:lnTo>
                    <a:pt x="380" y="399"/>
                  </a:lnTo>
                  <a:lnTo>
                    <a:pt x="382" y="401"/>
                  </a:lnTo>
                  <a:lnTo>
                    <a:pt x="384" y="403"/>
                  </a:lnTo>
                  <a:lnTo>
                    <a:pt x="382" y="403"/>
                  </a:lnTo>
                  <a:lnTo>
                    <a:pt x="382" y="405"/>
                  </a:lnTo>
                  <a:lnTo>
                    <a:pt x="382" y="403"/>
                  </a:lnTo>
                  <a:lnTo>
                    <a:pt x="382" y="405"/>
                  </a:lnTo>
                  <a:lnTo>
                    <a:pt x="380" y="407"/>
                  </a:lnTo>
                  <a:lnTo>
                    <a:pt x="378" y="407"/>
                  </a:lnTo>
                  <a:lnTo>
                    <a:pt x="376" y="407"/>
                  </a:lnTo>
                  <a:lnTo>
                    <a:pt x="374" y="409"/>
                  </a:lnTo>
                  <a:lnTo>
                    <a:pt x="374" y="411"/>
                  </a:lnTo>
                  <a:lnTo>
                    <a:pt x="373" y="413"/>
                  </a:lnTo>
                  <a:lnTo>
                    <a:pt x="373" y="415"/>
                  </a:lnTo>
                  <a:lnTo>
                    <a:pt x="371" y="415"/>
                  </a:lnTo>
                  <a:lnTo>
                    <a:pt x="371" y="417"/>
                  </a:lnTo>
                  <a:lnTo>
                    <a:pt x="369" y="419"/>
                  </a:lnTo>
                  <a:lnTo>
                    <a:pt x="369" y="421"/>
                  </a:lnTo>
                  <a:lnTo>
                    <a:pt x="369" y="422"/>
                  </a:lnTo>
                  <a:lnTo>
                    <a:pt x="367" y="422"/>
                  </a:lnTo>
                  <a:lnTo>
                    <a:pt x="367" y="424"/>
                  </a:lnTo>
                  <a:lnTo>
                    <a:pt x="367" y="426"/>
                  </a:lnTo>
                  <a:lnTo>
                    <a:pt x="369" y="428"/>
                  </a:lnTo>
                  <a:lnTo>
                    <a:pt x="371" y="428"/>
                  </a:lnTo>
                  <a:lnTo>
                    <a:pt x="371" y="430"/>
                  </a:lnTo>
                  <a:lnTo>
                    <a:pt x="371" y="432"/>
                  </a:lnTo>
                  <a:lnTo>
                    <a:pt x="369" y="432"/>
                  </a:lnTo>
                  <a:lnTo>
                    <a:pt x="369" y="434"/>
                  </a:lnTo>
                  <a:lnTo>
                    <a:pt x="367" y="434"/>
                  </a:lnTo>
                  <a:lnTo>
                    <a:pt x="367" y="432"/>
                  </a:lnTo>
                  <a:lnTo>
                    <a:pt x="367" y="430"/>
                  </a:lnTo>
                  <a:lnTo>
                    <a:pt x="369" y="430"/>
                  </a:lnTo>
                  <a:lnTo>
                    <a:pt x="367" y="430"/>
                  </a:lnTo>
                  <a:lnTo>
                    <a:pt x="367" y="428"/>
                  </a:lnTo>
                  <a:lnTo>
                    <a:pt x="365" y="428"/>
                  </a:lnTo>
                  <a:lnTo>
                    <a:pt x="365" y="426"/>
                  </a:lnTo>
                  <a:lnTo>
                    <a:pt x="365" y="428"/>
                  </a:lnTo>
                  <a:lnTo>
                    <a:pt x="365" y="426"/>
                  </a:lnTo>
                  <a:lnTo>
                    <a:pt x="365" y="428"/>
                  </a:lnTo>
                  <a:lnTo>
                    <a:pt x="365" y="430"/>
                  </a:lnTo>
                  <a:lnTo>
                    <a:pt x="363" y="428"/>
                  </a:lnTo>
                  <a:lnTo>
                    <a:pt x="365" y="428"/>
                  </a:lnTo>
                  <a:lnTo>
                    <a:pt x="363" y="428"/>
                  </a:lnTo>
                  <a:lnTo>
                    <a:pt x="363" y="430"/>
                  </a:lnTo>
                  <a:lnTo>
                    <a:pt x="365" y="432"/>
                  </a:lnTo>
                  <a:lnTo>
                    <a:pt x="365" y="434"/>
                  </a:lnTo>
                  <a:lnTo>
                    <a:pt x="367" y="434"/>
                  </a:lnTo>
                  <a:lnTo>
                    <a:pt x="365" y="434"/>
                  </a:lnTo>
                  <a:lnTo>
                    <a:pt x="365" y="436"/>
                  </a:lnTo>
                  <a:lnTo>
                    <a:pt x="365" y="438"/>
                  </a:lnTo>
                  <a:lnTo>
                    <a:pt x="365" y="440"/>
                  </a:lnTo>
                  <a:lnTo>
                    <a:pt x="363" y="440"/>
                  </a:lnTo>
                  <a:lnTo>
                    <a:pt x="365" y="440"/>
                  </a:lnTo>
                  <a:lnTo>
                    <a:pt x="365" y="442"/>
                  </a:lnTo>
                  <a:lnTo>
                    <a:pt x="363" y="442"/>
                  </a:lnTo>
                  <a:lnTo>
                    <a:pt x="365" y="442"/>
                  </a:lnTo>
                  <a:lnTo>
                    <a:pt x="363" y="444"/>
                  </a:lnTo>
                  <a:lnTo>
                    <a:pt x="363" y="446"/>
                  </a:lnTo>
                  <a:lnTo>
                    <a:pt x="363" y="444"/>
                  </a:lnTo>
                  <a:lnTo>
                    <a:pt x="361" y="444"/>
                  </a:lnTo>
                  <a:lnTo>
                    <a:pt x="363" y="444"/>
                  </a:lnTo>
                  <a:lnTo>
                    <a:pt x="361" y="442"/>
                  </a:lnTo>
                  <a:lnTo>
                    <a:pt x="363" y="442"/>
                  </a:lnTo>
                  <a:lnTo>
                    <a:pt x="361" y="442"/>
                  </a:lnTo>
                  <a:lnTo>
                    <a:pt x="361" y="440"/>
                  </a:lnTo>
                  <a:lnTo>
                    <a:pt x="359" y="440"/>
                  </a:lnTo>
                  <a:lnTo>
                    <a:pt x="357" y="440"/>
                  </a:lnTo>
                  <a:lnTo>
                    <a:pt x="355" y="440"/>
                  </a:lnTo>
                  <a:lnTo>
                    <a:pt x="355" y="438"/>
                  </a:lnTo>
                  <a:lnTo>
                    <a:pt x="355" y="440"/>
                  </a:lnTo>
                  <a:lnTo>
                    <a:pt x="355" y="438"/>
                  </a:lnTo>
                  <a:lnTo>
                    <a:pt x="353" y="438"/>
                  </a:lnTo>
                  <a:lnTo>
                    <a:pt x="351" y="438"/>
                  </a:lnTo>
                  <a:lnTo>
                    <a:pt x="351" y="440"/>
                  </a:lnTo>
                  <a:lnTo>
                    <a:pt x="349" y="440"/>
                  </a:lnTo>
                  <a:lnTo>
                    <a:pt x="349" y="442"/>
                  </a:lnTo>
                  <a:lnTo>
                    <a:pt x="351" y="442"/>
                  </a:lnTo>
                  <a:lnTo>
                    <a:pt x="351" y="440"/>
                  </a:lnTo>
                  <a:lnTo>
                    <a:pt x="353" y="440"/>
                  </a:lnTo>
                  <a:lnTo>
                    <a:pt x="355" y="440"/>
                  </a:lnTo>
                  <a:lnTo>
                    <a:pt x="357" y="440"/>
                  </a:lnTo>
                  <a:lnTo>
                    <a:pt x="359" y="440"/>
                  </a:lnTo>
                  <a:lnTo>
                    <a:pt x="361" y="440"/>
                  </a:lnTo>
                  <a:lnTo>
                    <a:pt x="361" y="442"/>
                  </a:lnTo>
                  <a:lnTo>
                    <a:pt x="361" y="440"/>
                  </a:lnTo>
                  <a:lnTo>
                    <a:pt x="359" y="440"/>
                  </a:lnTo>
                  <a:lnTo>
                    <a:pt x="357" y="440"/>
                  </a:lnTo>
                  <a:lnTo>
                    <a:pt x="355" y="440"/>
                  </a:lnTo>
                  <a:lnTo>
                    <a:pt x="355" y="442"/>
                  </a:lnTo>
                  <a:lnTo>
                    <a:pt x="353" y="442"/>
                  </a:lnTo>
                  <a:lnTo>
                    <a:pt x="351" y="442"/>
                  </a:lnTo>
                  <a:lnTo>
                    <a:pt x="349" y="444"/>
                  </a:lnTo>
                  <a:lnTo>
                    <a:pt x="349" y="442"/>
                  </a:lnTo>
                  <a:lnTo>
                    <a:pt x="348" y="444"/>
                  </a:lnTo>
                  <a:lnTo>
                    <a:pt x="346" y="446"/>
                  </a:lnTo>
                  <a:lnTo>
                    <a:pt x="344" y="446"/>
                  </a:lnTo>
                  <a:lnTo>
                    <a:pt x="344" y="447"/>
                  </a:lnTo>
                  <a:lnTo>
                    <a:pt x="344" y="449"/>
                  </a:lnTo>
                  <a:lnTo>
                    <a:pt x="344" y="451"/>
                  </a:lnTo>
                  <a:lnTo>
                    <a:pt x="346" y="449"/>
                  </a:lnTo>
                  <a:lnTo>
                    <a:pt x="346" y="451"/>
                  </a:lnTo>
                  <a:lnTo>
                    <a:pt x="344" y="453"/>
                  </a:lnTo>
                  <a:lnTo>
                    <a:pt x="342" y="453"/>
                  </a:lnTo>
                  <a:lnTo>
                    <a:pt x="340" y="453"/>
                  </a:lnTo>
                  <a:lnTo>
                    <a:pt x="338" y="453"/>
                  </a:lnTo>
                  <a:lnTo>
                    <a:pt x="338" y="455"/>
                  </a:lnTo>
                  <a:lnTo>
                    <a:pt x="336" y="455"/>
                  </a:lnTo>
                  <a:lnTo>
                    <a:pt x="336" y="457"/>
                  </a:lnTo>
                  <a:lnTo>
                    <a:pt x="336" y="459"/>
                  </a:lnTo>
                  <a:lnTo>
                    <a:pt x="338" y="459"/>
                  </a:lnTo>
                  <a:lnTo>
                    <a:pt x="338" y="461"/>
                  </a:lnTo>
                  <a:lnTo>
                    <a:pt x="336" y="461"/>
                  </a:lnTo>
                  <a:lnTo>
                    <a:pt x="336" y="459"/>
                  </a:lnTo>
                  <a:lnTo>
                    <a:pt x="334" y="459"/>
                  </a:lnTo>
                  <a:lnTo>
                    <a:pt x="332" y="459"/>
                  </a:lnTo>
                  <a:lnTo>
                    <a:pt x="332" y="457"/>
                  </a:lnTo>
                  <a:lnTo>
                    <a:pt x="332" y="455"/>
                  </a:lnTo>
                  <a:lnTo>
                    <a:pt x="330" y="455"/>
                  </a:lnTo>
                  <a:lnTo>
                    <a:pt x="330" y="457"/>
                  </a:lnTo>
                  <a:lnTo>
                    <a:pt x="328" y="457"/>
                  </a:lnTo>
                  <a:lnTo>
                    <a:pt x="328" y="455"/>
                  </a:lnTo>
                  <a:lnTo>
                    <a:pt x="328" y="453"/>
                  </a:lnTo>
                  <a:lnTo>
                    <a:pt x="326" y="453"/>
                  </a:lnTo>
                  <a:lnTo>
                    <a:pt x="328" y="453"/>
                  </a:lnTo>
                  <a:lnTo>
                    <a:pt x="328" y="451"/>
                  </a:lnTo>
                  <a:lnTo>
                    <a:pt x="326" y="451"/>
                  </a:lnTo>
                  <a:lnTo>
                    <a:pt x="325" y="453"/>
                  </a:lnTo>
                  <a:lnTo>
                    <a:pt x="326" y="453"/>
                  </a:lnTo>
                  <a:lnTo>
                    <a:pt x="325" y="453"/>
                  </a:lnTo>
                  <a:lnTo>
                    <a:pt x="326" y="453"/>
                  </a:lnTo>
                  <a:lnTo>
                    <a:pt x="326" y="455"/>
                  </a:lnTo>
                  <a:lnTo>
                    <a:pt x="325" y="455"/>
                  </a:lnTo>
                  <a:lnTo>
                    <a:pt x="325" y="457"/>
                  </a:lnTo>
                  <a:lnTo>
                    <a:pt x="326" y="457"/>
                  </a:lnTo>
                  <a:lnTo>
                    <a:pt x="326" y="459"/>
                  </a:lnTo>
                  <a:lnTo>
                    <a:pt x="328" y="457"/>
                  </a:lnTo>
                  <a:lnTo>
                    <a:pt x="328" y="459"/>
                  </a:lnTo>
                  <a:lnTo>
                    <a:pt x="328" y="457"/>
                  </a:lnTo>
                  <a:lnTo>
                    <a:pt x="330" y="457"/>
                  </a:lnTo>
                  <a:lnTo>
                    <a:pt x="330" y="459"/>
                  </a:lnTo>
                  <a:lnTo>
                    <a:pt x="328" y="459"/>
                  </a:lnTo>
                  <a:lnTo>
                    <a:pt x="326" y="459"/>
                  </a:lnTo>
                  <a:lnTo>
                    <a:pt x="326" y="461"/>
                  </a:lnTo>
                  <a:lnTo>
                    <a:pt x="325" y="461"/>
                  </a:lnTo>
                  <a:lnTo>
                    <a:pt x="323" y="461"/>
                  </a:lnTo>
                  <a:lnTo>
                    <a:pt x="321" y="461"/>
                  </a:lnTo>
                  <a:lnTo>
                    <a:pt x="319" y="463"/>
                  </a:lnTo>
                  <a:lnTo>
                    <a:pt x="317" y="463"/>
                  </a:lnTo>
                  <a:lnTo>
                    <a:pt x="315" y="465"/>
                  </a:lnTo>
                  <a:lnTo>
                    <a:pt x="313" y="465"/>
                  </a:lnTo>
                  <a:lnTo>
                    <a:pt x="311" y="467"/>
                  </a:lnTo>
                  <a:lnTo>
                    <a:pt x="313" y="469"/>
                  </a:lnTo>
                  <a:lnTo>
                    <a:pt x="311" y="470"/>
                  </a:lnTo>
                  <a:lnTo>
                    <a:pt x="311" y="469"/>
                  </a:lnTo>
                  <a:lnTo>
                    <a:pt x="309" y="469"/>
                  </a:lnTo>
                  <a:lnTo>
                    <a:pt x="307" y="467"/>
                  </a:lnTo>
                  <a:lnTo>
                    <a:pt x="305" y="467"/>
                  </a:lnTo>
                  <a:lnTo>
                    <a:pt x="305" y="469"/>
                  </a:lnTo>
                  <a:lnTo>
                    <a:pt x="307" y="469"/>
                  </a:lnTo>
                  <a:lnTo>
                    <a:pt x="307" y="470"/>
                  </a:lnTo>
                  <a:lnTo>
                    <a:pt x="305" y="470"/>
                  </a:lnTo>
                  <a:lnTo>
                    <a:pt x="305" y="472"/>
                  </a:lnTo>
                  <a:lnTo>
                    <a:pt x="303" y="472"/>
                  </a:lnTo>
                  <a:lnTo>
                    <a:pt x="301" y="472"/>
                  </a:lnTo>
                  <a:lnTo>
                    <a:pt x="301" y="474"/>
                  </a:lnTo>
                  <a:lnTo>
                    <a:pt x="303" y="474"/>
                  </a:lnTo>
                  <a:lnTo>
                    <a:pt x="301" y="474"/>
                  </a:lnTo>
                  <a:lnTo>
                    <a:pt x="301" y="476"/>
                  </a:lnTo>
                  <a:lnTo>
                    <a:pt x="300" y="476"/>
                  </a:lnTo>
                  <a:lnTo>
                    <a:pt x="298" y="476"/>
                  </a:lnTo>
                  <a:lnTo>
                    <a:pt x="298" y="474"/>
                  </a:lnTo>
                  <a:lnTo>
                    <a:pt x="296" y="474"/>
                  </a:lnTo>
                  <a:lnTo>
                    <a:pt x="294" y="474"/>
                  </a:lnTo>
                  <a:lnTo>
                    <a:pt x="292" y="474"/>
                  </a:lnTo>
                  <a:lnTo>
                    <a:pt x="292" y="472"/>
                  </a:lnTo>
                  <a:lnTo>
                    <a:pt x="294" y="472"/>
                  </a:lnTo>
                  <a:lnTo>
                    <a:pt x="292" y="472"/>
                  </a:lnTo>
                  <a:lnTo>
                    <a:pt x="292" y="470"/>
                  </a:lnTo>
                  <a:lnTo>
                    <a:pt x="292" y="472"/>
                  </a:lnTo>
                  <a:lnTo>
                    <a:pt x="290" y="472"/>
                  </a:lnTo>
                  <a:lnTo>
                    <a:pt x="290" y="470"/>
                  </a:lnTo>
                  <a:lnTo>
                    <a:pt x="290" y="469"/>
                  </a:lnTo>
                  <a:lnTo>
                    <a:pt x="290" y="467"/>
                  </a:lnTo>
                  <a:lnTo>
                    <a:pt x="288" y="467"/>
                  </a:lnTo>
                  <a:lnTo>
                    <a:pt x="288" y="469"/>
                  </a:lnTo>
                  <a:lnTo>
                    <a:pt x="288" y="470"/>
                  </a:lnTo>
                  <a:lnTo>
                    <a:pt x="290" y="472"/>
                  </a:lnTo>
                  <a:lnTo>
                    <a:pt x="290" y="474"/>
                  </a:lnTo>
                  <a:lnTo>
                    <a:pt x="292" y="474"/>
                  </a:lnTo>
                  <a:lnTo>
                    <a:pt x="294" y="474"/>
                  </a:lnTo>
                  <a:lnTo>
                    <a:pt x="296" y="474"/>
                  </a:lnTo>
                  <a:lnTo>
                    <a:pt x="294" y="476"/>
                  </a:lnTo>
                  <a:lnTo>
                    <a:pt x="296" y="476"/>
                  </a:lnTo>
                  <a:lnTo>
                    <a:pt x="296" y="478"/>
                  </a:lnTo>
                  <a:lnTo>
                    <a:pt x="294" y="478"/>
                  </a:lnTo>
                  <a:lnTo>
                    <a:pt x="292" y="478"/>
                  </a:lnTo>
                  <a:lnTo>
                    <a:pt x="292" y="480"/>
                  </a:lnTo>
                  <a:lnTo>
                    <a:pt x="290" y="480"/>
                  </a:lnTo>
                  <a:lnTo>
                    <a:pt x="288" y="480"/>
                  </a:lnTo>
                  <a:lnTo>
                    <a:pt x="284" y="480"/>
                  </a:lnTo>
                  <a:lnTo>
                    <a:pt x="282" y="482"/>
                  </a:lnTo>
                  <a:lnTo>
                    <a:pt x="280" y="482"/>
                  </a:lnTo>
                  <a:lnTo>
                    <a:pt x="278" y="482"/>
                  </a:lnTo>
                  <a:lnTo>
                    <a:pt x="278" y="484"/>
                  </a:lnTo>
                  <a:lnTo>
                    <a:pt x="276" y="484"/>
                  </a:lnTo>
                  <a:lnTo>
                    <a:pt x="275" y="484"/>
                  </a:lnTo>
                  <a:lnTo>
                    <a:pt x="273" y="484"/>
                  </a:lnTo>
                  <a:lnTo>
                    <a:pt x="273" y="482"/>
                  </a:lnTo>
                  <a:lnTo>
                    <a:pt x="273" y="480"/>
                  </a:lnTo>
                  <a:lnTo>
                    <a:pt x="271" y="480"/>
                  </a:lnTo>
                  <a:lnTo>
                    <a:pt x="269" y="480"/>
                  </a:lnTo>
                  <a:lnTo>
                    <a:pt x="267" y="480"/>
                  </a:lnTo>
                  <a:lnTo>
                    <a:pt x="265" y="480"/>
                  </a:lnTo>
                  <a:lnTo>
                    <a:pt x="263" y="480"/>
                  </a:lnTo>
                  <a:lnTo>
                    <a:pt x="263" y="482"/>
                  </a:lnTo>
                  <a:lnTo>
                    <a:pt x="261" y="482"/>
                  </a:lnTo>
                  <a:lnTo>
                    <a:pt x="261" y="480"/>
                  </a:lnTo>
                  <a:lnTo>
                    <a:pt x="259" y="480"/>
                  </a:lnTo>
                  <a:lnTo>
                    <a:pt x="257" y="480"/>
                  </a:lnTo>
                  <a:lnTo>
                    <a:pt x="255" y="478"/>
                  </a:lnTo>
                  <a:lnTo>
                    <a:pt x="253" y="478"/>
                  </a:lnTo>
                  <a:lnTo>
                    <a:pt x="251" y="478"/>
                  </a:lnTo>
                  <a:lnTo>
                    <a:pt x="248" y="478"/>
                  </a:lnTo>
                  <a:lnTo>
                    <a:pt x="246" y="478"/>
                  </a:lnTo>
                  <a:lnTo>
                    <a:pt x="244" y="478"/>
                  </a:lnTo>
                  <a:lnTo>
                    <a:pt x="242" y="478"/>
                  </a:lnTo>
                  <a:lnTo>
                    <a:pt x="240" y="478"/>
                  </a:lnTo>
                  <a:lnTo>
                    <a:pt x="238" y="478"/>
                  </a:lnTo>
                  <a:lnTo>
                    <a:pt x="238" y="480"/>
                  </a:lnTo>
                  <a:lnTo>
                    <a:pt x="236" y="478"/>
                  </a:lnTo>
                  <a:lnTo>
                    <a:pt x="238" y="478"/>
                  </a:lnTo>
                  <a:lnTo>
                    <a:pt x="236" y="476"/>
                  </a:lnTo>
                  <a:lnTo>
                    <a:pt x="234" y="474"/>
                  </a:lnTo>
                  <a:lnTo>
                    <a:pt x="232" y="472"/>
                  </a:lnTo>
                  <a:lnTo>
                    <a:pt x="232" y="474"/>
                  </a:lnTo>
                  <a:lnTo>
                    <a:pt x="234" y="474"/>
                  </a:lnTo>
                  <a:lnTo>
                    <a:pt x="234" y="476"/>
                  </a:lnTo>
                  <a:lnTo>
                    <a:pt x="236" y="476"/>
                  </a:lnTo>
                  <a:lnTo>
                    <a:pt x="236" y="478"/>
                  </a:lnTo>
                  <a:lnTo>
                    <a:pt x="236" y="480"/>
                  </a:lnTo>
                  <a:lnTo>
                    <a:pt x="234" y="480"/>
                  </a:lnTo>
                  <a:lnTo>
                    <a:pt x="232" y="480"/>
                  </a:lnTo>
                  <a:lnTo>
                    <a:pt x="230" y="480"/>
                  </a:lnTo>
                  <a:lnTo>
                    <a:pt x="228" y="480"/>
                  </a:lnTo>
                  <a:lnTo>
                    <a:pt x="227" y="480"/>
                  </a:lnTo>
                  <a:lnTo>
                    <a:pt x="225" y="480"/>
                  </a:lnTo>
                  <a:lnTo>
                    <a:pt x="223" y="480"/>
                  </a:lnTo>
                  <a:lnTo>
                    <a:pt x="221" y="480"/>
                  </a:lnTo>
                  <a:lnTo>
                    <a:pt x="221" y="482"/>
                  </a:lnTo>
                  <a:lnTo>
                    <a:pt x="219" y="482"/>
                  </a:lnTo>
                  <a:lnTo>
                    <a:pt x="217" y="482"/>
                  </a:lnTo>
                  <a:lnTo>
                    <a:pt x="215" y="482"/>
                  </a:lnTo>
                  <a:lnTo>
                    <a:pt x="213" y="482"/>
                  </a:lnTo>
                  <a:lnTo>
                    <a:pt x="211" y="482"/>
                  </a:lnTo>
                  <a:lnTo>
                    <a:pt x="211" y="484"/>
                  </a:lnTo>
                  <a:lnTo>
                    <a:pt x="209" y="484"/>
                  </a:lnTo>
                  <a:lnTo>
                    <a:pt x="207" y="484"/>
                  </a:lnTo>
                  <a:lnTo>
                    <a:pt x="205" y="484"/>
                  </a:lnTo>
                  <a:lnTo>
                    <a:pt x="205" y="486"/>
                  </a:lnTo>
                  <a:lnTo>
                    <a:pt x="203" y="486"/>
                  </a:lnTo>
                  <a:lnTo>
                    <a:pt x="202" y="486"/>
                  </a:lnTo>
                  <a:lnTo>
                    <a:pt x="200" y="486"/>
                  </a:lnTo>
                  <a:lnTo>
                    <a:pt x="200" y="484"/>
                  </a:lnTo>
                  <a:lnTo>
                    <a:pt x="200" y="482"/>
                  </a:lnTo>
                  <a:lnTo>
                    <a:pt x="202" y="482"/>
                  </a:lnTo>
                  <a:lnTo>
                    <a:pt x="202" y="480"/>
                  </a:lnTo>
                  <a:lnTo>
                    <a:pt x="203" y="480"/>
                  </a:lnTo>
                  <a:lnTo>
                    <a:pt x="203" y="478"/>
                  </a:lnTo>
                  <a:lnTo>
                    <a:pt x="203" y="476"/>
                  </a:lnTo>
                  <a:lnTo>
                    <a:pt x="202" y="476"/>
                  </a:lnTo>
                  <a:lnTo>
                    <a:pt x="202" y="474"/>
                  </a:lnTo>
                  <a:lnTo>
                    <a:pt x="202" y="472"/>
                  </a:lnTo>
                  <a:lnTo>
                    <a:pt x="202" y="470"/>
                  </a:lnTo>
                  <a:lnTo>
                    <a:pt x="203" y="470"/>
                  </a:lnTo>
                  <a:lnTo>
                    <a:pt x="203" y="469"/>
                  </a:lnTo>
                  <a:lnTo>
                    <a:pt x="205" y="469"/>
                  </a:lnTo>
                  <a:lnTo>
                    <a:pt x="205" y="467"/>
                  </a:lnTo>
                  <a:lnTo>
                    <a:pt x="205" y="465"/>
                  </a:lnTo>
                  <a:lnTo>
                    <a:pt x="205" y="463"/>
                  </a:lnTo>
                  <a:lnTo>
                    <a:pt x="205" y="461"/>
                  </a:lnTo>
                  <a:lnTo>
                    <a:pt x="203" y="461"/>
                  </a:lnTo>
                  <a:lnTo>
                    <a:pt x="203" y="459"/>
                  </a:lnTo>
                  <a:lnTo>
                    <a:pt x="202" y="459"/>
                  </a:lnTo>
                  <a:lnTo>
                    <a:pt x="200" y="459"/>
                  </a:lnTo>
                  <a:lnTo>
                    <a:pt x="200" y="457"/>
                  </a:lnTo>
                  <a:lnTo>
                    <a:pt x="198" y="457"/>
                  </a:lnTo>
                  <a:lnTo>
                    <a:pt x="196" y="457"/>
                  </a:lnTo>
                  <a:lnTo>
                    <a:pt x="196" y="455"/>
                  </a:lnTo>
                  <a:lnTo>
                    <a:pt x="194" y="455"/>
                  </a:lnTo>
                  <a:lnTo>
                    <a:pt x="192" y="455"/>
                  </a:lnTo>
                  <a:lnTo>
                    <a:pt x="192" y="453"/>
                  </a:lnTo>
                  <a:lnTo>
                    <a:pt x="190" y="453"/>
                  </a:lnTo>
                  <a:lnTo>
                    <a:pt x="190" y="451"/>
                  </a:lnTo>
                  <a:lnTo>
                    <a:pt x="188" y="451"/>
                  </a:lnTo>
                  <a:lnTo>
                    <a:pt x="186" y="453"/>
                  </a:lnTo>
                  <a:lnTo>
                    <a:pt x="186" y="451"/>
                  </a:lnTo>
                  <a:lnTo>
                    <a:pt x="184" y="451"/>
                  </a:lnTo>
                  <a:lnTo>
                    <a:pt x="184" y="449"/>
                  </a:lnTo>
                  <a:lnTo>
                    <a:pt x="186" y="449"/>
                  </a:lnTo>
                  <a:lnTo>
                    <a:pt x="186" y="447"/>
                  </a:lnTo>
                  <a:lnTo>
                    <a:pt x="184" y="447"/>
                  </a:lnTo>
                  <a:lnTo>
                    <a:pt x="182" y="446"/>
                  </a:lnTo>
                  <a:lnTo>
                    <a:pt x="180" y="446"/>
                  </a:lnTo>
                  <a:lnTo>
                    <a:pt x="180" y="444"/>
                  </a:lnTo>
                  <a:lnTo>
                    <a:pt x="180" y="442"/>
                  </a:lnTo>
                  <a:lnTo>
                    <a:pt x="178" y="442"/>
                  </a:lnTo>
                  <a:lnTo>
                    <a:pt x="177" y="440"/>
                  </a:lnTo>
                  <a:lnTo>
                    <a:pt x="175" y="440"/>
                  </a:lnTo>
                  <a:lnTo>
                    <a:pt x="173" y="440"/>
                  </a:lnTo>
                  <a:lnTo>
                    <a:pt x="173" y="438"/>
                  </a:lnTo>
                  <a:lnTo>
                    <a:pt x="171" y="438"/>
                  </a:lnTo>
                  <a:lnTo>
                    <a:pt x="169" y="438"/>
                  </a:lnTo>
                  <a:lnTo>
                    <a:pt x="167" y="438"/>
                  </a:lnTo>
                  <a:lnTo>
                    <a:pt x="167" y="436"/>
                  </a:lnTo>
                  <a:lnTo>
                    <a:pt x="167" y="434"/>
                  </a:lnTo>
                  <a:lnTo>
                    <a:pt x="165" y="432"/>
                  </a:lnTo>
                  <a:lnTo>
                    <a:pt x="163" y="432"/>
                  </a:lnTo>
                  <a:lnTo>
                    <a:pt x="163" y="430"/>
                  </a:lnTo>
                  <a:lnTo>
                    <a:pt x="163" y="428"/>
                  </a:lnTo>
                  <a:lnTo>
                    <a:pt x="163" y="426"/>
                  </a:lnTo>
                  <a:lnTo>
                    <a:pt x="161" y="426"/>
                  </a:lnTo>
                  <a:lnTo>
                    <a:pt x="159" y="424"/>
                  </a:lnTo>
                  <a:lnTo>
                    <a:pt x="157" y="424"/>
                  </a:lnTo>
                  <a:lnTo>
                    <a:pt x="157" y="422"/>
                  </a:lnTo>
                  <a:lnTo>
                    <a:pt x="157" y="421"/>
                  </a:lnTo>
                  <a:lnTo>
                    <a:pt x="155" y="421"/>
                  </a:lnTo>
                  <a:lnTo>
                    <a:pt x="154" y="421"/>
                  </a:lnTo>
                  <a:lnTo>
                    <a:pt x="152" y="421"/>
                  </a:lnTo>
                  <a:lnTo>
                    <a:pt x="152" y="419"/>
                  </a:lnTo>
                  <a:lnTo>
                    <a:pt x="150" y="419"/>
                  </a:lnTo>
                  <a:lnTo>
                    <a:pt x="150" y="417"/>
                  </a:lnTo>
                  <a:lnTo>
                    <a:pt x="150" y="415"/>
                  </a:lnTo>
                  <a:lnTo>
                    <a:pt x="148" y="415"/>
                  </a:lnTo>
                  <a:lnTo>
                    <a:pt x="148" y="413"/>
                  </a:lnTo>
                  <a:lnTo>
                    <a:pt x="150" y="411"/>
                  </a:lnTo>
                  <a:lnTo>
                    <a:pt x="152" y="411"/>
                  </a:lnTo>
                  <a:lnTo>
                    <a:pt x="154" y="411"/>
                  </a:lnTo>
                  <a:lnTo>
                    <a:pt x="154" y="409"/>
                  </a:lnTo>
                  <a:lnTo>
                    <a:pt x="155" y="409"/>
                  </a:lnTo>
                  <a:lnTo>
                    <a:pt x="157" y="409"/>
                  </a:lnTo>
                  <a:lnTo>
                    <a:pt x="159" y="409"/>
                  </a:lnTo>
                  <a:lnTo>
                    <a:pt x="159" y="407"/>
                  </a:lnTo>
                  <a:lnTo>
                    <a:pt x="161" y="407"/>
                  </a:lnTo>
                  <a:lnTo>
                    <a:pt x="161" y="405"/>
                  </a:lnTo>
                  <a:lnTo>
                    <a:pt x="159" y="405"/>
                  </a:lnTo>
                  <a:lnTo>
                    <a:pt x="159" y="403"/>
                  </a:lnTo>
                  <a:lnTo>
                    <a:pt x="157" y="403"/>
                  </a:lnTo>
                  <a:lnTo>
                    <a:pt x="157" y="401"/>
                  </a:lnTo>
                  <a:lnTo>
                    <a:pt x="157" y="399"/>
                  </a:lnTo>
                  <a:lnTo>
                    <a:pt x="157" y="398"/>
                  </a:lnTo>
                  <a:lnTo>
                    <a:pt x="155" y="398"/>
                  </a:lnTo>
                  <a:lnTo>
                    <a:pt x="155" y="396"/>
                  </a:lnTo>
                  <a:lnTo>
                    <a:pt x="154" y="396"/>
                  </a:lnTo>
                  <a:lnTo>
                    <a:pt x="152" y="396"/>
                  </a:lnTo>
                  <a:lnTo>
                    <a:pt x="152" y="394"/>
                  </a:lnTo>
                  <a:lnTo>
                    <a:pt x="150" y="394"/>
                  </a:lnTo>
                  <a:lnTo>
                    <a:pt x="150" y="392"/>
                  </a:lnTo>
                  <a:lnTo>
                    <a:pt x="148" y="392"/>
                  </a:lnTo>
                  <a:lnTo>
                    <a:pt x="148" y="390"/>
                  </a:lnTo>
                  <a:lnTo>
                    <a:pt x="150" y="390"/>
                  </a:lnTo>
                  <a:lnTo>
                    <a:pt x="150" y="388"/>
                  </a:lnTo>
                  <a:lnTo>
                    <a:pt x="150" y="386"/>
                  </a:lnTo>
                  <a:lnTo>
                    <a:pt x="150" y="384"/>
                  </a:lnTo>
                  <a:lnTo>
                    <a:pt x="148" y="382"/>
                  </a:lnTo>
                  <a:lnTo>
                    <a:pt x="148" y="380"/>
                  </a:lnTo>
                  <a:lnTo>
                    <a:pt x="146" y="380"/>
                  </a:lnTo>
                  <a:lnTo>
                    <a:pt x="144" y="380"/>
                  </a:lnTo>
                  <a:lnTo>
                    <a:pt x="144" y="382"/>
                  </a:lnTo>
                  <a:lnTo>
                    <a:pt x="144" y="380"/>
                  </a:lnTo>
                  <a:lnTo>
                    <a:pt x="142" y="380"/>
                  </a:lnTo>
                  <a:lnTo>
                    <a:pt x="140" y="380"/>
                  </a:lnTo>
                  <a:lnTo>
                    <a:pt x="140" y="378"/>
                  </a:lnTo>
                  <a:lnTo>
                    <a:pt x="138" y="378"/>
                  </a:lnTo>
                  <a:lnTo>
                    <a:pt x="138" y="376"/>
                  </a:lnTo>
                  <a:lnTo>
                    <a:pt x="138" y="374"/>
                  </a:lnTo>
                  <a:lnTo>
                    <a:pt x="140" y="374"/>
                  </a:lnTo>
                  <a:lnTo>
                    <a:pt x="140" y="373"/>
                  </a:lnTo>
                  <a:lnTo>
                    <a:pt x="142" y="373"/>
                  </a:lnTo>
                  <a:lnTo>
                    <a:pt x="144" y="373"/>
                  </a:lnTo>
                  <a:lnTo>
                    <a:pt x="144" y="371"/>
                  </a:lnTo>
                  <a:lnTo>
                    <a:pt x="146" y="371"/>
                  </a:lnTo>
                  <a:lnTo>
                    <a:pt x="146" y="369"/>
                  </a:lnTo>
                  <a:lnTo>
                    <a:pt x="146" y="367"/>
                  </a:lnTo>
                  <a:lnTo>
                    <a:pt x="146" y="365"/>
                  </a:lnTo>
                  <a:lnTo>
                    <a:pt x="144" y="367"/>
                  </a:lnTo>
                  <a:lnTo>
                    <a:pt x="144" y="365"/>
                  </a:lnTo>
                  <a:lnTo>
                    <a:pt x="144" y="363"/>
                  </a:lnTo>
                  <a:lnTo>
                    <a:pt x="142" y="363"/>
                  </a:lnTo>
                  <a:lnTo>
                    <a:pt x="142" y="361"/>
                  </a:lnTo>
                  <a:lnTo>
                    <a:pt x="140" y="361"/>
                  </a:lnTo>
                  <a:lnTo>
                    <a:pt x="140" y="359"/>
                  </a:lnTo>
                  <a:lnTo>
                    <a:pt x="140" y="357"/>
                  </a:lnTo>
                  <a:lnTo>
                    <a:pt x="138" y="357"/>
                  </a:lnTo>
                  <a:lnTo>
                    <a:pt x="138" y="355"/>
                  </a:lnTo>
                  <a:lnTo>
                    <a:pt x="138" y="353"/>
                  </a:lnTo>
                  <a:lnTo>
                    <a:pt x="136" y="351"/>
                  </a:lnTo>
                  <a:lnTo>
                    <a:pt x="136" y="350"/>
                  </a:lnTo>
                  <a:lnTo>
                    <a:pt x="134" y="348"/>
                  </a:lnTo>
                  <a:lnTo>
                    <a:pt x="134" y="346"/>
                  </a:lnTo>
                  <a:lnTo>
                    <a:pt x="134" y="344"/>
                  </a:lnTo>
                  <a:lnTo>
                    <a:pt x="134" y="342"/>
                  </a:lnTo>
                  <a:lnTo>
                    <a:pt x="136" y="342"/>
                  </a:lnTo>
                  <a:lnTo>
                    <a:pt x="136" y="344"/>
                  </a:lnTo>
                  <a:lnTo>
                    <a:pt x="136" y="342"/>
                  </a:lnTo>
                  <a:lnTo>
                    <a:pt x="138" y="342"/>
                  </a:lnTo>
                  <a:lnTo>
                    <a:pt x="140" y="344"/>
                  </a:lnTo>
                  <a:lnTo>
                    <a:pt x="140" y="346"/>
                  </a:lnTo>
                  <a:lnTo>
                    <a:pt x="140" y="344"/>
                  </a:lnTo>
                  <a:lnTo>
                    <a:pt x="142" y="344"/>
                  </a:lnTo>
                  <a:lnTo>
                    <a:pt x="142" y="346"/>
                  </a:lnTo>
                  <a:lnTo>
                    <a:pt x="144" y="346"/>
                  </a:lnTo>
                  <a:lnTo>
                    <a:pt x="144" y="348"/>
                  </a:lnTo>
                  <a:lnTo>
                    <a:pt x="146" y="348"/>
                  </a:lnTo>
                  <a:lnTo>
                    <a:pt x="148" y="348"/>
                  </a:lnTo>
                  <a:lnTo>
                    <a:pt x="148" y="350"/>
                  </a:lnTo>
                  <a:lnTo>
                    <a:pt x="150" y="350"/>
                  </a:lnTo>
                  <a:lnTo>
                    <a:pt x="150" y="348"/>
                  </a:lnTo>
                  <a:lnTo>
                    <a:pt x="152" y="348"/>
                  </a:lnTo>
                  <a:lnTo>
                    <a:pt x="154" y="348"/>
                  </a:lnTo>
                  <a:lnTo>
                    <a:pt x="154" y="346"/>
                  </a:lnTo>
                  <a:lnTo>
                    <a:pt x="155" y="346"/>
                  </a:lnTo>
                  <a:lnTo>
                    <a:pt x="154" y="346"/>
                  </a:lnTo>
                  <a:lnTo>
                    <a:pt x="154" y="344"/>
                  </a:lnTo>
                  <a:lnTo>
                    <a:pt x="154" y="342"/>
                  </a:lnTo>
                  <a:lnTo>
                    <a:pt x="152" y="342"/>
                  </a:lnTo>
                  <a:lnTo>
                    <a:pt x="152" y="340"/>
                  </a:lnTo>
                  <a:lnTo>
                    <a:pt x="150" y="340"/>
                  </a:lnTo>
                  <a:lnTo>
                    <a:pt x="150" y="338"/>
                  </a:lnTo>
                  <a:lnTo>
                    <a:pt x="148" y="338"/>
                  </a:lnTo>
                  <a:lnTo>
                    <a:pt x="148" y="336"/>
                  </a:lnTo>
                  <a:lnTo>
                    <a:pt x="148" y="334"/>
                  </a:lnTo>
                  <a:lnTo>
                    <a:pt x="148" y="332"/>
                  </a:lnTo>
                  <a:lnTo>
                    <a:pt x="148" y="330"/>
                  </a:lnTo>
                  <a:lnTo>
                    <a:pt x="146" y="330"/>
                  </a:lnTo>
                  <a:lnTo>
                    <a:pt x="146" y="332"/>
                  </a:lnTo>
                  <a:lnTo>
                    <a:pt x="146" y="330"/>
                  </a:lnTo>
                  <a:lnTo>
                    <a:pt x="144" y="330"/>
                  </a:lnTo>
                  <a:lnTo>
                    <a:pt x="146" y="328"/>
                  </a:lnTo>
                  <a:lnTo>
                    <a:pt x="144" y="328"/>
                  </a:lnTo>
                  <a:lnTo>
                    <a:pt x="146" y="328"/>
                  </a:lnTo>
                  <a:lnTo>
                    <a:pt x="146" y="326"/>
                  </a:lnTo>
                  <a:lnTo>
                    <a:pt x="148" y="326"/>
                  </a:lnTo>
                  <a:lnTo>
                    <a:pt x="148" y="325"/>
                  </a:lnTo>
                  <a:lnTo>
                    <a:pt x="146" y="325"/>
                  </a:lnTo>
                  <a:lnTo>
                    <a:pt x="146" y="323"/>
                  </a:lnTo>
                  <a:lnTo>
                    <a:pt x="146" y="321"/>
                  </a:lnTo>
                  <a:lnTo>
                    <a:pt x="144" y="321"/>
                  </a:lnTo>
                  <a:lnTo>
                    <a:pt x="146" y="319"/>
                  </a:lnTo>
                  <a:lnTo>
                    <a:pt x="144" y="319"/>
                  </a:lnTo>
                  <a:lnTo>
                    <a:pt x="142" y="319"/>
                  </a:lnTo>
                  <a:lnTo>
                    <a:pt x="140" y="319"/>
                  </a:lnTo>
                  <a:lnTo>
                    <a:pt x="140" y="321"/>
                  </a:lnTo>
                  <a:lnTo>
                    <a:pt x="140" y="319"/>
                  </a:lnTo>
                  <a:lnTo>
                    <a:pt x="138" y="319"/>
                  </a:lnTo>
                  <a:lnTo>
                    <a:pt x="138" y="321"/>
                  </a:lnTo>
                  <a:lnTo>
                    <a:pt x="138" y="319"/>
                  </a:lnTo>
                  <a:lnTo>
                    <a:pt x="136" y="319"/>
                  </a:lnTo>
                  <a:lnTo>
                    <a:pt x="134" y="319"/>
                  </a:lnTo>
                  <a:lnTo>
                    <a:pt x="134" y="317"/>
                  </a:lnTo>
                  <a:lnTo>
                    <a:pt x="134" y="315"/>
                  </a:lnTo>
                  <a:lnTo>
                    <a:pt x="134" y="313"/>
                  </a:lnTo>
                  <a:lnTo>
                    <a:pt x="132" y="313"/>
                  </a:lnTo>
                  <a:lnTo>
                    <a:pt x="132" y="311"/>
                  </a:lnTo>
                  <a:lnTo>
                    <a:pt x="132" y="309"/>
                  </a:lnTo>
                  <a:lnTo>
                    <a:pt x="130" y="307"/>
                  </a:lnTo>
                  <a:lnTo>
                    <a:pt x="130" y="305"/>
                  </a:lnTo>
                  <a:lnTo>
                    <a:pt x="130" y="303"/>
                  </a:lnTo>
                  <a:lnTo>
                    <a:pt x="129" y="303"/>
                  </a:lnTo>
                  <a:lnTo>
                    <a:pt x="129" y="302"/>
                  </a:lnTo>
                  <a:lnTo>
                    <a:pt x="129" y="300"/>
                  </a:lnTo>
                  <a:lnTo>
                    <a:pt x="129" y="298"/>
                  </a:lnTo>
                  <a:lnTo>
                    <a:pt x="127" y="298"/>
                  </a:lnTo>
                  <a:lnTo>
                    <a:pt x="125" y="298"/>
                  </a:lnTo>
                  <a:lnTo>
                    <a:pt x="123" y="298"/>
                  </a:lnTo>
                  <a:lnTo>
                    <a:pt x="121" y="298"/>
                  </a:lnTo>
                  <a:lnTo>
                    <a:pt x="119" y="298"/>
                  </a:lnTo>
                  <a:lnTo>
                    <a:pt x="119" y="296"/>
                  </a:lnTo>
                  <a:lnTo>
                    <a:pt x="117" y="296"/>
                  </a:lnTo>
                  <a:lnTo>
                    <a:pt x="117" y="294"/>
                  </a:lnTo>
                  <a:lnTo>
                    <a:pt x="119" y="294"/>
                  </a:lnTo>
                  <a:lnTo>
                    <a:pt x="119" y="292"/>
                  </a:lnTo>
                  <a:lnTo>
                    <a:pt x="119" y="290"/>
                  </a:lnTo>
                  <a:lnTo>
                    <a:pt x="119" y="288"/>
                  </a:lnTo>
                  <a:lnTo>
                    <a:pt x="121" y="288"/>
                  </a:lnTo>
                  <a:lnTo>
                    <a:pt x="121" y="286"/>
                  </a:lnTo>
                  <a:lnTo>
                    <a:pt x="121" y="284"/>
                  </a:lnTo>
                  <a:lnTo>
                    <a:pt x="121" y="282"/>
                  </a:lnTo>
                  <a:lnTo>
                    <a:pt x="123" y="282"/>
                  </a:lnTo>
                  <a:lnTo>
                    <a:pt x="121" y="282"/>
                  </a:lnTo>
                  <a:lnTo>
                    <a:pt x="119" y="282"/>
                  </a:lnTo>
                  <a:lnTo>
                    <a:pt x="119" y="280"/>
                  </a:lnTo>
                  <a:lnTo>
                    <a:pt x="117" y="280"/>
                  </a:lnTo>
                  <a:lnTo>
                    <a:pt x="117" y="282"/>
                  </a:lnTo>
                  <a:lnTo>
                    <a:pt x="117" y="280"/>
                  </a:lnTo>
                  <a:lnTo>
                    <a:pt x="115" y="280"/>
                  </a:lnTo>
                  <a:lnTo>
                    <a:pt x="115" y="278"/>
                  </a:lnTo>
                  <a:lnTo>
                    <a:pt x="115" y="277"/>
                  </a:lnTo>
                  <a:lnTo>
                    <a:pt x="113" y="277"/>
                  </a:lnTo>
                  <a:lnTo>
                    <a:pt x="113" y="275"/>
                  </a:lnTo>
                  <a:lnTo>
                    <a:pt x="111" y="275"/>
                  </a:lnTo>
                  <a:lnTo>
                    <a:pt x="111" y="277"/>
                  </a:lnTo>
                  <a:lnTo>
                    <a:pt x="109" y="277"/>
                  </a:lnTo>
                  <a:lnTo>
                    <a:pt x="109" y="275"/>
                  </a:lnTo>
                  <a:lnTo>
                    <a:pt x="109" y="273"/>
                  </a:lnTo>
                  <a:lnTo>
                    <a:pt x="111" y="273"/>
                  </a:lnTo>
                  <a:lnTo>
                    <a:pt x="109" y="273"/>
                  </a:lnTo>
                  <a:lnTo>
                    <a:pt x="109" y="271"/>
                  </a:lnTo>
                  <a:lnTo>
                    <a:pt x="109" y="269"/>
                  </a:lnTo>
                  <a:lnTo>
                    <a:pt x="109" y="267"/>
                  </a:lnTo>
                  <a:lnTo>
                    <a:pt x="109" y="265"/>
                  </a:lnTo>
                  <a:lnTo>
                    <a:pt x="111" y="263"/>
                  </a:lnTo>
                  <a:lnTo>
                    <a:pt x="109" y="263"/>
                  </a:lnTo>
                  <a:lnTo>
                    <a:pt x="109" y="261"/>
                  </a:lnTo>
                  <a:lnTo>
                    <a:pt x="109" y="259"/>
                  </a:lnTo>
                  <a:lnTo>
                    <a:pt x="107" y="259"/>
                  </a:lnTo>
                  <a:lnTo>
                    <a:pt x="107" y="257"/>
                  </a:lnTo>
                  <a:lnTo>
                    <a:pt x="107" y="255"/>
                  </a:lnTo>
                  <a:lnTo>
                    <a:pt x="107" y="254"/>
                  </a:lnTo>
                  <a:lnTo>
                    <a:pt x="105" y="254"/>
                  </a:lnTo>
                  <a:lnTo>
                    <a:pt x="104" y="254"/>
                  </a:lnTo>
                  <a:lnTo>
                    <a:pt x="104" y="252"/>
                  </a:lnTo>
                  <a:lnTo>
                    <a:pt x="102" y="252"/>
                  </a:lnTo>
                  <a:lnTo>
                    <a:pt x="104" y="252"/>
                  </a:lnTo>
                  <a:lnTo>
                    <a:pt x="102" y="250"/>
                  </a:lnTo>
                  <a:lnTo>
                    <a:pt x="100" y="250"/>
                  </a:lnTo>
                  <a:lnTo>
                    <a:pt x="98" y="250"/>
                  </a:lnTo>
                  <a:lnTo>
                    <a:pt x="98" y="252"/>
                  </a:lnTo>
                  <a:lnTo>
                    <a:pt x="96" y="252"/>
                  </a:lnTo>
                  <a:lnTo>
                    <a:pt x="96" y="250"/>
                  </a:lnTo>
                  <a:lnTo>
                    <a:pt x="96" y="248"/>
                  </a:lnTo>
                  <a:lnTo>
                    <a:pt x="96" y="246"/>
                  </a:lnTo>
                  <a:lnTo>
                    <a:pt x="96" y="244"/>
                  </a:lnTo>
                  <a:lnTo>
                    <a:pt x="96" y="242"/>
                  </a:lnTo>
                  <a:lnTo>
                    <a:pt x="96" y="240"/>
                  </a:lnTo>
                  <a:lnTo>
                    <a:pt x="94" y="240"/>
                  </a:lnTo>
                  <a:lnTo>
                    <a:pt x="94" y="242"/>
                  </a:lnTo>
                  <a:lnTo>
                    <a:pt x="92" y="242"/>
                  </a:lnTo>
                  <a:lnTo>
                    <a:pt x="92" y="244"/>
                  </a:lnTo>
                  <a:lnTo>
                    <a:pt x="90" y="244"/>
                  </a:lnTo>
                  <a:lnTo>
                    <a:pt x="88" y="244"/>
                  </a:lnTo>
                  <a:lnTo>
                    <a:pt x="86" y="244"/>
                  </a:lnTo>
                  <a:lnTo>
                    <a:pt x="86" y="246"/>
                  </a:lnTo>
                  <a:lnTo>
                    <a:pt x="86" y="248"/>
                  </a:lnTo>
                  <a:lnTo>
                    <a:pt x="84" y="248"/>
                  </a:lnTo>
                  <a:lnTo>
                    <a:pt x="82" y="248"/>
                  </a:lnTo>
                  <a:lnTo>
                    <a:pt x="81" y="248"/>
                  </a:lnTo>
                  <a:lnTo>
                    <a:pt x="81" y="250"/>
                  </a:lnTo>
                  <a:lnTo>
                    <a:pt x="79" y="250"/>
                  </a:lnTo>
                  <a:lnTo>
                    <a:pt x="79" y="252"/>
                  </a:lnTo>
                  <a:lnTo>
                    <a:pt x="79" y="250"/>
                  </a:lnTo>
                  <a:lnTo>
                    <a:pt x="77" y="250"/>
                  </a:lnTo>
                  <a:lnTo>
                    <a:pt x="75" y="250"/>
                  </a:lnTo>
                  <a:lnTo>
                    <a:pt x="73" y="250"/>
                  </a:lnTo>
                  <a:lnTo>
                    <a:pt x="71" y="250"/>
                  </a:lnTo>
                  <a:lnTo>
                    <a:pt x="69" y="250"/>
                  </a:lnTo>
                  <a:lnTo>
                    <a:pt x="69" y="252"/>
                  </a:lnTo>
                  <a:lnTo>
                    <a:pt x="67" y="252"/>
                  </a:lnTo>
                  <a:lnTo>
                    <a:pt x="65" y="252"/>
                  </a:lnTo>
                  <a:lnTo>
                    <a:pt x="65" y="254"/>
                  </a:lnTo>
                  <a:lnTo>
                    <a:pt x="63" y="254"/>
                  </a:lnTo>
                  <a:lnTo>
                    <a:pt x="63" y="255"/>
                  </a:lnTo>
                  <a:lnTo>
                    <a:pt x="61" y="255"/>
                  </a:lnTo>
                  <a:lnTo>
                    <a:pt x="61" y="254"/>
                  </a:lnTo>
                  <a:lnTo>
                    <a:pt x="59" y="254"/>
                  </a:lnTo>
                  <a:lnTo>
                    <a:pt x="57" y="254"/>
                  </a:lnTo>
                  <a:lnTo>
                    <a:pt x="56" y="254"/>
                  </a:lnTo>
                  <a:lnTo>
                    <a:pt x="56" y="252"/>
                  </a:lnTo>
                  <a:lnTo>
                    <a:pt x="56" y="250"/>
                  </a:lnTo>
                  <a:lnTo>
                    <a:pt x="54" y="250"/>
                  </a:lnTo>
                  <a:lnTo>
                    <a:pt x="52" y="250"/>
                  </a:lnTo>
                  <a:lnTo>
                    <a:pt x="52" y="248"/>
                  </a:lnTo>
                  <a:lnTo>
                    <a:pt x="54" y="248"/>
                  </a:lnTo>
                  <a:lnTo>
                    <a:pt x="54" y="246"/>
                  </a:lnTo>
                  <a:lnTo>
                    <a:pt x="54" y="244"/>
                  </a:lnTo>
                  <a:lnTo>
                    <a:pt x="54" y="242"/>
                  </a:lnTo>
                  <a:lnTo>
                    <a:pt x="52" y="242"/>
                  </a:lnTo>
                  <a:lnTo>
                    <a:pt x="50" y="242"/>
                  </a:lnTo>
                  <a:lnTo>
                    <a:pt x="52" y="240"/>
                  </a:lnTo>
                  <a:lnTo>
                    <a:pt x="52" y="238"/>
                  </a:lnTo>
                  <a:lnTo>
                    <a:pt x="52" y="236"/>
                  </a:lnTo>
                  <a:lnTo>
                    <a:pt x="52" y="234"/>
                  </a:lnTo>
                  <a:lnTo>
                    <a:pt x="54" y="234"/>
                  </a:lnTo>
                  <a:lnTo>
                    <a:pt x="54" y="232"/>
                  </a:lnTo>
                  <a:lnTo>
                    <a:pt x="56" y="232"/>
                  </a:lnTo>
                  <a:lnTo>
                    <a:pt x="57" y="230"/>
                  </a:lnTo>
                  <a:lnTo>
                    <a:pt x="56" y="230"/>
                  </a:lnTo>
                  <a:lnTo>
                    <a:pt x="56" y="229"/>
                  </a:lnTo>
                  <a:lnTo>
                    <a:pt x="54" y="229"/>
                  </a:lnTo>
                  <a:lnTo>
                    <a:pt x="54" y="227"/>
                  </a:lnTo>
                  <a:lnTo>
                    <a:pt x="52" y="227"/>
                  </a:lnTo>
                  <a:lnTo>
                    <a:pt x="52" y="225"/>
                  </a:lnTo>
                  <a:lnTo>
                    <a:pt x="52" y="223"/>
                  </a:lnTo>
                  <a:lnTo>
                    <a:pt x="52" y="221"/>
                  </a:lnTo>
                  <a:lnTo>
                    <a:pt x="50" y="221"/>
                  </a:lnTo>
                  <a:lnTo>
                    <a:pt x="50" y="219"/>
                  </a:lnTo>
                  <a:lnTo>
                    <a:pt x="48" y="217"/>
                  </a:lnTo>
                  <a:lnTo>
                    <a:pt x="46" y="217"/>
                  </a:lnTo>
                  <a:lnTo>
                    <a:pt x="46" y="215"/>
                  </a:lnTo>
                  <a:lnTo>
                    <a:pt x="48" y="215"/>
                  </a:lnTo>
                  <a:lnTo>
                    <a:pt x="48" y="213"/>
                  </a:lnTo>
                  <a:lnTo>
                    <a:pt x="46" y="213"/>
                  </a:lnTo>
                  <a:lnTo>
                    <a:pt x="46" y="211"/>
                  </a:lnTo>
                  <a:lnTo>
                    <a:pt x="44" y="211"/>
                  </a:lnTo>
                  <a:lnTo>
                    <a:pt x="44" y="209"/>
                  </a:lnTo>
                  <a:lnTo>
                    <a:pt x="42" y="209"/>
                  </a:lnTo>
                  <a:lnTo>
                    <a:pt x="42" y="207"/>
                  </a:lnTo>
                  <a:lnTo>
                    <a:pt x="42" y="206"/>
                  </a:lnTo>
                  <a:lnTo>
                    <a:pt x="42" y="204"/>
                  </a:lnTo>
                  <a:lnTo>
                    <a:pt x="42" y="202"/>
                  </a:lnTo>
                  <a:lnTo>
                    <a:pt x="42" y="200"/>
                  </a:lnTo>
                  <a:lnTo>
                    <a:pt x="40" y="200"/>
                  </a:lnTo>
                  <a:lnTo>
                    <a:pt x="40" y="198"/>
                  </a:lnTo>
                  <a:lnTo>
                    <a:pt x="40" y="196"/>
                  </a:lnTo>
                  <a:lnTo>
                    <a:pt x="42" y="196"/>
                  </a:lnTo>
                  <a:lnTo>
                    <a:pt x="42" y="194"/>
                  </a:lnTo>
                  <a:lnTo>
                    <a:pt x="44" y="192"/>
                  </a:lnTo>
                  <a:lnTo>
                    <a:pt x="44" y="190"/>
                  </a:lnTo>
                  <a:lnTo>
                    <a:pt x="46" y="190"/>
                  </a:lnTo>
                  <a:lnTo>
                    <a:pt x="46" y="188"/>
                  </a:lnTo>
                  <a:lnTo>
                    <a:pt x="46" y="186"/>
                  </a:lnTo>
                  <a:lnTo>
                    <a:pt x="46" y="184"/>
                  </a:lnTo>
                  <a:lnTo>
                    <a:pt x="46" y="182"/>
                  </a:lnTo>
                  <a:lnTo>
                    <a:pt x="46" y="181"/>
                  </a:lnTo>
                  <a:lnTo>
                    <a:pt x="48" y="181"/>
                  </a:lnTo>
                  <a:lnTo>
                    <a:pt x="48" y="179"/>
                  </a:lnTo>
                  <a:lnTo>
                    <a:pt x="46" y="179"/>
                  </a:lnTo>
                  <a:lnTo>
                    <a:pt x="48" y="179"/>
                  </a:lnTo>
                  <a:lnTo>
                    <a:pt x="48" y="177"/>
                  </a:lnTo>
                  <a:lnTo>
                    <a:pt x="48" y="179"/>
                  </a:lnTo>
                  <a:lnTo>
                    <a:pt x="50" y="179"/>
                  </a:lnTo>
                  <a:lnTo>
                    <a:pt x="50" y="177"/>
                  </a:lnTo>
                  <a:lnTo>
                    <a:pt x="52" y="177"/>
                  </a:lnTo>
                  <a:lnTo>
                    <a:pt x="52" y="175"/>
                  </a:lnTo>
                  <a:lnTo>
                    <a:pt x="52" y="173"/>
                  </a:lnTo>
                  <a:lnTo>
                    <a:pt x="54" y="173"/>
                  </a:lnTo>
                  <a:lnTo>
                    <a:pt x="54" y="171"/>
                  </a:lnTo>
                  <a:lnTo>
                    <a:pt x="52" y="169"/>
                  </a:lnTo>
                  <a:lnTo>
                    <a:pt x="52" y="171"/>
                  </a:lnTo>
                  <a:lnTo>
                    <a:pt x="52" y="169"/>
                  </a:lnTo>
                  <a:lnTo>
                    <a:pt x="50" y="169"/>
                  </a:lnTo>
                  <a:lnTo>
                    <a:pt x="50" y="167"/>
                  </a:lnTo>
                  <a:lnTo>
                    <a:pt x="52" y="167"/>
                  </a:lnTo>
                  <a:lnTo>
                    <a:pt x="50" y="167"/>
                  </a:lnTo>
                  <a:lnTo>
                    <a:pt x="50" y="165"/>
                  </a:lnTo>
                  <a:lnTo>
                    <a:pt x="48" y="165"/>
                  </a:lnTo>
                  <a:lnTo>
                    <a:pt x="48" y="163"/>
                  </a:lnTo>
                  <a:lnTo>
                    <a:pt x="50" y="163"/>
                  </a:lnTo>
                  <a:lnTo>
                    <a:pt x="48" y="163"/>
                  </a:lnTo>
                  <a:lnTo>
                    <a:pt x="48" y="161"/>
                  </a:lnTo>
                  <a:lnTo>
                    <a:pt x="46" y="161"/>
                  </a:lnTo>
                  <a:lnTo>
                    <a:pt x="46" y="159"/>
                  </a:lnTo>
                  <a:lnTo>
                    <a:pt x="46" y="158"/>
                  </a:lnTo>
                  <a:lnTo>
                    <a:pt x="46" y="156"/>
                  </a:lnTo>
                  <a:lnTo>
                    <a:pt x="46" y="154"/>
                  </a:lnTo>
                  <a:lnTo>
                    <a:pt x="44" y="154"/>
                  </a:lnTo>
                  <a:lnTo>
                    <a:pt x="42" y="154"/>
                  </a:lnTo>
                  <a:lnTo>
                    <a:pt x="40" y="154"/>
                  </a:lnTo>
                  <a:lnTo>
                    <a:pt x="38" y="154"/>
                  </a:lnTo>
                  <a:lnTo>
                    <a:pt x="36" y="152"/>
                  </a:lnTo>
                  <a:lnTo>
                    <a:pt x="36" y="150"/>
                  </a:lnTo>
                  <a:lnTo>
                    <a:pt x="34" y="150"/>
                  </a:lnTo>
                  <a:lnTo>
                    <a:pt x="34" y="148"/>
                  </a:lnTo>
                  <a:lnTo>
                    <a:pt x="34" y="150"/>
                  </a:lnTo>
                  <a:lnTo>
                    <a:pt x="32" y="150"/>
                  </a:lnTo>
                  <a:lnTo>
                    <a:pt x="32" y="148"/>
                  </a:lnTo>
                  <a:lnTo>
                    <a:pt x="31" y="148"/>
                  </a:lnTo>
                  <a:lnTo>
                    <a:pt x="31" y="146"/>
                  </a:lnTo>
                  <a:lnTo>
                    <a:pt x="31" y="144"/>
                  </a:lnTo>
                  <a:lnTo>
                    <a:pt x="29" y="144"/>
                  </a:lnTo>
                  <a:lnTo>
                    <a:pt x="29" y="146"/>
                  </a:lnTo>
                  <a:lnTo>
                    <a:pt x="27" y="146"/>
                  </a:lnTo>
                  <a:lnTo>
                    <a:pt x="25" y="146"/>
                  </a:lnTo>
                  <a:lnTo>
                    <a:pt x="25" y="148"/>
                  </a:lnTo>
                  <a:lnTo>
                    <a:pt x="25" y="150"/>
                  </a:lnTo>
                  <a:lnTo>
                    <a:pt x="23" y="150"/>
                  </a:lnTo>
                  <a:lnTo>
                    <a:pt x="23" y="152"/>
                  </a:lnTo>
                  <a:lnTo>
                    <a:pt x="23" y="154"/>
                  </a:lnTo>
                  <a:lnTo>
                    <a:pt x="21" y="154"/>
                  </a:lnTo>
                  <a:lnTo>
                    <a:pt x="19" y="154"/>
                  </a:lnTo>
                  <a:lnTo>
                    <a:pt x="19" y="152"/>
                  </a:lnTo>
                  <a:lnTo>
                    <a:pt x="17" y="152"/>
                  </a:lnTo>
                  <a:lnTo>
                    <a:pt x="17" y="150"/>
                  </a:lnTo>
                  <a:lnTo>
                    <a:pt x="15" y="150"/>
                  </a:lnTo>
                  <a:lnTo>
                    <a:pt x="13" y="150"/>
                  </a:lnTo>
                  <a:lnTo>
                    <a:pt x="11" y="152"/>
                  </a:lnTo>
                  <a:lnTo>
                    <a:pt x="9" y="152"/>
                  </a:lnTo>
                  <a:lnTo>
                    <a:pt x="7" y="152"/>
                  </a:lnTo>
                  <a:lnTo>
                    <a:pt x="6" y="152"/>
                  </a:lnTo>
                  <a:lnTo>
                    <a:pt x="4" y="152"/>
                  </a:lnTo>
                  <a:lnTo>
                    <a:pt x="4" y="150"/>
                  </a:lnTo>
                  <a:lnTo>
                    <a:pt x="2" y="150"/>
                  </a:lnTo>
                  <a:lnTo>
                    <a:pt x="0" y="150"/>
                  </a:lnTo>
                  <a:lnTo>
                    <a:pt x="0" y="148"/>
                  </a:lnTo>
                  <a:lnTo>
                    <a:pt x="0" y="146"/>
                  </a:lnTo>
                  <a:lnTo>
                    <a:pt x="0" y="144"/>
                  </a:lnTo>
                  <a:lnTo>
                    <a:pt x="0" y="142"/>
                  </a:lnTo>
                  <a:lnTo>
                    <a:pt x="0" y="140"/>
                  </a:lnTo>
                  <a:lnTo>
                    <a:pt x="2" y="140"/>
                  </a:lnTo>
                  <a:lnTo>
                    <a:pt x="2" y="138"/>
                  </a:lnTo>
                  <a:lnTo>
                    <a:pt x="4" y="138"/>
                  </a:lnTo>
                  <a:lnTo>
                    <a:pt x="4" y="136"/>
                  </a:lnTo>
                  <a:lnTo>
                    <a:pt x="6" y="136"/>
                  </a:lnTo>
                  <a:lnTo>
                    <a:pt x="7" y="134"/>
                  </a:lnTo>
                  <a:lnTo>
                    <a:pt x="9" y="134"/>
                  </a:lnTo>
                  <a:lnTo>
                    <a:pt x="9" y="133"/>
                  </a:lnTo>
                  <a:lnTo>
                    <a:pt x="11" y="133"/>
                  </a:lnTo>
                  <a:lnTo>
                    <a:pt x="13" y="133"/>
                  </a:lnTo>
                  <a:lnTo>
                    <a:pt x="13" y="131"/>
                  </a:lnTo>
                  <a:lnTo>
                    <a:pt x="15" y="131"/>
                  </a:lnTo>
                  <a:lnTo>
                    <a:pt x="15" y="129"/>
                  </a:lnTo>
                  <a:lnTo>
                    <a:pt x="15" y="127"/>
                  </a:lnTo>
                  <a:lnTo>
                    <a:pt x="15" y="125"/>
                  </a:lnTo>
                  <a:lnTo>
                    <a:pt x="17" y="125"/>
                  </a:lnTo>
                  <a:lnTo>
                    <a:pt x="17" y="123"/>
                  </a:lnTo>
                  <a:lnTo>
                    <a:pt x="19" y="121"/>
                  </a:lnTo>
                  <a:lnTo>
                    <a:pt x="19" y="119"/>
                  </a:lnTo>
                  <a:lnTo>
                    <a:pt x="19" y="117"/>
                  </a:lnTo>
                  <a:lnTo>
                    <a:pt x="21" y="117"/>
                  </a:lnTo>
                  <a:lnTo>
                    <a:pt x="21" y="115"/>
                  </a:lnTo>
                  <a:lnTo>
                    <a:pt x="21" y="113"/>
                  </a:lnTo>
                  <a:lnTo>
                    <a:pt x="21" y="111"/>
                  </a:lnTo>
                  <a:lnTo>
                    <a:pt x="23" y="111"/>
                  </a:lnTo>
                  <a:lnTo>
                    <a:pt x="23" y="110"/>
                  </a:lnTo>
                  <a:lnTo>
                    <a:pt x="23" y="108"/>
                  </a:lnTo>
                  <a:lnTo>
                    <a:pt x="23" y="106"/>
                  </a:lnTo>
                  <a:lnTo>
                    <a:pt x="23" y="104"/>
                  </a:lnTo>
                  <a:lnTo>
                    <a:pt x="25" y="104"/>
                  </a:lnTo>
                  <a:lnTo>
                    <a:pt x="25" y="102"/>
                  </a:lnTo>
                  <a:lnTo>
                    <a:pt x="23" y="102"/>
                  </a:lnTo>
                  <a:lnTo>
                    <a:pt x="23" y="100"/>
                  </a:lnTo>
                  <a:lnTo>
                    <a:pt x="25" y="100"/>
                  </a:lnTo>
                  <a:lnTo>
                    <a:pt x="25" y="98"/>
                  </a:lnTo>
                  <a:lnTo>
                    <a:pt x="27" y="98"/>
                  </a:lnTo>
                  <a:lnTo>
                    <a:pt x="27" y="96"/>
                  </a:lnTo>
                  <a:lnTo>
                    <a:pt x="27" y="94"/>
                  </a:lnTo>
                  <a:lnTo>
                    <a:pt x="29" y="94"/>
                  </a:lnTo>
                  <a:lnTo>
                    <a:pt x="29" y="92"/>
                  </a:lnTo>
                  <a:lnTo>
                    <a:pt x="29" y="90"/>
                  </a:lnTo>
                  <a:lnTo>
                    <a:pt x="29" y="88"/>
                  </a:lnTo>
                  <a:lnTo>
                    <a:pt x="29" y="86"/>
                  </a:lnTo>
                  <a:lnTo>
                    <a:pt x="27" y="86"/>
                  </a:lnTo>
                  <a:lnTo>
                    <a:pt x="27" y="85"/>
                  </a:lnTo>
                  <a:lnTo>
                    <a:pt x="25" y="85"/>
                  </a:lnTo>
                  <a:lnTo>
                    <a:pt x="25" y="83"/>
                  </a:lnTo>
                  <a:lnTo>
                    <a:pt x="27" y="83"/>
                  </a:lnTo>
                  <a:lnTo>
                    <a:pt x="29" y="83"/>
                  </a:lnTo>
                  <a:lnTo>
                    <a:pt x="29" y="85"/>
                  </a:lnTo>
                  <a:lnTo>
                    <a:pt x="31" y="85"/>
                  </a:lnTo>
                  <a:lnTo>
                    <a:pt x="31" y="83"/>
                  </a:lnTo>
                  <a:lnTo>
                    <a:pt x="31" y="81"/>
                  </a:lnTo>
                  <a:lnTo>
                    <a:pt x="31" y="79"/>
                  </a:lnTo>
                  <a:lnTo>
                    <a:pt x="31" y="77"/>
                  </a:lnTo>
                  <a:lnTo>
                    <a:pt x="31" y="75"/>
                  </a:lnTo>
                  <a:lnTo>
                    <a:pt x="31" y="73"/>
                  </a:lnTo>
                  <a:lnTo>
                    <a:pt x="31" y="71"/>
                  </a:lnTo>
                  <a:lnTo>
                    <a:pt x="31" y="69"/>
                  </a:lnTo>
                  <a:lnTo>
                    <a:pt x="31" y="67"/>
                  </a:lnTo>
                  <a:lnTo>
                    <a:pt x="31" y="65"/>
                  </a:lnTo>
                  <a:lnTo>
                    <a:pt x="31" y="63"/>
                  </a:lnTo>
                  <a:lnTo>
                    <a:pt x="31" y="62"/>
                  </a:lnTo>
                  <a:lnTo>
                    <a:pt x="31" y="60"/>
                  </a:lnTo>
                  <a:lnTo>
                    <a:pt x="32" y="60"/>
                  </a:lnTo>
                  <a:lnTo>
                    <a:pt x="32" y="58"/>
                  </a:lnTo>
                  <a:lnTo>
                    <a:pt x="31" y="58"/>
                  </a:lnTo>
                  <a:lnTo>
                    <a:pt x="31" y="56"/>
                  </a:lnTo>
                  <a:lnTo>
                    <a:pt x="32" y="54"/>
                  </a:lnTo>
                  <a:lnTo>
                    <a:pt x="32" y="52"/>
                  </a:lnTo>
                  <a:lnTo>
                    <a:pt x="32" y="50"/>
                  </a:lnTo>
                  <a:lnTo>
                    <a:pt x="32" y="48"/>
                  </a:lnTo>
                  <a:lnTo>
                    <a:pt x="32" y="46"/>
                  </a:lnTo>
                  <a:lnTo>
                    <a:pt x="34" y="46"/>
                  </a:lnTo>
                  <a:lnTo>
                    <a:pt x="34" y="48"/>
                  </a:lnTo>
                  <a:lnTo>
                    <a:pt x="36" y="48"/>
                  </a:lnTo>
                  <a:lnTo>
                    <a:pt x="36" y="46"/>
                  </a:lnTo>
                  <a:lnTo>
                    <a:pt x="36" y="44"/>
                  </a:lnTo>
                  <a:lnTo>
                    <a:pt x="34" y="44"/>
                  </a:lnTo>
                  <a:lnTo>
                    <a:pt x="34" y="42"/>
                  </a:lnTo>
                  <a:lnTo>
                    <a:pt x="36" y="42"/>
                  </a:lnTo>
                  <a:lnTo>
                    <a:pt x="36" y="40"/>
                  </a:lnTo>
                  <a:lnTo>
                    <a:pt x="36" y="42"/>
                  </a:lnTo>
                  <a:lnTo>
                    <a:pt x="36" y="40"/>
                  </a:lnTo>
                  <a:lnTo>
                    <a:pt x="38" y="40"/>
                  </a:lnTo>
                  <a:lnTo>
                    <a:pt x="38" y="38"/>
                  </a:lnTo>
                  <a:lnTo>
                    <a:pt x="36" y="38"/>
                  </a:lnTo>
                  <a:lnTo>
                    <a:pt x="36" y="37"/>
                  </a:lnTo>
                  <a:lnTo>
                    <a:pt x="38" y="37"/>
                  </a:lnTo>
                  <a:lnTo>
                    <a:pt x="38" y="35"/>
                  </a:lnTo>
                  <a:lnTo>
                    <a:pt x="38" y="37"/>
                  </a:lnTo>
                  <a:lnTo>
                    <a:pt x="40" y="37"/>
                  </a:lnTo>
                  <a:lnTo>
                    <a:pt x="42" y="37"/>
                  </a:lnTo>
                  <a:lnTo>
                    <a:pt x="42" y="35"/>
                  </a:lnTo>
                  <a:lnTo>
                    <a:pt x="44" y="35"/>
                  </a:lnTo>
                  <a:lnTo>
                    <a:pt x="44" y="33"/>
                  </a:lnTo>
                  <a:lnTo>
                    <a:pt x="46" y="33"/>
                  </a:lnTo>
                  <a:lnTo>
                    <a:pt x="48" y="33"/>
                  </a:lnTo>
                  <a:lnTo>
                    <a:pt x="50" y="33"/>
                  </a:lnTo>
                  <a:lnTo>
                    <a:pt x="52" y="33"/>
                  </a:lnTo>
                  <a:lnTo>
                    <a:pt x="52" y="31"/>
                  </a:lnTo>
                  <a:lnTo>
                    <a:pt x="52" y="29"/>
                  </a:lnTo>
                  <a:lnTo>
                    <a:pt x="54" y="29"/>
                  </a:lnTo>
                  <a:lnTo>
                    <a:pt x="56" y="29"/>
                  </a:lnTo>
                  <a:lnTo>
                    <a:pt x="57" y="27"/>
                  </a:lnTo>
                  <a:lnTo>
                    <a:pt x="59" y="27"/>
                  </a:lnTo>
                  <a:lnTo>
                    <a:pt x="59" y="25"/>
                  </a:lnTo>
                  <a:lnTo>
                    <a:pt x="61" y="23"/>
                  </a:lnTo>
                  <a:lnTo>
                    <a:pt x="61" y="25"/>
                  </a:lnTo>
                  <a:lnTo>
                    <a:pt x="63" y="25"/>
                  </a:lnTo>
                  <a:lnTo>
                    <a:pt x="63" y="23"/>
                  </a:lnTo>
                  <a:lnTo>
                    <a:pt x="65" y="23"/>
                  </a:lnTo>
                  <a:lnTo>
                    <a:pt x="67" y="23"/>
                  </a:lnTo>
                  <a:lnTo>
                    <a:pt x="67" y="21"/>
                  </a:lnTo>
                  <a:lnTo>
                    <a:pt x="69" y="21"/>
                  </a:lnTo>
                  <a:lnTo>
                    <a:pt x="71" y="21"/>
                  </a:lnTo>
                  <a:lnTo>
                    <a:pt x="71" y="19"/>
                  </a:lnTo>
                  <a:lnTo>
                    <a:pt x="73" y="19"/>
                  </a:lnTo>
                  <a:lnTo>
                    <a:pt x="73" y="17"/>
                  </a:lnTo>
                  <a:lnTo>
                    <a:pt x="71" y="17"/>
                  </a:lnTo>
                  <a:lnTo>
                    <a:pt x="73" y="17"/>
                  </a:lnTo>
                  <a:lnTo>
                    <a:pt x="75" y="17"/>
                  </a:lnTo>
                  <a:lnTo>
                    <a:pt x="77" y="17"/>
                  </a:lnTo>
                  <a:lnTo>
                    <a:pt x="79" y="17"/>
                  </a:lnTo>
                  <a:lnTo>
                    <a:pt x="81" y="17"/>
                  </a:lnTo>
                  <a:lnTo>
                    <a:pt x="81" y="15"/>
                  </a:lnTo>
                  <a:lnTo>
                    <a:pt x="82" y="15"/>
                  </a:lnTo>
                  <a:lnTo>
                    <a:pt x="82" y="13"/>
                  </a:lnTo>
                  <a:lnTo>
                    <a:pt x="84" y="13"/>
                  </a:lnTo>
                  <a:lnTo>
                    <a:pt x="84" y="15"/>
                  </a:lnTo>
                  <a:lnTo>
                    <a:pt x="84" y="13"/>
                  </a:lnTo>
                  <a:lnTo>
                    <a:pt x="84" y="12"/>
                  </a:lnTo>
                  <a:lnTo>
                    <a:pt x="84" y="13"/>
                  </a:lnTo>
                  <a:lnTo>
                    <a:pt x="86" y="13"/>
                  </a:lnTo>
                  <a:lnTo>
                    <a:pt x="86" y="15"/>
                  </a:lnTo>
                  <a:lnTo>
                    <a:pt x="88" y="15"/>
                  </a:lnTo>
                  <a:lnTo>
                    <a:pt x="88" y="13"/>
                  </a:lnTo>
                  <a:lnTo>
                    <a:pt x="86" y="13"/>
                  </a:lnTo>
                  <a:lnTo>
                    <a:pt x="88" y="13"/>
                  </a:lnTo>
                  <a:lnTo>
                    <a:pt x="88" y="12"/>
                  </a:lnTo>
                  <a:lnTo>
                    <a:pt x="88" y="13"/>
                  </a:lnTo>
                  <a:lnTo>
                    <a:pt x="90" y="13"/>
                  </a:lnTo>
                  <a:lnTo>
                    <a:pt x="92" y="13"/>
                  </a:lnTo>
                  <a:lnTo>
                    <a:pt x="92" y="12"/>
                  </a:lnTo>
                  <a:lnTo>
                    <a:pt x="94" y="12"/>
                  </a:lnTo>
                  <a:lnTo>
                    <a:pt x="96" y="12"/>
                  </a:lnTo>
                  <a:lnTo>
                    <a:pt x="96" y="10"/>
                  </a:lnTo>
                  <a:lnTo>
                    <a:pt x="98" y="12"/>
                  </a:lnTo>
                  <a:lnTo>
                    <a:pt x="98" y="10"/>
                  </a:lnTo>
                  <a:lnTo>
                    <a:pt x="100" y="10"/>
                  </a:lnTo>
                  <a:lnTo>
                    <a:pt x="100" y="8"/>
                  </a:lnTo>
                  <a:lnTo>
                    <a:pt x="100" y="10"/>
                  </a:lnTo>
                  <a:lnTo>
                    <a:pt x="102" y="10"/>
                  </a:lnTo>
                  <a:lnTo>
                    <a:pt x="102" y="12"/>
                  </a:lnTo>
                  <a:lnTo>
                    <a:pt x="104" y="12"/>
                  </a:lnTo>
                  <a:lnTo>
                    <a:pt x="104" y="10"/>
                  </a:lnTo>
                  <a:lnTo>
                    <a:pt x="104" y="12"/>
                  </a:lnTo>
                  <a:lnTo>
                    <a:pt x="105" y="12"/>
                  </a:lnTo>
                  <a:lnTo>
                    <a:pt x="105" y="10"/>
                  </a:lnTo>
                  <a:lnTo>
                    <a:pt x="105" y="8"/>
                  </a:lnTo>
                  <a:lnTo>
                    <a:pt x="107" y="8"/>
                  </a:lnTo>
                  <a:lnTo>
                    <a:pt x="109" y="8"/>
                  </a:lnTo>
                  <a:lnTo>
                    <a:pt x="109" y="6"/>
                  </a:lnTo>
                  <a:lnTo>
                    <a:pt x="111" y="6"/>
                  </a:lnTo>
                  <a:lnTo>
                    <a:pt x="111" y="4"/>
                  </a:lnTo>
                  <a:lnTo>
                    <a:pt x="113" y="4"/>
                  </a:lnTo>
                  <a:lnTo>
                    <a:pt x="113" y="6"/>
                  </a:lnTo>
                  <a:lnTo>
                    <a:pt x="113" y="4"/>
                  </a:lnTo>
                  <a:lnTo>
                    <a:pt x="115" y="4"/>
                  </a:lnTo>
                  <a:lnTo>
                    <a:pt x="117" y="4"/>
                  </a:lnTo>
                  <a:lnTo>
                    <a:pt x="119" y="4"/>
                  </a:lnTo>
                  <a:lnTo>
                    <a:pt x="119" y="2"/>
                  </a:lnTo>
                  <a:lnTo>
                    <a:pt x="121" y="2"/>
                  </a:lnTo>
                  <a:lnTo>
                    <a:pt x="123" y="2"/>
                  </a:lnTo>
                  <a:lnTo>
                    <a:pt x="125" y="2"/>
                  </a:lnTo>
                  <a:lnTo>
                    <a:pt x="125" y="0"/>
                  </a:lnTo>
                  <a:lnTo>
                    <a:pt x="127" y="0"/>
                  </a:lnTo>
                  <a:lnTo>
                    <a:pt x="127" y="2"/>
                  </a:lnTo>
                  <a:lnTo>
                    <a:pt x="127" y="0"/>
                  </a:lnTo>
                  <a:lnTo>
                    <a:pt x="129" y="0"/>
                  </a:lnTo>
                  <a:lnTo>
                    <a:pt x="130" y="0"/>
                  </a:lnTo>
                  <a:lnTo>
                    <a:pt x="132" y="2"/>
                  </a:lnTo>
                  <a:lnTo>
                    <a:pt x="134" y="2"/>
                  </a:lnTo>
                  <a:lnTo>
                    <a:pt x="134" y="0"/>
                  </a:lnTo>
                  <a:lnTo>
                    <a:pt x="134" y="2"/>
                  </a:lnTo>
                  <a:lnTo>
                    <a:pt x="136" y="2"/>
                  </a:lnTo>
                  <a:lnTo>
                    <a:pt x="136" y="0"/>
                  </a:lnTo>
                  <a:lnTo>
                    <a:pt x="138" y="0"/>
                  </a:lnTo>
                  <a:lnTo>
                    <a:pt x="140" y="0"/>
                  </a:lnTo>
                  <a:lnTo>
                    <a:pt x="140" y="2"/>
                  </a:lnTo>
                  <a:lnTo>
                    <a:pt x="142" y="2"/>
                  </a:lnTo>
                  <a:lnTo>
                    <a:pt x="142" y="0"/>
                  </a:lnTo>
                  <a:lnTo>
                    <a:pt x="144" y="0"/>
                  </a:lnTo>
                  <a:lnTo>
                    <a:pt x="144" y="2"/>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7" name="Freeform 24">
              <a:extLst>
                <a:ext uri="{FF2B5EF4-FFF2-40B4-BE49-F238E27FC236}">
                  <a16:creationId xmlns:a16="http://schemas.microsoft.com/office/drawing/2014/main" id="{D93C08AC-99B2-57FE-C29C-0282E7BE0095}"/>
                </a:ext>
              </a:extLst>
            </p:cNvPr>
            <p:cNvSpPr>
              <a:spLocks noEditPoints="1"/>
            </p:cNvSpPr>
            <p:nvPr/>
          </p:nvSpPr>
          <p:spPr bwMode="auto">
            <a:xfrm>
              <a:off x="2244" y="2047"/>
              <a:ext cx="446" cy="712"/>
            </a:xfrm>
            <a:custGeom>
              <a:avLst/>
              <a:gdLst>
                <a:gd name="T0" fmla="*/ 8 w 446"/>
                <a:gd name="T1" fmla="*/ 595 h 712"/>
                <a:gd name="T2" fmla="*/ 88 w 446"/>
                <a:gd name="T3" fmla="*/ 489 h 712"/>
                <a:gd name="T4" fmla="*/ 136 w 446"/>
                <a:gd name="T5" fmla="*/ 422 h 712"/>
                <a:gd name="T6" fmla="*/ 179 w 446"/>
                <a:gd name="T7" fmla="*/ 326 h 712"/>
                <a:gd name="T8" fmla="*/ 181 w 446"/>
                <a:gd name="T9" fmla="*/ 315 h 712"/>
                <a:gd name="T10" fmla="*/ 171 w 446"/>
                <a:gd name="T11" fmla="*/ 274 h 712"/>
                <a:gd name="T12" fmla="*/ 292 w 446"/>
                <a:gd name="T13" fmla="*/ 6 h 712"/>
                <a:gd name="T14" fmla="*/ 332 w 446"/>
                <a:gd name="T15" fmla="*/ 9 h 712"/>
                <a:gd name="T16" fmla="*/ 373 w 446"/>
                <a:gd name="T17" fmla="*/ 15 h 712"/>
                <a:gd name="T18" fmla="*/ 392 w 446"/>
                <a:gd name="T19" fmla="*/ 44 h 712"/>
                <a:gd name="T20" fmla="*/ 396 w 446"/>
                <a:gd name="T21" fmla="*/ 71 h 712"/>
                <a:gd name="T22" fmla="*/ 382 w 446"/>
                <a:gd name="T23" fmla="*/ 94 h 712"/>
                <a:gd name="T24" fmla="*/ 379 w 446"/>
                <a:gd name="T25" fmla="*/ 119 h 712"/>
                <a:gd name="T26" fmla="*/ 388 w 446"/>
                <a:gd name="T27" fmla="*/ 152 h 712"/>
                <a:gd name="T28" fmla="*/ 409 w 446"/>
                <a:gd name="T29" fmla="*/ 194 h 712"/>
                <a:gd name="T30" fmla="*/ 440 w 446"/>
                <a:gd name="T31" fmla="*/ 207 h 712"/>
                <a:gd name="T32" fmla="*/ 436 w 446"/>
                <a:gd name="T33" fmla="*/ 242 h 712"/>
                <a:gd name="T34" fmla="*/ 430 w 446"/>
                <a:gd name="T35" fmla="*/ 267 h 712"/>
                <a:gd name="T36" fmla="*/ 438 w 446"/>
                <a:gd name="T37" fmla="*/ 292 h 712"/>
                <a:gd name="T38" fmla="*/ 427 w 446"/>
                <a:gd name="T39" fmla="*/ 336 h 712"/>
                <a:gd name="T40" fmla="*/ 432 w 446"/>
                <a:gd name="T41" fmla="*/ 372 h 712"/>
                <a:gd name="T42" fmla="*/ 440 w 446"/>
                <a:gd name="T43" fmla="*/ 422 h 712"/>
                <a:gd name="T44" fmla="*/ 440 w 446"/>
                <a:gd name="T45" fmla="*/ 455 h 712"/>
                <a:gd name="T46" fmla="*/ 432 w 446"/>
                <a:gd name="T47" fmla="*/ 499 h 712"/>
                <a:gd name="T48" fmla="*/ 411 w 446"/>
                <a:gd name="T49" fmla="*/ 528 h 712"/>
                <a:gd name="T50" fmla="*/ 380 w 446"/>
                <a:gd name="T51" fmla="*/ 543 h 712"/>
                <a:gd name="T52" fmla="*/ 350 w 446"/>
                <a:gd name="T53" fmla="*/ 574 h 712"/>
                <a:gd name="T54" fmla="*/ 309 w 446"/>
                <a:gd name="T55" fmla="*/ 582 h 712"/>
                <a:gd name="T56" fmla="*/ 273 w 446"/>
                <a:gd name="T57" fmla="*/ 593 h 712"/>
                <a:gd name="T58" fmla="*/ 225 w 446"/>
                <a:gd name="T59" fmla="*/ 572 h 712"/>
                <a:gd name="T60" fmla="*/ 227 w 446"/>
                <a:gd name="T61" fmla="*/ 614 h 712"/>
                <a:gd name="T62" fmla="*/ 225 w 446"/>
                <a:gd name="T63" fmla="*/ 649 h 712"/>
                <a:gd name="T64" fmla="*/ 219 w 446"/>
                <a:gd name="T65" fmla="*/ 681 h 712"/>
                <a:gd name="T66" fmla="*/ 171 w 446"/>
                <a:gd name="T67" fmla="*/ 701 h 712"/>
                <a:gd name="T68" fmla="*/ 135 w 446"/>
                <a:gd name="T69" fmla="*/ 695 h 712"/>
                <a:gd name="T70" fmla="*/ 83 w 446"/>
                <a:gd name="T71" fmla="*/ 712 h 712"/>
                <a:gd name="T72" fmla="*/ 46 w 446"/>
                <a:gd name="T73" fmla="*/ 670 h 712"/>
                <a:gd name="T74" fmla="*/ 17 w 446"/>
                <a:gd name="T75" fmla="*/ 620 h 712"/>
                <a:gd name="T76" fmla="*/ 21 w 446"/>
                <a:gd name="T77" fmla="*/ 593 h 712"/>
                <a:gd name="T78" fmla="*/ 33 w 446"/>
                <a:gd name="T79" fmla="*/ 597 h 712"/>
                <a:gd name="T80" fmla="*/ 54 w 446"/>
                <a:gd name="T81" fmla="*/ 582 h 712"/>
                <a:gd name="T82" fmla="*/ 67 w 446"/>
                <a:gd name="T83" fmla="*/ 534 h 712"/>
                <a:gd name="T84" fmla="*/ 81 w 446"/>
                <a:gd name="T85" fmla="*/ 501 h 712"/>
                <a:gd name="T86" fmla="*/ 98 w 446"/>
                <a:gd name="T87" fmla="*/ 491 h 712"/>
                <a:gd name="T88" fmla="*/ 110 w 446"/>
                <a:gd name="T89" fmla="*/ 453 h 712"/>
                <a:gd name="T90" fmla="*/ 133 w 446"/>
                <a:gd name="T91" fmla="*/ 430 h 712"/>
                <a:gd name="T92" fmla="*/ 144 w 446"/>
                <a:gd name="T93" fmla="*/ 413 h 712"/>
                <a:gd name="T94" fmla="*/ 158 w 446"/>
                <a:gd name="T95" fmla="*/ 386 h 712"/>
                <a:gd name="T96" fmla="*/ 169 w 446"/>
                <a:gd name="T97" fmla="*/ 367 h 712"/>
                <a:gd name="T98" fmla="*/ 181 w 446"/>
                <a:gd name="T99" fmla="*/ 345 h 712"/>
                <a:gd name="T100" fmla="*/ 181 w 446"/>
                <a:gd name="T101" fmla="*/ 321 h 712"/>
                <a:gd name="T102" fmla="*/ 165 w 446"/>
                <a:gd name="T103" fmla="*/ 301 h 712"/>
                <a:gd name="T104" fmla="*/ 173 w 446"/>
                <a:gd name="T105" fmla="*/ 276 h 712"/>
                <a:gd name="T106" fmla="*/ 183 w 446"/>
                <a:gd name="T107" fmla="*/ 255 h 712"/>
                <a:gd name="T108" fmla="*/ 161 w 446"/>
                <a:gd name="T109" fmla="*/ 213 h 712"/>
                <a:gd name="T110" fmla="*/ 171 w 446"/>
                <a:gd name="T111" fmla="*/ 188 h 712"/>
                <a:gd name="T112" fmla="*/ 234 w 446"/>
                <a:gd name="T113" fmla="*/ 192 h 712"/>
                <a:gd name="T114" fmla="*/ 277 w 446"/>
                <a:gd name="T115" fmla="*/ 207 h 712"/>
                <a:gd name="T116" fmla="*/ 294 w 446"/>
                <a:gd name="T117" fmla="*/ 192 h 712"/>
                <a:gd name="T118" fmla="*/ 284 w 446"/>
                <a:gd name="T119" fmla="*/ 148 h 712"/>
                <a:gd name="T120" fmla="*/ 275 w 446"/>
                <a:gd name="T121" fmla="*/ 107 h 712"/>
                <a:gd name="T122" fmla="*/ 259 w 446"/>
                <a:gd name="T123" fmla="*/ 61 h 712"/>
                <a:gd name="T124" fmla="*/ 267 w 446"/>
                <a:gd name="T125" fmla="*/ 1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712">
                  <a:moveTo>
                    <a:pt x="38" y="597"/>
                  </a:moveTo>
                  <a:lnTo>
                    <a:pt x="40" y="597"/>
                  </a:lnTo>
                  <a:lnTo>
                    <a:pt x="40" y="599"/>
                  </a:lnTo>
                  <a:lnTo>
                    <a:pt x="38" y="597"/>
                  </a:lnTo>
                  <a:close/>
                  <a:moveTo>
                    <a:pt x="38" y="597"/>
                  </a:moveTo>
                  <a:lnTo>
                    <a:pt x="38" y="595"/>
                  </a:lnTo>
                  <a:lnTo>
                    <a:pt x="38" y="597"/>
                  </a:lnTo>
                  <a:close/>
                  <a:moveTo>
                    <a:pt x="6" y="597"/>
                  </a:moveTo>
                  <a:lnTo>
                    <a:pt x="8" y="597"/>
                  </a:lnTo>
                  <a:lnTo>
                    <a:pt x="10" y="595"/>
                  </a:lnTo>
                  <a:lnTo>
                    <a:pt x="12" y="597"/>
                  </a:lnTo>
                  <a:lnTo>
                    <a:pt x="12" y="599"/>
                  </a:lnTo>
                  <a:lnTo>
                    <a:pt x="13" y="599"/>
                  </a:lnTo>
                  <a:lnTo>
                    <a:pt x="13" y="601"/>
                  </a:lnTo>
                  <a:lnTo>
                    <a:pt x="13" y="603"/>
                  </a:lnTo>
                  <a:lnTo>
                    <a:pt x="13" y="605"/>
                  </a:lnTo>
                  <a:lnTo>
                    <a:pt x="13" y="607"/>
                  </a:lnTo>
                  <a:lnTo>
                    <a:pt x="12" y="607"/>
                  </a:lnTo>
                  <a:lnTo>
                    <a:pt x="12" y="605"/>
                  </a:lnTo>
                  <a:lnTo>
                    <a:pt x="10" y="603"/>
                  </a:lnTo>
                  <a:lnTo>
                    <a:pt x="8" y="603"/>
                  </a:lnTo>
                  <a:lnTo>
                    <a:pt x="6" y="605"/>
                  </a:lnTo>
                  <a:lnTo>
                    <a:pt x="6" y="603"/>
                  </a:lnTo>
                  <a:lnTo>
                    <a:pt x="4" y="603"/>
                  </a:lnTo>
                  <a:lnTo>
                    <a:pt x="4" y="601"/>
                  </a:lnTo>
                  <a:lnTo>
                    <a:pt x="2" y="601"/>
                  </a:lnTo>
                  <a:lnTo>
                    <a:pt x="2" y="599"/>
                  </a:lnTo>
                  <a:lnTo>
                    <a:pt x="0" y="599"/>
                  </a:lnTo>
                  <a:lnTo>
                    <a:pt x="2" y="599"/>
                  </a:lnTo>
                  <a:lnTo>
                    <a:pt x="2" y="597"/>
                  </a:lnTo>
                  <a:lnTo>
                    <a:pt x="4" y="597"/>
                  </a:lnTo>
                  <a:lnTo>
                    <a:pt x="4" y="595"/>
                  </a:lnTo>
                  <a:lnTo>
                    <a:pt x="6" y="595"/>
                  </a:lnTo>
                  <a:lnTo>
                    <a:pt x="6" y="597"/>
                  </a:lnTo>
                  <a:close/>
                  <a:moveTo>
                    <a:pt x="10" y="595"/>
                  </a:moveTo>
                  <a:lnTo>
                    <a:pt x="8" y="597"/>
                  </a:lnTo>
                  <a:lnTo>
                    <a:pt x="8" y="595"/>
                  </a:lnTo>
                  <a:lnTo>
                    <a:pt x="10" y="595"/>
                  </a:lnTo>
                  <a:close/>
                  <a:moveTo>
                    <a:pt x="13" y="595"/>
                  </a:moveTo>
                  <a:lnTo>
                    <a:pt x="13" y="593"/>
                  </a:lnTo>
                  <a:lnTo>
                    <a:pt x="13" y="595"/>
                  </a:lnTo>
                  <a:close/>
                  <a:moveTo>
                    <a:pt x="12" y="595"/>
                  </a:moveTo>
                  <a:lnTo>
                    <a:pt x="13" y="595"/>
                  </a:lnTo>
                  <a:lnTo>
                    <a:pt x="13" y="597"/>
                  </a:lnTo>
                  <a:lnTo>
                    <a:pt x="12" y="597"/>
                  </a:lnTo>
                  <a:lnTo>
                    <a:pt x="12" y="595"/>
                  </a:lnTo>
                  <a:lnTo>
                    <a:pt x="10" y="595"/>
                  </a:lnTo>
                  <a:lnTo>
                    <a:pt x="8" y="595"/>
                  </a:lnTo>
                  <a:lnTo>
                    <a:pt x="8" y="593"/>
                  </a:lnTo>
                  <a:lnTo>
                    <a:pt x="10" y="593"/>
                  </a:lnTo>
                  <a:lnTo>
                    <a:pt x="12" y="593"/>
                  </a:lnTo>
                  <a:lnTo>
                    <a:pt x="12" y="595"/>
                  </a:lnTo>
                  <a:close/>
                  <a:moveTo>
                    <a:pt x="31" y="553"/>
                  </a:moveTo>
                  <a:lnTo>
                    <a:pt x="33" y="553"/>
                  </a:lnTo>
                  <a:lnTo>
                    <a:pt x="31" y="553"/>
                  </a:lnTo>
                  <a:close/>
                  <a:moveTo>
                    <a:pt x="94" y="495"/>
                  </a:moveTo>
                  <a:lnTo>
                    <a:pt x="92" y="493"/>
                  </a:lnTo>
                  <a:lnTo>
                    <a:pt x="94" y="493"/>
                  </a:lnTo>
                  <a:lnTo>
                    <a:pt x="94" y="495"/>
                  </a:lnTo>
                  <a:close/>
                  <a:moveTo>
                    <a:pt x="94" y="493"/>
                  </a:moveTo>
                  <a:lnTo>
                    <a:pt x="94" y="495"/>
                  </a:lnTo>
                  <a:lnTo>
                    <a:pt x="94" y="493"/>
                  </a:lnTo>
                  <a:close/>
                  <a:moveTo>
                    <a:pt x="94" y="493"/>
                  </a:moveTo>
                  <a:lnTo>
                    <a:pt x="96" y="493"/>
                  </a:lnTo>
                  <a:lnTo>
                    <a:pt x="94" y="493"/>
                  </a:lnTo>
                  <a:close/>
                  <a:moveTo>
                    <a:pt x="98" y="491"/>
                  </a:moveTo>
                  <a:lnTo>
                    <a:pt x="98" y="493"/>
                  </a:lnTo>
                  <a:lnTo>
                    <a:pt x="98" y="491"/>
                  </a:lnTo>
                  <a:close/>
                  <a:moveTo>
                    <a:pt x="85" y="491"/>
                  </a:moveTo>
                  <a:lnTo>
                    <a:pt x="85" y="493"/>
                  </a:lnTo>
                  <a:lnTo>
                    <a:pt x="85" y="491"/>
                  </a:lnTo>
                  <a:close/>
                  <a:moveTo>
                    <a:pt x="86" y="489"/>
                  </a:moveTo>
                  <a:lnTo>
                    <a:pt x="88" y="488"/>
                  </a:lnTo>
                  <a:lnTo>
                    <a:pt x="88" y="489"/>
                  </a:lnTo>
                  <a:lnTo>
                    <a:pt x="86" y="489"/>
                  </a:lnTo>
                  <a:close/>
                  <a:moveTo>
                    <a:pt x="90" y="489"/>
                  </a:moveTo>
                  <a:lnTo>
                    <a:pt x="90" y="488"/>
                  </a:lnTo>
                  <a:lnTo>
                    <a:pt x="92" y="488"/>
                  </a:lnTo>
                  <a:lnTo>
                    <a:pt x="90" y="488"/>
                  </a:lnTo>
                  <a:lnTo>
                    <a:pt x="90" y="489"/>
                  </a:lnTo>
                  <a:close/>
                  <a:moveTo>
                    <a:pt x="100" y="484"/>
                  </a:moveTo>
                  <a:lnTo>
                    <a:pt x="100" y="482"/>
                  </a:lnTo>
                  <a:lnTo>
                    <a:pt x="100" y="484"/>
                  </a:lnTo>
                  <a:close/>
                  <a:moveTo>
                    <a:pt x="119" y="438"/>
                  </a:moveTo>
                  <a:lnTo>
                    <a:pt x="117" y="440"/>
                  </a:lnTo>
                  <a:lnTo>
                    <a:pt x="119" y="438"/>
                  </a:lnTo>
                  <a:lnTo>
                    <a:pt x="117" y="438"/>
                  </a:lnTo>
                  <a:lnTo>
                    <a:pt x="119" y="438"/>
                  </a:lnTo>
                  <a:close/>
                  <a:moveTo>
                    <a:pt x="133" y="426"/>
                  </a:moveTo>
                  <a:lnTo>
                    <a:pt x="131" y="426"/>
                  </a:lnTo>
                  <a:lnTo>
                    <a:pt x="133" y="426"/>
                  </a:lnTo>
                  <a:close/>
                  <a:moveTo>
                    <a:pt x="135" y="426"/>
                  </a:moveTo>
                  <a:lnTo>
                    <a:pt x="133" y="426"/>
                  </a:lnTo>
                  <a:lnTo>
                    <a:pt x="133" y="424"/>
                  </a:lnTo>
                  <a:lnTo>
                    <a:pt x="135" y="424"/>
                  </a:lnTo>
                  <a:lnTo>
                    <a:pt x="135" y="426"/>
                  </a:lnTo>
                  <a:close/>
                  <a:moveTo>
                    <a:pt x="136" y="424"/>
                  </a:moveTo>
                  <a:lnTo>
                    <a:pt x="135" y="424"/>
                  </a:lnTo>
                  <a:lnTo>
                    <a:pt x="136" y="424"/>
                  </a:lnTo>
                  <a:lnTo>
                    <a:pt x="136" y="422"/>
                  </a:lnTo>
                  <a:lnTo>
                    <a:pt x="136" y="424"/>
                  </a:lnTo>
                  <a:close/>
                  <a:moveTo>
                    <a:pt x="138" y="424"/>
                  </a:moveTo>
                  <a:lnTo>
                    <a:pt x="136" y="424"/>
                  </a:lnTo>
                  <a:lnTo>
                    <a:pt x="136" y="422"/>
                  </a:lnTo>
                  <a:lnTo>
                    <a:pt x="138" y="422"/>
                  </a:lnTo>
                  <a:lnTo>
                    <a:pt x="138" y="424"/>
                  </a:lnTo>
                  <a:close/>
                  <a:moveTo>
                    <a:pt x="138" y="420"/>
                  </a:moveTo>
                  <a:lnTo>
                    <a:pt x="138" y="422"/>
                  </a:lnTo>
                  <a:lnTo>
                    <a:pt x="136" y="422"/>
                  </a:lnTo>
                  <a:lnTo>
                    <a:pt x="135" y="422"/>
                  </a:lnTo>
                  <a:lnTo>
                    <a:pt x="136" y="422"/>
                  </a:lnTo>
                  <a:lnTo>
                    <a:pt x="136" y="420"/>
                  </a:lnTo>
                  <a:lnTo>
                    <a:pt x="138" y="420"/>
                  </a:lnTo>
                  <a:close/>
                  <a:moveTo>
                    <a:pt x="144" y="415"/>
                  </a:moveTo>
                  <a:lnTo>
                    <a:pt x="144" y="413"/>
                  </a:lnTo>
                  <a:lnTo>
                    <a:pt x="144" y="415"/>
                  </a:lnTo>
                  <a:close/>
                  <a:moveTo>
                    <a:pt x="144" y="415"/>
                  </a:moveTo>
                  <a:lnTo>
                    <a:pt x="142" y="413"/>
                  </a:lnTo>
                  <a:lnTo>
                    <a:pt x="144" y="413"/>
                  </a:lnTo>
                  <a:lnTo>
                    <a:pt x="144" y="415"/>
                  </a:lnTo>
                  <a:close/>
                  <a:moveTo>
                    <a:pt x="150" y="397"/>
                  </a:moveTo>
                  <a:lnTo>
                    <a:pt x="148" y="397"/>
                  </a:lnTo>
                  <a:lnTo>
                    <a:pt x="148" y="395"/>
                  </a:lnTo>
                  <a:lnTo>
                    <a:pt x="150" y="395"/>
                  </a:lnTo>
                  <a:lnTo>
                    <a:pt x="150" y="393"/>
                  </a:lnTo>
                  <a:lnTo>
                    <a:pt x="150" y="395"/>
                  </a:lnTo>
                  <a:lnTo>
                    <a:pt x="150" y="397"/>
                  </a:lnTo>
                  <a:close/>
                  <a:moveTo>
                    <a:pt x="169" y="365"/>
                  </a:moveTo>
                  <a:lnTo>
                    <a:pt x="169" y="367"/>
                  </a:lnTo>
                  <a:lnTo>
                    <a:pt x="169" y="365"/>
                  </a:lnTo>
                  <a:lnTo>
                    <a:pt x="171" y="365"/>
                  </a:lnTo>
                  <a:lnTo>
                    <a:pt x="169" y="365"/>
                  </a:lnTo>
                  <a:close/>
                  <a:moveTo>
                    <a:pt x="175" y="355"/>
                  </a:moveTo>
                  <a:lnTo>
                    <a:pt x="175" y="353"/>
                  </a:lnTo>
                  <a:lnTo>
                    <a:pt x="177" y="353"/>
                  </a:lnTo>
                  <a:lnTo>
                    <a:pt x="177" y="355"/>
                  </a:lnTo>
                  <a:lnTo>
                    <a:pt x="175" y="355"/>
                  </a:lnTo>
                  <a:close/>
                  <a:moveTo>
                    <a:pt x="183" y="344"/>
                  </a:moveTo>
                  <a:lnTo>
                    <a:pt x="183" y="342"/>
                  </a:lnTo>
                  <a:lnTo>
                    <a:pt x="183" y="344"/>
                  </a:lnTo>
                  <a:close/>
                  <a:moveTo>
                    <a:pt x="183" y="342"/>
                  </a:moveTo>
                  <a:lnTo>
                    <a:pt x="181" y="342"/>
                  </a:lnTo>
                  <a:lnTo>
                    <a:pt x="183" y="342"/>
                  </a:lnTo>
                  <a:lnTo>
                    <a:pt x="183" y="340"/>
                  </a:lnTo>
                  <a:lnTo>
                    <a:pt x="183" y="342"/>
                  </a:lnTo>
                  <a:close/>
                  <a:moveTo>
                    <a:pt x="179" y="326"/>
                  </a:moveTo>
                  <a:lnTo>
                    <a:pt x="177" y="326"/>
                  </a:lnTo>
                  <a:lnTo>
                    <a:pt x="179" y="326"/>
                  </a:lnTo>
                  <a:close/>
                  <a:moveTo>
                    <a:pt x="175" y="322"/>
                  </a:moveTo>
                  <a:lnTo>
                    <a:pt x="173" y="322"/>
                  </a:lnTo>
                  <a:lnTo>
                    <a:pt x="175" y="322"/>
                  </a:lnTo>
                  <a:close/>
                  <a:moveTo>
                    <a:pt x="173" y="319"/>
                  </a:moveTo>
                  <a:lnTo>
                    <a:pt x="173" y="321"/>
                  </a:lnTo>
                  <a:lnTo>
                    <a:pt x="173" y="319"/>
                  </a:lnTo>
                  <a:close/>
                  <a:moveTo>
                    <a:pt x="179" y="322"/>
                  </a:moveTo>
                  <a:lnTo>
                    <a:pt x="179" y="324"/>
                  </a:lnTo>
                  <a:lnTo>
                    <a:pt x="177" y="324"/>
                  </a:lnTo>
                  <a:lnTo>
                    <a:pt x="177" y="322"/>
                  </a:lnTo>
                  <a:lnTo>
                    <a:pt x="179" y="322"/>
                  </a:lnTo>
                  <a:lnTo>
                    <a:pt x="177" y="322"/>
                  </a:lnTo>
                  <a:lnTo>
                    <a:pt x="177" y="321"/>
                  </a:lnTo>
                  <a:lnTo>
                    <a:pt x="177" y="319"/>
                  </a:lnTo>
                  <a:lnTo>
                    <a:pt x="179" y="319"/>
                  </a:lnTo>
                  <a:lnTo>
                    <a:pt x="179" y="321"/>
                  </a:lnTo>
                  <a:lnTo>
                    <a:pt x="179" y="322"/>
                  </a:lnTo>
                  <a:close/>
                  <a:moveTo>
                    <a:pt x="177" y="317"/>
                  </a:moveTo>
                  <a:lnTo>
                    <a:pt x="175" y="317"/>
                  </a:lnTo>
                  <a:lnTo>
                    <a:pt x="177" y="317"/>
                  </a:lnTo>
                  <a:close/>
                  <a:moveTo>
                    <a:pt x="175" y="315"/>
                  </a:moveTo>
                  <a:lnTo>
                    <a:pt x="175" y="317"/>
                  </a:lnTo>
                  <a:lnTo>
                    <a:pt x="173" y="317"/>
                  </a:lnTo>
                  <a:lnTo>
                    <a:pt x="175" y="317"/>
                  </a:lnTo>
                  <a:lnTo>
                    <a:pt x="175" y="315"/>
                  </a:lnTo>
                  <a:close/>
                  <a:moveTo>
                    <a:pt x="175" y="319"/>
                  </a:moveTo>
                  <a:lnTo>
                    <a:pt x="177" y="317"/>
                  </a:lnTo>
                  <a:lnTo>
                    <a:pt x="177" y="315"/>
                  </a:lnTo>
                  <a:lnTo>
                    <a:pt x="179" y="315"/>
                  </a:lnTo>
                  <a:lnTo>
                    <a:pt x="181" y="315"/>
                  </a:lnTo>
                  <a:lnTo>
                    <a:pt x="181" y="317"/>
                  </a:lnTo>
                  <a:lnTo>
                    <a:pt x="179" y="317"/>
                  </a:lnTo>
                  <a:lnTo>
                    <a:pt x="179" y="319"/>
                  </a:lnTo>
                  <a:lnTo>
                    <a:pt x="175" y="319"/>
                  </a:lnTo>
                  <a:close/>
                  <a:moveTo>
                    <a:pt x="181" y="315"/>
                  </a:moveTo>
                  <a:lnTo>
                    <a:pt x="181" y="313"/>
                  </a:lnTo>
                  <a:lnTo>
                    <a:pt x="181" y="315"/>
                  </a:lnTo>
                  <a:close/>
                  <a:moveTo>
                    <a:pt x="183" y="313"/>
                  </a:moveTo>
                  <a:lnTo>
                    <a:pt x="181" y="313"/>
                  </a:lnTo>
                  <a:lnTo>
                    <a:pt x="183" y="313"/>
                  </a:lnTo>
                  <a:close/>
                  <a:moveTo>
                    <a:pt x="167" y="301"/>
                  </a:moveTo>
                  <a:lnTo>
                    <a:pt x="167" y="299"/>
                  </a:lnTo>
                  <a:lnTo>
                    <a:pt x="167" y="301"/>
                  </a:lnTo>
                  <a:close/>
                  <a:moveTo>
                    <a:pt x="171" y="301"/>
                  </a:moveTo>
                  <a:lnTo>
                    <a:pt x="169" y="301"/>
                  </a:lnTo>
                  <a:lnTo>
                    <a:pt x="169" y="299"/>
                  </a:lnTo>
                  <a:lnTo>
                    <a:pt x="169" y="297"/>
                  </a:lnTo>
                  <a:lnTo>
                    <a:pt x="171" y="297"/>
                  </a:lnTo>
                  <a:lnTo>
                    <a:pt x="171" y="299"/>
                  </a:lnTo>
                  <a:lnTo>
                    <a:pt x="169" y="299"/>
                  </a:lnTo>
                  <a:lnTo>
                    <a:pt x="171" y="299"/>
                  </a:lnTo>
                  <a:lnTo>
                    <a:pt x="171" y="301"/>
                  </a:lnTo>
                  <a:close/>
                  <a:moveTo>
                    <a:pt x="173" y="294"/>
                  </a:moveTo>
                  <a:lnTo>
                    <a:pt x="171" y="294"/>
                  </a:lnTo>
                  <a:lnTo>
                    <a:pt x="171" y="296"/>
                  </a:lnTo>
                  <a:lnTo>
                    <a:pt x="169" y="296"/>
                  </a:lnTo>
                  <a:lnTo>
                    <a:pt x="169" y="297"/>
                  </a:lnTo>
                  <a:lnTo>
                    <a:pt x="169" y="299"/>
                  </a:lnTo>
                  <a:lnTo>
                    <a:pt x="167" y="299"/>
                  </a:lnTo>
                  <a:lnTo>
                    <a:pt x="167" y="297"/>
                  </a:lnTo>
                  <a:lnTo>
                    <a:pt x="169" y="297"/>
                  </a:lnTo>
                  <a:lnTo>
                    <a:pt x="169" y="296"/>
                  </a:lnTo>
                  <a:lnTo>
                    <a:pt x="169" y="294"/>
                  </a:lnTo>
                  <a:lnTo>
                    <a:pt x="171" y="294"/>
                  </a:lnTo>
                  <a:lnTo>
                    <a:pt x="173" y="294"/>
                  </a:lnTo>
                  <a:close/>
                  <a:moveTo>
                    <a:pt x="173" y="284"/>
                  </a:moveTo>
                  <a:lnTo>
                    <a:pt x="173" y="282"/>
                  </a:lnTo>
                  <a:lnTo>
                    <a:pt x="173" y="284"/>
                  </a:lnTo>
                  <a:close/>
                  <a:moveTo>
                    <a:pt x="169" y="278"/>
                  </a:moveTo>
                  <a:lnTo>
                    <a:pt x="171" y="278"/>
                  </a:lnTo>
                  <a:lnTo>
                    <a:pt x="171" y="280"/>
                  </a:lnTo>
                  <a:lnTo>
                    <a:pt x="169" y="280"/>
                  </a:lnTo>
                  <a:lnTo>
                    <a:pt x="169" y="278"/>
                  </a:lnTo>
                  <a:close/>
                  <a:moveTo>
                    <a:pt x="171" y="274"/>
                  </a:moveTo>
                  <a:lnTo>
                    <a:pt x="171" y="276"/>
                  </a:lnTo>
                  <a:lnTo>
                    <a:pt x="169" y="276"/>
                  </a:lnTo>
                  <a:lnTo>
                    <a:pt x="171" y="274"/>
                  </a:lnTo>
                  <a:close/>
                  <a:moveTo>
                    <a:pt x="173" y="271"/>
                  </a:moveTo>
                  <a:lnTo>
                    <a:pt x="173" y="272"/>
                  </a:lnTo>
                  <a:lnTo>
                    <a:pt x="171" y="271"/>
                  </a:lnTo>
                  <a:lnTo>
                    <a:pt x="171" y="272"/>
                  </a:lnTo>
                  <a:lnTo>
                    <a:pt x="171" y="274"/>
                  </a:lnTo>
                  <a:lnTo>
                    <a:pt x="169" y="274"/>
                  </a:lnTo>
                  <a:lnTo>
                    <a:pt x="169" y="276"/>
                  </a:lnTo>
                  <a:lnTo>
                    <a:pt x="171" y="276"/>
                  </a:lnTo>
                  <a:lnTo>
                    <a:pt x="171" y="278"/>
                  </a:lnTo>
                  <a:lnTo>
                    <a:pt x="169" y="278"/>
                  </a:lnTo>
                  <a:lnTo>
                    <a:pt x="169" y="276"/>
                  </a:lnTo>
                  <a:lnTo>
                    <a:pt x="169" y="274"/>
                  </a:lnTo>
                  <a:lnTo>
                    <a:pt x="169" y="272"/>
                  </a:lnTo>
                  <a:lnTo>
                    <a:pt x="171" y="272"/>
                  </a:lnTo>
                  <a:lnTo>
                    <a:pt x="171" y="271"/>
                  </a:lnTo>
                  <a:lnTo>
                    <a:pt x="173" y="271"/>
                  </a:lnTo>
                  <a:close/>
                  <a:moveTo>
                    <a:pt x="181" y="259"/>
                  </a:moveTo>
                  <a:lnTo>
                    <a:pt x="179" y="259"/>
                  </a:lnTo>
                  <a:lnTo>
                    <a:pt x="181" y="259"/>
                  </a:lnTo>
                  <a:close/>
                  <a:moveTo>
                    <a:pt x="181" y="255"/>
                  </a:moveTo>
                  <a:lnTo>
                    <a:pt x="183" y="255"/>
                  </a:lnTo>
                  <a:lnTo>
                    <a:pt x="183" y="257"/>
                  </a:lnTo>
                  <a:lnTo>
                    <a:pt x="181" y="257"/>
                  </a:lnTo>
                  <a:lnTo>
                    <a:pt x="181" y="255"/>
                  </a:lnTo>
                  <a:close/>
                  <a:moveTo>
                    <a:pt x="183" y="244"/>
                  </a:moveTo>
                  <a:lnTo>
                    <a:pt x="181" y="244"/>
                  </a:lnTo>
                  <a:lnTo>
                    <a:pt x="183" y="244"/>
                  </a:lnTo>
                  <a:close/>
                  <a:moveTo>
                    <a:pt x="286" y="0"/>
                  </a:moveTo>
                  <a:lnTo>
                    <a:pt x="288" y="0"/>
                  </a:lnTo>
                  <a:lnTo>
                    <a:pt x="290" y="0"/>
                  </a:lnTo>
                  <a:lnTo>
                    <a:pt x="292" y="0"/>
                  </a:lnTo>
                  <a:lnTo>
                    <a:pt x="292" y="2"/>
                  </a:lnTo>
                  <a:lnTo>
                    <a:pt x="292" y="4"/>
                  </a:lnTo>
                  <a:lnTo>
                    <a:pt x="292" y="6"/>
                  </a:lnTo>
                  <a:lnTo>
                    <a:pt x="292" y="4"/>
                  </a:lnTo>
                  <a:lnTo>
                    <a:pt x="294" y="4"/>
                  </a:lnTo>
                  <a:lnTo>
                    <a:pt x="296" y="4"/>
                  </a:lnTo>
                  <a:lnTo>
                    <a:pt x="298" y="4"/>
                  </a:lnTo>
                  <a:lnTo>
                    <a:pt x="298" y="6"/>
                  </a:lnTo>
                  <a:lnTo>
                    <a:pt x="298" y="8"/>
                  </a:lnTo>
                  <a:lnTo>
                    <a:pt x="298" y="9"/>
                  </a:lnTo>
                  <a:lnTo>
                    <a:pt x="300" y="9"/>
                  </a:lnTo>
                  <a:lnTo>
                    <a:pt x="300" y="11"/>
                  </a:lnTo>
                  <a:lnTo>
                    <a:pt x="302" y="11"/>
                  </a:lnTo>
                  <a:lnTo>
                    <a:pt x="302" y="13"/>
                  </a:lnTo>
                  <a:lnTo>
                    <a:pt x="304" y="13"/>
                  </a:lnTo>
                  <a:lnTo>
                    <a:pt x="306" y="13"/>
                  </a:lnTo>
                  <a:lnTo>
                    <a:pt x="306" y="11"/>
                  </a:lnTo>
                  <a:lnTo>
                    <a:pt x="306" y="9"/>
                  </a:lnTo>
                  <a:lnTo>
                    <a:pt x="307" y="9"/>
                  </a:lnTo>
                  <a:lnTo>
                    <a:pt x="309" y="9"/>
                  </a:lnTo>
                  <a:lnTo>
                    <a:pt x="311" y="9"/>
                  </a:lnTo>
                  <a:lnTo>
                    <a:pt x="311" y="8"/>
                  </a:lnTo>
                  <a:lnTo>
                    <a:pt x="313" y="8"/>
                  </a:lnTo>
                  <a:lnTo>
                    <a:pt x="315" y="8"/>
                  </a:lnTo>
                  <a:lnTo>
                    <a:pt x="315" y="6"/>
                  </a:lnTo>
                  <a:lnTo>
                    <a:pt x="317" y="6"/>
                  </a:lnTo>
                  <a:lnTo>
                    <a:pt x="315" y="6"/>
                  </a:lnTo>
                  <a:lnTo>
                    <a:pt x="315" y="4"/>
                  </a:lnTo>
                  <a:lnTo>
                    <a:pt x="317" y="4"/>
                  </a:lnTo>
                  <a:lnTo>
                    <a:pt x="319" y="4"/>
                  </a:lnTo>
                  <a:lnTo>
                    <a:pt x="321" y="4"/>
                  </a:lnTo>
                  <a:lnTo>
                    <a:pt x="321" y="6"/>
                  </a:lnTo>
                  <a:lnTo>
                    <a:pt x="323" y="6"/>
                  </a:lnTo>
                  <a:lnTo>
                    <a:pt x="325" y="6"/>
                  </a:lnTo>
                  <a:lnTo>
                    <a:pt x="327" y="6"/>
                  </a:lnTo>
                  <a:lnTo>
                    <a:pt x="329" y="6"/>
                  </a:lnTo>
                  <a:lnTo>
                    <a:pt x="329" y="8"/>
                  </a:lnTo>
                  <a:lnTo>
                    <a:pt x="330" y="8"/>
                  </a:lnTo>
                  <a:lnTo>
                    <a:pt x="330" y="9"/>
                  </a:lnTo>
                  <a:lnTo>
                    <a:pt x="332" y="9"/>
                  </a:lnTo>
                  <a:lnTo>
                    <a:pt x="332" y="11"/>
                  </a:lnTo>
                  <a:lnTo>
                    <a:pt x="334" y="11"/>
                  </a:lnTo>
                  <a:lnTo>
                    <a:pt x="334" y="13"/>
                  </a:lnTo>
                  <a:lnTo>
                    <a:pt x="336" y="13"/>
                  </a:lnTo>
                  <a:lnTo>
                    <a:pt x="338" y="13"/>
                  </a:lnTo>
                  <a:lnTo>
                    <a:pt x="340" y="13"/>
                  </a:lnTo>
                  <a:lnTo>
                    <a:pt x="340" y="15"/>
                  </a:lnTo>
                  <a:lnTo>
                    <a:pt x="342" y="15"/>
                  </a:lnTo>
                  <a:lnTo>
                    <a:pt x="342" y="17"/>
                  </a:lnTo>
                  <a:lnTo>
                    <a:pt x="344" y="17"/>
                  </a:lnTo>
                  <a:lnTo>
                    <a:pt x="344" y="19"/>
                  </a:lnTo>
                  <a:lnTo>
                    <a:pt x="346" y="19"/>
                  </a:lnTo>
                  <a:lnTo>
                    <a:pt x="346" y="17"/>
                  </a:lnTo>
                  <a:lnTo>
                    <a:pt x="348" y="17"/>
                  </a:lnTo>
                  <a:lnTo>
                    <a:pt x="348" y="19"/>
                  </a:lnTo>
                  <a:lnTo>
                    <a:pt x="350" y="19"/>
                  </a:lnTo>
                  <a:lnTo>
                    <a:pt x="352" y="21"/>
                  </a:lnTo>
                  <a:lnTo>
                    <a:pt x="354" y="21"/>
                  </a:lnTo>
                  <a:lnTo>
                    <a:pt x="354" y="23"/>
                  </a:lnTo>
                  <a:lnTo>
                    <a:pt x="354" y="25"/>
                  </a:lnTo>
                  <a:lnTo>
                    <a:pt x="355" y="25"/>
                  </a:lnTo>
                  <a:lnTo>
                    <a:pt x="355" y="23"/>
                  </a:lnTo>
                  <a:lnTo>
                    <a:pt x="357" y="23"/>
                  </a:lnTo>
                  <a:lnTo>
                    <a:pt x="359" y="23"/>
                  </a:lnTo>
                  <a:lnTo>
                    <a:pt x="359" y="21"/>
                  </a:lnTo>
                  <a:lnTo>
                    <a:pt x="359" y="19"/>
                  </a:lnTo>
                  <a:lnTo>
                    <a:pt x="361" y="19"/>
                  </a:lnTo>
                  <a:lnTo>
                    <a:pt x="363" y="19"/>
                  </a:lnTo>
                  <a:lnTo>
                    <a:pt x="365" y="19"/>
                  </a:lnTo>
                  <a:lnTo>
                    <a:pt x="365" y="17"/>
                  </a:lnTo>
                  <a:lnTo>
                    <a:pt x="365" y="15"/>
                  </a:lnTo>
                  <a:lnTo>
                    <a:pt x="367" y="15"/>
                  </a:lnTo>
                  <a:lnTo>
                    <a:pt x="367" y="13"/>
                  </a:lnTo>
                  <a:lnTo>
                    <a:pt x="369" y="13"/>
                  </a:lnTo>
                  <a:lnTo>
                    <a:pt x="371" y="13"/>
                  </a:lnTo>
                  <a:lnTo>
                    <a:pt x="371" y="15"/>
                  </a:lnTo>
                  <a:lnTo>
                    <a:pt x="373" y="15"/>
                  </a:lnTo>
                  <a:lnTo>
                    <a:pt x="373" y="17"/>
                  </a:lnTo>
                  <a:lnTo>
                    <a:pt x="375" y="17"/>
                  </a:lnTo>
                  <a:lnTo>
                    <a:pt x="375" y="19"/>
                  </a:lnTo>
                  <a:lnTo>
                    <a:pt x="377" y="19"/>
                  </a:lnTo>
                  <a:lnTo>
                    <a:pt x="379" y="19"/>
                  </a:lnTo>
                  <a:lnTo>
                    <a:pt x="380" y="19"/>
                  </a:lnTo>
                  <a:lnTo>
                    <a:pt x="380" y="17"/>
                  </a:lnTo>
                  <a:lnTo>
                    <a:pt x="382" y="17"/>
                  </a:lnTo>
                  <a:lnTo>
                    <a:pt x="382" y="19"/>
                  </a:lnTo>
                  <a:lnTo>
                    <a:pt x="384" y="19"/>
                  </a:lnTo>
                  <a:lnTo>
                    <a:pt x="386" y="19"/>
                  </a:lnTo>
                  <a:lnTo>
                    <a:pt x="386" y="21"/>
                  </a:lnTo>
                  <a:lnTo>
                    <a:pt x="388" y="21"/>
                  </a:lnTo>
                  <a:lnTo>
                    <a:pt x="390" y="21"/>
                  </a:lnTo>
                  <a:lnTo>
                    <a:pt x="392" y="21"/>
                  </a:lnTo>
                  <a:lnTo>
                    <a:pt x="392" y="23"/>
                  </a:lnTo>
                  <a:lnTo>
                    <a:pt x="394" y="23"/>
                  </a:lnTo>
                  <a:lnTo>
                    <a:pt x="396" y="23"/>
                  </a:lnTo>
                  <a:lnTo>
                    <a:pt x="396" y="25"/>
                  </a:lnTo>
                  <a:lnTo>
                    <a:pt x="398" y="25"/>
                  </a:lnTo>
                  <a:lnTo>
                    <a:pt x="398" y="27"/>
                  </a:lnTo>
                  <a:lnTo>
                    <a:pt x="400" y="27"/>
                  </a:lnTo>
                  <a:lnTo>
                    <a:pt x="400" y="29"/>
                  </a:lnTo>
                  <a:lnTo>
                    <a:pt x="400" y="31"/>
                  </a:lnTo>
                  <a:lnTo>
                    <a:pt x="402" y="31"/>
                  </a:lnTo>
                  <a:lnTo>
                    <a:pt x="402" y="32"/>
                  </a:lnTo>
                  <a:lnTo>
                    <a:pt x="400" y="32"/>
                  </a:lnTo>
                  <a:lnTo>
                    <a:pt x="400" y="34"/>
                  </a:lnTo>
                  <a:lnTo>
                    <a:pt x="400" y="36"/>
                  </a:lnTo>
                  <a:lnTo>
                    <a:pt x="398" y="36"/>
                  </a:lnTo>
                  <a:lnTo>
                    <a:pt x="398" y="38"/>
                  </a:lnTo>
                  <a:lnTo>
                    <a:pt x="396" y="38"/>
                  </a:lnTo>
                  <a:lnTo>
                    <a:pt x="396" y="40"/>
                  </a:lnTo>
                  <a:lnTo>
                    <a:pt x="396" y="42"/>
                  </a:lnTo>
                  <a:lnTo>
                    <a:pt x="396" y="44"/>
                  </a:lnTo>
                  <a:lnTo>
                    <a:pt x="394" y="44"/>
                  </a:lnTo>
                  <a:lnTo>
                    <a:pt x="392" y="44"/>
                  </a:lnTo>
                  <a:lnTo>
                    <a:pt x="392" y="46"/>
                  </a:lnTo>
                  <a:lnTo>
                    <a:pt x="392" y="48"/>
                  </a:lnTo>
                  <a:lnTo>
                    <a:pt x="394" y="46"/>
                  </a:lnTo>
                  <a:lnTo>
                    <a:pt x="394" y="48"/>
                  </a:lnTo>
                  <a:lnTo>
                    <a:pt x="396" y="48"/>
                  </a:lnTo>
                  <a:lnTo>
                    <a:pt x="396" y="50"/>
                  </a:lnTo>
                  <a:lnTo>
                    <a:pt x="396" y="52"/>
                  </a:lnTo>
                  <a:lnTo>
                    <a:pt x="396" y="50"/>
                  </a:lnTo>
                  <a:lnTo>
                    <a:pt x="398" y="50"/>
                  </a:lnTo>
                  <a:lnTo>
                    <a:pt x="398" y="52"/>
                  </a:lnTo>
                  <a:lnTo>
                    <a:pt x="396" y="52"/>
                  </a:lnTo>
                  <a:lnTo>
                    <a:pt x="398" y="52"/>
                  </a:lnTo>
                  <a:lnTo>
                    <a:pt x="398" y="54"/>
                  </a:lnTo>
                  <a:lnTo>
                    <a:pt x="396" y="54"/>
                  </a:lnTo>
                  <a:lnTo>
                    <a:pt x="398" y="54"/>
                  </a:lnTo>
                  <a:lnTo>
                    <a:pt x="396" y="54"/>
                  </a:lnTo>
                  <a:lnTo>
                    <a:pt x="398" y="54"/>
                  </a:lnTo>
                  <a:lnTo>
                    <a:pt x="398" y="56"/>
                  </a:lnTo>
                  <a:lnTo>
                    <a:pt x="396" y="56"/>
                  </a:lnTo>
                  <a:lnTo>
                    <a:pt x="398" y="56"/>
                  </a:lnTo>
                  <a:lnTo>
                    <a:pt x="398" y="57"/>
                  </a:lnTo>
                  <a:lnTo>
                    <a:pt x="396" y="57"/>
                  </a:lnTo>
                  <a:lnTo>
                    <a:pt x="398" y="57"/>
                  </a:lnTo>
                  <a:lnTo>
                    <a:pt x="398" y="59"/>
                  </a:lnTo>
                  <a:lnTo>
                    <a:pt x="398" y="61"/>
                  </a:lnTo>
                  <a:lnTo>
                    <a:pt x="398" y="59"/>
                  </a:lnTo>
                  <a:lnTo>
                    <a:pt x="398" y="61"/>
                  </a:lnTo>
                  <a:lnTo>
                    <a:pt x="398" y="63"/>
                  </a:lnTo>
                  <a:lnTo>
                    <a:pt x="398" y="65"/>
                  </a:lnTo>
                  <a:lnTo>
                    <a:pt x="398" y="67"/>
                  </a:lnTo>
                  <a:lnTo>
                    <a:pt x="396" y="67"/>
                  </a:lnTo>
                  <a:lnTo>
                    <a:pt x="396" y="69"/>
                  </a:lnTo>
                  <a:lnTo>
                    <a:pt x="398" y="69"/>
                  </a:lnTo>
                  <a:lnTo>
                    <a:pt x="396" y="69"/>
                  </a:lnTo>
                  <a:lnTo>
                    <a:pt x="396" y="71"/>
                  </a:lnTo>
                  <a:lnTo>
                    <a:pt x="394" y="71"/>
                  </a:lnTo>
                  <a:lnTo>
                    <a:pt x="396" y="71"/>
                  </a:lnTo>
                  <a:lnTo>
                    <a:pt x="398" y="71"/>
                  </a:lnTo>
                  <a:lnTo>
                    <a:pt x="400" y="71"/>
                  </a:lnTo>
                  <a:lnTo>
                    <a:pt x="400" y="73"/>
                  </a:lnTo>
                  <a:lnTo>
                    <a:pt x="400" y="75"/>
                  </a:lnTo>
                  <a:lnTo>
                    <a:pt x="400" y="73"/>
                  </a:lnTo>
                  <a:lnTo>
                    <a:pt x="398" y="73"/>
                  </a:lnTo>
                  <a:lnTo>
                    <a:pt x="398" y="75"/>
                  </a:lnTo>
                  <a:lnTo>
                    <a:pt x="398" y="77"/>
                  </a:lnTo>
                  <a:lnTo>
                    <a:pt x="398" y="75"/>
                  </a:lnTo>
                  <a:lnTo>
                    <a:pt x="396" y="77"/>
                  </a:lnTo>
                  <a:lnTo>
                    <a:pt x="398" y="77"/>
                  </a:lnTo>
                  <a:lnTo>
                    <a:pt x="398" y="79"/>
                  </a:lnTo>
                  <a:lnTo>
                    <a:pt x="396" y="79"/>
                  </a:lnTo>
                  <a:lnTo>
                    <a:pt x="394" y="79"/>
                  </a:lnTo>
                  <a:lnTo>
                    <a:pt x="394" y="80"/>
                  </a:lnTo>
                  <a:lnTo>
                    <a:pt x="394" y="82"/>
                  </a:lnTo>
                  <a:lnTo>
                    <a:pt x="392" y="82"/>
                  </a:lnTo>
                  <a:lnTo>
                    <a:pt x="392" y="84"/>
                  </a:lnTo>
                  <a:lnTo>
                    <a:pt x="390" y="84"/>
                  </a:lnTo>
                  <a:lnTo>
                    <a:pt x="390" y="82"/>
                  </a:lnTo>
                  <a:lnTo>
                    <a:pt x="390" y="84"/>
                  </a:lnTo>
                  <a:lnTo>
                    <a:pt x="388" y="84"/>
                  </a:lnTo>
                  <a:lnTo>
                    <a:pt x="388" y="86"/>
                  </a:lnTo>
                  <a:lnTo>
                    <a:pt x="388" y="88"/>
                  </a:lnTo>
                  <a:lnTo>
                    <a:pt x="386" y="88"/>
                  </a:lnTo>
                  <a:lnTo>
                    <a:pt x="386" y="90"/>
                  </a:lnTo>
                  <a:lnTo>
                    <a:pt x="384" y="90"/>
                  </a:lnTo>
                  <a:lnTo>
                    <a:pt x="386" y="90"/>
                  </a:lnTo>
                  <a:lnTo>
                    <a:pt x="384" y="90"/>
                  </a:lnTo>
                  <a:lnTo>
                    <a:pt x="386" y="90"/>
                  </a:lnTo>
                  <a:lnTo>
                    <a:pt x="386" y="92"/>
                  </a:lnTo>
                  <a:lnTo>
                    <a:pt x="384" y="92"/>
                  </a:lnTo>
                  <a:lnTo>
                    <a:pt x="384" y="90"/>
                  </a:lnTo>
                  <a:lnTo>
                    <a:pt x="382" y="92"/>
                  </a:lnTo>
                  <a:lnTo>
                    <a:pt x="382" y="94"/>
                  </a:lnTo>
                  <a:lnTo>
                    <a:pt x="380" y="94"/>
                  </a:lnTo>
                  <a:lnTo>
                    <a:pt x="382" y="94"/>
                  </a:lnTo>
                  <a:lnTo>
                    <a:pt x="380" y="94"/>
                  </a:lnTo>
                  <a:lnTo>
                    <a:pt x="379" y="94"/>
                  </a:lnTo>
                  <a:lnTo>
                    <a:pt x="379" y="96"/>
                  </a:lnTo>
                  <a:lnTo>
                    <a:pt x="380" y="96"/>
                  </a:lnTo>
                  <a:lnTo>
                    <a:pt x="380" y="98"/>
                  </a:lnTo>
                  <a:lnTo>
                    <a:pt x="379" y="98"/>
                  </a:lnTo>
                  <a:lnTo>
                    <a:pt x="377" y="98"/>
                  </a:lnTo>
                  <a:lnTo>
                    <a:pt x="377" y="100"/>
                  </a:lnTo>
                  <a:lnTo>
                    <a:pt x="377" y="98"/>
                  </a:lnTo>
                  <a:lnTo>
                    <a:pt x="375" y="98"/>
                  </a:lnTo>
                  <a:lnTo>
                    <a:pt x="375" y="100"/>
                  </a:lnTo>
                  <a:lnTo>
                    <a:pt x="373" y="102"/>
                  </a:lnTo>
                  <a:lnTo>
                    <a:pt x="375" y="102"/>
                  </a:lnTo>
                  <a:lnTo>
                    <a:pt x="373" y="102"/>
                  </a:lnTo>
                  <a:lnTo>
                    <a:pt x="373" y="104"/>
                  </a:lnTo>
                  <a:lnTo>
                    <a:pt x="375" y="104"/>
                  </a:lnTo>
                  <a:lnTo>
                    <a:pt x="373" y="104"/>
                  </a:lnTo>
                  <a:lnTo>
                    <a:pt x="373" y="105"/>
                  </a:lnTo>
                  <a:lnTo>
                    <a:pt x="375" y="105"/>
                  </a:lnTo>
                  <a:lnTo>
                    <a:pt x="373" y="105"/>
                  </a:lnTo>
                  <a:lnTo>
                    <a:pt x="375" y="105"/>
                  </a:lnTo>
                  <a:lnTo>
                    <a:pt x="373" y="105"/>
                  </a:lnTo>
                  <a:lnTo>
                    <a:pt x="375" y="105"/>
                  </a:lnTo>
                  <a:lnTo>
                    <a:pt x="375" y="107"/>
                  </a:lnTo>
                  <a:lnTo>
                    <a:pt x="375" y="109"/>
                  </a:lnTo>
                  <a:lnTo>
                    <a:pt x="377" y="109"/>
                  </a:lnTo>
                  <a:lnTo>
                    <a:pt x="375" y="111"/>
                  </a:lnTo>
                  <a:lnTo>
                    <a:pt x="377" y="111"/>
                  </a:lnTo>
                  <a:lnTo>
                    <a:pt x="377" y="113"/>
                  </a:lnTo>
                  <a:lnTo>
                    <a:pt x="377" y="115"/>
                  </a:lnTo>
                  <a:lnTo>
                    <a:pt x="377" y="117"/>
                  </a:lnTo>
                  <a:lnTo>
                    <a:pt x="379" y="117"/>
                  </a:lnTo>
                  <a:lnTo>
                    <a:pt x="377" y="117"/>
                  </a:lnTo>
                  <a:lnTo>
                    <a:pt x="379" y="117"/>
                  </a:lnTo>
                  <a:lnTo>
                    <a:pt x="379" y="119"/>
                  </a:lnTo>
                  <a:lnTo>
                    <a:pt x="377" y="119"/>
                  </a:lnTo>
                  <a:lnTo>
                    <a:pt x="379" y="119"/>
                  </a:lnTo>
                  <a:lnTo>
                    <a:pt x="379" y="121"/>
                  </a:lnTo>
                  <a:lnTo>
                    <a:pt x="380" y="121"/>
                  </a:lnTo>
                  <a:lnTo>
                    <a:pt x="380" y="123"/>
                  </a:lnTo>
                  <a:lnTo>
                    <a:pt x="382" y="123"/>
                  </a:lnTo>
                  <a:lnTo>
                    <a:pt x="382" y="125"/>
                  </a:lnTo>
                  <a:lnTo>
                    <a:pt x="380" y="125"/>
                  </a:lnTo>
                  <a:lnTo>
                    <a:pt x="380" y="127"/>
                  </a:lnTo>
                  <a:lnTo>
                    <a:pt x="382" y="127"/>
                  </a:lnTo>
                  <a:lnTo>
                    <a:pt x="382" y="128"/>
                  </a:lnTo>
                  <a:lnTo>
                    <a:pt x="380" y="128"/>
                  </a:lnTo>
                  <a:lnTo>
                    <a:pt x="380" y="130"/>
                  </a:lnTo>
                  <a:lnTo>
                    <a:pt x="380" y="132"/>
                  </a:lnTo>
                  <a:lnTo>
                    <a:pt x="379" y="132"/>
                  </a:lnTo>
                  <a:lnTo>
                    <a:pt x="379" y="134"/>
                  </a:lnTo>
                  <a:lnTo>
                    <a:pt x="377" y="134"/>
                  </a:lnTo>
                  <a:lnTo>
                    <a:pt x="377" y="136"/>
                  </a:lnTo>
                  <a:lnTo>
                    <a:pt x="377" y="138"/>
                  </a:lnTo>
                  <a:lnTo>
                    <a:pt x="375" y="138"/>
                  </a:lnTo>
                  <a:lnTo>
                    <a:pt x="377" y="138"/>
                  </a:lnTo>
                  <a:lnTo>
                    <a:pt x="375" y="138"/>
                  </a:lnTo>
                  <a:lnTo>
                    <a:pt x="375" y="140"/>
                  </a:lnTo>
                  <a:lnTo>
                    <a:pt x="377" y="140"/>
                  </a:lnTo>
                  <a:lnTo>
                    <a:pt x="377" y="142"/>
                  </a:lnTo>
                  <a:lnTo>
                    <a:pt x="379" y="142"/>
                  </a:lnTo>
                  <a:lnTo>
                    <a:pt x="379" y="144"/>
                  </a:lnTo>
                  <a:lnTo>
                    <a:pt x="379" y="142"/>
                  </a:lnTo>
                  <a:lnTo>
                    <a:pt x="380" y="142"/>
                  </a:lnTo>
                  <a:lnTo>
                    <a:pt x="380" y="144"/>
                  </a:lnTo>
                  <a:lnTo>
                    <a:pt x="382" y="144"/>
                  </a:lnTo>
                  <a:lnTo>
                    <a:pt x="382" y="146"/>
                  </a:lnTo>
                  <a:lnTo>
                    <a:pt x="384" y="146"/>
                  </a:lnTo>
                  <a:lnTo>
                    <a:pt x="384" y="148"/>
                  </a:lnTo>
                  <a:lnTo>
                    <a:pt x="386" y="150"/>
                  </a:lnTo>
                  <a:lnTo>
                    <a:pt x="388" y="150"/>
                  </a:lnTo>
                  <a:lnTo>
                    <a:pt x="388" y="152"/>
                  </a:lnTo>
                  <a:lnTo>
                    <a:pt x="390" y="152"/>
                  </a:lnTo>
                  <a:lnTo>
                    <a:pt x="388" y="152"/>
                  </a:lnTo>
                  <a:lnTo>
                    <a:pt x="388" y="153"/>
                  </a:lnTo>
                  <a:lnTo>
                    <a:pt x="388" y="155"/>
                  </a:lnTo>
                  <a:lnTo>
                    <a:pt x="388" y="157"/>
                  </a:lnTo>
                  <a:lnTo>
                    <a:pt x="388" y="159"/>
                  </a:lnTo>
                  <a:lnTo>
                    <a:pt x="390" y="159"/>
                  </a:lnTo>
                  <a:lnTo>
                    <a:pt x="390" y="161"/>
                  </a:lnTo>
                  <a:lnTo>
                    <a:pt x="392" y="161"/>
                  </a:lnTo>
                  <a:lnTo>
                    <a:pt x="394" y="163"/>
                  </a:lnTo>
                  <a:lnTo>
                    <a:pt x="394" y="161"/>
                  </a:lnTo>
                  <a:lnTo>
                    <a:pt x="396" y="161"/>
                  </a:lnTo>
                  <a:lnTo>
                    <a:pt x="396" y="163"/>
                  </a:lnTo>
                  <a:lnTo>
                    <a:pt x="396" y="165"/>
                  </a:lnTo>
                  <a:lnTo>
                    <a:pt x="396" y="167"/>
                  </a:lnTo>
                  <a:lnTo>
                    <a:pt x="398" y="167"/>
                  </a:lnTo>
                  <a:lnTo>
                    <a:pt x="398" y="169"/>
                  </a:lnTo>
                  <a:lnTo>
                    <a:pt x="398" y="171"/>
                  </a:lnTo>
                  <a:lnTo>
                    <a:pt x="400" y="171"/>
                  </a:lnTo>
                  <a:lnTo>
                    <a:pt x="400" y="169"/>
                  </a:lnTo>
                  <a:lnTo>
                    <a:pt x="402" y="169"/>
                  </a:lnTo>
                  <a:lnTo>
                    <a:pt x="402" y="171"/>
                  </a:lnTo>
                  <a:lnTo>
                    <a:pt x="404" y="171"/>
                  </a:lnTo>
                  <a:lnTo>
                    <a:pt x="402" y="173"/>
                  </a:lnTo>
                  <a:lnTo>
                    <a:pt x="402" y="175"/>
                  </a:lnTo>
                  <a:lnTo>
                    <a:pt x="402" y="176"/>
                  </a:lnTo>
                  <a:lnTo>
                    <a:pt x="402" y="178"/>
                  </a:lnTo>
                  <a:lnTo>
                    <a:pt x="402" y="180"/>
                  </a:lnTo>
                  <a:lnTo>
                    <a:pt x="402" y="182"/>
                  </a:lnTo>
                  <a:lnTo>
                    <a:pt x="402" y="184"/>
                  </a:lnTo>
                  <a:lnTo>
                    <a:pt x="402" y="186"/>
                  </a:lnTo>
                  <a:lnTo>
                    <a:pt x="404" y="186"/>
                  </a:lnTo>
                  <a:lnTo>
                    <a:pt x="404" y="188"/>
                  </a:lnTo>
                  <a:lnTo>
                    <a:pt x="404" y="190"/>
                  </a:lnTo>
                  <a:lnTo>
                    <a:pt x="405" y="190"/>
                  </a:lnTo>
                  <a:lnTo>
                    <a:pt x="405" y="192"/>
                  </a:lnTo>
                  <a:lnTo>
                    <a:pt x="407" y="192"/>
                  </a:lnTo>
                  <a:lnTo>
                    <a:pt x="407" y="194"/>
                  </a:lnTo>
                  <a:lnTo>
                    <a:pt x="409" y="194"/>
                  </a:lnTo>
                  <a:lnTo>
                    <a:pt x="409" y="196"/>
                  </a:lnTo>
                  <a:lnTo>
                    <a:pt x="411" y="196"/>
                  </a:lnTo>
                  <a:lnTo>
                    <a:pt x="411" y="198"/>
                  </a:lnTo>
                  <a:lnTo>
                    <a:pt x="413" y="198"/>
                  </a:lnTo>
                  <a:lnTo>
                    <a:pt x="415" y="198"/>
                  </a:lnTo>
                  <a:lnTo>
                    <a:pt x="415" y="200"/>
                  </a:lnTo>
                  <a:lnTo>
                    <a:pt x="417" y="200"/>
                  </a:lnTo>
                  <a:lnTo>
                    <a:pt x="417" y="201"/>
                  </a:lnTo>
                  <a:lnTo>
                    <a:pt x="419" y="201"/>
                  </a:lnTo>
                  <a:lnTo>
                    <a:pt x="421" y="201"/>
                  </a:lnTo>
                  <a:lnTo>
                    <a:pt x="423" y="201"/>
                  </a:lnTo>
                  <a:lnTo>
                    <a:pt x="423" y="200"/>
                  </a:lnTo>
                  <a:lnTo>
                    <a:pt x="425" y="201"/>
                  </a:lnTo>
                  <a:lnTo>
                    <a:pt x="427" y="200"/>
                  </a:lnTo>
                  <a:lnTo>
                    <a:pt x="427" y="198"/>
                  </a:lnTo>
                  <a:lnTo>
                    <a:pt x="428" y="198"/>
                  </a:lnTo>
                  <a:lnTo>
                    <a:pt x="430" y="198"/>
                  </a:lnTo>
                  <a:lnTo>
                    <a:pt x="432" y="198"/>
                  </a:lnTo>
                  <a:lnTo>
                    <a:pt x="432" y="196"/>
                  </a:lnTo>
                  <a:lnTo>
                    <a:pt x="434" y="196"/>
                  </a:lnTo>
                  <a:lnTo>
                    <a:pt x="434" y="194"/>
                  </a:lnTo>
                  <a:lnTo>
                    <a:pt x="436" y="194"/>
                  </a:lnTo>
                  <a:lnTo>
                    <a:pt x="438" y="194"/>
                  </a:lnTo>
                  <a:lnTo>
                    <a:pt x="438" y="196"/>
                  </a:lnTo>
                  <a:lnTo>
                    <a:pt x="438" y="198"/>
                  </a:lnTo>
                  <a:lnTo>
                    <a:pt x="436" y="198"/>
                  </a:lnTo>
                  <a:lnTo>
                    <a:pt x="438" y="198"/>
                  </a:lnTo>
                  <a:lnTo>
                    <a:pt x="438" y="200"/>
                  </a:lnTo>
                  <a:lnTo>
                    <a:pt x="438" y="201"/>
                  </a:lnTo>
                  <a:lnTo>
                    <a:pt x="438" y="203"/>
                  </a:lnTo>
                  <a:lnTo>
                    <a:pt x="440" y="203"/>
                  </a:lnTo>
                  <a:lnTo>
                    <a:pt x="440" y="205"/>
                  </a:lnTo>
                  <a:lnTo>
                    <a:pt x="438" y="205"/>
                  </a:lnTo>
                  <a:lnTo>
                    <a:pt x="440" y="205"/>
                  </a:lnTo>
                  <a:lnTo>
                    <a:pt x="438" y="205"/>
                  </a:lnTo>
                  <a:lnTo>
                    <a:pt x="440" y="205"/>
                  </a:lnTo>
                  <a:lnTo>
                    <a:pt x="440" y="207"/>
                  </a:lnTo>
                  <a:lnTo>
                    <a:pt x="440" y="209"/>
                  </a:lnTo>
                  <a:lnTo>
                    <a:pt x="440" y="211"/>
                  </a:lnTo>
                  <a:lnTo>
                    <a:pt x="440" y="213"/>
                  </a:lnTo>
                  <a:lnTo>
                    <a:pt x="442" y="213"/>
                  </a:lnTo>
                  <a:lnTo>
                    <a:pt x="442" y="215"/>
                  </a:lnTo>
                  <a:lnTo>
                    <a:pt x="440" y="215"/>
                  </a:lnTo>
                  <a:lnTo>
                    <a:pt x="442" y="215"/>
                  </a:lnTo>
                  <a:lnTo>
                    <a:pt x="442" y="217"/>
                  </a:lnTo>
                  <a:lnTo>
                    <a:pt x="440" y="217"/>
                  </a:lnTo>
                  <a:lnTo>
                    <a:pt x="442" y="217"/>
                  </a:lnTo>
                  <a:lnTo>
                    <a:pt x="442" y="219"/>
                  </a:lnTo>
                  <a:lnTo>
                    <a:pt x="444" y="219"/>
                  </a:lnTo>
                  <a:lnTo>
                    <a:pt x="444" y="221"/>
                  </a:lnTo>
                  <a:lnTo>
                    <a:pt x="442" y="221"/>
                  </a:lnTo>
                  <a:lnTo>
                    <a:pt x="442" y="223"/>
                  </a:lnTo>
                  <a:lnTo>
                    <a:pt x="440" y="223"/>
                  </a:lnTo>
                  <a:lnTo>
                    <a:pt x="440" y="224"/>
                  </a:lnTo>
                  <a:lnTo>
                    <a:pt x="442" y="224"/>
                  </a:lnTo>
                  <a:lnTo>
                    <a:pt x="442" y="226"/>
                  </a:lnTo>
                  <a:lnTo>
                    <a:pt x="440" y="226"/>
                  </a:lnTo>
                  <a:lnTo>
                    <a:pt x="440" y="228"/>
                  </a:lnTo>
                  <a:lnTo>
                    <a:pt x="442" y="228"/>
                  </a:lnTo>
                  <a:lnTo>
                    <a:pt x="440" y="228"/>
                  </a:lnTo>
                  <a:lnTo>
                    <a:pt x="440" y="230"/>
                  </a:lnTo>
                  <a:lnTo>
                    <a:pt x="440" y="232"/>
                  </a:lnTo>
                  <a:lnTo>
                    <a:pt x="440" y="234"/>
                  </a:lnTo>
                  <a:lnTo>
                    <a:pt x="442" y="234"/>
                  </a:lnTo>
                  <a:lnTo>
                    <a:pt x="440" y="236"/>
                  </a:lnTo>
                  <a:lnTo>
                    <a:pt x="442" y="236"/>
                  </a:lnTo>
                  <a:lnTo>
                    <a:pt x="442" y="238"/>
                  </a:lnTo>
                  <a:lnTo>
                    <a:pt x="442" y="240"/>
                  </a:lnTo>
                  <a:lnTo>
                    <a:pt x="440" y="240"/>
                  </a:lnTo>
                  <a:lnTo>
                    <a:pt x="440" y="238"/>
                  </a:lnTo>
                  <a:lnTo>
                    <a:pt x="438" y="238"/>
                  </a:lnTo>
                  <a:lnTo>
                    <a:pt x="438" y="240"/>
                  </a:lnTo>
                  <a:lnTo>
                    <a:pt x="436" y="240"/>
                  </a:lnTo>
                  <a:lnTo>
                    <a:pt x="436" y="242"/>
                  </a:lnTo>
                  <a:lnTo>
                    <a:pt x="434" y="242"/>
                  </a:lnTo>
                  <a:lnTo>
                    <a:pt x="432" y="242"/>
                  </a:lnTo>
                  <a:lnTo>
                    <a:pt x="432" y="240"/>
                  </a:lnTo>
                  <a:lnTo>
                    <a:pt x="430" y="240"/>
                  </a:lnTo>
                  <a:lnTo>
                    <a:pt x="430" y="242"/>
                  </a:lnTo>
                  <a:lnTo>
                    <a:pt x="428" y="242"/>
                  </a:lnTo>
                  <a:lnTo>
                    <a:pt x="427" y="242"/>
                  </a:lnTo>
                  <a:lnTo>
                    <a:pt x="425" y="240"/>
                  </a:lnTo>
                  <a:lnTo>
                    <a:pt x="423" y="240"/>
                  </a:lnTo>
                  <a:lnTo>
                    <a:pt x="423" y="242"/>
                  </a:lnTo>
                  <a:lnTo>
                    <a:pt x="421" y="242"/>
                  </a:lnTo>
                  <a:lnTo>
                    <a:pt x="421" y="244"/>
                  </a:lnTo>
                  <a:lnTo>
                    <a:pt x="419" y="246"/>
                  </a:lnTo>
                  <a:lnTo>
                    <a:pt x="419" y="248"/>
                  </a:lnTo>
                  <a:lnTo>
                    <a:pt x="419" y="249"/>
                  </a:lnTo>
                  <a:lnTo>
                    <a:pt x="417" y="249"/>
                  </a:lnTo>
                  <a:lnTo>
                    <a:pt x="417" y="251"/>
                  </a:lnTo>
                  <a:lnTo>
                    <a:pt x="417" y="253"/>
                  </a:lnTo>
                  <a:lnTo>
                    <a:pt x="419" y="253"/>
                  </a:lnTo>
                  <a:lnTo>
                    <a:pt x="419" y="255"/>
                  </a:lnTo>
                  <a:lnTo>
                    <a:pt x="421" y="257"/>
                  </a:lnTo>
                  <a:lnTo>
                    <a:pt x="419" y="257"/>
                  </a:lnTo>
                  <a:lnTo>
                    <a:pt x="421" y="257"/>
                  </a:lnTo>
                  <a:lnTo>
                    <a:pt x="421" y="259"/>
                  </a:lnTo>
                  <a:lnTo>
                    <a:pt x="419" y="259"/>
                  </a:lnTo>
                  <a:lnTo>
                    <a:pt x="419" y="261"/>
                  </a:lnTo>
                  <a:lnTo>
                    <a:pt x="419" y="263"/>
                  </a:lnTo>
                  <a:lnTo>
                    <a:pt x="419" y="265"/>
                  </a:lnTo>
                  <a:lnTo>
                    <a:pt x="421" y="265"/>
                  </a:lnTo>
                  <a:lnTo>
                    <a:pt x="421" y="263"/>
                  </a:lnTo>
                  <a:lnTo>
                    <a:pt x="423" y="263"/>
                  </a:lnTo>
                  <a:lnTo>
                    <a:pt x="425" y="263"/>
                  </a:lnTo>
                  <a:lnTo>
                    <a:pt x="425" y="265"/>
                  </a:lnTo>
                  <a:lnTo>
                    <a:pt x="427" y="265"/>
                  </a:lnTo>
                  <a:lnTo>
                    <a:pt x="427" y="267"/>
                  </a:lnTo>
                  <a:lnTo>
                    <a:pt x="428" y="267"/>
                  </a:lnTo>
                  <a:lnTo>
                    <a:pt x="430" y="267"/>
                  </a:lnTo>
                  <a:lnTo>
                    <a:pt x="428" y="269"/>
                  </a:lnTo>
                  <a:lnTo>
                    <a:pt x="428" y="267"/>
                  </a:lnTo>
                  <a:lnTo>
                    <a:pt x="428" y="269"/>
                  </a:lnTo>
                  <a:lnTo>
                    <a:pt x="430" y="269"/>
                  </a:lnTo>
                  <a:lnTo>
                    <a:pt x="430" y="271"/>
                  </a:lnTo>
                  <a:lnTo>
                    <a:pt x="430" y="272"/>
                  </a:lnTo>
                  <a:lnTo>
                    <a:pt x="430" y="274"/>
                  </a:lnTo>
                  <a:lnTo>
                    <a:pt x="432" y="274"/>
                  </a:lnTo>
                  <a:lnTo>
                    <a:pt x="432" y="272"/>
                  </a:lnTo>
                  <a:lnTo>
                    <a:pt x="434" y="272"/>
                  </a:lnTo>
                  <a:lnTo>
                    <a:pt x="434" y="274"/>
                  </a:lnTo>
                  <a:lnTo>
                    <a:pt x="436" y="274"/>
                  </a:lnTo>
                  <a:lnTo>
                    <a:pt x="436" y="272"/>
                  </a:lnTo>
                  <a:lnTo>
                    <a:pt x="438" y="272"/>
                  </a:lnTo>
                  <a:lnTo>
                    <a:pt x="438" y="274"/>
                  </a:lnTo>
                  <a:lnTo>
                    <a:pt x="438" y="272"/>
                  </a:lnTo>
                  <a:lnTo>
                    <a:pt x="438" y="274"/>
                  </a:lnTo>
                  <a:lnTo>
                    <a:pt x="440" y="274"/>
                  </a:lnTo>
                  <a:lnTo>
                    <a:pt x="442" y="274"/>
                  </a:lnTo>
                  <a:lnTo>
                    <a:pt x="442" y="276"/>
                  </a:lnTo>
                  <a:lnTo>
                    <a:pt x="444" y="276"/>
                  </a:lnTo>
                  <a:lnTo>
                    <a:pt x="444" y="278"/>
                  </a:lnTo>
                  <a:lnTo>
                    <a:pt x="444" y="280"/>
                  </a:lnTo>
                  <a:lnTo>
                    <a:pt x="444" y="282"/>
                  </a:lnTo>
                  <a:lnTo>
                    <a:pt x="444" y="284"/>
                  </a:lnTo>
                  <a:lnTo>
                    <a:pt x="446" y="284"/>
                  </a:lnTo>
                  <a:lnTo>
                    <a:pt x="446" y="286"/>
                  </a:lnTo>
                  <a:lnTo>
                    <a:pt x="446" y="288"/>
                  </a:lnTo>
                  <a:lnTo>
                    <a:pt x="444" y="288"/>
                  </a:lnTo>
                  <a:lnTo>
                    <a:pt x="442" y="288"/>
                  </a:lnTo>
                  <a:lnTo>
                    <a:pt x="442" y="290"/>
                  </a:lnTo>
                  <a:lnTo>
                    <a:pt x="444" y="290"/>
                  </a:lnTo>
                  <a:lnTo>
                    <a:pt x="442" y="290"/>
                  </a:lnTo>
                  <a:lnTo>
                    <a:pt x="442" y="288"/>
                  </a:lnTo>
                  <a:lnTo>
                    <a:pt x="440" y="290"/>
                  </a:lnTo>
                  <a:lnTo>
                    <a:pt x="440" y="292"/>
                  </a:lnTo>
                  <a:lnTo>
                    <a:pt x="438" y="292"/>
                  </a:lnTo>
                  <a:lnTo>
                    <a:pt x="438" y="294"/>
                  </a:lnTo>
                  <a:lnTo>
                    <a:pt x="438" y="296"/>
                  </a:lnTo>
                  <a:lnTo>
                    <a:pt x="436" y="296"/>
                  </a:lnTo>
                  <a:lnTo>
                    <a:pt x="436" y="297"/>
                  </a:lnTo>
                  <a:lnTo>
                    <a:pt x="434" y="297"/>
                  </a:lnTo>
                  <a:lnTo>
                    <a:pt x="434" y="299"/>
                  </a:lnTo>
                  <a:lnTo>
                    <a:pt x="432" y="299"/>
                  </a:lnTo>
                  <a:lnTo>
                    <a:pt x="432" y="301"/>
                  </a:lnTo>
                  <a:lnTo>
                    <a:pt x="434" y="301"/>
                  </a:lnTo>
                  <a:lnTo>
                    <a:pt x="434" y="303"/>
                  </a:lnTo>
                  <a:lnTo>
                    <a:pt x="432" y="303"/>
                  </a:lnTo>
                  <a:lnTo>
                    <a:pt x="432" y="305"/>
                  </a:lnTo>
                  <a:lnTo>
                    <a:pt x="432" y="307"/>
                  </a:lnTo>
                  <a:lnTo>
                    <a:pt x="432" y="309"/>
                  </a:lnTo>
                  <a:lnTo>
                    <a:pt x="432" y="311"/>
                  </a:lnTo>
                  <a:lnTo>
                    <a:pt x="434" y="311"/>
                  </a:lnTo>
                  <a:lnTo>
                    <a:pt x="434" y="313"/>
                  </a:lnTo>
                  <a:lnTo>
                    <a:pt x="434" y="315"/>
                  </a:lnTo>
                  <a:lnTo>
                    <a:pt x="436" y="315"/>
                  </a:lnTo>
                  <a:lnTo>
                    <a:pt x="436" y="317"/>
                  </a:lnTo>
                  <a:lnTo>
                    <a:pt x="436" y="319"/>
                  </a:lnTo>
                  <a:lnTo>
                    <a:pt x="436" y="321"/>
                  </a:lnTo>
                  <a:lnTo>
                    <a:pt x="434" y="321"/>
                  </a:lnTo>
                  <a:lnTo>
                    <a:pt x="432" y="321"/>
                  </a:lnTo>
                  <a:lnTo>
                    <a:pt x="432" y="322"/>
                  </a:lnTo>
                  <a:lnTo>
                    <a:pt x="432" y="324"/>
                  </a:lnTo>
                  <a:lnTo>
                    <a:pt x="430" y="324"/>
                  </a:lnTo>
                  <a:lnTo>
                    <a:pt x="430" y="326"/>
                  </a:lnTo>
                  <a:lnTo>
                    <a:pt x="428" y="326"/>
                  </a:lnTo>
                  <a:lnTo>
                    <a:pt x="428" y="328"/>
                  </a:lnTo>
                  <a:lnTo>
                    <a:pt x="430" y="328"/>
                  </a:lnTo>
                  <a:lnTo>
                    <a:pt x="430" y="330"/>
                  </a:lnTo>
                  <a:lnTo>
                    <a:pt x="430" y="332"/>
                  </a:lnTo>
                  <a:lnTo>
                    <a:pt x="428" y="332"/>
                  </a:lnTo>
                  <a:lnTo>
                    <a:pt x="428" y="334"/>
                  </a:lnTo>
                  <a:lnTo>
                    <a:pt x="427" y="334"/>
                  </a:lnTo>
                  <a:lnTo>
                    <a:pt x="427" y="336"/>
                  </a:lnTo>
                  <a:lnTo>
                    <a:pt x="427" y="338"/>
                  </a:lnTo>
                  <a:lnTo>
                    <a:pt x="428" y="338"/>
                  </a:lnTo>
                  <a:lnTo>
                    <a:pt x="428" y="340"/>
                  </a:lnTo>
                  <a:lnTo>
                    <a:pt x="428" y="342"/>
                  </a:lnTo>
                  <a:lnTo>
                    <a:pt x="428" y="344"/>
                  </a:lnTo>
                  <a:lnTo>
                    <a:pt x="430" y="344"/>
                  </a:lnTo>
                  <a:lnTo>
                    <a:pt x="430" y="345"/>
                  </a:lnTo>
                  <a:lnTo>
                    <a:pt x="432" y="345"/>
                  </a:lnTo>
                  <a:lnTo>
                    <a:pt x="432" y="347"/>
                  </a:lnTo>
                  <a:lnTo>
                    <a:pt x="434" y="347"/>
                  </a:lnTo>
                  <a:lnTo>
                    <a:pt x="436" y="347"/>
                  </a:lnTo>
                  <a:lnTo>
                    <a:pt x="436" y="349"/>
                  </a:lnTo>
                  <a:lnTo>
                    <a:pt x="434" y="349"/>
                  </a:lnTo>
                  <a:lnTo>
                    <a:pt x="434" y="351"/>
                  </a:lnTo>
                  <a:lnTo>
                    <a:pt x="434" y="353"/>
                  </a:lnTo>
                  <a:lnTo>
                    <a:pt x="436" y="353"/>
                  </a:lnTo>
                  <a:lnTo>
                    <a:pt x="436" y="355"/>
                  </a:lnTo>
                  <a:lnTo>
                    <a:pt x="434" y="355"/>
                  </a:lnTo>
                  <a:lnTo>
                    <a:pt x="432" y="355"/>
                  </a:lnTo>
                  <a:lnTo>
                    <a:pt x="432" y="357"/>
                  </a:lnTo>
                  <a:lnTo>
                    <a:pt x="430" y="357"/>
                  </a:lnTo>
                  <a:lnTo>
                    <a:pt x="432" y="357"/>
                  </a:lnTo>
                  <a:lnTo>
                    <a:pt x="430" y="357"/>
                  </a:lnTo>
                  <a:lnTo>
                    <a:pt x="430" y="355"/>
                  </a:lnTo>
                  <a:lnTo>
                    <a:pt x="428" y="355"/>
                  </a:lnTo>
                  <a:lnTo>
                    <a:pt x="428" y="357"/>
                  </a:lnTo>
                  <a:lnTo>
                    <a:pt x="428" y="359"/>
                  </a:lnTo>
                  <a:lnTo>
                    <a:pt x="430" y="359"/>
                  </a:lnTo>
                  <a:lnTo>
                    <a:pt x="430" y="361"/>
                  </a:lnTo>
                  <a:lnTo>
                    <a:pt x="430" y="363"/>
                  </a:lnTo>
                  <a:lnTo>
                    <a:pt x="430" y="365"/>
                  </a:lnTo>
                  <a:lnTo>
                    <a:pt x="430" y="367"/>
                  </a:lnTo>
                  <a:lnTo>
                    <a:pt x="428" y="369"/>
                  </a:lnTo>
                  <a:lnTo>
                    <a:pt x="430" y="369"/>
                  </a:lnTo>
                  <a:lnTo>
                    <a:pt x="430" y="370"/>
                  </a:lnTo>
                  <a:lnTo>
                    <a:pt x="430" y="372"/>
                  </a:lnTo>
                  <a:lnTo>
                    <a:pt x="432" y="372"/>
                  </a:lnTo>
                  <a:lnTo>
                    <a:pt x="432" y="374"/>
                  </a:lnTo>
                  <a:lnTo>
                    <a:pt x="432" y="376"/>
                  </a:lnTo>
                  <a:lnTo>
                    <a:pt x="432" y="378"/>
                  </a:lnTo>
                  <a:lnTo>
                    <a:pt x="432" y="380"/>
                  </a:lnTo>
                  <a:lnTo>
                    <a:pt x="434" y="380"/>
                  </a:lnTo>
                  <a:lnTo>
                    <a:pt x="434" y="382"/>
                  </a:lnTo>
                  <a:lnTo>
                    <a:pt x="436" y="382"/>
                  </a:lnTo>
                  <a:lnTo>
                    <a:pt x="436" y="384"/>
                  </a:lnTo>
                  <a:lnTo>
                    <a:pt x="436" y="386"/>
                  </a:lnTo>
                  <a:lnTo>
                    <a:pt x="436" y="388"/>
                  </a:lnTo>
                  <a:lnTo>
                    <a:pt x="438" y="390"/>
                  </a:lnTo>
                  <a:lnTo>
                    <a:pt x="436" y="390"/>
                  </a:lnTo>
                  <a:lnTo>
                    <a:pt x="436" y="392"/>
                  </a:lnTo>
                  <a:lnTo>
                    <a:pt x="438" y="392"/>
                  </a:lnTo>
                  <a:lnTo>
                    <a:pt x="438" y="393"/>
                  </a:lnTo>
                  <a:lnTo>
                    <a:pt x="438" y="395"/>
                  </a:lnTo>
                  <a:lnTo>
                    <a:pt x="438" y="397"/>
                  </a:lnTo>
                  <a:lnTo>
                    <a:pt x="438" y="399"/>
                  </a:lnTo>
                  <a:lnTo>
                    <a:pt x="440" y="399"/>
                  </a:lnTo>
                  <a:lnTo>
                    <a:pt x="440" y="401"/>
                  </a:lnTo>
                  <a:lnTo>
                    <a:pt x="440" y="403"/>
                  </a:lnTo>
                  <a:lnTo>
                    <a:pt x="438" y="403"/>
                  </a:lnTo>
                  <a:lnTo>
                    <a:pt x="438" y="405"/>
                  </a:lnTo>
                  <a:lnTo>
                    <a:pt x="440" y="405"/>
                  </a:lnTo>
                  <a:lnTo>
                    <a:pt x="440" y="407"/>
                  </a:lnTo>
                  <a:lnTo>
                    <a:pt x="440" y="409"/>
                  </a:lnTo>
                  <a:lnTo>
                    <a:pt x="442" y="409"/>
                  </a:lnTo>
                  <a:lnTo>
                    <a:pt x="442" y="411"/>
                  </a:lnTo>
                  <a:lnTo>
                    <a:pt x="444" y="411"/>
                  </a:lnTo>
                  <a:lnTo>
                    <a:pt x="444" y="413"/>
                  </a:lnTo>
                  <a:lnTo>
                    <a:pt x="444" y="415"/>
                  </a:lnTo>
                  <a:lnTo>
                    <a:pt x="442" y="415"/>
                  </a:lnTo>
                  <a:lnTo>
                    <a:pt x="442" y="417"/>
                  </a:lnTo>
                  <a:lnTo>
                    <a:pt x="442" y="418"/>
                  </a:lnTo>
                  <a:lnTo>
                    <a:pt x="442" y="420"/>
                  </a:lnTo>
                  <a:lnTo>
                    <a:pt x="440" y="420"/>
                  </a:lnTo>
                  <a:lnTo>
                    <a:pt x="440" y="422"/>
                  </a:lnTo>
                  <a:lnTo>
                    <a:pt x="442" y="422"/>
                  </a:lnTo>
                  <a:lnTo>
                    <a:pt x="440" y="422"/>
                  </a:lnTo>
                  <a:lnTo>
                    <a:pt x="442" y="422"/>
                  </a:lnTo>
                  <a:lnTo>
                    <a:pt x="442" y="424"/>
                  </a:lnTo>
                  <a:lnTo>
                    <a:pt x="442" y="426"/>
                  </a:lnTo>
                  <a:lnTo>
                    <a:pt x="444" y="426"/>
                  </a:lnTo>
                  <a:lnTo>
                    <a:pt x="442" y="426"/>
                  </a:lnTo>
                  <a:lnTo>
                    <a:pt x="444" y="426"/>
                  </a:lnTo>
                  <a:lnTo>
                    <a:pt x="444" y="428"/>
                  </a:lnTo>
                  <a:lnTo>
                    <a:pt x="442" y="428"/>
                  </a:lnTo>
                  <a:lnTo>
                    <a:pt x="442" y="430"/>
                  </a:lnTo>
                  <a:lnTo>
                    <a:pt x="444" y="430"/>
                  </a:lnTo>
                  <a:lnTo>
                    <a:pt x="444" y="432"/>
                  </a:lnTo>
                  <a:lnTo>
                    <a:pt x="442" y="432"/>
                  </a:lnTo>
                  <a:lnTo>
                    <a:pt x="442" y="434"/>
                  </a:lnTo>
                  <a:lnTo>
                    <a:pt x="444" y="434"/>
                  </a:lnTo>
                  <a:lnTo>
                    <a:pt x="442" y="434"/>
                  </a:lnTo>
                  <a:lnTo>
                    <a:pt x="444" y="434"/>
                  </a:lnTo>
                  <a:lnTo>
                    <a:pt x="444" y="436"/>
                  </a:lnTo>
                  <a:lnTo>
                    <a:pt x="442" y="436"/>
                  </a:lnTo>
                  <a:lnTo>
                    <a:pt x="442" y="438"/>
                  </a:lnTo>
                  <a:lnTo>
                    <a:pt x="440" y="438"/>
                  </a:lnTo>
                  <a:lnTo>
                    <a:pt x="440" y="440"/>
                  </a:lnTo>
                  <a:lnTo>
                    <a:pt x="440" y="441"/>
                  </a:lnTo>
                  <a:lnTo>
                    <a:pt x="442" y="441"/>
                  </a:lnTo>
                  <a:lnTo>
                    <a:pt x="442" y="443"/>
                  </a:lnTo>
                  <a:lnTo>
                    <a:pt x="442" y="445"/>
                  </a:lnTo>
                  <a:lnTo>
                    <a:pt x="440" y="445"/>
                  </a:lnTo>
                  <a:lnTo>
                    <a:pt x="440" y="447"/>
                  </a:lnTo>
                  <a:lnTo>
                    <a:pt x="440" y="449"/>
                  </a:lnTo>
                  <a:lnTo>
                    <a:pt x="438" y="449"/>
                  </a:lnTo>
                  <a:lnTo>
                    <a:pt x="438" y="451"/>
                  </a:lnTo>
                  <a:lnTo>
                    <a:pt x="438" y="453"/>
                  </a:lnTo>
                  <a:lnTo>
                    <a:pt x="440" y="453"/>
                  </a:lnTo>
                  <a:lnTo>
                    <a:pt x="440" y="455"/>
                  </a:lnTo>
                  <a:lnTo>
                    <a:pt x="442" y="455"/>
                  </a:lnTo>
                  <a:lnTo>
                    <a:pt x="440" y="455"/>
                  </a:lnTo>
                  <a:lnTo>
                    <a:pt x="440" y="457"/>
                  </a:lnTo>
                  <a:lnTo>
                    <a:pt x="442" y="457"/>
                  </a:lnTo>
                  <a:lnTo>
                    <a:pt x="442" y="459"/>
                  </a:lnTo>
                  <a:lnTo>
                    <a:pt x="442" y="461"/>
                  </a:lnTo>
                  <a:lnTo>
                    <a:pt x="442" y="463"/>
                  </a:lnTo>
                  <a:lnTo>
                    <a:pt x="442" y="465"/>
                  </a:lnTo>
                  <a:lnTo>
                    <a:pt x="442" y="466"/>
                  </a:lnTo>
                  <a:lnTo>
                    <a:pt x="442" y="468"/>
                  </a:lnTo>
                  <a:lnTo>
                    <a:pt x="444" y="468"/>
                  </a:lnTo>
                  <a:lnTo>
                    <a:pt x="442" y="468"/>
                  </a:lnTo>
                  <a:lnTo>
                    <a:pt x="442" y="470"/>
                  </a:lnTo>
                  <a:lnTo>
                    <a:pt x="442" y="472"/>
                  </a:lnTo>
                  <a:lnTo>
                    <a:pt x="442" y="474"/>
                  </a:lnTo>
                  <a:lnTo>
                    <a:pt x="444" y="474"/>
                  </a:lnTo>
                  <a:lnTo>
                    <a:pt x="444" y="476"/>
                  </a:lnTo>
                  <a:lnTo>
                    <a:pt x="444" y="478"/>
                  </a:lnTo>
                  <a:lnTo>
                    <a:pt x="446" y="480"/>
                  </a:lnTo>
                  <a:lnTo>
                    <a:pt x="446" y="482"/>
                  </a:lnTo>
                  <a:lnTo>
                    <a:pt x="446" y="484"/>
                  </a:lnTo>
                  <a:lnTo>
                    <a:pt x="444" y="484"/>
                  </a:lnTo>
                  <a:lnTo>
                    <a:pt x="442" y="484"/>
                  </a:lnTo>
                  <a:lnTo>
                    <a:pt x="440" y="486"/>
                  </a:lnTo>
                  <a:lnTo>
                    <a:pt x="438" y="486"/>
                  </a:lnTo>
                  <a:lnTo>
                    <a:pt x="436" y="486"/>
                  </a:lnTo>
                  <a:lnTo>
                    <a:pt x="434" y="486"/>
                  </a:lnTo>
                  <a:lnTo>
                    <a:pt x="434" y="488"/>
                  </a:lnTo>
                  <a:lnTo>
                    <a:pt x="434" y="489"/>
                  </a:lnTo>
                  <a:lnTo>
                    <a:pt x="434" y="491"/>
                  </a:lnTo>
                  <a:lnTo>
                    <a:pt x="436" y="491"/>
                  </a:lnTo>
                  <a:lnTo>
                    <a:pt x="436" y="493"/>
                  </a:lnTo>
                  <a:lnTo>
                    <a:pt x="434" y="493"/>
                  </a:lnTo>
                  <a:lnTo>
                    <a:pt x="432" y="493"/>
                  </a:lnTo>
                  <a:lnTo>
                    <a:pt x="432" y="495"/>
                  </a:lnTo>
                  <a:lnTo>
                    <a:pt x="434" y="495"/>
                  </a:lnTo>
                  <a:lnTo>
                    <a:pt x="432" y="495"/>
                  </a:lnTo>
                  <a:lnTo>
                    <a:pt x="432" y="497"/>
                  </a:lnTo>
                  <a:lnTo>
                    <a:pt x="432" y="499"/>
                  </a:lnTo>
                  <a:lnTo>
                    <a:pt x="432" y="501"/>
                  </a:lnTo>
                  <a:lnTo>
                    <a:pt x="432" y="503"/>
                  </a:lnTo>
                  <a:lnTo>
                    <a:pt x="432" y="505"/>
                  </a:lnTo>
                  <a:lnTo>
                    <a:pt x="432" y="507"/>
                  </a:lnTo>
                  <a:lnTo>
                    <a:pt x="430" y="507"/>
                  </a:lnTo>
                  <a:lnTo>
                    <a:pt x="430" y="509"/>
                  </a:lnTo>
                  <a:lnTo>
                    <a:pt x="430" y="511"/>
                  </a:lnTo>
                  <a:lnTo>
                    <a:pt x="432" y="511"/>
                  </a:lnTo>
                  <a:lnTo>
                    <a:pt x="432" y="513"/>
                  </a:lnTo>
                  <a:lnTo>
                    <a:pt x="432" y="514"/>
                  </a:lnTo>
                  <a:lnTo>
                    <a:pt x="434" y="514"/>
                  </a:lnTo>
                  <a:lnTo>
                    <a:pt x="432" y="516"/>
                  </a:lnTo>
                  <a:lnTo>
                    <a:pt x="432" y="514"/>
                  </a:lnTo>
                  <a:lnTo>
                    <a:pt x="432" y="516"/>
                  </a:lnTo>
                  <a:lnTo>
                    <a:pt x="432" y="518"/>
                  </a:lnTo>
                  <a:lnTo>
                    <a:pt x="430" y="518"/>
                  </a:lnTo>
                  <a:lnTo>
                    <a:pt x="430" y="520"/>
                  </a:lnTo>
                  <a:lnTo>
                    <a:pt x="432" y="520"/>
                  </a:lnTo>
                  <a:lnTo>
                    <a:pt x="432" y="522"/>
                  </a:lnTo>
                  <a:lnTo>
                    <a:pt x="434" y="522"/>
                  </a:lnTo>
                  <a:lnTo>
                    <a:pt x="434" y="524"/>
                  </a:lnTo>
                  <a:lnTo>
                    <a:pt x="432" y="524"/>
                  </a:lnTo>
                  <a:lnTo>
                    <a:pt x="430" y="524"/>
                  </a:lnTo>
                  <a:lnTo>
                    <a:pt x="430" y="522"/>
                  </a:lnTo>
                  <a:lnTo>
                    <a:pt x="428" y="522"/>
                  </a:lnTo>
                  <a:lnTo>
                    <a:pt x="427" y="522"/>
                  </a:lnTo>
                  <a:lnTo>
                    <a:pt x="425" y="522"/>
                  </a:lnTo>
                  <a:lnTo>
                    <a:pt x="423" y="522"/>
                  </a:lnTo>
                  <a:lnTo>
                    <a:pt x="421" y="522"/>
                  </a:lnTo>
                  <a:lnTo>
                    <a:pt x="419" y="522"/>
                  </a:lnTo>
                  <a:lnTo>
                    <a:pt x="417" y="522"/>
                  </a:lnTo>
                  <a:lnTo>
                    <a:pt x="415" y="522"/>
                  </a:lnTo>
                  <a:lnTo>
                    <a:pt x="413" y="522"/>
                  </a:lnTo>
                  <a:lnTo>
                    <a:pt x="413" y="524"/>
                  </a:lnTo>
                  <a:lnTo>
                    <a:pt x="411" y="524"/>
                  </a:lnTo>
                  <a:lnTo>
                    <a:pt x="411" y="526"/>
                  </a:lnTo>
                  <a:lnTo>
                    <a:pt x="411" y="528"/>
                  </a:lnTo>
                  <a:lnTo>
                    <a:pt x="409" y="530"/>
                  </a:lnTo>
                  <a:lnTo>
                    <a:pt x="411" y="530"/>
                  </a:lnTo>
                  <a:lnTo>
                    <a:pt x="411" y="532"/>
                  </a:lnTo>
                  <a:lnTo>
                    <a:pt x="411" y="534"/>
                  </a:lnTo>
                  <a:lnTo>
                    <a:pt x="409" y="534"/>
                  </a:lnTo>
                  <a:lnTo>
                    <a:pt x="409" y="536"/>
                  </a:lnTo>
                  <a:lnTo>
                    <a:pt x="407" y="536"/>
                  </a:lnTo>
                  <a:lnTo>
                    <a:pt x="405" y="537"/>
                  </a:lnTo>
                  <a:lnTo>
                    <a:pt x="404" y="537"/>
                  </a:lnTo>
                  <a:lnTo>
                    <a:pt x="402" y="536"/>
                  </a:lnTo>
                  <a:lnTo>
                    <a:pt x="402" y="534"/>
                  </a:lnTo>
                  <a:lnTo>
                    <a:pt x="400" y="534"/>
                  </a:lnTo>
                  <a:lnTo>
                    <a:pt x="398" y="534"/>
                  </a:lnTo>
                  <a:lnTo>
                    <a:pt x="398" y="536"/>
                  </a:lnTo>
                  <a:lnTo>
                    <a:pt x="396" y="536"/>
                  </a:lnTo>
                  <a:lnTo>
                    <a:pt x="396" y="537"/>
                  </a:lnTo>
                  <a:lnTo>
                    <a:pt x="394" y="537"/>
                  </a:lnTo>
                  <a:lnTo>
                    <a:pt x="394" y="536"/>
                  </a:lnTo>
                  <a:lnTo>
                    <a:pt x="394" y="537"/>
                  </a:lnTo>
                  <a:lnTo>
                    <a:pt x="392" y="537"/>
                  </a:lnTo>
                  <a:lnTo>
                    <a:pt x="392" y="536"/>
                  </a:lnTo>
                  <a:lnTo>
                    <a:pt x="392" y="537"/>
                  </a:lnTo>
                  <a:lnTo>
                    <a:pt x="392" y="536"/>
                  </a:lnTo>
                  <a:lnTo>
                    <a:pt x="390" y="536"/>
                  </a:lnTo>
                  <a:lnTo>
                    <a:pt x="388" y="536"/>
                  </a:lnTo>
                  <a:lnTo>
                    <a:pt x="386" y="536"/>
                  </a:lnTo>
                  <a:lnTo>
                    <a:pt x="384" y="536"/>
                  </a:lnTo>
                  <a:lnTo>
                    <a:pt x="382" y="536"/>
                  </a:lnTo>
                  <a:lnTo>
                    <a:pt x="382" y="534"/>
                  </a:lnTo>
                  <a:lnTo>
                    <a:pt x="380" y="534"/>
                  </a:lnTo>
                  <a:lnTo>
                    <a:pt x="380" y="536"/>
                  </a:lnTo>
                  <a:lnTo>
                    <a:pt x="379" y="536"/>
                  </a:lnTo>
                  <a:lnTo>
                    <a:pt x="379" y="537"/>
                  </a:lnTo>
                  <a:lnTo>
                    <a:pt x="380" y="537"/>
                  </a:lnTo>
                  <a:lnTo>
                    <a:pt x="380" y="539"/>
                  </a:lnTo>
                  <a:lnTo>
                    <a:pt x="380" y="541"/>
                  </a:lnTo>
                  <a:lnTo>
                    <a:pt x="380" y="543"/>
                  </a:lnTo>
                  <a:lnTo>
                    <a:pt x="379" y="543"/>
                  </a:lnTo>
                  <a:lnTo>
                    <a:pt x="379" y="545"/>
                  </a:lnTo>
                  <a:lnTo>
                    <a:pt x="377" y="545"/>
                  </a:lnTo>
                  <a:lnTo>
                    <a:pt x="377" y="547"/>
                  </a:lnTo>
                  <a:lnTo>
                    <a:pt x="375" y="547"/>
                  </a:lnTo>
                  <a:lnTo>
                    <a:pt x="375" y="549"/>
                  </a:lnTo>
                  <a:lnTo>
                    <a:pt x="373" y="549"/>
                  </a:lnTo>
                  <a:lnTo>
                    <a:pt x="371" y="549"/>
                  </a:lnTo>
                  <a:lnTo>
                    <a:pt x="369" y="549"/>
                  </a:lnTo>
                  <a:lnTo>
                    <a:pt x="369" y="551"/>
                  </a:lnTo>
                  <a:lnTo>
                    <a:pt x="367" y="551"/>
                  </a:lnTo>
                  <a:lnTo>
                    <a:pt x="367" y="553"/>
                  </a:lnTo>
                  <a:lnTo>
                    <a:pt x="369" y="553"/>
                  </a:lnTo>
                  <a:lnTo>
                    <a:pt x="369" y="555"/>
                  </a:lnTo>
                  <a:lnTo>
                    <a:pt x="367" y="555"/>
                  </a:lnTo>
                  <a:lnTo>
                    <a:pt x="365" y="555"/>
                  </a:lnTo>
                  <a:lnTo>
                    <a:pt x="365" y="557"/>
                  </a:lnTo>
                  <a:lnTo>
                    <a:pt x="363" y="557"/>
                  </a:lnTo>
                  <a:lnTo>
                    <a:pt x="363" y="559"/>
                  </a:lnTo>
                  <a:lnTo>
                    <a:pt x="361" y="559"/>
                  </a:lnTo>
                  <a:lnTo>
                    <a:pt x="359" y="561"/>
                  </a:lnTo>
                  <a:lnTo>
                    <a:pt x="359" y="562"/>
                  </a:lnTo>
                  <a:lnTo>
                    <a:pt x="357" y="562"/>
                  </a:lnTo>
                  <a:lnTo>
                    <a:pt x="357" y="564"/>
                  </a:lnTo>
                  <a:lnTo>
                    <a:pt x="355" y="564"/>
                  </a:lnTo>
                  <a:lnTo>
                    <a:pt x="355" y="566"/>
                  </a:lnTo>
                  <a:lnTo>
                    <a:pt x="354" y="566"/>
                  </a:lnTo>
                  <a:lnTo>
                    <a:pt x="355" y="566"/>
                  </a:lnTo>
                  <a:lnTo>
                    <a:pt x="355" y="568"/>
                  </a:lnTo>
                  <a:lnTo>
                    <a:pt x="354" y="568"/>
                  </a:lnTo>
                  <a:lnTo>
                    <a:pt x="352" y="568"/>
                  </a:lnTo>
                  <a:lnTo>
                    <a:pt x="350" y="568"/>
                  </a:lnTo>
                  <a:lnTo>
                    <a:pt x="350" y="570"/>
                  </a:lnTo>
                  <a:lnTo>
                    <a:pt x="352" y="570"/>
                  </a:lnTo>
                  <a:lnTo>
                    <a:pt x="352" y="572"/>
                  </a:lnTo>
                  <a:lnTo>
                    <a:pt x="350" y="572"/>
                  </a:lnTo>
                  <a:lnTo>
                    <a:pt x="350" y="574"/>
                  </a:lnTo>
                  <a:lnTo>
                    <a:pt x="350" y="572"/>
                  </a:lnTo>
                  <a:lnTo>
                    <a:pt x="350" y="574"/>
                  </a:lnTo>
                  <a:lnTo>
                    <a:pt x="348" y="574"/>
                  </a:lnTo>
                  <a:lnTo>
                    <a:pt x="348" y="572"/>
                  </a:lnTo>
                  <a:lnTo>
                    <a:pt x="348" y="570"/>
                  </a:lnTo>
                  <a:lnTo>
                    <a:pt x="348" y="568"/>
                  </a:lnTo>
                  <a:lnTo>
                    <a:pt x="346" y="568"/>
                  </a:lnTo>
                  <a:lnTo>
                    <a:pt x="346" y="570"/>
                  </a:lnTo>
                  <a:lnTo>
                    <a:pt x="344" y="568"/>
                  </a:lnTo>
                  <a:lnTo>
                    <a:pt x="344" y="566"/>
                  </a:lnTo>
                  <a:lnTo>
                    <a:pt x="342" y="566"/>
                  </a:lnTo>
                  <a:lnTo>
                    <a:pt x="340" y="566"/>
                  </a:lnTo>
                  <a:lnTo>
                    <a:pt x="338" y="566"/>
                  </a:lnTo>
                  <a:lnTo>
                    <a:pt x="336" y="566"/>
                  </a:lnTo>
                  <a:lnTo>
                    <a:pt x="334" y="566"/>
                  </a:lnTo>
                  <a:lnTo>
                    <a:pt x="332" y="566"/>
                  </a:lnTo>
                  <a:lnTo>
                    <a:pt x="330" y="568"/>
                  </a:lnTo>
                  <a:lnTo>
                    <a:pt x="330" y="566"/>
                  </a:lnTo>
                  <a:lnTo>
                    <a:pt x="329" y="566"/>
                  </a:lnTo>
                  <a:lnTo>
                    <a:pt x="327" y="566"/>
                  </a:lnTo>
                  <a:lnTo>
                    <a:pt x="327" y="568"/>
                  </a:lnTo>
                  <a:lnTo>
                    <a:pt x="325" y="568"/>
                  </a:lnTo>
                  <a:lnTo>
                    <a:pt x="325" y="570"/>
                  </a:lnTo>
                  <a:lnTo>
                    <a:pt x="325" y="572"/>
                  </a:lnTo>
                  <a:lnTo>
                    <a:pt x="323" y="572"/>
                  </a:lnTo>
                  <a:lnTo>
                    <a:pt x="321" y="572"/>
                  </a:lnTo>
                  <a:lnTo>
                    <a:pt x="321" y="574"/>
                  </a:lnTo>
                  <a:lnTo>
                    <a:pt x="319" y="574"/>
                  </a:lnTo>
                  <a:lnTo>
                    <a:pt x="319" y="576"/>
                  </a:lnTo>
                  <a:lnTo>
                    <a:pt x="319" y="578"/>
                  </a:lnTo>
                  <a:lnTo>
                    <a:pt x="317" y="578"/>
                  </a:lnTo>
                  <a:lnTo>
                    <a:pt x="315" y="578"/>
                  </a:lnTo>
                  <a:lnTo>
                    <a:pt x="313" y="578"/>
                  </a:lnTo>
                  <a:lnTo>
                    <a:pt x="313" y="580"/>
                  </a:lnTo>
                  <a:lnTo>
                    <a:pt x="311" y="580"/>
                  </a:lnTo>
                  <a:lnTo>
                    <a:pt x="309" y="580"/>
                  </a:lnTo>
                  <a:lnTo>
                    <a:pt x="309" y="582"/>
                  </a:lnTo>
                  <a:lnTo>
                    <a:pt x="307" y="582"/>
                  </a:lnTo>
                  <a:lnTo>
                    <a:pt x="307" y="584"/>
                  </a:lnTo>
                  <a:lnTo>
                    <a:pt x="306" y="584"/>
                  </a:lnTo>
                  <a:lnTo>
                    <a:pt x="306" y="585"/>
                  </a:lnTo>
                  <a:lnTo>
                    <a:pt x="306" y="587"/>
                  </a:lnTo>
                  <a:lnTo>
                    <a:pt x="304" y="587"/>
                  </a:lnTo>
                  <a:lnTo>
                    <a:pt x="304" y="589"/>
                  </a:lnTo>
                  <a:lnTo>
                    <a:pt x="302" y="589"/>
                  </a:lnTo>
                  <a:lnTo>
                    <a:pt x="302" y="591"/>
                  </a:lnTo>
                  <a:lnTo>
                    <a:pt x="302" y="593"/>
                  </a:lnTo>
                  <a:lnTo>
                    <a:pt x="304" y="593"/>
                  </a:lnTo>
                  <a:lnTo>
                    <a:pt x="302" y="593"/>
                  </a:lnTo>
                  <a:lnTo>
                    <a:pt x="302" y="595"/>
                  </a:lnTo>
                  <a:lnTo>
                    <a:pt x="302" y="593"/>
                  </a:lnTo>
                  <a:lnTo>
                    <a:pt x="302" y="595"/>
                  </a:lnTo>
                  <a:lnTo>
                    <a:pt x="300" y="595"/>
                  </a:lnTo>
                  <a:lnTo>
                    <a:pt x="300" y="593"/>
                  </a:lnTo>
                  <a:lnTo>
                    <a:pt x="298" y="593"/>
                  </a:lnTo>
                  <a:lnTo>
                    <a:pt x="296" y="593"/>
                  </a:lnTo>
                  <a:lnTo>
                    <a:pt x="294" y="593"/>
                  </a:lnTo>
                  <a:lnTo>
                    <a:pt x="292" y="593"/>
                  </a:lnTo>
                  <a:lnTo>
                    <a:pt x="292" y="595"/>
                  </a:lnTo>
                  <a:lnTo>
                    <a:pt x="292" y="593"/>
                  </a:lnTo>
                  <a:lnTo>
                    <a:pt x="290" y="593"/>
                  </a:lnTo>
                  <a:lnTo>
                    <a:pt x="290" y="595"/>
                  </a:lnTo>
                  <a:lnTo>
                    <a:pt x="288" y="595"/>
                  </a:lnTo>
                  <a:lnTo>
                    <a:pt x="286" y="595"/>
                  </a:lnTo>
                  <a:lnTo>
                    <a:pt x="284" y="595"/>
                  </a:lnTo>
                  <a:lnTo>
                    <a:pt x="282" y="595"/>
                  </a:lnTo>
                  <a:lnTo>
                    <a:pt x="281" y="595"/>
                  </a:lnTo>
                  <a:lnTo>
                    <a:pt x="281" y="593"/>
                  </a:lnTo>
                  <a:lnTo>
                    <a:pt x="281" y="595"/>
                  </a:lnTo>
                  <a:lnTo>
                    <a:pt x="279" y="595"/>
                  </a:lnTo>
                  <a:lnTo>
                    <a:pt x="277" y="595"/>
                  </a:lnTo>
                  <a:lnTo>
                    <a:pt x="277" y="593"/>
                  </a:lnTo>
                  <a:lnTo>
                    <a:pt x="275" y="593"/>
                  </a:lnTo>
                  <a:lnTo>
                    <a:pt x="273" y="593"/>
                  </a:lnTo>
                  <a:lnTo>
                    <a:pt x="271" y="593"/>
                  </a:lnTo>
                  <a:lnTo>
                    <a:pt x="271" y="591"/>
                  </a:lnTo>
                  <a:lnTo>
                    <a:pt x="269" y="591"/>
                  </a:lnTo>
                  <a:lnTo>
                    <a:pt x="269" y="589"/>
                  </a:lnTo>
                  <a:lnTo>
                    <a:pt x="269" y="587"/>
                  </a:lnTo>
                  <a:lnTo>
                    <a:pt x="269" y="585"/>
                  </a:lnTo>
                  <a:lnTo>
                    <a:pt x="267" y="585"/>
                  </a:lnTo>
                  <a:lnTo>
                    <a:pt x="267" y="584"/>
                  </a:lnTo>
                  <a:lnTo>
                    <a:pt x="265" y="582"/>
                  </a:lnTo>
                  <a:lnTo>
                    <a:pt x="263" y="582"/>
                  </a:lnTo>
                  <a:lnTo>
                    <a:pt x="263" y="580"/>
                  </a:lnTo>
                  <a:lnTo>
                    <a:pt x="261" y="580"/>
                  </a:lnTo>
                  <a:lnTo>
                    <a:pt x="259" y="580"/>
                  </a:lnTo>
                  <a:lnTo>
                    <a:pt x="257" y="580"/>
                  </a:lnTo>
                  <a:lnTo>
                    <a:pt x="256" y="580"/>
                  </a:lnTo>
                  <a:lnTo>
                    <a:pt x="254" y="580"/>
                  </a:lnTo>
                  <a:lnTo>
                    <a:pt x="252" y="580"/>
                  </a:lnTo>
                  <a:lnTo>
                    <a:pt x="250" y="580"/>
                  </a:lnTo>
                  <a:lnTo>
                    <a:pt x="250" y="578"/>
                  </a:lnTo>
                  <a:lnTo>
                    <a:pt x="248" y="578"/>
                  </a:lnTo>
                  <a:lnTo>
                    <a:pt x="246" y="578"/>
                  </a:lnTo>
                  <a:lnTo>
                    <a:pt x="246" y="576"/>
                  </a:lnTo>
                  <a:lnTo>
                    <a:pt x="244" y="576"/>
                  </a:lnTo>
                  <a:lnTo>
                    <a:pt x="242" y="576"/>
                  </a:lnTo>
                  <a:lnTo>
                    <a:pt x="240" y="576"/>
                  </a:lnTo>
                  <a:lnTo>
                    <a:pt x="240" y="578"/>
                  </a:lnTo>
                  <a:lnTo>
                    <a:pt x="238" y="578"/>
                  </a:lnTo>
                  <a:lnTo>
                    <a:pt x="238" y="580"/>
                  </a:lnTo>
                  <a:lnTo>
                    <a:pt x="238" y="578"/>
                  </a:lnTo>
                  <a:lnTo>
                    <a:pt x="236" y="578"/>
                  </a:lnTo>
                  <a:lnTo>
                    <a:pt x="234" y="578"/>
                  </a:lnTo>
                  <a:lnTo>
                    <a:pt x="233" y="576"/>
                  </a:lnTo>
                  <a:lnTo>
                    <a:pt x="231" y="576"/>
                  </a:lnTo>
                  <a:lnTo>
                    <a:pt x="229" y="574"/>
                  </a:lnTo>
                  <a:lnTo>
                    <a:pt x="227" y="574"/>
                  </a:lnTo>
                  <a:lnTo>
                    <a:pt x="227" y="572"/>
                  </a:lnTo>
                  <a:lnTo>
                    <a:pt x="225" y="572"/>
                  </a:lnTo>
                  <a:lnTo>
                    <a:pt x="223" y="572"/>
                  </a:lnTo>
                  <a:lnTo>
                    <a:pt x="223" y="574"/>
                  </a:lnTo>
                  <a:lnTo>
                    <a:pt x="223" y="576"/>
                  </a:lnTo>
                  <a:lnTo>
                    <a:pt x="223" y="578"/>
                  </a:lnTo>
                  <a:lnTo>
                    <a:pt x="223" y="580"/>
                  </a:lnTo>
                  <a:lnTo>
                    <a:pt x="225" y="580"/>
                  </a:lnTo>
                  <a:lnTo>
                    <a:pt x="225" y="582"/>
                  </a:lnTo>
                  <a:lnTo>
                    <a:pt x="225" y="584"/>
                  </a:lnTo>
                  <a:lnTo>
                    <a:pt x="225" y="585"/>
                  </a:lnTo>
                  <a:lnTo>
                    <a:pt x="227" y="585"/>
                  </a:lnTo>
                  <a:lnTo>
                    <a:pt x="229" y="585"/>
                  </a:lnTo>
                  <a:lnTo>
                    <a:pt x="229" y="587"/>
                  </a:lnTo>
                  <a:lnTo>
                    <a:pt x="229" y="589"/>
                  </a:lnTo>
                  <a:lnTo>
                    <a:pt x="229" y="591"/>
                  </a:lnTo>
                  <a:lnTo>
                    <a:pt x="229" y="593"/>
                  </a:lnTo>
                  <a:lnTo>
                    <a:pt x="229" y="591"/>
                  </a:lnTo>
                  <a:lnTo>
                    <a:pt x="227" y="591"/>
                  </a:lnTo>
                  <a:lnTo>
                    <a:pt x="227" y="593"/>
                  </a:lnTo>
                  <a:lnTo>
                    <a:pt x="225" y="593"/>
                  </a:lnTo>
                  <a:lnTo>
                    <a:pt x="225" y="595"/>
                  </a:lnTo>
                  <a:lnTo>
                    <a:pt x="223" y="595"/>
                  </a:lnTo>
                  <a:lnTo>
                    <a:pt x="223" y="597"/>
                  </a:lnTo>
                  <a:lnTo>
                    <a:pt x="223" y="599"/>
                  </a:lnTo>
                  <a:lnTo>
                    <a:pt x="223" y="601"/>
                  </a:lnTo>
                  <a:lnTo>
                    <a:pt x="223" y="603"/>
                  </a:lnTo>
                  <a:lnTo>
                    <a:pt x="223" y="605"/>
                  </a:lnTo>
                  <a:lnTo>
                    <a:pt x="223" y="607"/>
                  </a:lnTo>
                  <a:lnTo>
                    <a:pt x="223" y="609"/>
                  </a:lnTo>
                  <a:lnTo>
                    <a:pt x="225" y="609"/>
                  </a:lnTo>
                  <a:lnTo>
                    <a:pt x="225" y="610"/>
                  </a:lnTo>
                  <a:lnTo>
                    <a:pt x="225" y="612"/>
                  </a:lnTo>
                  <a:lnTo>
                    <a:pt x="227" y="612"/>
                  </a:lnTo>
                  <a:lnTo>
                    <a:pt x="225" y="612"/>
                  </a:lnTo>
                  <a:lnTo>
                    <a:pt x="227" y="612"/>
                  </a:lnTo>
                  <a:lnTo>
                    <a:pt x="225" y="612"/>
                  </a:lnTo>
                  <a:lnTo>
                    <a:pt x="227" y="612"/>
                  </a:lnTo>
                  <a:lnTo>
                    <a:pt x="227" y="614"/>
                  </a:lnTo>
                  <a:lnTo>
                    <a:pt x="225" y="614"/>
                  </a:lnTo>
                  <a:lnTo>
                    <a:pt x="227" y="614"/>
                  </a:lnTo>
                  <a:lnTo>
                    <a:pt x="227" y="616"/>
                  </a:lnTo>
                  <a:lnTo>
                    <a:pt x="225" y="616"/>
                  </a:lnTo>
                  <a:lnTo>
                    <a:pt x="227" y="616"/>
                  </a:lnTo>
                  <a:lnTo>
                    <a:pt x="227" y="618"/>
                  </a:lnTo>
                  <a:lnTo>
                    <a:pt x="225" y="618"/>
                  </a:lnTo>
                  <a:lnTo>
                    <a:pt x="227" y="618"/>
                  </a:lnTo>
                  <a:lnTo>
                    <a:pt x="225" y="618"/>
                  </a:lnTo>
                  <a:lnTo>
                    <a:pt x="225" y="620"/>
                  </a:lnTo>
                  <a:lnTo>
                    <a:pt x="225" y="622"/>
                  </a:lnTo>
                  <a:lnTo>
                    <a:pt x="225" y="620"/>
                  </a:lnTo>
                  <a:lnTo>
                    <a:pt x="227" y="620"/>
                  </a:lnTo>
                  <a:lnTo>
                    <a:pt x="227" y="622"/>
                  </a:lnTo>
                  <a:lnTo>
                    <a:pt x="225" y="622"/>
                  </a:lnTo>
                  <a:lnTo>
                    <a:pt x="225" y="624"/>
                  </a:lnTo>
                  <a:lnTo>
                    <a:pt x="225" y="626"/>
                  </a:lnTo>
                  <a:lnTo>
                    <a:pt x="223" y="626"/>
                  </a:lnTo>
                  <a:lnTo>
                    <a:pt x="223" y="628"/>
                  </a:lnTo>
                  <a:lnTo>
                    <a:pt x="223" y="630"/>
                  </a:lnTo>
                  <a:lnTo>
                    <a:pt x="221" y="630"/>
                  </a:lnTo>
                  <a:lnTo>
                    <a:pt x="223" y="630"/>
                  </a:lnTo>
                  <a:lnTo>
                    <a:pt x="223" y="632"/>
                  </a:lnTo>
                  <a:lnTo>
                    <a:pt x="223" y="633"/>
                  </a:lnTo>
                  <a:lnTo>
                    <a:pt x="221" y="633"/>
                  </a:lnTo>
                  <a:lnTo>
                    <a:pt x="221" y="635"/>
                  </a:lnTo>
                  <a:lnTo>
                    <a:pt x="223" y="635"/>
                  </a:lnTo>
                  <a:lnTo>
                    <a:pt x="223" y="637"/>
                  </a:lnTo>
                  <a:lnTo>
                    <a:pt x="223" y="639"/>
                  </a:lnTo>
                  <a:lnTo>
                    <a:pt x="223" y="641"/>
                  </a:lnTo>
                  <a:lnTo>
                    <a:pt x="225" y="641"/>
                  </a:lnTo>
                  <a:lnTo>
                    <a:pt x="225" y="643"/>
                  </a:lnTo>
                  <a:lnTo>
                    <a:pt x="223" y="643"/>
                  </a:lnTo>
                  <a:lnTo>
                    <a:pt x="223" y="645"/>
                  </a:lnTo>
                  <a:lnTo>
                    <a:pt x="223" y="647"/>
                  </a:lnTo>
                  <a:lnTo>
                    <a:pt x="225" y="647"/>
                  </a:lnTo>
                  <a:lnTo>
                    <a:pt x="225" y="649"/>
                  </a:lnTo>
                  <a:lnTo>
                    <a:pt x="227" y="649"/>
                  </a:lnTo>
                  <a:lnTo>
                    <a:pt x="225" y="649"/>
                  </a:lnTo>
                  <a:lnTo>
                    <a:pt x="225" y="651"/>
                  </a:lnTo>
                  <a:lnTo>
                    <a:pt x="227" y="653"/>
                  </a:lnTo>
                  <a:lnTo>
                    <a:pt x="227" y="655"/>
                  </a:lnTo>
                  <a:lnTo>
                    <a:pt x="229" y="655"/>
                  </a:lnTo>
                  <a:lnTo>
                    <a:pt x="229" y="657"/>
                  </a:lnTo>
                  <a:lnTo>
                    <a:pt x="229" y="658"/>
                  </a:lnTo>
                  <a:lnTo>
                    <a:pt x="231" y="658"/>
                  </a:lnTo>
                  <a:lnTo>
                    <a:pt x="229" y="658"/>
                  </a:lnTo>
                  <a:lnTo>
                    <a:pt x="229" y="660"/>
                  </a:lnTo>
                  <a:lnTo>
                    <a:pt x="231" y="660"/>
                  </a:lnTo>
                  <a:lnTo>
                    <a:pt x="231" y="662"/>
                  </a:lnTo>
                  <a:lnTo>
                    <a:pt x="231" y="664"/>
                  </a:lnTo>
                  <a:lnTo>
                    <a:pt x="229" y="664"/>
                  </a:lnTo>
                  <a:lnTo>
                    <a:pt x="229" y="666"/>
                  </a:lnTo>
                  <a:lnTo>
                    <a:pt x="231" y="666"/>
                  </a:lnTo>
                  <a:lnTo>
                    <a:pt x="231" y="668"/>
                  </a:lnTo>
                  <a:lnTo>
                    <a:pt x="231" y="670"/>
                  </a:lnTo>
                  <a:lnTo>
                    <a:pt x="233" y="670"/>
                  </a:lnTo>
                  <a:lnTo>
                    <a:pt x="233" y="672"/>
                  </a:lnTo>
                  <a:lnTo>
                    <a:pt x="234" y="674"/>
                  </a:lnTo>
                  <a:lnTo>
                    <a:pt x="234" y="676"/>
                  </a:lnTo>
                  <a:lnTo>
                    <a:pt x="236" y="676"/>
                  </a:lnTo>
                  <a:lnTo>
                    <a:pt x="236" y="678"/>
                  </a:lnTo>
                  <a:lnTo>
                    <a:pt x="238" y="678"/>
                  </a:lnTo>
                  <a:lnTo>
                    <a:pt x="240" y="680"/>
                  </a:lnTo>
                  <a:lnTo>
                    <a:pt x="238" y="680"/>
                  </a:lnTo>
                  <a:lnTo>
                    <a:pt x="234" y="681"/>
                  </a:lnTo>
                  <a:lnTo>
                    <a:pt x="229" y="681"/>
                  </a:lnTo>
                  <a:lnTo>
                    <a:pt x="229" y="683"/>
                  </a:lnTo>
                  <a:lnTo>
                    <a:pt x="227" y="683"/>
                  </a:lnTo>
                  <a:lnTo>
                    <a:pt x="225" y="683"/>
                  </a:lnTo>
                  <a:lnTo>
                    <a:pt x="225" y="681"/>
                  </a:lnTo>
                  <a:lnTo>
                    <a:pt x="223" y="681"/>
                  </a:lnTo>
                  <a:lnTo>
                    <a:pt x="221" y="681"/>
                  </a:lnTo>
                  <a:lnTo>
                    <a:pt x="219" y="681"/>
                  </a:lnTo>
                  <a:lnTo>
                    <a:pt x="217" y="681"/>
                  </a:lnTo>
                  <a:lnTo>
                    <a:pt x="215" y="681"/>
                  </a:lnTo>
                  <a:lnTo>
                    <a:pt x="213" y="681"/>
                  </a:lnTo>
                  <a:lnTo>
                    <a:pt x="211" y="681"/>
                  </a:lnTo>
                  <a:lnTo>
                    <a:pt x="211" y="683"/>
                  </a:lnTo>
                  <a:lnTo>
                    <a:pt x="209" y="683"/>
                  </a:lnTo>
                  <a:lnTo>
                    <a:pt x="209" y="681"/>
                  </a:lnTo>
                  <a:lnTo>
                    <a:pt x="209" y="683"/>
                  </a:lnTo>
                  <a:lnTo>
                    <a:pt x="208" y="683"/>
                  </a:lnTo>
                  <a:lnTo>
                    <a:pt x="206" y="683"/>
                  </a:lnTo>
                  <a:lnTo>
                    <a:pt x="206" y="685"/>
                  </a:lnTo>
                  <a:lnTo>
                    <a:pt x="206" y="687"/>
                  </a:lnTo>
                  <a:lnTo>
                    <a:pt x="204" y="687"/>
                  </a:lnTo>
                  <a:lnTo>
                    <a:pt x="204" y="689"/>
                  </a:lnTo>
                  <a:lnTo>
                    <a:pt x="202" y="689"/>
                  </a:lnTo>
                  <a:lnTo>
                    <a:pt x="202" y="691"/>
                  </a:lnTo>
                  <a:lnTo>
                    <a:pt x="200" y="691"/>
                  </a:lnTo>
                  <a:lnTo>
                    <a:pt x="198" y="691"/>
                  </a:lnTo>
                  <a:lnTo>
                    <a:pt x="196" y="691"/>
                  </a:lnTo>
                  <a:lnTo>
                    <a:pt x="194" y="691"/>
                  </a:lnTo>
                  <a:lnTo>
                    <a:pt x="192" y="691"/>
                  </a:lnTo>
                  <a:lnTo>
                    <a:pt x="192" y="693"/>
                  </a:lnTo>
                  <a:lnTo>
                    <a:pt x="190" y="693"/>
                  </a:lnTo>
                  <a:lnTo>
                    <a:pt x="188" y="693"/>
                  </a:lnTo>
                  <a:lnTo>
                    <a:pt x="186" y="693"/>
                  </a:lnTo>
                  <a:lnTo>
                    <a:pt x="186" y="695"/>
                  </a:lnTo>
                  <a:lnTo>
                    <a:pt x="184" y="695"/>
                  </a:lnTo>
                  <a:lnTo>
                    <a:pt x="183" y="695"/>
                  </a:lnTo>
                  <a:lnTo>
                    <a:pt x="181" y="695"/>
                  </a:lnTo>
                  <a:lnTo>
                    <a:pt x="181" y="697"/>
                  </a:lnTo>
                  <a:lnTo>
                    <a:pt x="179" y="697"/>
                  </a:lnTo>
                  <a:lnTo>
                    <a:pt x="177" y="697"/>
                  </a:lnTo>
                  <a:lnTo>
                    <a:pt x="177" y="699"/>
                  </a:lnTo>
                  <a:lnTo>
                    <a:pt x="175" y="699"/>
                  </a:lnTo>
                  <a:lnTo>
                    <a:pt x="173" y="699"/>
                  </a:lnTo>
                  <a:lnTo>
                    <a:pt x="171" y="699"/>
                  </a:lnTo>
                  <a:lnTo>
                    <a:pt x="171" y="701"/>
                  </a:lnTo>
                  <a:lnTo>
                    <a:pt x="169" y="701"/>
                  </a:lnTo>
                  <a:lnTo>
                    <a:pt x="167" y="701"/>
                  </a:lnTo>
                  <a:lnTo>
                    <a:pt x="165" y="701"/>
                  </a:lnTo>
                  <a:lnTo>
                    <a:pt x="163" y="701"/>
                  </a:lnTo>
                  <a:lnTo>
                    <a:pt x="163" y="699"/>
                  </a:lnTo>
                  <a:lnTo>
                    <a:pt x="161" y="699"/>
                  </a:lnTo>
                  <a:lnTo>
                    <a:pt x="160" y="699"/>
                  </a:lnTo>
                  <a:lnTo>
                    <a:pt x="158" y="699"/>
                  </a:lnTo>
                  <a:lnTo>
                    <a:pt x="158" y="701"/>
                  </a:lnTo>
                  <a:lnTo>
                    <a:pt x="156" y="701"/>
                  </a:lnTo>
                  <a:lnTo>
                    <a:pt x="156" y="703"/>
                  </a:lnTo>
                  <a:lnTo>
                    <a:pt x="154" y="703"/>
                  </a:lnTo>
                  <a:lnTo>
                    <a:pt x="154" y="705"/>
                  </a:lnTo>
                  <a:lnTo>
                    <a:pt x="152" y="705"/>
                  </a:lnTo>
                  <a:lnTo>
                    <a:pt x="152" y="703"/>
                  </a:lnTo>
                  <a:lnTo>
                    <a:pt x="152" y="701"/>
                  </a:lnTo>
                  <a:lnTo>
                    <a:pt x="152" y="699"/>
                  </a:lnTo>
                  <a:lnTo>
                    <a:pt x="150" y="699"/>
                  </a:lnTo>
                  <a:lnTo>
                    <a:pt x="148" y="699"/>
                  </a:lnTo>
                  <a:lnTo>
                    <a:pt x="148" y="697"/>
                  </a:lnTo>
                  <a:lnTo>
                    <a:pt x="146" y="697"/>
                  </a:lnTo>
                  <a:lnTo>
                    <a:pt x="146" y="695"/>
                  </a:lnTo>
                  <a:lnTo>
                    <a:pt x="144" y="695"/>
                  </a:lnTo>
                  <a:lnTo>
                    <a:pt x="144" y="697"/>
                  </a:lnTo>
                  <a:lnTo>
                    <a:pt x="144" y="699"/>
                  </a:lnTo>
                  <a:lnTo>
                    <a:pt x="144" y="701"/>
                  </a:lnTo>
                  <a:lnTo>
                    <a:pt x="144" y="703"/>
                  </a:lnTo>
                  <a:lnTo>
                    <a:pt x="142" y="703"/>
                  </a:lnTo>
                  <a:lnTo>
                    <a:pt x="142" y="705"/>
                  </a:lnTo>
                  <a:lnTo>
                    <a:pt x="140" y="705"/>
                  </a:lnTo>
                  <a:lnTo>
                    <a:pt x="138" y="705"/>
                  </a:lnTo>
                  <a:lnTo>
                    <a:pt x="138" y="703"/>
                  </a:lnTo>
                  <a:lnTo>
                    <a:pt x="136" y="701"/>
                  </a:lnTo>
                  <a:lnTo>
                    <a:pt x="136" y="699"/>
                  </a:lnTo>
                  <a:lnTo>
                    <a:pt x="136" y="697"/>
                  </a:lnTo>
                  <a:lnTo>
                    <a:pt x="136" y="695"/>
                  </a:lnTo>
                  <a:lnTo>
                    <a:pt x="135" y="695"/>
                  </a:lnTo>
                  <a:lnTo>
                    <a:pt x="133" y="695"/>
                  </a:lnTo>
                  <a:lnTo>
                    <a:pt x="133" y="693"/>
                  </a:lnTo>
                  <a:lnTo>
                    <a:pt x="133" y="695"/>
                  </a:lnTo>
                  <a:lnTo>
                    <a:pt x="133" y="693"/>
                  </a:lnTo>
                  <a:lnTo>
                    <a:pt x="131" y="693"/>
                  </a:lnTo>
                  <a:lnTo>
                    <a:pt x="129" y="693"/>
                  </a:lnTo>
                  <a:lnTo>
                    <a:pt x="127" y="693"/>
                  </a:lnTo>
                  <a:lnTo>
                    <a:pt x="125" y="693"/>
                  </a:lnTo>
                  <a:lnTo>
                    <a:pt x="123" y="693"/>
                  </a:lnTo>
                  <a:lnTo>
                    <a:pt x="121" y="693"/>
                  </a:lnTo>
                  <a:lnTo>
                    <a:pt x="121" y="695"/>
                  </a:lnTo>
                  <a:lnTo>
                    <a:pt x="119" y="695"/>
                  </a:lnTo>
                  <a:lnTo>
                    <a:pt x="119" y="697"/>
                  </a:lnTo>
                  <a:lnTo>
                    <a:pt x="117" y="697"/>
                  </a:lnTo>
                  <a:lnTo>
                    <a:pt x="117" y="699"/>
                  </a:lnTo>
                  <a:lnTo>
                    <a:pt x="115" y="699"/>
                  </a:lnTo>
                  <a:lnTo>
                    <a:pt x="113" y="699"/>
                  </a:lnTo>
                  <a:lnTo>
                    <a:pt x="111" y="699"/>
                  </a:lnTo>
                  <a:lnTo>
                    <a:pt x="110" y="699"/>
                  </a:lnTo>
                  <a:lnTo>
                    <a:pt x="108" y="701"/>
                  </a:lnTo>
                  <a:lnTo>
                    <a:pt x="106" y="703"/>
                  </a:lnTo>
                  <a:lnTo>
                    <a:pt x="104" y="705"/>
                  </a:lnTo>
                  <a:lnTo>
                    <a:pt x="104" y="706"/>
                  </a:lnTo>
                  <a:lnTo>
                    <a:pt x="104" y="708"/>
                  </a:lnTo>
                  <a:lnTo>
                    <a:pt x="102" y="708"/>
                  </a:lnTo>
                  <a:lnTo>
                    <a:pt x="102" y="710"/>
                  </a:lnTo>
                  <a:lnTo>
                    <a:pt x="100" y="710"/>
                  </a:lnTo>
                  <a:lnTo>
                    <a:pt x="100" y="712"/>
                  </a:lnTo>
                  <a:lnTo>
                    <a:pt x="98" y="712"/>
                  </a:lnTo>
                  <a:lnTo>
                    <a:pt x="96" y="712"/>
                  </a:lnTo>
                  <a:lnTo>
                    <a:pt x="94" y="712"/>
                  </a:lnTo>
                  <a:lnTo>
                    <a:pt x="92" y="712"/>
                  </a:lnTo>
                  <a:lnTo>
                    <a:pt x="90" y="712"/>
                  </a:lnTo>
                  <a:lnTo>
                    <a:pt x="88" y="712"/>
                  </a:lnTo>
                  <a:lnTo>
                    <a:pt x="86" y="712"/>
                  </a:lnTo>
                  <a:lnTo>
                    <a:pt x="85" y="712"/>
                  </a:lnTo>
                  <a:lnTo>
                    <a:pt x="83" y="712"/>
                  </a:lnTo>
                  <a:lnTo>
                    <a:pt x="83" y="710"/>
                  </a:lnTo>
                  <a:lnTo>
                    <a:pt x="83" y="708"/>
                  </a:lnTo>
                  <a:lnTo>
                    <a:pt x="81" y="708"/>
                  </a:lnTo>
                  <a:lnTo>
                    <a:pt x="79" y="708"/>
                  </a:lnTo>
                  <a:lnTo>
                    <a:pt x="79" y="706"/>
                  </a:lnTo>
                  <a:lnTo>
                    <a:pt x="77" y="706"/>
                  </a:lnTo>
                  <a:lnTo>
                    <a:pt x="75" y="706"/>
                  </a:lnTo>
                  <a:lnTo>
                    <a:pt x="73" y="706"/>
                  </a:lnTo>
                  <a:lnTo>
                    <a:pt x="71" y="706"/>
                  </a:lnTo>
                  <a:lnTo>
                    <a:pt x="69" y="706"/>
                  </a:lnTo>
                  <a:lnTo>
                    <a:pt x="69" y="705"/>
                  </a:lnTo>
                  <a:lnTo>
                    <a:pt x="69" y="703"/>
                  </a:lnTo>
                  <a:lnTo>
                    <a:pt x="69" y="701"/>
                  </a:lnTo>
                  <a:lnTo>
                    <a:pt x="67" y="699"/>
                  </a:lnTo>
                  <a:lnTo>
                    <a:pt x="67" y="697"/>
                  </a:lnTo>
                  <a:lnTo>
                    <a:pt x="65" y="697"/>
                  </a:lnTo>
                  <a:lnTo>
                    <a:pt x="65" y="695"/>
                  </a:lnTo>
                  <a:lnTo>
                    <a:pt x="65" y="693"/>
                  </a:lnTo>
                  <a:lnTo>
                    <a:pt x="63" y="693"/>
                  </a:lnTo>
                  <a:lnTo>
                    <a:pt x="63" y="691"/>
                  </a:lnTo>
                  <a:lnTo>
                    <a:pt x="62" y="691"/>
                  </a:lnTo>
                  <a:lnTo>
                    <a:pt x="62" y="689"/>
                  </a:lnTo>
                  <a:lnTo>
                    <a:pt x="60" y="687"/>
                  </a:lnTo>
                  <a:lnTo>
                    <a:pt x="58" y="685"/>
                  </a:lnTo>
                  <a:lnTo>
                    <a:pt x="58" y="683"/>
                  </a:lnTo>
                  <a:lnTo>
                    <a:pt x="56" y="683"/>
                  </a:lnTo>
                  <a:lnTo>
                    <a:pt x="56" y="681"/>
                  </a:lnTo>
                  <a:lnTo>
                    <a:pt x="56" y="680"/>
                  </a:lnTo>
                  <a:lnTo>
                    <a:pt x="54" y="680"/>
                  </a:lnTo>
                  <a:lnTo>
                    <a:pt x="52" y="678"/>
                  </a:lnTo>
                  <a:lnTo>
                    <a:pt x="50" y="678"/>
                  </a:lnTo>
                  <a:lnTo>
                    <a:pt x="50" y="676"/>
                  </a:lnTo>
                  <a:lnTo>
                    <a:pt x="48" y="676"/>
                  </a:lnTo>
                  <a:lnTo>
                    <a:pt x="48" y="674"/>
                  </a:lnTo>
                  <a:lnTo>
                    <a:pt x="48" y="672"/>
                  </a:lnTo>
                  <a:lnTo>
                    <a:pt x="48" y="670"/>
                  </a:lnTo>
                  <a:lnTo>
                    <a:pt x="46" y="670"/>
                  </a:lnTo>
                  <a:lnTo>
                    <a:pt x="46" y="668"/>
                  </a:lnTo>
                  <a:lnTo>
                    <a:pt x="46" y="666"/>
                  </a:lnTo>
                  <a:lnTo>
                    <a:pt x="46" y="664"/>
                  </a:lnTo>
                  <a:lnTo>
                    <a:pt x="46" y="662"/>
                  </a:lnTo>
                  <a:lnTo>
                    <a:pt x="46" y="660"/>
                  </a:lnTo>
                  <a:lnTo>
                    <a:pt x="44" y="660"/>
                  </a:lnTo>
                  <a:lnTo>
                    <a:pt x="44" y="658"/>
                  </a:lnTo>
                  <a:lnTo>
                    <a:pt x="44" y="657"/>
                  </a:lnTo>
                  <a:lnTo>
                    <a:pt x="42" y="657"/>
                  </a:lnTo>
                  <a:lnTo>
                    <a:pt x="42" y="655"/>
                  </a:lnTo>
                  <a:lnTo>
                    <a:pt x="42" y="653"/>
                  </a:lnTo>
                  <a:lnTo>
                    <a:pt x="42" y="651"/>
                  </a:lnTo>
                  <a:lnTo>
                    <a:pt x="40" y="651"/>
                  </a:lnTo>
                  <a:lnTo>
                    <a:pt x="40" y="649"/>
                  </a:lnTo>
                  <a:lnTo>
                    <a:pt x="42" y="649"/>
                  </a:lnTo>
                  <a:lnTo>
                    <a:pt x="40" y="649"/>
                  </a:lnTo>
                  <a:lnTo>
                    <a:pt x="40" y="647"/>
                  </a:lnTo>
                  <a:lnTo>
                    <a:pt x="38" y="647"/>
                  </a:lnTo>
                  <a:lnTo>
                    <a:pt x="38" y="645"/>
                  </a:lnTo>
                  <a:lnTo>
                    <a:pt x="38" y="643"/>
                  </a:lnTo>
                  <a:lnTo>
                    <a:pt x="37" y="643"/>
                  </a:lnTo>
                  <a:lnTo>
                    <a:pt x="35" y="641"/>
                  </a:lnTo>
                  <a:lnTo>
                    <a:pt x="33" y="639"/>
                  </a:lnTo>
                  <a:lnTo>
                    <a:pt x="31" y="639"/>
                  </a:lnTo>
                  <a:lnTo>
                    <a:pt x="31" y="637"/>
                  </a:lnTo>
                  <a:lnTo>
                    <a:pt x="31" y="635"/>
                  </a:lnTo>
                  <a:lnTo>
                    <a:pt x="29" y="635"/>
                  </a:lnTo>
                  <a:lnTo>
                    <a:pt x="29" y="633"/>
                  </a:lnTo>
                  <a:lnTo>
                    <a:pt x="27" y="633"/>
                  </a:lnTo>
                  <a:lnTo>
                    <a:pt x="27" y="632"/>
                  </a:lnTo>
                  <a:lnTo>
                    <a:pt x="25" y="632"/>
                  </a:lnTo>
                  <a:lnTo>
                    <a:pt x="25" y="630"/>
                  </a:lnTo>
                  <a:lnTo>
                    <a:pt x="23" y="630"/>
                  </a:lnTo>
                  <a:lnTo>
                    <a:pt x="23" y="628"/>
                  </a:lnTo>
                  <a:lnTo>
                    <a:pt x="19" y="624"/>
                  </a:lnTo>
                  <a:lnTo>
                    <a:pt x="17" y="622"/>
                  </a:lnTo>
                  <a:lnTo>
                    <a:pt x="17" y="620"/>
                  </a:lnTo>
                  <a:lnTo>
                    <a:pt x="15" y="618"/>
                  </a:lnTo>
                  <a:lnTo>
                    <a:pt x="15" y="616"/>
                  </a:lnTo>
                  <a:lnTo>
                    <a:pt x="15" y="614"/>
                  </a:lnTo>
                  <a:lnTo>
                    <a:pt x="15" y="612"/>
                  </a:lnTo>
                  <a:lnTo>
                    <a:pt x="15" y="610"/>
                  </a:lnTo>
                  <a:lnTo>
                    <a:pt x="15" y="609"/>
                  </a:lnTo>
                  <a:lnTo>
                    <a:pt x="13" y="609"/>
                  </a:lnTo>
                  <a:lnTo>
                    <a:pt x="13" y="607"/>
                  </a:lnTo>
                  <a:lnTo>
                    <a:pt x="15" y="607"/>
                  </a:lnTo>
                  <a:lnTo>
                    <a:pt x="15" y="605"/>
                  </a:lnTo>
                  <a:lnTo>
                    <a:pt x="13" y="605"/>
                  </a:lnTo>
                  <a:lnTo>
                    <a:pt x="13" y="603"/>
                  </a:lnTo>
                  <a:lnTo>
                    <a:pt x="13" y="601"/>
                  </a:lnTo>
                  <a:lnTo>
                    <a:pt x="13" y="599"/>
                  </a:lnTo>
                  <a:lnTo>
                    <a:pt x="12" y="599"/>
                  </a:lnTo>
                  <a:lnTo>
                    <a:pt x="12" y="597"/>
                  </a:lnTo>
                  <a:lnTo>
                    <a:pt x="13" y="597"/>
                  </a:lnTo>
                  <a:lnTo>
                    <a:pt x="13" y="599"/>
                  </a:lnTo>
                  <a:lnTo>
                    <a:pt x="15" y="599"/>
                  </a:lnTo>
                  <a:lnTo>
                    <a:pt x="17" y="599"/>
                  </a:lnTo>
                  <a:lnTo>
                    <a:pt x="15" y="599"/>
                  </a:lnTo>
                  <a:lnTo>
                    <a:pt x="13" y="597"/>
                  </a:lnTo>
                  <a:lnTo>
                    <a:pt x="13" y="595"/>
                  </a:lnTo>
                  <a:lnTo>
                    <a:pt x="13" y="597"/>
                  </a:lnTo>
                  <a:lnTo>
                    <a:pt x="13" y="595"/>
                  </a:lnTo>
                  <a:lnTo>
                    <a:pt x="15" y="593"/>
                  </a:lnTo>
                  <a:lnTo>
                    <a:pt x="13" y="593"/>
                  </a:lnTo>
                  <a:lnTo>
                    <a:pt x="15" y="593"/>
                  </a:lnTo>
                  <a:lnTo>
                    <a:pt x="17" y="593"/>
                  </a:lnTo>
                  <a:lnTo>
                    <a:pt x="17" y="595"/>
                  </a:lnTo>
                  <a:lnTo>
                    <a:pt x="17" y="593"/>
                  </a:lnTo>
                  <a:lnTo>
                    <a:pt x="19" y="593"/>
                  </a:lnTo>
                  <a:lnTo>
                    <a:pt x="19" y="595"/>
                  </a:lnTo>
                  <a:lnTo>
                    <a:pt x="19" y="597"/>
                  </a:lnTo>
                  <a:lnTo>
                    <a:pt x="19" y="595"/>
                  </a:lnTo>
                  <a:lnTo>
                    <a:pt x="19" y="593"/>
                  </a:lnTo>
                  <a:lnTo>
                    <a:pt x="21" y="593"/>
                  </a:lnTo>
                  <a:lnTo>
                    <a:pt x="21" y="595"/>
                  </a:lnTo>
                  <a:lnTo>
                    <a:pt x="21" y="597"/>
                  </a:lnTo>
                  <a:lnTo>
                    <a:pt x="21" y="595"/>
                  </a:lnTo>
                  <a:lnTo>
                    <a:pt x="23" y="597"/>
                  </a:lnTo>
                  <a:lnTo>
                    <a:pt x="25" y="597"/>
                  </a:lnTo>
                  <a:lnTo>
                    <a:pt x="25" y="599"/>
                  </a:lnTo>
                  <a:lnTo>
                    <a:pt x="25" y="601"/>
                  </a:lnTo>
                  <a:lnTo>
                    <a:pt x="27" y="601"/>
                  </a:lnTo>
                  <a:lnTo>
                    <a:pt x="25" y="599"/>
                  </a:lnTo>
                  <a:lnTo>
                    <a:pt x="25" y="597"/>
                  </a:lnTo>
                  <a:lnTo>
                    <a:pt x="23" y="595"/>
                  </a:lnTo>
                  <a:lnTo>
                    <a:pt x="23" y="593"/>
                  </a:lnTo>
                  <a:lnTo>
                    <a:pt x="23" y="591"/>
                  </a:lnTo>
                  <a:lnTo>
                    <a:pt x="25" y="591"/>
                  </a:lnTo>
                  <a:lnTo>
                    <a:pt x="27" y="591"/>
                  </a:lnTo>
                  <a:lnTo>
                    <a:pt x="29" y="591"/>
                  </a:lnTo>
                  <a:lnTo>
                    <a:pt x="31" y="591"/>
                  </a:lnTo>
                  <a:lnTo>
                    <a:pt x="29" y="591"/>
                  </a:lnTo>
                  <a:lnTo>
                    <a:pt x="29" y="593"/>
                  </a:lnTo>
                  <a:lnTo>
                    <a:pt x="31" y="593"/>
                  </a:lnTo>
                  <a:lnTo>
                    <a:pt x="31" y="591"/>
                  </a:lnTo>
                  <a:lnTo>
                    <a:pt x="33" y="591"/>
                  </a:lnTo>
                  <a:lnTo>
                    <a:pt x="31" y="591"/>
                  </a:lnTo>
                  <a:lnTo>
                    <a:pt x="31" y="593"/>
                  </a:lnTo>
                  <a:lnTo>
                    <a:pt x="29" y="593"/>
                  </a:lnTo>
                  <a:lnTo>
                    <a:pt x="29" y="595"/>
                  </a:lnTo>
                  <a:lnTo>
                    <a:pt x="29" y="597"/>
                  </a:lnTo>
                  <a:lnTo>
                    <a:pt x="29" y="595"/>
                  </a:lnTo>
                  <a:lnTo>
                    <a:pt x="31" y="595"/>
                  </a:lnTo>
                  <a:lnTo>
                    <a:pt x="31" y="593"/>
                  </a:lnTo>
                  <a:lnTo>
                    <a:pt x="33" y="593"/>
                  </a:lnTo>
                  <a:lnTo>
                    <a:pt x="33" y="591"/>
                  </a:lnTo>
                  <a:lnTo>
                    <a:pt x="35" y="591"/>
                  </a:lnTo>
                  <a:lnTo>
                    <a:pt x="35" y="593"/>
                  </a:lnTo>
                  <a:lnTo>
                    <a:pt x="37" y="593"/>
                  </a:lnTo>
                  <a:lnTo>
                    <a:pt x="35" y="595"/>
                  </a:lnTo>
                  <a:lnTo>
                    <a:pt x="33" y="597"/>
                  </a:lnTo>
                  <a:lnTo>
                    <a:pt x="35" y="599"/>
                  </a:lnTo>
                  <a:lnTo>
                    <a:pt x="35" y="597"/>
                  </a:lnTo>
                  <a:lnTo>
                    <a:pt x="35" y="595"/>
                  </a:lnTo>
                  <a:lnTo>
                    <a:pt x="37" y="595"/>
                  </a:lnTo>
                  <a:lnTo>
                    <a:pt x="37" y="593"/>
                  </a:lnTo>
                  <a:lnTo>
                    <a:pt x="37" y="595"/>
                  </a:lnTo>
                  <a:lnTo>
                    <a:pt x="38" y="595"/>
                  </a:lnTo>
                  <a:lnTo>
                    <a:pt x="37" y="597"/>
                  </a:lnTo>
                  <a:lnTo>
                    <a:pt x="35" y="597"/>
                  </a:lnTo>
                  <a:lnTo>
                    <a:pt x="37" y="597"/>
                  </a:lnTo>
                  <a:lnTo>
                    <a:pt x="38" y="597"/>
                  </a:lnTo>
                  <a:lnTo>
                    <a:pt x="38" y="599"/>
                  </a:lnTo>
                  <a:lnTo>
                    <a:pt x="40" y="599"/>
                  </a:lnTo>
                  <a:lnTo>
                    <a:pt x="38" y="601"/>
                  </a:lnTo>
                  <a:lnTo>
                    <a:pt x="40" y="601"/>
                  </a:lnTo>
                  <a:lnTo>
                    <a:pt x="42" y="601"/>
                  </a:lnTo>
                  <a:lnTo>
                    <a:pt x="40" y="601"/>
                  </a:lnTo>
                  <a:lnTo>
                    <a:pt x="38" y="601"/>
                  </a:lnTo>
                  <a:lnTo>
                    <a:pt x="40" y="601"/>
                  </a:lnTo>
                  <a:lnTo>
                    <a:pt x="40" y="599"/>
                  </a:lnTo>
                  <a:lnTo>
                    <a:pt x="40" y="597"/>
                  </a:lnTo>
                  <a:lnTo>
                    <a:pt x="40" y="595"/>
                  </a:lnTo>
                  <a:lnTo>
                    <a:pt x="38" y="595"/>
                  </a:lnTo>
                  <a:lnTo>
                    <a:pt x="40" y="593"/>
                  </a:lnTo>
                  <a:lnTo>
                    <a:pt x="42" y="591"/>
                  </a:lnTo>
                  <a:lnTo>
                    <a:pt x="44" y="591"/>
                  </a:lnTo>
                  <a:lnTo>
                    <a:pt x="46" y="589"/>
                  </a:lnTo>
                  <a:lnTo>
                    <a:pt x="48" y="589"/>
                  </a:lnTo>
                  <a:lnTo>
                    <a:pt x="48" y="591"/>
                  </a:lnTo>
                  <a:lnTo>
                    <a:pt x="50" y="591"/>
                  </a:lnTo>
                  <a:lnTo>
                    <a:pt x="48" y="591"/>
                  </a:lnTo>
                  <a:lnTo>
                    <a:pt x="48" y="589"/>
                  </a:lnTo>
                  <a:lnTo>
                    <a:pt x="48" y="587"/>
                  </a:lnTo>
                  <a:lnTo>
                    <a:pt x="50" y="587"/>
                  </a:lnTo>
                  <a:lnTo>
                    <a:pt x="52" y="585"/>
                  </a:lnTo>
                  <a:lnTo>
                    <a:pt x="54" y="584"/>
                  </a:lnTo>
                  <a:lnTo>
                    <a:pt x="54" y="582"/>
                  </a:lnTo>
                  <a:lnTo>
                    <a:pt x="54" y="580"/>
                  </a:lnTo>
                  <a:lnTo>
                    <a:pt x="56" y="580"/>
                  </a:lnTo>
                  <a:lnTo>
                    <a:pt x="56" y="578"/>
                  </a:lnTo>
                  <a:lnTo>
                    <a:pt x="58" y="576"/>
                  </a:lnTo>
                  <a:lnTo>
                    <a:pt x="58" y="574"/>
                  </a:lnTo>
                  <a:lnTo>
                    <a:pt x="58" y="572"/>
                  </a:lnTo>
                  <a:lnTo>
                    <a:pt x="58" y="570"/>
                  </a:lnTo>
                  <a:lnTo>
                    <a:pt x="60" y="570"/>
                  </a:lnTo>
                  <a:lnTo>
                    <a:pt x="60" y="568"/>
                  </a:lnTo>
                  <a:lnTo>
                    <a:pt x="62" y="566"/>
                  </a:lnTo>
                  <a:lnTo>
                    <a:pt x="62" y="564"/>
                  </a:lnTo>
                  <a:lnTo>
                    <a:pt x="62" y="562"/>
                  </a:lnTo>
                  <a:lnTo>
                    <a:pt x="62" y="561"/>
                  </a:lnTo>
                  <a:lnTo>
                    <a:pt x="63" y="559"/>
                  </a:lnTo>
                  <a:lnTo>
                    <a:pt x="63" y="557"/>
                  </a:lnTo>
                  <a:lnTo>
                    <a:pt x="63" y="555"/>
                  </a:lnTo>
                  <a:lnTo>
                    <a:pt x="63" y="553"/>
                  </a:lnTo>
                  <a:lnTo>
                    <a:pt x="63" y="551"/>
                  </a:lnTo>
                  <a:lnTo>
                    <a:pt x="65" y="551"/>
                  </a:lnTo>
                  <a:lnTo>
                    <a:pt x="65" y="549"/>
                  </a:lnTo>
                  <a:lnTo>
                    <a:pt x="63" y="549"/>
                  </a:lnTo>
                  <a:lnTo>
                    <a:pt x="65" y="549"/>
                  </a:lnTo>
                  <a:lnTo>
                    <a:pt x="67" y="549"/>
                  </a:lnTo>
                  <a:lnTo>
                    <a:pt x="67" y="547"/>
                  </a:lnTo>
                  <a:lnTo>
                    <a:pt x="67" y="545"/>
                  </a:lnTo>
                  <a:lnTo>
                    <a:pt x="67" y="547"/>
                  </a:lnTo>
                  <a:lnTo>
                    <a:pt x="67" y="549"/>
                  </a:lnTo>
                  <a:lnTo>
                    <a:pt x="65" y="549"/>
                  </a:lnTo>
                  <a:lnTo>
                    <a:pt x="65" y="547"/>
                  </a:lnTo>
                  <a:lnTo>
                    <a:pt x="65" y="545"/>
                  </a:lnTo>
                  <a:lnTo>
                    <a:pt x="67" y="545"/>
                  </a:lnTo>
                  <a:lnTo>
                    <a:pt x="67" y="543"/>
                  </a:lnTo>
                  <a:lnTo>
                    <a:pt x="67" y="541"/>
                  </a:lnTo>
                  <a:lnTo>
                    <a:pt x="67" y="539"/>
                  </a:lnTo>
                  <a:lnTo>
                    <a:pt x="67" y="537"/>
                  </a:lnTo>
                  <a:lnTo>
                    <a:pt x="67" y="536"/>
                  </a:lnTo>
                  <a:lnTo>
                    <a:pt x="67" y="534"/>
                  </a:lnTo>
                  <a:lnTo>
                    <a:pt x="67" y="532"/>
                  </a:lnTo>
                  <a:lnTo>
                    <a:pt x="67" y="530"/>
                  </a:lnTo>
                  <a:lnTo>
                    <a:pt x="67" y="528"/>
                  </a:lnTo>
                  <a:lnTo>
                    <a:pt x="69" y="528"/>
                  </a:lnTo>
                  <a:lnTo>
                    <a:pt x="69" y="526"/>
                  </a:lnTo>
                  <a:lnTo>
                    <a:pt x="69" y="524"/>
                  </a:lnTo>
                  <a:lnTo>
                    <a:pt x="69" y="522"/>
                  </a:lnTo>
                  <a:lnTo>
                    <a:pt x="69" y="520"/>
                  </a:lnTo>
                  <a:lnTo>
                    <a:pt x="71" y="518"/>
                  </a:lnTo>
                  <a:lnTo>
                    <a:pt x="71" y="516"/>
                  </a:lnTo>
                  <a:lnTo>
                    <a:pt x="73" y="514"/>
                  </a:lnTo>
                  <a:lnTo>
                    <a:pt x="73" y="513"/>
                  </a:lnTo>
                  <a:lnTo>
                    <a:pt x="73" y="511"/>
                  </a:lnTo>
                  <a:lnTo>
                    <a:pt x="73" y="509"/>
                  </a:lnTo>
                  <a:lnTo>
                    <a:pt x="75" y="509"/>
                  </a:lnTo>
                  <a:lnTo>
                    <a:pt x="73" y="509"/>
                  </a:lnTo>
                  <a:lnTo>
                    <a:pt x="75" y="509"/>
                  </a:lnTo>
                  <a:lnTo>
                    <a:pt x="75" y="507"/>
                  </a:lnTo>
                  <a:lnTo>
                    <a:pt x="77" y="505"/>
                  </a:lnTo>
                  <a:lnTo>
                    <a:pt x="79" y="503"/>
                  </a:lnTo>
                  <a:lnTo>
                    <a:pt x="79" y="501"/>
                  </a:lnTo>
                  <a:lnTo>
                    <a:pt x="79" y="499"/>
                  </a:lnTo>
                  <a:lnTo>
                    <a:pt x="81" y="499"/>
                  </a:lnTo>
                  <a:lnTo>
                    <a:pt x="81" y="497"/>
                  </a:lnTo>
                  <a:lnTo>
                    <a:pt x="83" y="497"/>
                  </a:lnTo>
                  <a:lnTo>
                    <a:pt x="85" y="495"/>
                  </a:lnTo>
                  <a:lnTo>
                    <a:pt x="85" y="493"/>
                  </a:lnTo>
                  <a:lnTo>
                    <a:pt x="85" y="495"/>
                  </a:lnTo>
                  <a:lnTo>
                    <a:pt x="83" y="497"/>
                  </a:lnTo>
                  <a:lnTo>
                    <a:pt x="83" y="499"/>
                  </a:lnTo>
                  <a:lnTo>
                    <a:pt x="81" y="499"/>
                  </a:lnTo>
                  <a:lnTo>
                    <a:pt x="83" y="499"/>
                  </a:lnTo>
                  <a:lnTo>
                    <a:pt x="81" y="501"/>
                  </a:lnTo>
                  <a:lnTo>
                    <a:pt x="81" y="503"/>
                  </a:lnTo>
                  <a:lnTo>
                    <a:pt x="81" y="501"/>
                  </a:lnTo>
                  <a:lnTo>
                    <a:pt x="83" y="501"/>
                  </a:lnTo>
                  <a:lnTo>
                    <a:pt x="81" y="501"/>
                  </a:lnTo>
                  <a:lnTo>
                    <a:pt x="83" y="501"/>
                  </a:lnTo>
                  <a:lnTo>
                    <a:pt x="83" y="499"/>
                  </a:lnTo>
                  <a:lnTo>
                    <a:pt x="85" y="497"/>
                  </a:lnTo>
                  <a:lnTo>
                    <a:pt x="85" y="495"/>
                  </a:lnTo>
                  <a:lnTo>
                    <a:pt x="85" y="497"/>
                  </a:lnTo>
                  <a:lnTo>
                    <a:pt x="86" y="497"/>
                  </a:lnTo>
                  <a:lnTo>
                    <a:pt x="86" y="495"/>
                  </a:lnTo>
                  <a:lnTo>
                    <a:pt x="86" y="493"/>
                  </a:lnTo>
                  <a:lnTo>
                    <a:pt x="86" y="491"/>
                  </a:lnTo>
                  <a:lnTo>
                    <a:pt x="85" y="491"/>
                  </a:lnTo>
                  <a:lnTo>
                    <a:pt x="85" y="489"/>
                  </a:lnTo>
                  <a:lnTo>
                    <a:pt x="86" y="489"/>
                  </a:lnTo>
                  <a:lnTo>
                    <a:pt x="86" y="491"/>
                  </a:lnTo>
                  <a:lnTo>
                    <a:pt x="88" y="489"/>
                  </a:lnTo>
                  <a:lnTo>
                    <a:pt x="88" y="491"/>
                  </a:lnTo>
                  <a:lnTo>
                    <a:pt x="90" y="491"/>
                  </a:lnTo>
                  <a:lnTo>
                    <a:pt x="88" y="491"/>
                  </a:lnTo>
                  <a:lnTo>
                    <a:pt x="90" y="491"/>
                  </a:lnTo>
                  <a:lnTo>
                    <a:pt x="90" y="493"/>
                  </a:lnTo>
                  <a:lnTo>
                    <a:pt x="88" y="493"/>
                  </a:lnTo>
                  <a:lnTo>
                    <a:pt x="90" y="493"/>
                  </a:lnTo>
                  <a:lnTo>
                    <a:pt x="90" y="495"/>
                  </a:lnTo>
                  <a:lnTo>
                    <a:pt x="90" y="493"/>
                  </a:lnTo>
                  <a:lnTo>
                    <a:pt x="90" y="495"/>
                  </a:lnTo>
                  <a:lnTo>
                    <a:pt x="90" y="493"/>
                  </a:lnTo>
                  <a:lnTo>
                    <a:pt x="92" y="493"/>
                  </a:lnTo>
                  <a:lnTo>
                    <a:pt x="90" y="495"/>
                  </a:lnTo>
                  <a:lnTo>
                    <a:pt x="92" y="495"/>
                  </a:lnTo>
                  <a:lnTo>
                    <a:pt x="92" y="497"/>
                  </a:lnTo>
                  <a:lnTo>
                    <a:pt x="94" y="495"/>
                  </a:lnTo>
                  <a:lnTo>
                    <a:pt x="96" y="495"/>
                  </a:lnTo>
                  <a:lnTo>
                    <a:pt x="96" y="493"/>
                  </a:lnTo>
                  <a:lnTo>
                    <a:pt x="98" y="493"/>
                  </a:lnTo>
                  <a:lnTo>
                    <a:pt x="100" y="493"/>
                  </a:lnTo>
                  <a:lnTo>
                    <a:pt x="98" y="491"/>
                  </a:lnTo>
                  <a:lnTo>
                    <a:pt x="100" y="491"/>
                  </a:lnTo>
                  <a:lnTo>
                    <a:pt x="98" y="491"/>
                  </a:lnTo>
                  <a:lnTo>
                    <a:pt x="96" y="491"/>
                  </a:lnTo>
                  <a:lnTo>
                    <a:pt x="94" y="491"/>
                  </a:lnTo>
                  <a:lnTo>
                    <a:pt x="94" y="493"/>
                  </a:lnTo>
                  <a:lnTo>
                    <a:pt x="92" y="493"/>
                  </a:lnTo>
                  <a:lnTo>
                    <a:pt x="92" y="491"/>
                  </a:lnTo>
                  <a:lnTo>
                    <a:pt x="92" y="493"/>
                  </a:lnTo>
                  <a:lnTo>
                    <a:pt x="90" y="491"/>
                  </a:lnTo>
                  <a:lnTo>
                    <a:pt x="92" y="489"/>
                  </a:lnTo>
                  <a:lnTo>
                    <a:pt x="92" y="488"/>
                  </a:lnTo>
                  <a:lnTo>
                    <a:pt x="94" y="488"/>
                  </a:lnTo>
                  <a:lnTo>
                    <a:pt x="92" y="488"/>
                  </a:lnTo>
                  <a:lnTo>
                    <a:pt x="92" y="489"/>
                  </a:lnTo>
                  <a:lnTo>
                    <a:pt x="92" y="488"/>
                  </a:lnTo>
                  <a:lnTo>
                    <a:pt x="94" y="486"/>
                  </a:lnTo>
                  <a:lnTo>
                    <a:pt x="96" y="486"/>
                  </a:lnTo>
                  <a:lnTo>
                    <a:pt x="98" y="486"/>
                  </a:lnTo>
                  <a:lnTo>
                    <a:pt x="98" y="484"/>
                  </a:lnTo>
                  <a:lnTo>
                    <a:pt x="100" y="484"/>
                  </a:lnTo>
                  <a:lnTo>
                    <a:pt x="100" y="482"/>
                  </a:lnTo>
                  <a:lnTo>
                    <a:pt x="102" y="482"/>
                  </a:lnTo>
                  <a:lnTo>
                    <a:pt x="102" y="480"/>
                  </a:lnTo>
                  <a:lnTo>
                    <a:pt x="102" y="478"/>
                  </a:lnTo>
                  <a:lnTo>
                    <a:pt x="104" y="478"/>
                  </a:lnTo>
                  <a:lnTo>
                    <a:pt x="104" y="476"/>
                  </a:lnTo>
                  <a:lnTo>
                    <a:pt x="104" y="474"/>
                  </a:lnTo>
                  <a:lnTo>
                    <a:pt x="104" y="472"/>
                  </a:lnTo>
                  <a:lnTo>
                    <a:pt x="106" y="472"/>
                  </a:lnTo>
                  <a:lnTo>
                    <a:pt x="106" y="470"/>
                  </a:lnTo>
                  <a:lnTo>
                    <a:pt x="106" y="468"/>
                  </a:lnTo>
                  <a:lnTo>
                    <a:pt x="108" y="466"/>
                  </a:lnTo>
                  <a:lnTo>
                    <a:pt x="108" y="465"/>
                  </a:lnTo>
                  <a:lnTo>
                    <a:pt x="108" y="463"/>
                  </a:lnTo>
                  <a:lnTo>
                    <a:pt x="108" y="461"/>
                  </a:lnTo>
                  <a:lnTo>
                    <a:pt x="108" y="457"/>
                  </a:lnTo>
                  <a:lnTo>
                    <a:pt x="110" y="457"/>
                  </a:lnTo>
                  <a:lnTo>
                    <a:pt x="110" y="455"/>
                  </a:lnTo>
                  <a:lnTo>
                    <a:pt x="110" y="453"/>
                  </a:lnTo>
                  <a:lnTo>
                    <a:pt x="111" y="453"/>
                  </a:lnTo>
                  <a:lnTo>
                    <a:pt x="111" y="451"/>
                  </a:lnTo>
                  <a:lnTo>
                    <a:pt x="111" y="449"/>
                  </a:lnTo>
                  <a:lnTo>
                    <a:pt x="111" y="447"/>
                  </a:lnTo>
                  <a:lnTo>
                    <a:pt x="111" y="445"/>
                  </a:lnTo>
                  <a:lnTo>
                    <a:pt x="113" y="443"/>
                  </a:lnTo>
                  <a:lnTo>
                    <a:pt x="113" y="441"/>
                  </a:lnTo>
                  <a:lnTo>
                    <a:pt x="113" y="440"/>
                  </a:lnTo>
                  <a:lnTo>
                    <a:pt x="115" y="440"/>
                  </a:lnTo>
                  <a:lnTo>
                    <a:pt x="117" y="440"/>
                  </a:lnTo>
                  <a:lnTo>
                    <a:pt x="117" y="441"/>
                  </a:lnTo>
                  <a:lnTo>
                    <a:pt x="117" y="443"/>
                  </a:lnTo>
                  <a:lnTo>
                    <a:pt x="115" y="443"/>
                  </a:lnTo>
                  <a:lnTo>
                    <a:pt x="115" y="445"/>
                  </a:lnTo>
                  <a:lnTo>
                    <a:pt x="117" y="443"/>
                  </a:lnTo>
                  <a:lnTo>
                    <a:pt x="119" y="441"/>
                  </a:lnTo>
                  <a:lnTo>
                    <a:pt x="119" y="440"/>
                  </a:lnTo>
                  <a:lnTo>
                    <a:pt x="121" y="440"/>
                  </a:lnTo>
                  <a:lnTo>
                    <a:pt x="119" y="440"/>
                  </a:lnTo>
                  <a:lnTo>
                    <a:pt x="119" y="438"/>
                  </a:lnTo>
                  <a:lnTo>
                    <a:pt x="119" y="436"/>
                  </a:lnTo>
                  <a:lnTo>
                    <a:pt x="121" y="436"/>
                  </a:lnTo>
                  <a:lnTo>
                    <a:pt x="121" y="434"/>
                  </a:lnTo>
                  <a:lnTo>
                    <a:pt x="123" y="434"/>
                  </a:lnTo>
                  <a:lnTo>
                    <a:pt x="123" y="432"/>
                  </a:lnTo>
                  <a:lnTo>
                    <a:pt x="123" y="434"/>
                  </a:lnTo>
                  <a:lnTo>
                    <a:pt x="123" y="432"/>
                  </a:lnTo>
                  <a:lnTo>
                    <a:pt x="125" y="432"/>
                  </a:lnTo>
                  <a:lnTo>
                    <a:pt x="125" y="430"/>
                  </a:lnTo>
                  <a:lnTo>
                    <a:pt x="127" y="430"/>
                  </a:lnTo>
                  <a:lnTo>
                    <a:pt x="129" y="428"/>
                  </a:lnTo>
                  <a:lnTo>
                    <a:pt x="131" y="426"/>
                  </a:lnTo>
                  <a:lnTo>
                    <a:pt x="133" y="426"/>
                  </a:lnTo>
                  <a:lnTo>
                    <a:pt x="131" y="426"/>
                  </a:lnTo>
                  <a:lnTo>
                    <a:pt x="131" y="428"/>
                  </a:lnTo>
                  <a:lnTo>
                    <a:pt x="133" y="428"/>
                  </a:lnTo>
                  <a:lnTo>
                    <a:pt x="133" y="430"/>
                  </a:lnTo>
                  <a:lnTo>
                    <a:pt x="133" y="428"/>
                  </a:lnTo>
                  <a:lnTo>
                    <a:pt x="133" y="426"/>
                  </a:lnTo>
                  <a:lnTo>
                    <a:pt x="135" y="426"/>
                  </a:lnTo>
                  <a:lnTo>
                    <a:pt x="135" y="428"/>
                  </a:lnTo>
                  <a:lnTo>
                    <a:pt x="135" y="426"/>
                  </a:lnTo>
                  <a:lnTo>
                    <a:pt x="136" y="426"/>
                  </a:lnTo>
                  <a:lnTo>
                    <a:pt x="135" y="426"/>
                  </a:lnTo>
                  <a:lnTo>
                    <a:pt x="135" y="424"/>
                  </a:lnTo>
                  <a:lnTo>
                    <a:pt x="136" y="424"/>
                  </a:lnTo>
                  <a:lnTo>
                    <a:pt x="136" y="426"/>
                  </a:lnTo>
                  <a:lnTo>
                    <a:pt x="136" y="424"/>
                  </a:lnTo>
                  <a:lnTo>
                    <a:pt x="138" y="424"/>
                  </a:lnTo>
                  <a:lnTo>
                    <a:pt x="136" y="424"/>
                  </a:lnTo>
                  <a:lnTo>
                    <a:pt x="138" y="424"/>
                  </a:lnTo>
                  <a:lnTo>
                    <a:pt x="138" y="422"/>
                  </a:lnTo>
                  <a:lnTo>
                    <a:pt x="140" y="422"/>
                  </a:lnTo>
                  <a:lnTo>
                    <a:pt x="140" y="420"/>
                  </a:lnTo>
                  <a:lnTo>
                    <a:pt x="138" y="422"/>
                  </a:lnTo>
                  <a:lnTo>
                    <a:pt x="138" y="420"/>
                  </a:lnTo>
                  <a:lnTo>
                    <a:pt x="140" y="420"/>
                  </a:lnTo>
                  <a:lnTo>
                    <a:pt x="138" y="420"/>
                  </a:lnTo>
                  <a:lnTo>
                    <a:pt x="138" y="418"/>
                  </a:lnTo>
                  <a:lnTo>
                    <a:pt x="140" y="418"/>
                  </a:lnTo>
                  <a:lnTo>
                    <a:pt x="140" y="417"/>
                  </a:lnTo>
                  <a:lnTo>
                    <a:pt x="140" y="415"/>
                  </a:lnTo>
                  <a:lnTo>
                    <a:pt x="140" y="413"/>
                  </a:lnTo>
                  <a:lnTo>
                    <a:pt x="140" y="411"/>
                  </a:lnTo>
                  <a:lnTo>
                    <a:pt x="142" y="411"/>
                  </a:lnTo>
                  <a:lnTo>
                    <a:pt x="142" y="413"/>
                  </a:lnTo>
                  <a:lnTo>
                    <a:pt x="144" y="413"/>
                  </a:lnTo>
                  <a:lnTo>
                    <a:pt x="144" y="415"/>
                  </a:lnTo>
                  <a:lnTo>
                    <a:pt x="146" y="417"/>
                  </a:lnTo>
                  <a:lnTo>
                    <a:pt x="146" y="415"/>
                  </a:lnTo>
                  <a:lnTo>
                    <a:pt x="144" y="415"/>
                  </a:lnTo>
                  <a:lnTo>
                    <a:pt x="146" y="415"/>
                  </a:lnTo>
                  <a:lnTo>
                    <a:pt x="146" y="413"/>
                  </a:lnTo>
                  <a:lnTo>
                    <a:pt x="144" y="413"/>
                  </a:lnTo>
                  <a:lnTo>
                    <a:pt x="146" y="413"/>
                  </a:lnTo>
                  <a:lnTo>
                    <a:pt x="144" y="413"/>
                  </a:lnTo>
                  <a:lnTo>
                    <a:pt x="144" y="411"/>
                  </a:lnTo>
                  <a:lnTo>
                    <a:pt x="144" y="413"/>
                  </a:lnTo>
                  <a:lnTo>
                    <a:pt x="142" y="411"/>
                  </a:lnTo>
                  <a:lnTo>
                    <a:pt x="140" y="411"/>
                  </a:lnTo>
                  <a:lnTo>
                    <a:pt x="142" y="409"/>
                  </a:lnTo>
                  <a:lnTo>
                    <a:pt x="142" y="407"/>
                  </a:lnTo>
                  <a:lnTo>
                    <a:pt x="142" y="405"/>
                  </a:lnTo>
                  <a:lnTo>
                    <a:pt x="144" y="403"/>
                  </a:lnTo>
                  <a:lnTo>
                    <a:pt x="146" y="401"/>
                  </a:lnTo>
                  <a:lnTo>
                    <a:pt x="148" y="399"/>
                  </a:lnTo>
                  <a:lnTo>
                    <a:pt x="148" y="397"/>
                  </a:lnTo>
                  <a:lnTo>
                    <a:pt x="148" y="399"/>
                  </a:lnTo>
                  <a:lnTo>
                    <a:pt x="148" y="401"/>
                  </a:lnTo>
                  <a:lnTo>
                    <a:pt x="146" y="401"/>
                  </a:lnTo>
                  <a:lnTo>
                    <a:pt x="146" y="403"/>
                  </a:lnTo>
                  <a:lnTo>
                    <a:pt x="148" y="401"/>
                  </a:lnTo>
                  <a:lnTo>
                    <a:pt x="148" y="399"/>
                  </a:lnTo>
                  <a:lnTo>
                    <a:pt x="150" y="397"/>
                  </a:lnTo>
                  <a:lnTo>
                    <a:pt x="150" y="395"/>
                  </a:lnTo>
                  <a:lnTo>
                    <a:pt x="150" y="393"/>
                  </a:lnTo>
                  <a:lnTo>
                    <a:pt x="152" y="393"/>
                  </a:lnTo>
                  <a:lnTo>
                    <a:pt x="152" y="395"/>
                  </a:lnTo>
                  <a:lnTo>
                    <a:pt x="152" y="393"/>
                  </a:lnTo>
                  <a:lnTo>
                    <a:pt x="150" y="393"/>
                  </a:lnTo>
                  <a:lnTo>
                    <a:pt x="152" y="393"/>
                  </a:lnTo>
                  <a:lnTo>
                    <a:pt x="154" y="392"/>
                  </a:lnTo>
                  <a:lnTo>
                    <a:pt x="152" y="392"/>
                  </a:lnTo>
                  <a:lnTo>
                    <a:pt x="152" y="393"/>
                  </a:lnTo>
                  <a:lnTo>
                    <a:pt x="150" y="393"/>
                  </a:lnTo>
                  <a:lnTo>
                    <a:pt x="152" y="392"/>
                  </a:lnTo>
                  <a:lnTo>
                    <a:pt x="154" y="388"/>
                  </a:lnTo>
                  <a:lnTo>
                    <a:pt x="154" y="386"/>
                  </a:lnTo>
                  <a:lnTo>
                    <a:pt x="156" y="384"/>
                  </a:lnTo>
                  <a:lnTo>
                    <a:pt x="156" y="386"/>
                  </a:lnTo>
                  <a:lnTo>
                    <a:pt x="158" y="386"/>
                  </a:lnTo>
                  <a:lnTo>
                    <a:pt x="156" y="386"/>
                  </a:lnTo>
                  <a:lnTo>
                    <a:pt x="156" y="384"/>
                  </a:lnTo>
                  <a:lnTo>
                    <a:pt x="158" y="384"/>
                  </a:lnTo>
                  <a:lnTo>
                    <a:pt x="158" y="382"/>
                  </a:lnTo>
                  <a:lnTo>
                    <a:pt x="160" y="380"/>
                  </a:lnTo>
                  <a:lnTo>
                    <a:pt x="158" y="380"/>
                  </a:lnTo>
                  <a:lnTo>
                    <a:pt x="160" y="378"/>
                  </a:lnTo>
                  <a:lnTo>
                    <a:pt x="160" y="380"/>
                  </a:lnTo>
                  <a:lnTo>
                    <a:pt x="160" y="378"/>
                  </a:lnTo>
                  <a:lnTo>
                    <a:pt x="161" y="376"/>
                  </a:lnTo>
                  <a:lnTo>
                    <a:pt x="161" y="374"/>
                  </a:lnTo>
                  <a:lnTo>
                    <a:pt x="163" y="372"/>
                  </a:lnTo>
                  <a:lnTo>
                    <a:pt x="163" y="374"/>
                  </a:lnTo>
                  <a:lnTo>
                    <a:pt x="163" y="376"/>
                  </a:lnTo>
                  <a:lnTo>
                    <a:pt x="163" y="374"/>
                  </a:lnTo>
                  <a:lnTo>
                    <a:pt x="165" y="372"/>
                  </a:lnTo>
                  <a:lnTo>
                    <a:pt x="165" y="374"/>
                  </a:lnTo>
                  <a:lnTo>
                    <a:pt x="167" y="374"/>
                  </a:lnTo>
                  <a:lnTo>
                    <a:pt x="167" y="372"/>
                  </a:lnTo>
                  <a:lnTo>
                    <a:pt x="165" y="372"/>
                  </a:lnTo>
                  <a:lnTo>
                    <a:pt x="165" y="370"/>
                  </a:lnTo>
                  <a:lnTo>
                    <a:pt x="165" y="372"/>
                  </a:lnTo>
                  <a:lnTo>
                    <a:pt x="163" y="372"/>
                  </a:lnTo>
                  <a:lnTo>
                    <a:pt x="163" y="370"/>
                  </a:lnTo>
                  <a:lnTo>
                    <a:pt x="165" y="370"/>
                  </a:lnTo>
                  <a:lnTo>
                    <a:pt x="167" y="367"/>
                  </a:lnTo>
                  <a:lnTo>
                    <a:pt x="169" y="367"/>
                  </a:lnTo>
                  <a:lnTo>
                    <a:pt x="167" y="369"/>
                  </a:lnTo>
                  <a:lnTo>
                    <a:pt x="169" y="367"/>
                  </a:lnTo>
                  <a:lnTo>
                    <a:pt x="171" y="367"/>
                  </a:lnTo>
                  <a:lnTo>
                    <a:pt x="169" y="367"/>
                  </a:lnTo>
                  <a:lnTo>
                    <a:pt x="171" y="367"/>
                  </a:lnTo>
                  <a:lnTo>
                    <a:pt x="171" y="369"/>
                  </a:lnTo>
                  <a:lnTo>
                    <a:pt x="171" y="367"/>
                  </a:lnTo>
                  <a:lnTo>
                    <a:pt x="173" y="367"/>
                  </a:lnTo>
                  <a:lnTo>
                    <a:pt x="171" y="367"/>
                  </a:lnTo>
                  <a:lnTo>
                    <a:pt x="169" y="367"/>
                  </a:lnTo>
                  <a:lnTo>
                    <a:pt x="169" y="365"/>
                  </a:lnTo>
                  <a:lnTo>
                    <a:pt x="171" y="365"/>
                  </a:lnTo>
                  <a:lnTo>
                    <a:pt x="171" y="363"/>
                  </a:lnTo>
                  <a:lnTo>
                    <a:pt x="173" y="363"/>
                  </a:lnTo>
                  <a:lnTo>
                    <a:pt x="173" y="361"/>
                  </a:lnTo>
                  <a:lnTo>
                    <a:pt x="175" y="363"/>
                  </a:lnTo>
                  <a:lnTo>
                    <a:pt x="175" y="361"/>
                  </a:lnTo>
                  <a:lnTo>
                    <a:pt x="175" y="363"/>
                  </a:lnTo>
                  <a:lnTo>
                    <a:pt x="177" y="363"/>
                  </a:lnTo>
                  <a:lnTo>
                    <a:pt x="177" y="361"/>
                  </a:lnTo>
                  <a:lnTo>
                    <a:pt x="175" y="361"/>
                  </a:lnTo>
                  <a:lnTo>
                    <a:pt x="173" y="361"/>
                  </a:lnTo>
                  <a:lnTo>
                    <a:pt x="173" y="359"/>
                  </a:lnTo>
                  <a:lnTo>
                    <a:pt x="173" y="357"/>
                  </a:lnTo>
                  <a:lnTo>
                    <a:pt x="175" y="357"/>
                  </a:lnTo>
                  <a:lnTo>
                    <a:pt x="175" y="355"/>
                  </a:lnTo>
                  <a:lnTo>
                    <a:pt x="177" y="355"/>
                  </a:lnTo>
                  <a:lnTo>
                    <a:pt x="177" y="357"/>
                  </a:lnTo>
                  <a:lnTo>
                    <a:pt x="179" y="357"/>
                  </a:lnTo>
                  <a:lnTo>
                    <a:pt x="179" y="355"/>
                  </a:lnTo>
                  <a:lnTo>
                    <a:pt x="179" y="357"/>
                  </a:lnTo>
                  <a:lnTo>
                    <a:pt x="181" y="357"/>
                  </a:lnTo>
                  <a:lnTo>
                    <a:pt x="181" y="355"/>
                  </a:lnTo>
                  <a:lnTo>
                    <a:pt x="181" y="357"/>
                  </a:lnTo>
                  <a:lnTo>
                    <a:pt x="181" y="355"/>
                  </a:lnTo>
                  <a:lnTo>
                    <a:pt x="179" y="355"/>
                  </a:lnTo>
                  <a:lnTo>
                    <a:pt x="177" y="355"/>
                  </a:lnTo>
                  <a:lnTo>
                    <a:pt x="179" y="355"/>
                  </a:lnTo>
                  <a:lnTo>
                    <a:pt x="179" y="353"/>
                  </a:lnTo>
                  <a:lnTo>
                    <a:pt x="179" y="355"/>
                  </a:lnTo>
                  <a:lnTo>
                    <a:pt x="177" y="355"/>
                  </a:lnTo>
                  <a:lnTo>
                    <a:pt x="177" y="353"/>
                  </a:lnTo>
                  <a:lnTo>
                    <a:pt x="179" y="351"/>
                  </a:lnTo>
                  <a:lnTo>
                    <a:pt x="179" y="349"/>
                  </a:lnTo>
                  <a:lnTo>
                    <a:pt x="179" y="347"/>
                  </a:lnTo>
                  <a:lnTo>
                    <a:pt x="179" y="345"/>
                  </a:lnTo>
                  <a:lnTo>
                    <a:pt x="181" y="345"/>
                  </a:lnTo>
                  <a:lnTo>
                    <a:pt x="181" y="344"/>
                  </a:lnTo>
                  <a:lnTo>
                    <a:pt x="181" y="342"/>
                  </a:lnTo>
                  <a:lnTo>
                    <a:pt x="183" y="344"/>
                  </a:lnTo>
                  <a:lnTo>
                    <a:pt x="181" y="344"/>
                  </a:lnTo>
                  <a:lnTo>
                    <a:pt x="181" y="345"/>
                  </a:lnTo>
                  <a:lnTo>
                    <a:pt x="183" y="345"/>
                  </a:lnTo>
                  <a:lnTo>
                    <a:pt x="181" y="345"/>
                  </a:lnTo>
                  <a:lnTo>
                    <a:pt x="181" y="347"/>
                  </a:lnTo>
                  <a:lnTo>
                    <a:pt x="181" y="345"/>
                  </a:lnTo>
                  <a:lnTo>
                    <a:pt x="183" y="345"/>
                  </a:lnTo>
                  <a:lnTo>
                    <a:pt x="183" y="344"/>
                  </a:lnTo>
                  <a:lnTo>
                    <a:pt x="184" y="344"/>
                  </a:lnTo>
                  <a:lnTo>
                    <a:pt x="184" y="345"/>
                  </a:lnTo>
                  <a:lnTo>
                    <a:pt x="184" y="344"/>
                  </a:lnTo>
                  <a:lnTo>
                    <a:pt x="183" y="344"/>
                  </a:lnTo>
                  <a:lnTo>
                    <a:pt x="183" y="342"/>
                  </a:lnTo>
                  <a:lnTo>
                    <a:pt x="184" y="342"/>
                  </a:lnTo>
                  <a:lnTo>
                    <a:pt x="183" y="342"/>
                  </a:lnTo>
                  <a:lnTo>
                    <a:pt x="184" y="342"/>
                  </a:lnTo>
                  <a:lnTo>
                    <a:pt x="183" y="340"/>
                  </a:lnTo>
                  <a:lnTo>
                    <a:pt x="184" y="340"/>
                  </a:lnTo>
                  <a:lnTo>
                    <a:pt x="184" y="338"/>
                  </a:lnTo>
                  <a:lnTo>
                    <a:pt x="184" y="336"/>
                  </a:lnTo>
                  <a:lnTo>
                    <a:pt x="184" y="334"/>
                  </a:lnTo>
                  <a:lnTo>
                    <a:pt x="184" y="332"/>
                  </a:lnTo>
                  <a:lnTo>
                    <a:pt x="184" y="330"/>
                  </a:lnTo>
                  <a:lnTo>
                    <a:pt x="183" y="328"/>
                  </a:lnTo>
                  <a:lnTo>
                    <a:pt x="183" y="326"/>
                  </a:lnTo>
                  <a:lnTo>
                    <a:pt x="183" y="324"/>
                  </a:lnTo>
                  <a:lnTo>
                    <a:pt x="184" y="324"/>
                  </a:lnTo>
                  <a:lnTo>
                    <a:pt x="183" y="322"/>
                  </a:lnTo>
                  <a:lnTo>
                    <a:pt x="183" y="321"/>
                  </a:lnTo>
                  <a:lnTo>
                    <a:pt x="183" y="322"/>
                  </a:lnTo>
                  <a:lnTo>
                    <a:pt x="181" y="322"/>
                  </a:lnTo>
                  <a:lnTo>
                    <a:pt x="179" y="322"/>
                  </a:lnTo>
                  <a:lnTo>
                    <a:pt x="181" y="322"/>
                  </a:lnTo>
                  <a:lnTo>
                    <a:pt x="181" y="321"/>
                  </a:lnTo>
                  <a:lnTo>
                    <a:pt x="181" y="319"/>
                  </a:lnTo>
                  <a:lnTo>
                    <a:pt x="181" y="317"/>
                  </a:lnTo>
                  <a:lnTo>
                    <a:pt x="183" y="313"/>
                  </a:lnTo>
                  <a:lnTo>
                    <a:pt x="183" y="311"/>
                  </a:lnTo>
                  <a:lnTo>
                    <a:pt x="183" y="313"/>
                  </a:lnTo>
                  <a:lnTo>
                    <a:pt x="181" y="313"/>
                  </a:lnTo>
                  <a:lnTo>
                    <a:pt x="179" y="315"/>
                  </a:lnTo>
                  <a:lnTo>
                    <a:pt x="179" y="313"/>
                  </a:lnTo>
                  <a:lnTo>
                    <a:pt x="179" y="315"/>
                  </a:lnTo>
                  <a:lnTo>
                    <a:pt x="177" y="315"/>
                  </a:lnTo>
                  <a:lnTo>
                    <a:pt x="175" y="315"/>
                  </a:lnTo>
                  <a:lnTo>
                    <a:pt x="173" y="315"/>
                  </a:lnTo>
                  <a:lnTo>
                    <a:pt x="173" y="317"/>
                  </a:lnTo>
                  <a:lnTo>
                    <a:pt x="171" y="319"/>
                  </a:lnTo>
                  <a:lnTo>
                    <a:pt x="171" y="317"/>
                  </a:lnTo>
                  <a:lnTo>
                    <a:pt x="169" y="317"/>
                  </a:lnTo>
                  <a:lnTo>
                    <a:pt x="169" y="315"/>
                  </a:lnTo>
                  <a:lnTo>
                    <a:pt x="171" y="315"/>
                  </a:lnTo>
                  <a:lnTo>
                    <a:pt x="169" y="315"/>
                  </a:lnTo>
                  <a:lnTo>
                    <a:pt x="171" y="313"/>
                  </a:lnTo>
                  <a:lnTo>
                    <a:pt x="171" y="315"/>
                  </a:lnTo>
                  <a:lnTo>
                    <a:pt x="171" y="313"/>
                  </a:lnTo>
                  <a:lnTo>
                    <a:pt x="173" y="313"/>
                  </a:lnTo>
                  <a:lnTo>
                    <a:pt x="171" y="313"/>
                  </a:lnTo>
                  <a:lnTo>
                    <a:pt x="169" y="313"/>
                  </a:lnTo>
                  <a:lnTo>
                    <a:pt x="169" y="315"/>
                  </a:lnTo>
                  <a:lnTo>
                    <a:pt x="167" y="313"/>
                  </a:lnTo>
                  <a:lnTo>
                    <a:pt x="167" y="311"/>
                  </a:lnTo>
                  <a:lnTo>
                    <a:pt x="165" y="311"/>
                  </a:lnTo>
                  <a:lnTo>
                    <a:pt x="165" y="309"/>
                  </a:lnTo>
                  <a:lnTo>
                    <a:pt x="165" y="307"/>
                  </a:lnTo>
                  <a:lnTo>
                    <a:pt x="165" y="305"/>
                  </a:lnTo>
                  <a:lnTo>
                    <a:pt x="165" y="303"/>
                  </a:lnTo>
                  <a:lnTo>
                    <a:pt x="167" y="305"/>
                  </a:lnTo>
                  <a:lnTo>
                    <a:pt x="167" y="303"/>
                  </a:lnTo>
                  <a:lnTo>
                    <a:pt x="165" y="303"/>
                  </a:lnTo>
                  <a:lnTo>
                    <a:pt x="165" y="301"/>
                  </a:lnTo>
                  <a:lnTo>
                    <a:pt x="167" y="301"/>
                  </a:lnTo>
                  <a:lnTo>
                    <a:pt x="167" y="299"/>
                  </a:lnTo>
                  <a:lnTo>
                    <a:pt x="169" y="299"/>
                  </a:lnTo>
                  <a:lnTo>
                    <a:pt x="169" y="301"/>
                  </a:lnTo>
                  <a:lnTo>
                    <a:pt x="171" y="301"/>
                  </a:lnTo>
                  <a:lnTo>
                    <a:pt x="171" y="299"/>
                  </a:lnTo>
                  <a:lnTo>
                    <a:pt x="171" y="297"/>
                  </a:lnTo>
                  <a:lnTo>
                    <a:pt x="169" y="297"/>
                  </a:lnTo>
                  <a:lnTo>
                    <a:pt x="171" y="296"/>
                  </a:lnTo>
                  <a:lnTo>
                    <a:pt x="173" y="294"/>
                  </a:lnTo>
                  <a:lnTo>
                    <a:pt x="173" y="292"/>
                  </a:lnTo>
                  <a:lnTo>
                    <a:pt x="173" y="290"/>
                  </a:lnTo>
                  <a:lnTo>
                    <a:pt x="171" y="290"/>
                  </a:lnTo>
                  <a:lnTo>
                    <a:pt x="171" y="288"/>
                  </a:lnTo>
                  <a:lnTo>
                    <a:pt x="173" y="288"/>
                  </a:lnTo>
                  <a:lnTo>
                    <a:pt x="173" y="284"/>
                  </a:lnTo>
                  <a:lnTo>
                    <a:pt x="173" y="286"/>
                  </a:lnTo>
                  <a:lnTo>
                    <a:pt x="175" y="286"/>
                  </a:lnTo>
                  <a:lnTo>
                    <a:pt x="175" y="288"/>
                  </a:lnTo>
                  <a:lnTo>
                    <a:pt x="175" y="290"/>
                  </a:lnTo>
                  <a:lnTo>
                    <a:pt x="175" y="288"/>
                  </a:lnTo>
                  <a:lnTo>
                    <a:pt x="175" y="286"/>
                  </a:lnTo>
                  <a:lnTo>
                    <a:pt x="175" y="284"/>
                  </a:lnTo>
                  <a:lnTo>
                    <a:pt x="173" y="284"/>
                  </a:lnTo>
                  <a:lnTo>
                    <a:pt x="173" y="282"/>
                  </a:lnTo>
                  <a:lnTo>
                    <a:pt x="171" y="282"/>
                  </a:lnTo>
                  <a:lnTo>
                    <a:pt x="171" y="280"/>
                  </a:lnTo>
                  <a:lnTo>
                    <a:pt x="171" y="278"/>
                  </a:lnTo>
                  <a:lnTo>
                    <a:pt x="173" y="278"/>
                  </a:lnTo>
                  <a:lnTo>
                    <a:pt x="175" y="278"/>
                  </a:lnTo>
                  <a:lnTo>
                    <a:pt x="177" y="278"/>
                  </a:lnTo>
                  <a:lnTo>
                    <a:pt x="175" y="278"/>
                  </a:lnTo>
                  <a:lnTo>
                    <a:pt x="173" y="278"/>
                  </a:lnTo>
                  <a:lnTo>
                    <a:pt x="173" y="276"/>
                  </a:lnTo>
                  <a:lnTo>
                    <a:pt x="173" y="278"/>
                  </a:lnTo>
                  <a:lnTo>
                    <a:pt x="171" y="276"/>
                  </a:lnTo>
                  <a:lnTo>
                    <a:pt x="173" y="276"/>
                  </a:lnTo>
                  <a:lnTo>
                    <a:pt x="173" y="274"/>
                  </a:lnTo>
                  <a:lnTo>
                    <a:pt x="173" y="272"/>
                  </a:lnTo>
                  <a:lnTo>
                    <a:pt x="175" y="272"/>
                  </a:lnTo>
                  <a:lnTo>
                    <a:pt x="173" y="272"/>
                  </a:lnTo>
                  <a:lnTo>
                    <a:pt x="175" y="271"/>
                  </a:lnTo>
                  <a:lnTo>
                    <a:pt x="175" y="269"/>
                  </a:lnTo>
                  <a:lnTo>
                    <a:pt x="175" y="267"/>
                  </a:lnTo>
                  <a:lnTo>
                    <a:pt x="177" y="267"/>
                  </a:lnTo>
                  <a:lnTo>
                    <a:pt x="177" y="265"/>
                  </a:lnTo>
                  <a:lnTo>
                    <a:pt x="177" y="263"/>
                  </a:lnTo>
                  <a:lnTo>
                    <a:pt x="179" y="263"/>
                  </a:lnTo>
                  <a:lnTo>
                    <a:pt x="179" y="261"/>
                  </a:lnTo>
                  <a:lnTo>
                    <a:pt x="179" y="259"/>
                  </a:lnTo>
                  <a:lnTo>
                    <a:pt x="181" y="259"/>
                  </a:lnTo>
                  <a:lnTo>
                    <a:pt x="181" y="261"/>
                  </a:lnTo>
                  <a:lnTo>
                    <a:pt x="181" y="263"/>
                  </a:lnTo>
                  <a:lnTo>
                    <a:pt x="181" y="265"/>
                  </a:lnTo>
                  <a:lnTo>
                    <a:pt x="183" y="265"/>
                  </a:lnTo>
                  <a:lnTo>
                    <a:pt x="183" y="267"/>
                  </a:lnTo>
                  <a:lnTo>
                    <a:pt x="181" y="267"/>
                  </a:lnTo>
                  <a:lnTo>
                    <a:pt x="183" y="269"/>
                  </a:lnTo>
                  <a:lnTo>
                    <a:pt x="183" y="271"/>
                  </a:lnTo>
                  <a:lnTo>
                    <a:pt x="183" y="272"/>
                  </a:lnTo>
                  <a:lnTo>
                    <a:pt x="184" y="271"/>
                  </a:lnTo>
                  <a:lnTo>
                    <a:pt x="183" y="269"/>
                  </a:lnTo>
                  <a:lnTo>
                    <a:pt x="183" y="267"/>
                  </a:lnTo>
                  <a:lnTo>
                    <a:pt x="183" y="265"/>
                  </a:lnTo>
                  <a:lnTo>
                    <a:pt x="183" y="263"/>
                  </a:lnTo>
                  <a:lnTo>
                    <a:pt x="183" y="261"/>
                  </a:lnTo>
                  <a:lnTo>
                    <a:pt x="184" y="261"/>
                  </a:lnTo>
                  <a:lnTo>
                    <a:pt x="183" y="261"/>
                  </a:lnTo>
                  <a:lnTo>
                    <a:pt x="184" y="259"/>
                  </a:lnTo>
                  <a:lnTo>
                    <a:pt x="183" y="259"/>
                  </a:lnTo>
                  <a:lnTo>
                    <a:pt x="184" y="259"/>
                  </a:lnTo>
                  <a:lnTo>
                    <a:pt x="184" y="257"/>
                  </a:lnTo>
                  <a:lnTo>
                    <a:pt x="183" y="257"/>
                  </a:lnTo>
                  <a:lnTo>
                    <a:pt x="183" y="255"/>
                  </a:lnTo>
                  <a:lnTo>
                    <a:pt x="183" y="253"/>
                  </a:lnTo>
                  <a:lnTo>
                    <a:pt x="181" y="253"/>
                  </a:lnTo>
                  <a:lnTo>
                    <a:pt x="181" y="251"/>
                  </a:lnTo>
                  <a:lnTo>
                    <a:pt x="183" y="249"/>
                  </a:lnTo>
                  <a:lnTo>
                    <a:pt x="183" y="248"/>
                  </a:lnTo>
                  <a:lnTo>
                    <a:pt x="183" y="246"/>
                  </a:lnTo>
                  <a:lnTo>
                    <a:pt x="181" y="246"/>
                  </a:lnTo>
                  <a:lnTo>
                    <a:pt x="181" y="244"/>
                  </a:lnTo>
                  <a:lnTo>
                    <a:pt x="183" y="244"/>
                  </a:lnTo>
                  <a:lnTo>
                    <a:pt x="181" y="244"/>
                  </a:lnTo>
                  <a:lnTo>
                    <a:pt x="183" y="242"/>
                  </a:lnTo>
                  <a:lnTo>
                    <a:pt x="181" y="242"/>
                  </a:lnTo>
                  <a:lnTo>
                    <a:pt x="181" y="240"/>
                  </a:lnTo>
                  <a:lnTo>
                    <a:pt x="181" y="238"/>
                  </a:lnTo>
                  <a:lnTo>
                    <a:pt x="179" y="238"/>
                  </a:lnTo>
                  <a:lnTo>
                    <a:pt x="179" y="236"/>
                  </a:lnTo>
                  <a:lnTo>
                    <a:pt x="179" y="234"/>
                  </a:lnTo>
                  <a:lnTo>
                    <a:pt x="177" y="234"/>
                  </a:lnTo>
                  <a:lnTo>
                    <a:pt x="177" y="230"/>
                  </a:lnTo>
                  <a:lnTo>
                    <a:pt x="175" y="230"/>
                  </a:lnTo>
                  <a:lnTo>
                    <a:pt x="175" y="228"/>
                  </a:lnTo>
                  <a:lnTo>
                    <a:pt x="173" y="226"/>
                  </a:lnTo>
                  <a:lnTo>
                    <a:pt x="173" y="224"/>
                  </a:lnTo>
                  <a:lnTo>
                    <a:pt x="171" y="224"/>
                  </a:lnTo>
                  <a:lnTo>
                    <a:pt x="171" y="223"/>
                  </a:lnTo>
                  <a:lnTo>
                    <a:pt x="169" y="223"/>
                  </a:lnTo>
                  <a:lnTo>
                    <a:pt x="169" y="221"/>
                  </a:lnTo>
                  <a:lnTo>
                    <a:pt x="167" y="219"/>
                  </a:lnTo>
                  <a:lnTo>
                    <a:pt x="167" y="217"/>
                  </a:lnTo>
                  <a:lnTo>
                    <a:pt x="165" y="217"/>
                  </a:lnTo>
                  <a:lnTo>
                    <a:pt x="165" y="215"/>
                  </a:lnTo>
                  <a:lnTo>
                    <a:pt x="165" y="217"/>
                  </a:lnTo>
                  <a:lnTo>
                    <a:pt x="165" y="219"/>
                  </a:lnTo>
                  <a:lnTo>
                    <a:pt x="163" y="217"/>
                  </a:lnTo>
                  <a:lnTo>
                    <a:pt x="163" y="215"/>
                  </a:lnTo>
                  <a:lnTo>
                    <a:pt x="161" y="215"/>
                  </a:lnTo>
                  <a:lnTo>
                    <a:pt x="161" y="213"/>
                  </a:lnTo>
                  <a:lnTo>
                    <a:pt x="161" y="211"/>
                  </a:lnTo>
                  <a:lnTo>
                    <a:pt x="161" y="213"/>
                  </a:lnTo>
                  <a:lnTo>
                    <a:pt x="163" y="213"/>
                  </a:lnTo>
                  <a:lnTo>
                    <a:pt x="163" y="211"/>
                  </a:lnTo>
                  <a:lnTo>
                    <a:pt x="161" y="211"/>
                  </a:lnTo>
                  <a:lnTo>
                    <a:pt x="161" y="209"/>
                  </a:lnTo>
                  <a:lnTo>
                    <a:pt x="160" y="207"/>
                  </a:lnTo>
                  <a:lnTo>
                    <a:pt x="160" y="205"/>
                  </a:lnTo>
                  <a:lnTo>
                    <a:pt x="158" y="205"/>
                  </a:lnTo>
                  <a:lnTo>
                    <a:pt x="158" y="203"/>
                  </a:lnTo>
                  <a:lnTo>
                    <a:pt x="156" y="201"/>
                  </a:lnTo>
                  <a:lnTo>
                    <a:pt x="156" y="200"/>
                  </a:lnTo>
                  <a:lnTo>
                    <a:pt x="154" y="198"/>
                  </a:lnTo>
                  <a:lnTo>
                    <a:pt x="152" y="198"/>
                  </a:lnTo>
                  <a:lnTo>
                    <a:pt x="152" y="196"/>
                  </a:lnTo>
                  <a:lnTo>
                    <a:pt x="150" y="194"/>
                  </a:lnTo>
                  <a:lnTo>
                    <a:pt x="150" y="192"/>
                  </a:lnTo>
                  <a:lnTo>
                    <a:pt x="148" y="190"/>
                  </a:lnTo>
                  <a:lnTo>
                    <a:pt x="146" y="190"/>
                  </a:lnTo>
                  <a:lnTo>
                    <a:pt x="146" y="188"/>
                  </a:lnTo>
                  <a:lnTo>
                    <a:pt x="152" y="188"/>
                  </a:lnTo>
                  <a:lnTo>
                    <a:pt x="154" y="188"/>
                  </a:lnTo>
                  <a:lnTo>
                    <a:pt x="156" y="188"/>
                  </a:lnTo>
                  <a:lnTo>
                    <a:pt x="158" y="188"/>
                  </a:lnTo>
                  <a:lnTo>
                    <a:pt x="158" y="186"/>
                  </a:lnTo>
                  <a:lnTo>
                    <a:pt x="160" y="186"/>
                  </a:lnTo>
                  <a:lnTo>
                    <a:pt x="160" y="188"/>
                  </a:lnTo>
                  <a:lnTo>
                    <a:pt x="161" y="188"/>
                  </a:lnTo>
                  <a:lnTo>
                    <a:pt x="163" y="188"/>
                  </a:lnTo>
                  <a:lnTo>
                    <a:pt x="165" y="188"/>
                  </a:lnTo>
                  <a:lnTo>
                    <a:pt x="165" y="190"/>
                  </a:lnTo>
                  <a:lnTo>
                    <a:pt x="167" y="188"/>
                  </a:lnTo>
                  <a:lnTo>
                    <a:pt x="167" y="190"/>
                  </a:lnTo>
                  <a:lnTo>
                    <a:pt x="169" y="190"/>
                  </a:lnTo>
                  <a:lnTo>
                    <a:pt x="171" y="190"/>
                  </a:lnTo>
                  <a:lnTo>
                    <a:pt x="169" y="188"/>
                  </a:lnTo>
                  <a:lnTo>
                    <a:pt x="171" y="188"/>
                  </a:lnTo>
                  <a:lnTo>
                    <a:pt x="173" y="188"/>
                  </a:lnTo>
                  <a:lnTo>
                    <a:pt x="175" y="188"/>
                  </a:lnTo>
                  <a:lnTo>
                    <a:pt x="177" y="188"/>
                  </a:lnTo>
                  <a:lnTo>
                    <a:pt x="179" y="188"/>
                  </a:lnTo>
                  <a:lnTo>
                    <a:pt x="181" y="188"/>
                  </a:lnTo>
                  <a:lnTo>
                    <a:pt x="183" y="188"/>
                  </a:lnTo>
                  <a:lnTo>
                    <a:pt x="184" y="188"/>
                  </a:lnTo>
                  <a:lnTo>
                    <a:pt x="186" y="188"/>
                  </a:lnTo>
                  <a:lnTo>
                    <a:pt x="188" y="188"/>
                  </a:lnTo>
                  <a:lnTo>
                    <a:pt x="190" y="188"/>
                  </a:lnTo>
                  <a:lnTo>
                    <a:pt x="192" y="188"/>
                  </a:lnTo>
                  <a:lnTo>
                    <a:pt x="192" y="190"/>
                  </a:lnTo>
                  <a:lnTo>
                    <a:pt x="194" y="190"/>
                  </a:lnTo>
                  <a:lnTo>
                    <a:pt x="196" y="190"/>
                  </a:lnTo>
                  <a:lnTo>
                    <a:pt x="196" y="188"/>
                  </a:lnTo>
                  <a:lnTo>
                    <a:pt x="198" y="188"/>
                  </a:lnTo>
                  <a:lnTo>
                    <a:pt x="200" y="188"/>
                  </a:lnTo>
                  <a:lnTo>
                    <a:pt x="202" y="188"/>
                  </a:lnTo>
                  <a:lnTo>
                    <a:pt x="204" y="188"/>
                  </a:lnTo>
                  <a:lnTo>
                    <a:pt x="206" y="188"/>
                  </a:lnTo>
                  <a:lnTo>
                    <a:pt x="208" y="188"/>
                  </a:lnTo>
                  <a:lnTo>
                    <a:pt x="209" y="188"/>
                  </a:lnTo>
                  <a:lnTo>
                    <a:pt x="211" y="188"/>
                  </a:lnTo>
                  <a:lnTo>
                    <a:pt x="213" y="188"/>
                  </a:lnTo>
                  <a:lnTo>
                    <a:pt x="213" y="190"/>
                  </a:lnTo>
                  <a:lnTo>
                    <a:pt x="215" y="190"/>
                  </a:lnTo>
                  <a:lnTo>
                    <a:pt x="215" y="192"/>
                  </a:lnTo>
                  <a:lnTo>
                    <a:pt x="217" y="192"/>
                  </a:lnTo>
                  <a:lnTo>
                    <a:pt x="219" y="192"/>
                  </a:lnTo>
                  <a:lnTo>
                    <a:pt x="221" y="194"/>
                  </a:lnTo>
                  <a:lnTo>
                    <a:pt x="223" y="194"/>
                  </a:lnTo>
                  <a:lnTo>
                    <a:pt x="225" y="194"/>
                  </a:lnTo>
                  <a:lnTo>
                    <a:pt x="227" y="194"/>
                  </a:lnTo>
                  <a:lnTo>
                    <a:pt x="229" y="192"/>
                  </a:lnTo>
                  <a:lnTo>
                    <a:pt x="231" y="192"/>
                  </a:lnTo>
                  <a:lnTo>
                    <a:pt x="233" y="192"/>
                  </a:lnTo>
                  <a:lnTo>
                    <a:pt x="234" y="192"/>
                  </a:lnTo>
                  <a:lnTo>
                    <a:pt x="234" y="194"/>
                  </a:lnTo>
                  <a:lnTo>
                    <a:pt x="236" y="194"/>
                  </a:lnTo>
                  <a:lnTo>
                    <a:pt x="236" y="196"/>
                  </a:lnTo>
                  <a:lnTo>
                    <a:pt x="238" y="196"/>
                  </a:lnTo>
                  <a:lnTo>
                    <a:pt x="238" y="198"/>
                  </a:lnTo>
                  <a:lnTo>
                    <a:pt x="240" y="198"/>
                  </a:lnTo>
                  <a:lnTo>
                    <a:pt x="240" y="200"/>
                  </a:lnTo>
                  <a:lnTo>
                    <a:pt x="242" y="200"/>
                  </a:lnTo>
                  <a:lnTo>
                    <a:pt x="242" y="201"/>
                  </a:lnTo>
                  <a:lnTo>
                    <a:pt x="242" y="203"/>
                  </a:lnTo>
                  <a:lnTo>
                    <a:pt x="244" y="203"/>
                  </a:lnTo>
                  <a:lnTo>
                    <a:pt x="244" y="205"/>
                  </a:lnTo>
                  <a:lnTo>
                    <a:pt x="246" y="207"/>
                  </a:lnTo>
                  <a:lnTo>
                    <a:pt x="246" y="209"/>
                  </a:lnTo>
                  <a:lnTo>
                    <a:pt x="248" y="209"/>
                  </a:lnTo>
                  <a:lnTo>
                    <a:pt x="250" y="209"/>
                  </a:lnTo>
                  <a:lnTo>
                    <a:pt x="250" y="211"/>
                  </a:lnTo>
                  <a:lnTo>
                    <a:pt x="250" y="213"/>
                  </a:lnTo>
                  <a:lnTo>
                    <a:pt x="252" y="213"/>
                  </a:lnTo>
                  <a:lnTo>
                    <a:pt x="252" y="215"/>
                  </a:lnTo>
                  <a:lnTo>
                    <a:pt x="254" y="215"/>
                  </a:lnTo>
                  <a:lnTo>
                    <a:pt x="256" y="215"/>
                  </a:lnTo>
                  <a:lnTo>
                    <a:pt x="257" y="215"/>
                  </a:lnTo>
                  <a:lnTo>
                    <a:pt x="259" y="215"/>
                  </a:lnTo>
                  <a:lnTo>
                    <a:pt x="261" y="215"/>
                  </a:lnTo>
                  <a:lnTo>
                    <a:pt x="261" y="213"/>
                  </a:lnTo>
                  <a:lnTo>
                    <a:pt x="261" y="211"/>
                  </a:lnTo>
                  <a:lnTo>
                    <a:pt x="263" y="211"/>
                  </a:lnTo>
                  <a:lnTo>
                    <a:pt x="263" y="209"/>
                  </a:lnTo>
                  <a:lnTo>
                    <a:pt x="265" y="209"/>
                  </a:lnTo>
                  <a:lnTo>
                    <a:pt x="267" y="209"/>
                  </a:lnTo>
                  <a:lnTo>
                    <a:pt x="267" y="207"/>
                  </a:lnTo>
                  <a:lnTo>
                    <a:pt x="269" y="207"/>
                  </a:lnTo>
                  <a:lnTo>
                    <a:pt x="271" y="207"/>
                  </a:lnTo>
                  <a:lnTo>
                    <a:pt x="273" y="207"/>
                  </a:lnTo>
                  <a:lnTo>
                    <a:pt x="275" y="207"/>
                  </a:lnTo>
                  <a:lnTo>
                    <a:pt x="277" y="207"/>
                  </a:lnTo>
                  <a:lnTo>
                    <a:pt x="277" y="205"/>
                  </a:lnTo>
                  <a:lnTo>
                    <a:pt x="279" y="207"/>
                  </a:lnTo>
                  <a:lnTo>
                    <a:pt x="281" y="207"/>
                  </a:lnTo>
                  <a:lnTo>
                    <a:pt x="282" y="207"/>
                  </a:lnTo>
                  <a:lnTo>
                    <a:pt x="284" y="205"/>
                  </a:lnTo>
                  <a:lnTo>
                    <a:pt x="284" y="207"/>
                  </a:lnTo>
                  <a:lnTo>
                    <a:pt x="286" y="207"/>
                  </a:lnTo>
                  <a:lnTo>
                    <a:pt x="288" y="207"/>
                  </a:lnTo>
                  <a:lnTo>
                    <a:pt x="288" y="205"/>
                  </a:lnTo>
                  <a:lnTo>
                    <a:pt x="290" y="205"/>
                  </a:lnTo>
                  <a:lnTo>
                    <a:pt x="290" y="203"/>
                  </a:lnTo>
                  <a:lnTo>
                    <a:pt x="292" y="203"/>
                  </a:lnTo>
                  <a:lnTo>
                    <a:pt x="292" y="205"/>
                  </a:lnTo>
                  <a:lnTo>
                    <a:pt x="294" y="205"/>
                  </a:lnTo>
                  <a:lnTo>
                    <a:pt x="296" y="205"/>
                  </a:lnTo>
                  <a:lnTo>
                    <a:pt x="296" y="203"/>
                  </a:lnTo>
                  <a:lnTo>
                    <a:pt x="298" y="203"/>
                  </a:lnTo>
                  <a:lnTo>
                    <a:pt x="298" y="205"/>
                  </a:lnTo>
                  <a:lnTo>
                    <a:pt x="300" y="205"/>
                  </a:lnTo>
                  <a:lnTo>
                    <a:pt x="302" y="205"/>
                  </a:lnTo>
                  <a:lnTo>
                    <a:pt x="302" y="203"/>
                  </a:lnTo>
                  <a:lnTo>
                    <a:pt x="304" y="203"/>
                  </a:lnTo>
                  <a:lnTo>
                    <a:pt x="304" y="201"/>
                  </a:lnTo>
                  <a:lnTo>
                    <a:pt x="306" y="201"/>
                  </a:lnTo>
                  <a:lnTo>
                    <a:pt x="307" y="201"/>
                  </a:lnTo>
                  <a:lnTo>
                    <a:pt x="306" y="201"/>
                  </a:lnTo>
                  <a:lnTo>
                    <a:pt x="306" y="200"/>
                  </a:lnTo>
                  <a:lnTo>
                    <a:pt x="304" y="200"/>
                  </a:lnTo>
                  <a:lnTo>
                    <a:pt x="304" y="198"/>
                  </a:lnTo>
                  <a:lnTo>
                    <a:pt x="302" y="198"/>
                  </a:lnTo>
                  <a:lnTo>
                    <a:pt x="302" y="196"/>
                  </a:lnTo>
                  <a:lnTo>
                    <a:pt x="300" y="196"/>
                  </a:lnTo>
                  <a:lnTo>
                    <a:pt x="300" y="194"/>
                  </a:lnTo>
                  <a:lnTo>
                    <a:pt x="300" y="192"/>
                  </a:lnTo>
                  <a:lnTo>
                    <a:pt x="298" y="192"/>
                  </a:lnTo>
                  <a:lnTo>
                    <a:pt x="296" y="192"/>
                  </a:lnTo>
                  <a:lnTo>
                    <a:pt x="294" y="192"/>
                  </a:lnTo>
                  <a:lnTo>
                    <a:pt x="294" y="190"/>
                  </a:lnTo>
                  <a:lnTo>
                    <a:pt x="292" y="190"/>
                  </a:lnTo>
                  <a:lnTo>
                    <a:pt x="290" y="190"/>
                  </a:lnTo>
                  <a:lnTo>
                    <a:pt x="290" y="188"/>
                  </a:lnTo>
                  <a:lnTo>
                    <a:pt x="290" y="186"/>
                  </a:lnTo>
                  <a:lnTo>
                    <a:pt x="290" y="184"/>
                  </a:lnTo>
                  <a:lnTo>
                    <a:pt x="288" y="182"/>
                  </a:lnTo>
                  <a:lnTo>
                    <a:pt x="288" y="180"/>
                  </a:lnTo>
                  <a:lnTo>
                    <a:pt x="288" y="178"/>
                  </a:lnTo>
                  <a:lnTo>
                    <a:pt x="290" y="178"/>
                  </a:lnTo>
                  <a:lnTo>
                    <a:pt x="292" y="176"/>
                  </a:lnTo>
                  <a:lnTo>
                    <a:pt x="294" y="176"/>
                  </a:lnTo>
                  <a:lnTo>
                    <a:pt x="294" y="175"/>
                  </a:lnTo>
                  <a:lnTo>
                    <a:pt x="296" y="175"/>
                  </a:lnTo>
                  <a:lnTo>
                    <a:pt x="296" y="173"/>
                  </a:lnTo>
                  <a:lnTo>
                    <a:pt x="296" y="171"/>
                  </a:lnTo>
                  <a:lnTo>
                    <a:pt x="296" y="169"/>
                  </a:lnTo>
                  <a:lnTo>
                    <a:pt x="294" y="169"/>
                  </a:lnTo>
                  <a:lnTo>
                    <a:pt x="294" y="167"/>
                  </a:lnTo>
                  <a:lnTo>
                    <a:pt x="294" y="165"/>
                  </a:lnTo>
                  <a:lnTo>
                    <a:pt x="294" y="163"/>
                  </a:lnTo>
                  <a:lnTo>
                    <a:pt x="292" y="163"/>
                  </a:lnTo>
                  <a:lnTo>
                    <a:pt x="292" y="161"/>
                  </a:lnTo>
                  <a:lnTo>
                    <a:pt x="292" y="159"/>
                  </a:lnTo>
                  <a:lnTo>
                    <a:pt x="292" y="157"/>
                  </a:lnTo>
                  <a:lnTo>
                    <a:pt x="292" y="155"/>
                  </a:lnTo>
                  <a:lnTo>
                    <a:pt x="292" y="153"/>
                  </a:lnTo>
                  <a:lnTo>
                    <a:pt x="290" y="152"/>
                  </a:lnTo>
                  <a:lnTo>
                    <a:pt x="290" y="150"/>
                  </a:lnTo>
                  <a:lnTo>
                    <a:pt x="290" y="148"/>
                  </a:lnTo>
                  <a:lnTo>
                    <a:pt x="288" y="148"/>
                  </a:lnTo>
                  <a:lnTo>
                    <a:pt x="288" y="146"/>
                  </a:lnTo>
                  <a:lnTo>
                    <a:pt x="286" y="146"/>
                  </a:lnTo>
                  <a:lnTo>
                    <a:pt x="286" y="144"/>
                  </a:lnTo>
                  <a:lnTo>
                    <a:pt x="284" y="144"/>
                  </a:lnTo>
                  <a:lnTo>
                    <a:pt x="284" y="146"/>
                  </a:lnTo>
                  <a:lnTo>
                    <a:pt x="284" y="148"/>
                  </a:lnTo>
                  <a:lnTo>
                    <a:pt x="282" y="148"/>
                  </a:lnTo>
                  <a:lnTo>
                    <a:pt x="282" y="146"/>
                  </a:lnTo>
                  <a:lnTo>
                    <a:pt x="281" y="146"/>
                  </a:lnTo>
                  <a:lnTo>
                    <a:pt x="281" y="144"/>
                  </a:lnTo>
                  <a:lnTo>
                    <a:pt x="279" y="144"/>
                  </a:lnTo>
                  <a:lnTo>
                    <a:pt x="279" y="142"/>
                  </a:lnTo>
                  <a:lnTo>
                    <a:pt x="279" y="140"/>
                  </a:lnTo>
                  <a:lnTo>
                    <a:pt x="279" y="138"/>
                  </a:lnTo>
                  <a:lnTo>
                    <a:pt x="279" y="136"/>
                  </a:lnTo>
                  <a:lnTo>
                    <a:pt x="279" y="134"/>
                  </a:lnTo>
                  <a:lnTo>
                    <a:pt x="281" y="134"/>
                  </a:lnTo>
                  <a:lnTo>
                    <a:pt x="282" y="134"/>
                  </a:lnTo>
                  <a:lnTo>
                    <a:pt x="282" y="132"/>
                  </a:lnTo>
                  <a:lnTo>
                    <a:pt x="284" y="132"/>
                  </a:lnTo>
                  <a:lnTo>
                    <a:pt x="282" y="132"/>
                  </a:lnTo>
                  <a:lnTo>
                    <a:pt x="282" y="130"/>
                  </a:lnTo>
                  <a:lnTo>
                    <a:pt x="284" y="130"/>
                  </a:lnTo>
                  <a:lnTo>
                    <a:pt x="284" y="128"/>
                  </a:lnTo>
                  <a:lnTo>
                    <a:pt x="286" y="128"/>
                  </a:lnTo>
                  <a:lnTo>
                    <a:pt x="286" y="127"/>
                  </a:lnTo>
                  <a:lnTo>
                    <a:pt x="286" y="125"/>
                  </a:lnTo>
                  <a:lnTo>
                    <a:pt x="286" y="123"/>
                  </a:lnTo>
                  <a:lnTo>
                    <a:pt x="284" y="123"/>
                  </a:lnTo>
                  <a:lnTo>
                    <a:pt x="284" y="121"/>
                  </a:lnTo>
                  <a:lnTo>
                    <a:pt x="284" y="119"/>
                  </a:lnTo>
                  <a:lnTo>
                    <a:pt x="282" y="117"/>
                  </a:lnTo>
                  <a:lnTo>
                    <a:pt x="282" y="115"/>
                  </a:lnTo>
                  <a:lnTo>
                    <a:pt x="281" y="115"/>
                  </a:lnTo>
                  <a:lnTo>
                    <a:pt x="281" y="113"/>
                  </a:lnTo>
                  <a:lnTo>
                    <a:pt x="281" y="111"/>
                  </a:lnTo>
                  <a:lnTo>
                    <a:pt x="281" y="109"/>
                  </a:lnTo>
                  <a:lnTo>
                    <a:pt x="279" y="109"/>
                  </a:lnTo>
                  <a:lnTo>
                    <a:pt x="277" y="109"/>
                  </a:lnTo>
                  <a:lnTo>
                    <a:pt x="277" y="111"/>
                  </a:lnTo>
                  <a:lnTo>
                    <a:pt x="275" y="111"/>
                  </a:lnTo>
                  <a:lnTo>
                    <a:pt x="275" y="109"/>
                  </a:lnTo>
                  <a:lnTo>
                    <a:pt x="275" y="107"/>
                  </a:lnTo>
                  <a:lnTo>
                    <a:pt x="273" y="105"/>
                  </a:lnTo>
                  <a:lnTo>
                    <a:pt x="273" y="104"/>
                  </a:lnTo>
                  <a:lnTo>
                    <a:pt x="273" y="105"/>
                  </a:lnTo>
                  <a:lnTo>
                    <a:pt x="275" y="105"/>
                  </a:lnTo>
                  <a:lnTo>
                    <a:pt x="275" y="104"/>
                  </a:lnTo>
                  <a:lnTo>
                    <a:pt x="277" y="104"/>
                  </a:lnTo>
                  <a:lnTo>
                    <a:pt x="277" y="102"/>
                  </a:lnTo>
                  <a:lnTo>
                    <a:pt x="279" y="100"/>
                  </a:lnTo>
                  <a:lnTo>
                    <a:pt x="279" y="98"/>
                  </a:lnTo>
                  <a:lnTo>
                    <a:pt x="277" y="98"/>
                  </a:lnTo>
                  <a:lnTo>
                    <a:pt x="275" y="98"/>
                  </a:lnTo>
                  <a:lnTo>
                    <a:pt x="273" y="96"/>
                  </a:lnTo>
                  <a:lnTo>
                    <a:pt x="271" y="96"/>
                  </a:lnTo>
                  <a:lnTo>
                    <a:pt x="271" y="94"/>
                  </a:lnTo>
                  <a:lnTo>
                    <a:pt x="269" y="94"/>
                  </a:lnTo>
                  <a:lnTo>
                    <a:pt x="269" y="92"/>
                  </a:lnTo>
                  <a:lnTo>
                    <a:pt x="267" y="92"/>
                  </a:lnTo>
                  <a:lnTo>
                    <a:pt x="267" y="90"/>
                  </a:lnTo>
                  <a:lnTo>
                    <a:pt x="267" y="88"/>
                  </a:lnTo>
                  <a:lnTo>
                    <a:pt x="267" y="86"/>
                  </a:lnTo>
                  <a:lnTo>
                    <a:pt x="265" y="86"/>
                  </a:lnTo>
                  <a:lnTo>
                    <a:pt x="265" y="84"/>
                  </a:lnTo>
                  <a:lnTo>
                    <a:pt x="265" y="82"/>
                  </a:lnTo>
                  <a:lnTo>
                    <a:pt x="265" y="80"/>
                  </a:lnTo>
                  <a:lnTo>
                    <a:pt x="265" y="79"/>
                  </a:lnTo>
                  <a:lnTo>
                    <a:pt x="265" y="77"/>
                  </a:lnTo>
                  <a:lnTo>
                    <a:pt x="263" y="77"/>
                  </a:lnTo>
                  <a:lnTo>
                    <a:pt x="263" y="75"/>
                  </a:lnTo>
                  <a:lnTo>
                    <a:pt x="263" y="73"/>
                  </a:lnTo>
                  <a:lnTo>
                    <a:pt x="263" y="71"/>
                  </a:lnTo>
                  <a:lnTo>
                    <a:pt x="263" y="69"/>
                  </a:lnTo>
                  <a:lnTo>
                    <a:pt x="261" y="69"/>
                  </a:lnTo>
                  <a:lnTo>
                    <a:pt x="261" y="67"/>
                  </a:lnTo>
                  <a:lnTo>
                    <a:pt x="261" y="65"/>
                  </a:lnTo>
                  <a:lnTo>
                    <a:pt x="261" y="63"/>
                  </a:lnTo>
                  <a:lnTo>
                    <a:pt x="259" y="63"/>
                  </a:lnTo>
                  <a:lnTo>
                    <a:pt x="259" y="61"/>
                  </a:lnTo>
                  <a:lnTo>
                    <a:pt x="259" y="59"/>
                  </a:lnTo>
                  <a:lnTo>
                    <a:pt x="259" y="57"/>
                  </a:lnTo>
                  <a:lnTo>
                    <a:pt x="257" y="57"/>
                  </a:lnTo>
                  <a:lnTo>
                    <a:pt x="257" y="56"/>
                  </a:lnTo>
                  <a:lnTo>
                    <a:pt x="256" y="56"/>
                  </a:lnTo>
                  <a:lnTo>
                    <a:pt x="256" y="54"/>
                  </a:lnTo>
                  <a:lnTo>
                    <a:pt x="256" y="52"/>
                  </a:lnTo>
                  <a:lnTo>
                    <a:pt x="256" y="50"/>
                  </a:lnTo>
                  <a:lnTo>
                    <a:pt x="254" y="48"/>
                  </a:lnTo>
                  <a:lnTo>
                    <a:pt x="252" y="46"/>
                  </a:lnTo>
                  <a:lnTo>
                    <a:pt x="252" y="44"/>
                  </a:lnTo>
                  <a:lnTo>
                    <a:pt x="250" y="44"/>
                  </a:lnTo>
                  <a:lnTo>
                    <a:pt x="250" y="42"/>
                  </a:lnTo>
                  <a:lnTo>
                    <a:pt x="248" y="40"/>
                  </a:lnTo>
                  <a:lnTo>
                    <a:pt x="248" y="38"/>
                  </a:lnTo>
                  <a:lnTo>
                    <a:pt x="248" y="36"/>
                  </a:lnTo>
                  <a:lnTo>
                    <a:pt x="246" y="36"/>
                  </a:lnTo>
                  <a:lnTo>
                    <a:pt x="246" y="34"/>
                  </a:lnTo>
                  <a:lnTo>
                    <a:pt x="246" y="32"/>
                  </a:lnTo>
                  <a:lnTo>
                    <a:pt x="248" y="32"/>
                  </a:lnTo>
                  <a:lnTo>
                    <a:pt x="248" y="31"/>
                  </a:lnTo>
                  <a:lnTo>
                    <a:pt x="248" y="29"/>
                  </a:lnTo>
                  <a:lnTo>
                    <a:pt x="250" y="27"/>
                  </a:lnTo>
                  <a:lnTo>
                    <a:pt x="252" y="27"/>
                  </a:lnTo>
                  <a:lnTo>
                    <a:pt x="252" y="25"/>
                  </a:lnTo>
                  <a:lnTo>
                    <a:pt x="254" y="25"/>
                  </a:lnTo>
                  <a:lnTo>
                    <a:pt x="254" y="27"/>
                  </a:lnTo>
                  <a:lnTo>
                    <a:pt x="256" y="25"/>
                  </a:lnTo>
                  <a:lnTo>
                    <a:pt x="257" y="25"/>
                  </a:lnTo>
                  <a:lnTo>
                    <a:pt x="259" y="25"/>
                  </a:lnTo>
                  <a:lnTo>
                    <a:pt x="261" y="23"/>
                  </a:lnTo>
                  <a:lnTo>
                    <a:pt x="261" y="21"/>
                  </a:lnTo>
                  <a:lnTo>
                    <a:pt x="263" y="21"/>
                  </a:lnTo>
                  <a:lnTo>
                    <a:pt x="265" y="21"/>
                  </a:lnTo>
                  <a:lnTo>
                    <a:pt x="267" y="21"/>
                  </a:lnTo>
                  <a:lnTo>
                    <a:pt x="267" y="19"/>
                  </a:lnTo>
                  <a:lnTo>
                    <a:pt x="267" y="17"/>
                  </a:lnTo>
                  <a:lnTo>
                    <a:pt x="269" y="17"/>
                  </a:lnTo>
                  <a:lnTo>
                    <a:pt x="269" y="15"/>
                  </a:lnTo>
                  <a:lnTo>
                    <a:pt x="271" y="13"/>
                  </a:lnTo>
                  <a:lnTo>
                    <a:pt x="273" y="11"/>
                  </a:lnTo>
                  <a:lnTo>
                    <a:pt x="273" y="9"/>
                  </a:lnTo>
                  <a:lnTo>
                    <a:pt x="275" y="9"/>
                  </a:lnTo>
                  <a:lnTo>
                    <a:pt x="277" y="9"/>
                  </a:lnTo>
                  <a:lnTo>
                    <a:pt x="277" y="8"/>
                  </a:lnTo>
                  <a:lnTo>
                    <a:pt x="279" y="8"/>
                  </a:lnTo>
                  <a:lnTo>
                    <a:pt x="279" y="6"/>
                  </a:lnTo>
                  <a:lnTo>
                    <a:pt x="281" y="6"/>
                  </a:lnTo>
                  <a:lnTo>
                    <a:pt x="281" y="4"/>
                  </a:lnTo>
                  <a:lnTo>
                    <a:pt x="282" y="4"/>
                  </a:lnTo>
                  <a:lnTo>
                    <a:pt x="284" y="6"/>
                  </a:lnTo>
                  <a:lnTo>
                    <a:pt x="284" y="4"/>
                  </a:lnTo>
                  <a:lnTo>
                    <a:pt x="284" y="2"/>
                  </a:lnTo>
                  <a:lnTo>
                    <a:pt x="286" y="2"/>
                  </a:lnTo>
                  <a:lnTo>
                    <a:pt x="286" y="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8" name="Freeform 25">
              <a:extLst>
                <a:ext uri="{FF2B5EF4-FFF2-40B4-BE49-F238E27FC236}">
                  <a16:creationId xmlns:a16="http://schemas.microsoft.com/office/drawing/2014/main" id="{3C25C43F-4AD0-844C-21AE-8FFBA027F0AE}"/>
                </a:ext>
              </a:extLst>
            </p:cNvPr>
            <p:cNvSpPr>
              <a:spLocks noEditPoints="1"/>
            </p:cNvSpPr>
            <p:nvPr/>
          </p:nvSpPr>
          <p:spPr bwMode="auto">
            <a:xfrm>
              <a:off x="3066" y="851"/>
              <a:ext cx="356" cy="443"/>
            </a:xfrm>
            <a:custGeom>
              <a:avLst/>
              <a:gdLst>
                <a:gd name="T0" fmla="*/ 100 w 356"/>
                <a:gd name="T1" fmla="*/ 343 h 443"/>
                <a:gd name="T2" fmla="*/ 56 w 356"/>
                <a:gd name="T3" fmla="*/ 311 h 443"/>
                <a:gd name="T4" fmla="*/ 129 w 356"/>
                <a:gd name="T5" fmla="*/ 299 h 443"/>
                <a:gd name="T6" fmla="*/ 106 w 356"/>
                <a:gd name="T7" fmla="*/ 297 h 443"/>
                <a:gd name="T8" fmla="*/ 131 w 356"/>
                <a:gd name="T9" fmla="*/ 272 h 443"/>
                <a:gd name="T10" fmla="*/ 94 w 356"/>
                <a:gd name="T11" fmla="*/ 251 h 443"/>
                <a:gd name="T12" fmla="*/ 94 w 356"/>
                <a:gd name="T13" fmla="*/ 278 h 443"/>
                <a:gd name="T14" fmla="*/ 75 w 356"/>
                <a:gd name="T15" fmla="*/ 253 h 443"/>
                <a:gd name="T16" fmla="*/ 204 w 356"/>
                <a:gd name="T17" fmla="*/ 207 h 443"/>
                <a:gd name="T18" fmla="*/ 152 w 356"/>
                <a:gd name="T19" fmla="*/ 167 h 443"/>
                <a:gd name="T20" fmla="*/ 150 w 356"/>
                <a:gd name="T21" fmla="*/ 180 h 443"/>
                <a:gd name="T22" fmla="*/ 354 w 356"/>
                <a:gd name="T23" fmla="*/ 138 h 443"/>
                <a:gd name="T24" fmla="*/ 340 w 356"/>
                <a:gd name="T25" fmla="*/ 126 h 443"/>
                <a:gd name="T26" fmla="*/ 208 w 356"/>
                <a:gd name="T27" fmla="*/ 96 h 443"/>
                <a:gd name="T28" fmla="*/ 221 w 356"/>
                <a:gd name="T29" fmla="*/ 61 h 443"/>
                <a:gd name="T30" fmla="*/ 302 w 356"/>
                <a:gd name="T31" fmla="*/ 46 h 443"/>
                <a:gd name="T32" fmla="*/ 277 w 356"/>
                <a:gd name="T33" fmla="*/ 2 h 443"/>
                <a:gd name="T34" fmla="*/ 298 w 356"/>
                <a:gd name="T35" fmla="*/ 30 h 443"/>
                <a:gd name="T36" fmla="*/ 283 w 356"/>
                <a:gd name="T37" fmla="*/ 46 h 443"/>
                <a:gd name="T38" fmla="*/ 277 w 356"/>
                <a:gd name="T39" fmla="*/ 63 h 443"/>
                <a:gd name="T40" fmla="*/ 287 w 356"/>
                <a:gd name="T41" fmla="*/ 61 h 443"/>
                <a:gd name="T42" fmla="*/ 306 w 356"/>
                <a:gd name="T43" fmla="*/ 67 h 443"/>
                <a:gd name="T44" fmla="*/ 333 w 356"/>
                <a:gd name="T45" fmla="*/ 86 h 443"/>
                <a:gd name="T46" fmla="*/ 335 w 356"/>
                <a:gd name="T47" fmla="*/ 94 h 443"/>
                <a:gd name="T48" fmla="*/ 335 w 356"/>
                <a:gd name="T49" fmla="*/ 119 h 443"/>
                <a:gd name="T50" fmla="*/ 354 w 356"/>
                <a:gd name="T51" fmla="*/ 163 h 443"/>
                <a:gd name="T52" fmla="*/ 329 w 356"/>
                <a:gd name="T53" fmla="*/ 195 h 443"/>
                <a:gd name="T54" fmla="*/ 312 w 356"/>
                <a:gd name="T55" fmla="*/ 234 h 443"/>
                <a:gd name="T56" fmla="*/ 294 w 356"/>
                <a:gd name="T57" fmla="*/ 278 h 443"/>
                <a:gd name="T58" fmla="*/ 298 w 356"/>
                <a:gd name="T59" fmla="*/ 322 h 443"/>
                <a:gd name="T60" fmla="*/ 292 w 356"/>
                <a:gd name="T61" fmla="*/ 380 h 443"/>
                <a:gd name="T62" fmla="*/ 262 w 356"/>
                <a:gd name="T63" fmla="*/ 416 h 443"/>
                <a:gd name="T64" fmla="*/ 219 w 356"/>
                <a:gd name="T65" fmla="*/ 424 h 443"/>
                <a:gd name="T66" fmla="*/ 173 w 356"/>
                <a:gd name="T67" fmla="*/ 437 h 443"/>
                <a:gd name="T68" fmla="*/ 118 w 356"/>
                <a:gd name="T69" fmla="*/ 424 h 443"/>
                <a:gd name="T70" fmla="*/ 87 w 356"/>
                <a:gd name="T71" fmla="*/ 399 h 443"/>
                <a:gd name="T72" fmla="*/ 70 w 356"/>
                <a:gd name="T73" fmla="*/ 376 h 443"/>
                <a:gd name="T74" fmla="*/ 39 w 356"/>
                <a:gd name="T75" fmla="*/ 387 h 443"/>
                <a:gd name="T76" fmla="*/ 16 w 356"/>
                <a:gd name="T77" fmla="*/ 370 h 443"/>
                <a:gd name="T78" fmla="*/ 14 w 356"/>
                <a:gd name="T79" fmla="*/ 336 h 443"/>
                <a:gd name="T80" fmla="*/ 29 w 356"/>
                <a:gd name="T81" fmla="*/ 313 h 443"/>
                <a:gd name="T82" fmla="*/ 37 w 356"/>
                <a:gd name="T83" fmla="*/ 313 h 443"/>
                <a:gd name="T84" fmla="*/ 50 w 356"/>
                <a:gd name="T85" fmla="*/ 305 h 443"/>
                <a:gd name="T86" fmla="*/ 68 w 356"/>
                <a:gd name="T87" fmla="*/ 336 h 443"/>
                <a:gd name="T88" fmla="*/ 100 w 356"/>
                <a:gd name="T89" fmla="*/ 353 h 443"/>
                <a:gd name="T90" fmla="*/ 100 w 356"/>
                <a:gd name="T91" fmla="*/ 328 h 443"/>
                <a:gd name="T92" fmla="*/ 104 w 356"/>
                <a:gd name="T93" fmla="*/ 307 h 443"/>
                <a:gd name="T94" fmla="*/ 123 w 356"/>
                <a:gd name="T95" fmla="*/ 307 h 443"/>
                <a:gd name="T96" fmla="*/ 133 w 356"/>
                <a:gd name="T97" fmla="*/ 291 h 443"/>
                <a:gd name="T98" fmla="*/ 162 w 356"/>
                <a:gd name="T99" fmla="*/ 290 h 443"/>
                <a:gd name="T100" fmla="*/ 187 w 356"/>
                <a:gd name="T101" fmla="*/ 270 h 443"/>
                <a:gd name="T102" fmla="*/ 191 w 356"/>
                <a:gd name="T103" fmla="*/ 245 h 443"/>
                <a:gd name="T104" fmla="*/ 198 w 356"/>
                <a:gd name="T105" fmla="*/ 211 h 443"/>
                <a:gd name="T106" fmla="*/ 217 w 356"/>
                <a:gd name="T107" fmla="*/ 195 h 443"/>
                <a:gd name="T108" fmla="*/ 219 w 356"/>
                <a:gd name="T109" fmla="*/ 180 h 443"/>
                <a:gd name="T110" fmla="*/ 202 w 356"/>
                <a:gd name="T111" fmla="*/ 136 h 443"/>
                <a:gd name="T112" fmla="*/ 189 w 356"/>
                <a:gd name="T113" fmla="*/ 103 h 443"/>
                <a:gd name="T114" fmla="*/ 198 w 356"/>
                <a:gd name="T115" fmla="*/ 90 h 443"/>
                <a:gd name="T116" fmla="*/ 221 w 356"/>
                <a:gd name="T117" fmla="*/ 80 h 443"/>
                <a:gd name="T118" fmla="*/ 252 w 356"/>
                <a:gd name="T119" fmla="*/ 61 h 443"/>
                <a:gd name="T120" fmla="*/ 252 w 356"/>
                <a:gd name="T121" fmla="*/ 32 h 443"/>
                <a:gd name="T122" fmla="*/ 269 w 356"/>
                <a:gd name="T123" fmla="*/ 28 h 443"/>
                <a:gd name="T124" fmla="*/ 271 w 356"/>
                <a:gd name="T125" fmla="*/ 1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443">
                  <a:moveTo>
                    <a:pt x="37" y="389"/>
                  </a:moveTo>
                  <a:lnTo>
                    <a:pt x="39" y="389"/>
                  </a:lnTo>
                  <a:lnTo>
                    <a:pt x="37" y="389"/>
                  </a:lnTo>
                  <a:close/>
                  <a:moveTo>
                    <a:pt x="41" y="384"/>
                  </a:moveTo>
                  <a:lnTo>
                    <a:pt x="39" y="384"/>
                  </a:lnTo>
                  <a:lnTo>
                    <a:pt x="41" y="384"/>
                  </a:lnTo>
                  <a:close/>
                  <a:moveTo>
                    <a:pt x="41" y="384"/>
                  </a:moveTo>
                  <a:lnTo>
                    <a:pt x="39" y="384"/>
                  </a:lnTo>
                  <a:lnTo>
                    <a:pt x="39" y="386"/>
                  </a:lnTo>
                  <a:lnTo>
                    <a:pt x="39" y="384"/>
                  </a:lnTo>
                  <a:lnTo>
                    <a:pt x="41" y="384"/>
                  </a:lnTo>
                  <a:close/>
                  <a:moveTo>
                    <a:pt x="29" y="382"/>
                  </a:moveTo>
                  <a:lnTo>
                    <a:pt x="31" y="382"/>
                  </a:lnTo>
                  <a:lnTo>
                    <a:pt x="29" y="382"/>
                  </a:lnTo>
                  <a:close/>
                  <a:moveTo>
                    <a:pt x="33" y="384"/>
                  </a:moveTo>
                  <a:lnTo>
                    <a:pt x="33" y="382"/>
                  </a:lnTo>
                  <a:lnTo>
                    <a:pt x="33" y="384"/>
                  </a:lnTo>
                  <a:close/>
                  <a:moveTo>
                    <a:pt x="33" y="380"/>
                  </a:moveTo>
                  <a:lnTo>
                    <a:pt x="35" y="380"/>
                  </a:lnTo>
                  <a:lnTo>
                    <a:pt x="33" y="380"/>
                  </a:lnTo>
                  <a:close/>
                  <a:moveTo>
                    <a:pt x="98" y="347"/>
                  </a:moveTo>
                  <a:lnTo>
                    <a:pt x="100" y="347"/>
                  </a:lnTo>
                  <a:lnTo>
                    <a:pt x="98" y="347"/>
                  </a:lnTo>
                  <a:close/>
                  <a:moveTo>
                    <a:pt x="100" y="345"/>
                  </a:moveTo>
                  <a:lnTo>
                    <a:pt x="100" y="347"/>
                  </a:lnTo>
                  <a:lnTo>
                    <a:pt x="102" y="345"/>
                  </a:lnTo>
                  <a:lnTo>
                    <a:pt x="102" y="347"/>
                  </a:lnTo>
                  <a:lnTo>
                    <a:pt x="102" y="345"/>
                  </a:lnTo>
                  <a:lnTo>
                    <a:pt x="102" y="347"/>
                  </a:lnTo>
                  <a:lnTo>
                    <a:pt x="100" y="347"/>
                  </a:lnTo>
                  <a:lnTo>
                    <a:pt x="100" y="349"/>
                  </a:lnTo>
                  <a:lnTo>
                    <a:pt x="100" y="347"/>
                  </a:lnTo>
                  <a:lnTo>
                    <a:pt x="100" y="345"/>
                  </a:lnTo>
                  <a:close/>
                  <a:moveTo>
                    <a:pt x="100" y="345"/>
                  </a:moveTo>
                  <a:lnTo>
                    <a:pt x="98" y="345"/>
                  </a:lnTo>
                  <a:lnTo>
                    <a:pt x="100" y="345"/>
                  </a:lnTo>
                  <a:close/>
                  <a:moveTo>
                    <a:pt x="98" y="345"/>
                  </a:moveTo>
                  <a:lnTo>
                    <a:pt x="98" y="343"/>
                  </a:lnTo>
                  <a:lnTo>
                    <a:pt x="98" y="345"/>
                  </a:lnTo>
                  <a:close/>
                  <a:moveTo>
                    <a:pt x="104" y="345"/>
                  </a:moveTo>
                  <a:lnTo>
                    <a:pt x="102" y="345"/>
                  </a:lnTo>
                  <a:lnTo>
                    <a:pt x="100" y="345"/>
                  </a:lnTo>
                  <a:lnTo>
                    <a:pt x="100" y="343"/>
                  </a:lnTo>
                  <a:lnTo>
                    <a:pt x="102" y="343"/>
                  </a:lnTo>
                  <a:lnTo>
                    <a:pt x="104" y="345"/>
                  </a:lnTo>
                  <a:close/>
                  <a:moveTo>
                    <a:pt x="100" y="343"/>
                  </a:moveTo>
                  <a:lnTo>
                    <a:pt x="98" y="343"/>
                  </a:lnTo>
                  <a:lnTo>
                    <a:pt x="100" y="343"/>
                  </a:lnTo>
                  <a:close/>
                  <a:moveTo>
                    <a:pt x="100" y="343"/>
                  </a:moveTo>
                  <a:lnTo>
                    <a:pt x="98" y="343"/>
                  </a:lnTo>
                  <a:lnTo>
                    <a:pt x="96" y="343"/>
                  </a:lnTo>
                  <a:lnTo>
                    <a:pt x="98" y="343"/>
                  </a:lnTo>
                  <a:lnTo>
                    <a:pt x="100" y="343"/>
                  </a:lnTo>
                  <a:close/>
                  <a:moveTo>
                    <a:pt x="73" y="341"/>
                  </a:moveTo>
                  <a:lnTo>
                    <a:pt x="73" y="339"/>
                  </a:lnTo>
                  <a:lnTo>
                    <a:pt x="71" y="339"/>
                  </a:lnTo>
                  <a:lnTo>
                    <a:pt x="73" y="339"/>
                  </a:lnTo>
                  <a:lnTo>
                    <a:pt x="73" y="338"/>
                  </a:lnTo>
                  <a:lnTo>
                    <a:pt x="75" y="339"/>
                  </a:lnTo>
                  <a:lnTo>
                    <a:pt x="73" y="341"/>
                  </a:lnTo>
                  <a:close/>
                  <a:moveTo>
                    <a:pt x="21" y="338"/>
                  </a:moveTo>
                  <a:lnTo>
                    <a:pt x="21" y="336"/>
                  </a:lnTo>
                  <a:lnTo>
                    <a:pt x="21" y="338"/>
                  </a:lnTo>
                  <a:close/>
                  <a:moveTo>
                    <a:pt x="100" y="338"/>
                  </a:moveTo>
                  <a:lnTo>
                    <a:pt x="98" y="338"/>
                  </a:lnTo>
                  <a:lnTo>
                    <a:pt x="98" y="336"/>
                  </a:lnTo>
                  <a:lnTo>
                    <a:pt x="100" y="338"/>
                  </a:lnTo>
                  <a:close/>
                  <a:moveTo>
                    <a:pt x="100" y="336"/>
                  </a:moveTo>
                  <a:lnTo>
                    <a:pt x="98" y="336"/>
                  </a:lnTo>
                  <a:lnTo>
                    <a:pt x="100" y="336"/>
                  </a:lnTo>
                  <a:close/>
                  <a:moveTo>
                    <a:pt x="100" y="324"/>
                  </a:moveTo>
                  <a:lnTo>
                    <a:pt x="98" y="324"/>
                  </a:lnTo>
                  <a:lnTo>
                    <a:pt x="100" y="324"/>
                  </a:lnTo>
                  <a:close/>
                  <a:moveTo>
                    <a:pt x="2" y="315"/>
                  </a:moveTo>
                  <a:lnTo>
                    <a:pt x="4" y="316"/>
                  </a:lnTo>
                  <a:lnTo>
                    <a:pt x="2" y="316"/>
                  </a:lnTo>
                  <a:lnTo>
                    <a:pt x="2" y="315"/>
                  </a:lnTo>
                  <a:lnTo>
                    <a:pt x="0" y="316"/>
                  </a:lnTo>
                  <a:lnTo>
                    <a:pt x="0" y="315"/>
                  </a:lnTo>
                  <a:lnTo>
                    <a:pt x="2" y="315"/>
                  </a:lnTo>
                  <a:lnTo>
                    <a:pt x="2" y="313"/>
                  </a:lnTo>
                  <a:lnTo>
                    <a:pt x="2" y="315"/>
                  </a:lnTo>
                  <a:close/>
                  <a:moveTo>
                    <a:pt x="110" y="313"/>
                  </a:moveTo>
                  <a:lnTo>
                    <a:pt x="110" y="311"/>
                  </a:lnTo>
                  <a:lnTo>
                    <a:pt x="110" y="313"/>
                  </a:lnTo>
                  <a:close/>
                  <a:moveTo>
                    <a:pt x="56" y="311"/>
                  </a:moveTo>
                  <a:lnTo>
                    <a:pt x="54" y="311"/>
                  </a:lnTo>
                  <a:lnTo>
                    <a:pt x="56" y="311"/>
                  </a:lnTo>
                  <a:lnTo>
                    <a:pt x="56" y="309"/>
                  </a:lnTo>
                  <a:lnTo>
                    <a:pt x="56" y="311"/>
                  </a:lnTo>
                  <a:close/>
                  <a:moveTo>
                    <a:pt x="112" y="309"/>
                  </a:moveTo>
                  <a:lnTo>
                    <a:pt x="112" y="307"/>
                  </a:lnTo>
                  <a:lnTo>
                    <a:pt x="112" y="309"/>
                  </a:lnTo>
                  <a:close/>
                  <a:moveTo>
                    <a:pt x="125" y="305"/>
                  </a:moveTo>
                  <a:lnTo>
                    <a:pt x="125" y="303"/>
                  </a:lnTo>
                  <a:lnTo>
                    <a:pt x="125" y="305"/>
                  </a:lnTo>
                  <a:close/>
                  <a:moveTo>
                    <a:pt x="121" y="303"/>
                  </a:moveTo>
                  <a:lnTo>
                    <a:pt x="121" y="305"/>
                  </a:lnTo>
                  <a:lnTo>
                    <a:pt x="121" y="303"/>
                  </a:lnTo>
                  <a:lnTo>
                    <a:pt x="123" y="303"/>
                  </a:lnTo>
                  <a:lnTo>
                    <a:pt x="123" y="305"/>
                  </a:lnTo>
                  <a:lnTo>
                    <a:pt x="121" y="305"/>
                  </a:lnTo>
                  <a:lnTo>
                    <a:pt x="121" y="303"/>
                  </a:lnTo>
                  <a:lnTo>
                    <a:pt x="119" y="303"/>
                  </a:lnTo>
                  <a:lnTo>
                    <a:pt x="121" y="303"/>
                  </a:lnTo>
                  <a:close/>
                  <a:moveTo>
                    <a:pt x="135" y="303"/>
                  </a:moveTo>
                  <a:lnTo>
                    <a:pt x="137" y="303"/>
                  </a:lnTo>
                  <a:lnTo>
                    <a:pt x="135" y="303"/>
                  </a:lnTo>
                  <a:lnTo>
                    <a:pt x="137" y="305"/>
                  </a:lnTo>
                  <a:lnTo>
                    <a:pt x="135" y="305"/>
                  </a:lnTo>
                  <a:lnTo>
                    <a:pt x="135" y="303"/>
                  </a:lnTo>
                  <a:close/>
                  <a:moveTo>
                    <a:pt x="119" y="301"/>
                  </a:moveTo>
                  <a:lnTo>
                    <a:pt x="121" y="301"/>
                  </a:lnTo>
                  <a:lnTo>
                    <a:pt x="121" y="303"/>
                  </a:lnTo>
                  <a:lnTo>
                    <a:pt x="119" y="303"/>
                  </a:lnTo>
                  <a:lnTo>
                    <a:pt x="119" y="301"/>
                  </a:lnTo>
                  <a:close/>
                  <a:moveTo>
                    <a:pt x="129" y="303"/>
                  </a:moveTo>
                  <a:lnTo>
                    <a:pt x="127" y="303"/>
                  </a:lnTo>
                  <a:lnTo>
                    <a:pt x="127" y="301"/>
                  </a:lnTo>
                  <a:lnTo>
                    <a:pt x="129" y="301"/>
                  </a:lnTo>
                  <a:lnTo>
                    <a:pt x="129" y="303"/>
                  </a:lnTo>
                  <a:close/>
                  <a:moveTo>
                    <a:pt x="129" y="301"/>
                  </a:moveTo>
                  <a:lnTo>
                    <a:pt x="129" y="303"/>
                  </a:lnTo>
                  <a:lnTo>
                    <a:pt x="129" y="301"/>
                  </a:lnTo>
                  <a:close/>
                  <a:moveTo>
                    <a:pt x="131" y="301"/>
                  </a:moveTo>
                  <a:lnTo>
                    <a:pt x="129" y="299"/>
                  </a:lnTo>
                  <a:lnTo>
                    <a:pt x="131" y="299"/>
                  </a:lnTo>
                  <a:lnTo>
                    <a:pt x="131" y="301"/>
                  </a:lnTo>
                  <a:close/>
                  <a:moveTo>
                    <a:pt x="129" y="299"/>
                  </a:moveTo>
                  <a:lnTo>
                    <a:pt x="129" y="301"/>
                  </a:lnTo>
                  <a:lnTo>
                    <a:pt x="129" y="299"/>
                  </a:lnTo>
                  <a:close/>
                  <a:moveTo>
                    <a:pt x="123" y="299"/>
                  </a:moveTo>
                  <a:lnTo>
                    <a:pt x="123" y="301"/>
                  </a:lnTo>
                  <a:lnTo>
                    <a:pt x="121" y="301"/>
                  </a:lnTo>
                  <a:lnTo>
                    <a:pt x="121" y="299"/>
                  </a:lnTo>
                  <a:lnTo>
                    <a:pt x="121" y="301"/>
                  </a:lnTo>
                  <a:lnTo>
                    <a:pt x="119" y="301"/>
                  </a:lnTo>
                  <a:lnTo>
                    <a:pt x="119" y="299"/>
                  </a:lnTo>
                  <a:lnTo>
                    <a:pt x="121" y="299"/>
                  </a:lnTo>
                  <a:lnTo>
                    <a:pt x="123" y="299"/>
                  </a:lnTo>
                  <a:close/>
                  <a:moveTo>
                    <a:pt x="131" y="299"/>
                  </a:moveTo>
                  <a:lnTo>
                    <a:pt x="129" y="299"/>
                  </a:lnTo>
                  <a:lnTo>
                    <a:pt x="131" y="299"/>
                  </a:lnTo>
                  <a:close/>
                  <a:moveTo>
                    <a:pt x="27" y="299"/>
                  </a:moveTo>
                  <a:lnTo>
                    <a:pt x="27" y="297"/>
                  </a:lnTo>
                  <a:lnTo>
                    <a:pt x="29" y="297"/>
                  </a:lnTo>
                  <a:lnTo>
                    <a:pt x="27" y="299"/>
                  </a:lnTo>
                  <a:close/>
                  <a:moveTo>
                    <a:pt x="135" y="299"/>
                  </a:moveTo>
                  <a:lnTo>
                    <a:pt x="135" y="297"/>
                  </a:lnTo>
                  <a:lnTo>
                    <a:pt x="135" y="299"/>
                  </a:lnTo>
                  <a:close/>
                  <a:moveTo>
                    <a:pt x="127" y="297"/>
                  </a:moveTo>
                  <a:lnTo>
                    <a:pt x="129" y="297"/>
                  </a:lnTo>
                  <a:lnTo>
                    <a:pt x="127" y="297"/>
                  </a:lnTo>
                  <a:lnTo>
                    <a:pt x="129" y="297"/>
                  </a:lnTo>
                  <a:lnTo>
                    <a:pt x="129" y="299"/>
                  </a:lnTo>
                  <a:lnTo>
                    <a:pt x="127" y="299"/>
                  </a:lnTo>
                  <a:lnTo>
                    <a:pt x="127" y="297"/>
                  </a:lnTo>
                  <a:close/>
                  <a:moveTo>
                    <a:pt x="33" y="293"/>
                  </a:moveTo>
                  <a:lnTo>
                    <a:pt x="33" y="295"/>
                  </a:lnTo>
                  <a:lnTo>
                    <a:pt x="31" y="295"/>
                  </a:lnTo>
                  <a:lnTo>
                    <a:pt x="33" y="295"/>
                  </a:lnTo>
                  <a:lnTo>
                    <a:pt x="33" y="293"/>
                  </a:lnTo>
                  <a:close/>
                  <a:moveTo>
                    <a:pt x="104" y="286"/>
                  </a:moveTo>
                  <a:lnTo>
                    <a:pt x="106" y="286"/>
                  </a:lnTo>
                  <a:lnTo>
                    <a:pt x="106" y="288"/>
                  </a:lnTo>
                  <a:lnTo>
                    <a:pt x="108" y="288"/>
                  </a:lnTo>
                  <a:lnTo>
                    <a:pt x="108" y="290"/>
                  </a:lnTo>
                  <a:lnTo>
                    <a:pt x="110" y="291"/>
                  </a:lnTo>
                  <a:lnTo>
                    <a:pt x="108" y="291"/>
                  </a:lnTo>
                  <a:lnTo>
                    <a:pt x="108" y="293"/>
                  </a:lnTo>
                  <a:lnTo>
                    <a:pt x="108" y="295"/>
                  </a:lnTo>
                  <a:lnTo>
                    <a:pt x="106" y="297"/>
                  </a:lnTo>
                  <a:lnTo>
                    <a:pt x="104" y="297"/>
                  </a:lnTo>
                  <a:lnTo>
                    <a:pt x="102" y="297"/>
                  </a:lnTo>
                  <a:lnTo>
                    <a:pt x="102" y="295"/>
                  </a:lnTo>
                  <a:lnTo>
                    <a:pt x="100" y="295"/>
                  </a:lnTo>
                  <a:lnTo>
                    <a:pt x="100" y="293"/>
                  </a:lnTo>
                  <a:lnTo>
                    <a:pt x="100" y="291"/>
                  </a:lnTo>
                  <a:lnTo>
                    <a:pt x="100" y="290"/>
                  </a:lnTo>
                  <a:lnTo>
                    <a:pt x="100" y="288"/>
                  </a:lnTo>
                  <a:lnTo>
                    <a:pt x="102" y="288"/>
                  </a:lnTo>
                  <a:lnTo>
                    <a:pt x="102" y="286"/>
                  </a:lnTo>
                  <a:lnTo>
                    <a:pt x="104" y="286"/>
                  </a:lnTo>
                  <a:close/>
                  <a:moveTo>
                    <a:pt x="108" y="284"/>
                  </a:moveTo>
                  <a:lnTo>
                    <a:pt x="108" y="286"/>
                  </a:lnTo>
                  <a:lnTo>
                    <a:pt x="108" y="284"/>
                  </a:lnTo>
                  <a:lnTo>
                    <a:pt x="108" y="286"/>
                  </a:lnTo>
                  <a:lnTo>
                    <a:pt x="106" y="284"/>
                  </a:lnTo>
                  <a:lnTo>
                    <a:pt x="108" y="284"/>
                  </a:lnTo>
                  <a:close/>
                  <a:moveTo>
                    <a:pt x="129" y="272"/>
                  </a:moveTo>
                  <a:lnTo>
                    <a:pt x="129" y="270"/>
                  </a:lnTo>
                  <a:lnTo>
                    <a:pt x="129" y="272"/>
                  </a:lnTo>
                  <a:close/>
                  <a:moveTo>
                    <a:pt x="129" y="272"/>
                  </a:moveTo>
                  <a:lnTo>
                    <a:pt x="127" y="270"/>
                  </a:lnTo>
                  <a:lnTo>
                    <a:pt x="129" y="270"/>
                  </a:lnTo>
                  <a:lnTo>
                    <a:pt x="129" y="272"/>
                  </a:lnTo>
                  <a:close/>
                  <a:moveTo>
                    <a:pt x="129" y="259"/>
                  </a:moveTo>
                  <a:lnTo>
                    <a:pt x="131" y="259"/>
                  </a:lnTo>
                  <a:lnTo>
                    <a:pt x="131" y="261"/>
                  </a:lnTo>
                  <a:lnTo>
                    <a:pt x="131" y="263"/>
                  </a:lnTo>
                  <a:lnTo>
                    <a:pt x="133" y="263"/>
                  </a:lnTo>
                  <a:lnTo>
                    <a:pt x="133" y="265"/>
                  </a:lnTo>
                  <a:lnTo>
                    <a:pt x="131" y="265"/>
                  </a:lnTo>
                  <a:lnTo>
                    <a:pt x="131" y="266"/>
                  </a:lnTo>
                  <a:lnTo>
                    <a:pt x="129" y="266"/>
                  </a:lnTo>
                  <a:lnTo>
                    <a:pt x="131" y="268"/>
                  </a:lnTo>
                  <a:lnTo>
                    <a:pt x="131" y="270"/>
                  </a:lnTo>
                  <a:lnTo>
                    <a:pt x="133" y="270"/>
                  </a:lnTo>
                  <a:lnTo>
                    <a:pt x="135" y="270"/>
                  </a:lnTo>
                  <a:lnTo>
                    <a:pt x="137" y="272"/>
                  </a:lnTo>
                  <a:lnTo>
                    <a:pt x="135" y="272"/>
                  </a:lnTo>
                  <a:lnTo>
                    <a:pt x="135" y="274"/>
                  </a:lnTo>
                  <a:lnTo>
                    <a:pt x="133" y="274"/>
                  </a:lnTo>
                  <a:lnTo>
                    <a:pt x="133" y="272"/>
                  </a:lnTo>
                  <a:lnTo>
                    <a:pt x="131" y="272"/>
                  </a:lnTo>
                  <a:lnTo>
                    <a:pt x="131" y="270"/>
                  </a:lnTo>
                  <a:lnTo>
                    <a:pt x="129" y="270"/>
                  </a:lnTo>
                  <a:lnTo>
                    <a:pt x="129" y="268"/>
                  </a:lnTo>
                  <a:lnTo>
                    <a:pt x="129" y="266"/>
                  </a:lnTo>
                  <a:lnTo>
                    <a:pt x="127" y="266"/>
                  </a:lnTo>
                  <a:lnTo>
                    <a:pt x="127" y="265"/>
                  </a:lnTo>
                  <a:lnTo>
                    <a:pt x="127" y="263"/>
                  </a:lnTo>
                  <a:lnTo>
                    <a:pt x="125" y="263"/>
                  </a:lnTo>
                  <a:lnTo>
                    <a:pt x="125" y="261"/>
                  </a:lnTo>
                  <a:lnTo>
                    <a:pt x="127" y="259"/>
                  </a:lnTo>
                  <a:lnTo>
                    <a:pt x="129" y="259"/>
                  </a:lnTo>
                  <a:close/>
                  <a:moveTo>
                    <a:pt x="71" y="257"/>
                  </a:moveTo>
                  <a:lnTo>
                    <a:pt x="71" y="259"/>
                  </a:lnTo>
                  <a:lnTo>
                    <a:pt x="70" y="261"/>
                  </a:lnTo>
                  <a:lnTo>
                    <a:pt x="68" y="261"/>
                  </a:lnTo>
                  <a:lnTo>
                    <a:pt x="68" y="263"/>
                  </a:lnTo>
                  <a:lnTo>
                    <a:pt x="66" y="263"/>
                  </a:lnTo>
                  <a:lnTo>
                    <a:pt x="66" y="261"/>
                  </a:lnTo>
                  <a:lnTo>
                    <a:pt x="66" y="259"/>
                  </a:lnTo>
                  <a:lnTo>
                    <a:pt x="68" y="257"/>
                  </a:lnTo>
                  <a:lnTo>
                    <a:pt x="70" y="257"/>
                  </a:lnTo>
                  <a:lnTo>
                    <a:pt x="71" y="257"/>
                  </a:lnTo>
                  <a:close/>
                  <a:moveTo>
                    <a:pt x="98" y="251"/>
                  </a:moveTo>
                  <a:lnTo>
                    <a:pt x="96" y="251"/>
                  </a:lnTo>
                  <a:lnTo>
                    <a:pt x="98" y="251"/>
                  </a:lnTo>
                  <a:close/>
                  <a:moveTo>
                    <a:pt x="91" y="240"/>
                  </a:moveTo>
                  <a:lnTo>
                    <a:pt x="93" y="240"/>
                  </a:lnTo>
                  <a:lnTo>
                    <a:pt x="93" y="242"/>
                  </a:lnTo>
                  <a:lnTo>
                    <a:pt x="94" y="242"/>
                  </a:lnTo>
                  <a:lnTo>
                    <a:pt x="94" y="240"/>
                  </a:lnTo>
                  <a:lnTo>
                    <a:pt x="96" y="240"/>
                  </a:lnTo>
                  <a:lnTo>
                    <a:pt x="96" y="242"/>
                  </a:lnTo>
                  <a:lnTo>
                    <a:pt x="96" y="243"/>
                  </a:lnTo>
                  <a:lnTo>
                    <a:pt x="98" y="243"/>
                  </a:lnTo>
                  <a:lnTo>
                    <a:pt x="96" y="243"/>
                  </a:lnTo>
                  <a:lnTo>
                    <a:pt x="96" y="245"/>
                  </a:lnTo>
                  <a:lnTo>
                    <a:pt x="98" y="245"/>
                  </a:lnTo>
                  <a:lnTo>
                    <a:pt x="96" y="245"/>
                  </a:lnTo>
                  <a:lnTo>
                    <a:pt x="96" y="247"/>
                  </a:lnTo>
                  <a:lnTo>
                    <a:pt x="96" y="249"/>
                  </a:lnTo>
                  <a:lnTo>
                    <a:pt x="94" y="247"/>
                  </a:lnTo>
                  <a:lnTo>
                    <a:pt x="94" y="249"/>
                  </a:lnTo>
                  <a:lnTo>
                    <a:pt x="94" y="251"/>
                  </a:lnTo>
                  <a:lnTo>
                    <a:pt x="94" y="253"/>
                  </a:lnTo>
                  <a:lnTo>
                    <a:pt x="96" y="253"/>
                  </a:lnTo>
                  <a:lnTo>
                    <a:pt x="96" y="255"/>
                  </a:lnTo>
                  <a:lnTo>
                    <a:pt x="98" y="255"/>
                  </a:lnTo>
                  <a:lnTo>
                    <a:pt x="98" y="253"/>
                  </a:lnTo>
                  <a:lnTo>
                    <a:pt x="100" y="251"/>
                  </a:lnTo>
                  <a:lnTo>
                    <a:pt x="100" y="253"/>
                  </a:lnTo>
                  <a:lnTo>
                    <a:pt x="100" y="255"/>
                  </a:lnTo>
                  <a:lnTo>
                    <a:pt x="100" y="257"/>
                  </a:lnTo>
                  <a:lnTo>
                    <a:pt x="100" y="259"/>
                  </a:lnTo>
                  <a:lnTo>
                    <a:pt x="100" y="261"/>
                  </a:lnTo>
                  <a:lnTo>
                    <a:pt x="102" y="261"/>
                  </a:lnTo>
                  <a:lnTo>
                    <a:pt x="102" y="263"/>
                  </a:lnTo>
                  <a:lnTo>
                    <a:pt x="104" y="263"/>
                  </a:lnTo>
                  <a:lnTo>
                    <a:pt x="104" y="265"/>
                  </a:lnTo>
                  <a:lnTo>
                    <a:pt x="104" y="266"/>
                  </a:lnTo>
                  <a:lnTo>
                    <a:pt x="104" y="268"/>
                  </a:lnTo>
                  <a:lnTo>
                    <a:pt x="102" y="268"/>
                  </a:lnTo>
                  <a:lnTo>
                    <a:pt x="100" y="266"/>
                  </a:lnTo>
                  <a:lnTo>
                    <a:pt x="100" y="268"/>
                  </a:lnTo>
                  <a:lnTo>
                    <a:pt x="98" y="266"/>
                  </a:lnTo>
                  <a:lnTo>
                    <a:pt x="98" y="268"/>
                  </a:lnTo>
                  <a:lnTo>
                    <a:pt x="98" y="270"/>
                  </a:lnTo>
                  <a:lnTo>
                    <a:pt x="98" y="272"/>
                  </a:lnTo>
                  <a:lnTo>
                    <a:pt x="100" y="272"/>
                  </a:lnTo>
                  <a:lnTo>
                    <a:pt x="102" y="274"/>
                  </a:lnTo>
                  <a:lnTo>
                    <a:pt x="102" y="276"/>
                  </a:lnTo>
                  <a:lnTo>
                    <a:pt x="104" y="276"/>
                  </a:lnTo>
                  <a:lnTo>
                    <a:pt x="104" y="274"/>
                  </a:lnTo>
                  <a:lnTo>
                    <a:pt x="106" y="276"/>
                  </a:lnTo>
                  <a:lnTo>
                    <a:pt x="104" y="276"/>
                  </a:lnTo>
                  <a:lnTo>
                    <a:pt x="106" y="278"/>
                  </a:lnTo>
                  <a:lnTo>
                    <a:pt x="106" y="280"/>
                  </a:lnTo>
                  <a:lnTo>
                    <a:pt x="104" y="280"/>
                  </a:lnTo>
                  <a:lnTo>
                    <a:pt x="102" y="280"/>
                  </a:lnTo>
                  <a:lnTo>
                    <a:pt x="102" y="282"/>
                  </a:lnTo>
                  <a:lnTo>
                    <a:pt x="100" y="282"/>
                  </a:lnTo>
                  <a:lnTo>
                    <a:pt x="98" y="284"/>
                  </a:lnTo>
                  <a:lnTo>
                    <a:pt x="98" y="282"/>
                  </a:lnTo>
                  <a:lnTo>
                    <a:pt x="96" y="282"/>
                  </a:lnTo>
                  <a:lnTo>
                    <a:pt x="96" y="280"/>
                  </a:lnTo>
                  <a:lnTo>
                    <a:pt x="94" y="280"/>
                  </a:lnTo>
                  <a:lnTo>
                    <a:pt x="94" y="278"/>
                  </a:lnTo>
                  <a:lnTo>
                    <a:pt x="94" y="280"/>
                  </a:lnTo>
                  <a:lnTo>
                    <a:pt x="93" y="280"/>
                  </a:lnTo>
                  <a:lnTo>
                    <a:pt x="93" y="278"/>
                  </a:lnTo>
                  <a:lnTo>
                    <a:pt x="91" y="278"/>
                  </a:lnTo>
                  <a:lnTo>
                    <a:pt x="91" y="280"/>
                  </a:lnTo>
                  <a:lnTo>
                    <a:pt x="89" y="278"/>
                  </a:lnTo>
                  <a:lnTo>
                    <a:pt x="89" y="280"/>
                  </a:lnTo>
                  <a:lnTo>
                    <a:pt x="87" y="282"/>
                  </a:lnTo>
                  <a:lnTo>
                    <a:pt x="87" y="280"/>
                  </a:lnTo>
                  <a:lnTo>
                    <a:pt x="85" y="280"/>
                  </a:lnTo>
                  <a:lnTo>
                    <a:pt x="83" y="278"/>
                  </a:lnTo>
                  <a:lnTo>
                    <a:pt x="81" y="278"/>
                  </a:lnTo>
                  <a:lnTo>
                    <a:pt x="81" y="276"/>
                  </a:lnTo>
                  <a:lnTo>
                    <a:pt x="79" y="276"/>
                  </a:lnTo>
                  <a:lnTo>
                    <a:pt x="79" y="278"/>
                  </a:lnTo>
                  <a:lnTo>
                    <a:pt x="77" y="278"/>
                  </a:lnTo>
                  <a:lnTo>
                    <a:pt x="77" y="276"/>
                  </a:lnTo>
                  <a:lnTo>
                    <a:pt x="75" y="276"/>
                  </a:lnTo>
                  <a:lnTo>
                    <a:pt x="73" y="276"/>
                  </a:lnTo>
                  <a:lnTo>
                    <a:pt x="75" y="274"/>
                  </a:lnTo>
                  <a:lnTo>
                    <a:pt x="73" y="274"/>
                  </a:lnTo>
                  <a:lnTo>
                    <a:pt x="73" y="272"/>
                  </a:lnTo>
                  <a:lnTo>
                    <a:pt x="73" y="274"/>
                  </a:lnTo>
                  <a:lnTo>
                    <a:pt x="73" y="272"/>
                  </a:lnTo>
                  <a:lnTo>
                    <a:pt x="73" y="270"/>
                  </a:lnTo>
                  <a:lnTo>
                    <a:pt x="73" y="268"/>
                  </a:lnTo>
                  <a:lnTo>
                    <a:pt x="73" y="266"/>
                  </a:lnTo>
                  <a:lnTo>
                    <a:pt x="73" y="268"/>
                  </a:lnTo>
                  <a:lnTo>
                    <a:pt x="73" y="266"/>
                  </a:lnTo>
                  <a:lnTo>
                    <a:pt x="73" y="265"/>
                  </a:lnTo>
                  <a:lnTo>
                    <a:pt x="71" y="265"/>
                  </a:lnTo>
                  <a:lnTo>
                    <a:pt x="71" y="263"/>
                  </a:lnTo>
                  <a:lnTo>
                    <a:pt x="73" y="263"/>
                  </a:lnTo>
                  <a:lnTo>
                    <a:pt x="71" y="263"/>
                  </a:lnTo>
                  <a:lnTo>
                    <a:pt x="71" y="261"/>
                  </a:lnTo>
                  <a:lnTo>
                    <a:pt x="73" y="261"/>
                  </a:lnTo>
                  <a:lnTo>
                    <a:pt x="71" y="261"/>
                  </a:lnTo>
                  <a:lnTo>
                    <a:pt x="71" y="259"/>
                  </a:lnTo>
                  <a:lnTo>
                    <a:pt x="73" y="259"/>
                  </a:lnTo>
                  <a:lnTo>
                    <a:pt x="73" y="257"/>
                  </a:lnTo>
                  <a:lnTo>
                    <a:pt x="75" y="257"/>
                  </a:lnTo>
                  <a:lnTo>
                    <a:pt x="75" y="255"/>
                  </a:lnTo>
                  <a:lnTo>
                    <a:pt x="75" y="253"/>
                  </a:lnTo>
                  <a:lnTo>
                    <a:pt x="73" y="255"/>
                  </a:lnTo>
                  <a:lnTo>
                    <a:pt x="73" y="253"/>
                  </a:lnTo>
                  <a:lnTo>
                    <a:pt x="73" y="255"/>
                  </a:lnTo>
                  <a:lnTo>
                    <a:pt x="71" y="253"/>
                  </a:lnTo>
                  <a:lnTo>
                    <a:pt x="71" y="251"/>
                  </a:lnTo>
                  <a:lnTo>
                    <a:pt x="70" y="251"/>
                  </a:lnTo>
                  <a:lnTo>
                    <a:pt x="70" y="249"/>
                  </a:lnTo>
                  <a:lnTo>
                    <a:pt x="71" y="249"/>
                  </a:lnTo>
                  <a:lnTo>
                    <a:pt x="73" y="249"/>
                  </a:lnTo>
                  <a:lnTo>
                    <a:pt x="75" y="249"/>
                  </a:lnTo>
                  <a:lnTo>
                    <a:pt x="75" y="251"/>
                  </a:lnTo>
                  <a:lnTo>
                    <a:pt x="77" y="251"/>
                  </a:lnTo>
                  <a:lnTo>
                    <a:pt x="77" y="253"/>
                  </a:lnTo>
                  <a:lnTo>
                    <a:pt x="79" y="253"/>
                  </a:lnTo>
                  <a:lnTo>
                    <a:pt x="79" y="255"/>
                  </a:lnTo>
                  <a:lnTo>
                    <a:pt x="81" y="253"/>
                  </a:lnTo>
                  <a:lnTo>
                    <a:pt x="81" y="251"/>
                  </a:lnTo>
                  <a:lnTo>
                    <a:pt x="81" y="253"/>
                  </a:lnTo>
                  <a:lnTo>
                    <a:pt x="83" y="253"/>
                  </a:lnTo>
                  <a:lnTo>
                    <a:pt x="83" y="255"/>
                  </a:lnTo>
                  <a:lnTo>
                    <a:pt x="85" y="255"/>
                  </a:lnTo>
                  <a:lnTo>
                    <a:pt x="87" y="253"/>
                  </a:lnTo>
                  <a:lnTo>
                    <a:pt x="87" y="251"/>
                  </a:lnTo>
                  <a:lnTo>
                    <a:pt x="87" y="249"/>
                  </a:lnTo>
                  <a:lnTo>
                    <a:pt x="85" y="249"/>
                  </a:lnTo>
                  <a:lnTo>
                    <a:pt x="87" y="247"/>
                  </a:lnTo>
                  <a:lnTo>
                    <a:pt x="85" y="247"/>
                  </a:lnTo>
                  <a:lnTo>
                    <a:pt x="85" y="245"/>
                  </a:lnTo>
                  <a:lnTo>
                    <a:pt x="85" y="243"/>
                  </a:lnTo>
                  <a:lnTo>
                    <a:pt x="85" y="242"/>
                  </a:lnTo>
                  <a:lnTo>
                    <a:pt x="87" y="240"/>
                  </a:lnTo>
                  <a:lnTo>
                    <a:pt x="89" y="240"/>
                  </a:lnTo>
                  <a:lnTo>
                    <a:pt x="91" y="240"/>
                  </a:lnTo>
                  <a:close/>
                  <a:moveTo>
                    <a:pt x="192" y="234"/>
                  </a:moveTo>
                  <a:lnTo>
                    <a:pt x="192" y="232"/>
                  </a:lnTo>
                  <a:lnTo>
                    <a:pt x="192" y="234"/>
                  </a:lnTo>
                  <a:close/>
                  <a:moveTo>
                    <a:pt x="196" y="224"/>
                  </a:moveTo>
                  <a:lnTo>
                    <a:pt x="194" y="224"/>
                  </a:lnTo>
                  <a:lnTo>
                    <a:pt x="196" y="224"/>
                  </a:lnTo>
                  <a:close/>
                  <a:moveTo>
                    <a:pt x="204" y="209"/>
                  </a:moveTo>
                  <a:lnTo>
                    <a:pt x="202" y="209"/>
                  </a:lnTo>
                  <a:lnTo>
                    <a:pt x="204" y="209"/>
                  </a:lnTo>
                  <a:close/>
                  <a:moveTo>
                    <a:pt x="204" y="207"/>
                  </a:moveTo>
                  <a:lnTo>
                    <a:pt x="204" y="209"/>
                  </a:lnTo>
                  <a:lnTo>
                    <a:pt x="204" y="207"/>
                  </a:lnTo>
                  <a:close/>
                  <a:moveTo>
                    <a:pt x="146" y="199"/>
                  </a:moveTo>
                  <a:lnTo>
                    <a:pt x="144" y="199"/>
                  </a:lnTo>
                  <a:lnTo>
                    <a:pt x="146" y="199"/>
                  </a:lnTo>
                  <a:close/>
                  <a:moveTo>
                    <a:pt x="146" y="197"/>
                  </a:moveTo>
                  <a:lnTo>
                    <a:pt x="144" y="197"/>
                  </a:lnTo>
                  <a:lnTo>
                    <a:pt x="146" y="197"/>
                  </a:lnTo>
                  <a:close/>
                  <a:moveTo>
                    <a:pt x="152" y="199"/>
                  </a:moveTo>
                  <a:lnTo>
                    <a:pt x="152" y="197"/>
                  </a:lnTo>
                  <a:lnTo>
                    <a:pt x="152" y="199"/>
                  </a:lnTo>
                  <a:close/>
                  <a:moveTo>
                    <a:pt x="143" y="199"/>
                  </a:moveTo>
                  <a:lnTo>
                    <a:pt x="141" y="199"/>
                  </a:lnTo>
                  <a:lnTo>
                    <a:pt x="141" y="197"/>
                  </a:lnTo>
                  <a:lnTo>
                    <a:pt x="143" y="197"/>
                  </a:lnTo>
                  <a:lnTo>
                    <a:pt x="143" y="199"/>
                  </a:lnTo>
                  <a:close/>
                  <a:moveTo>
                    <a:pt x="216" y="195"/>
                  </a:moveTo>
                  <a:lnTo>
                    <a:pt x="216" y="194"/>
                  </a:lnTo>
                  <a:lnTo>
                    <a:pt x="216" y="195"/>
                  </a:lnTo>
                  <a:close/>
                  <a:moveTo>
                    <a:pt x="183" y="194"/>
                  </a:moveTo>
                  <a:lnTo>
                    <a:pt x="185" y="194"/>
                  </a:lnTo>
                  <a:lnTo>
                    <a:pt x="185" y="195"/>
                  </a:lnTo>
                  <a:lnTo>
                    <a:pt x="183" y="195"/>
                  </a:lnTo>
                  <a:lnTo>
                    <a:pt x="183" y="194"/>
                  </a:lnTo>
                  <a:close/>
                  <a:moveTo>
                    <a:pt x="150" y="194"/>
                  </a:moveTo>
                  <a:lnTo>
                    <a:pt x="148" y="194"/>
                  </a:lnTo>
                  <a:lnTo>
                    <a:pt x="150" y="194"/>
                  </a:lnTo>
                  <a:close/>
                  <a:moveTo>
                    <a:pt x="154" y="194"/>
                  </a:moveTo>
                  <a:lnTo>
                    <a:pt x="152" y="194"/>
                  </a:lnTo>
                  <a:lnTo>
                    <a:pt x="154" y="194"/>
                  </a:lnTo>
                  <a:close/>
                  <a:moveTo>
                    <a:pt x="160" y="178"/>
                  </a:moveTo>
                  <a:lnTo>
                    <a:pt x="158" y="180"/>
                  </a:lnTo>
                  <a:lnTo>
                    <a:pt x="158" y="178"/>
                  </a:lnTo>
                  <a:lnTo>
                    <a:pt x="160" y="178"/>
                  </a:lnTo>
                  <a:close/>
                  <a:moveTo>
                    <a:pt x="148" y="170"/>
                  </a:moveTo>
                  <a:lnTo>
                    <a:pt x="146" y="170"/>
                  </a:lnTo>
                  <a:lnTo>
                    <a:pt x="148" y="170"/>
                  </a:lnTo>
                  <a:close/>
                  <a:moveTo>
                    <a:pt x="219" y="169"/>
                  </a:moveTo>
                  <a:lnTo>
                    <a:pt x="217" y="169"/>
                  </a:lnTo>
                  <a:lnTo>
                    <a:pt x="217" y="167"/>
                  </a:lnTo>
                  <a:lnTo>
                    <a:pt x="217" y="169"/>
                  </a:lnTo>
                  <a:lnTo>
                    <a:pt x="219" y="169"/>
                  </a:lnTo>
                  <a:close/>
                  <a:moveTo>
                    <a:pt x="152" y="167"/>
                  </a:moveTo>
                  <a:lnTo>
                    <a:pt x="150" y="167"/>
                  </a:lnTo>
                  <a:lnTo>
                    <a:pt x="152" y="167"/>
                  </a:lnTo>
                  <a:close/>
                  <a:moveTo>
                    <a:pt x="158" y="172"/>
                  </a:moveTo>
                  <a:lnTo>
                    <a:pt x="158" y="174"/>
                  </a:lnTo>
                  <a:lnTo>
                    <a:pt x="158" y="172"/>
                  </a:lnTo>
                  <a:lnTo>
                    <a:pt x="156" y="172"/>
                  </a:lnTo>
                  <a:lnTo>
                    <a:pt x="156" y="174"/>
                  </a:lnTo>
                  <a:lnTo>
                    <a:pt x="156" y="176"/>
                  </a:lnTo>
                  <a:lnTo>
                    <a:pt x="154" y="176"/>
                  </a:lnTo>
                  <a:lnTo>
                    <a:pt x="154" y="178"/>
                  </a:lnTo>
                  <a:lnTo>
                    <a:pt x="154" y="180"/>
                  </a:lnTo>
                  <a:lnTo>
                    <a:pt x="156" y="182"/>
                  </a:lnTo>
                  <a:lnTo>
                    <a:pt x="154" y="182"/>
                  </a:lnTo>
                  <a:lnTo>
                    <a:pt x="156" y="184"/>
                  </a:lnTo>
                  <a:lnTo>
                    <a:pt x="154" y="184"/>
                  </a:lnTo>
                  <a:lnTo>
                    <a:pt x="152" y="184"/>
                  </a:lnTo>
                  <a:lnTo>
                    <a:pt x="152" y="186"/>
                  </a:lnTo>
                  <a:lnTo>
                    <a:pt x="154" y="186"/>
                  </a:lnTo>
                  <a:lnTo>
                    <a:pt x="152" y="186"/>
                  </a:lnTo>
                  <a:lnTo>
                    <a:pt x="152" y="188"/>
                  </a:lnTo>
                  <a:lnTo>
                    <a:pt x="150" y="188"/>
                  </a:lnTo>
                  <a:lnTo>
                    <a:pt x="150" y="190"/>
                  </a:lnTo>
                  <a:lnTo>
                    <a:pt x="150" y="188"/>
                  </a:lnTo>
                  <a:lnTo>
                    <a:pt x="148" y="186"/>
                  </a:lnTo>
                  <a:lnTo>
                    <a:pt x="146" y="186"/>
                  </a:lnTo>
                  <a:lnTo>
                    <a:pt x="146" y="184"/>
                  </a:lnTo>
                  <a:lnTo>
                    <a:pt x="146" y="182"/>
                  </a:lnTo>
                  <a:lnTo>
                    <a:pt x="144" y="182"/>
                  </a:lnTo>
                  <a:lnTo>
                    <a:pt x="144" y="180"/>
                  </a:lnTo>
                  <a:lnTo>
                    <a:pt x="143" y="180"/>
                  </a:lnTo>
                  <a:lnTo>
                    <a:pt x="141" y="180"/>
                  </a:lnTo>
                  <a:lnTo>
                    <a:pt x="143" y="180"/>
                  </a:lnTo>
                  <a:lnTo>
                    <a:pt x="143" y="178"/>
                  </a:lnTo>
                  <a:lnTo>
                    <a:pt x="144" y="178"/>
                  </a:lnTo>
                  <a:lnTo>
                    <a:pt x="146" y="178"/>
                  </a:lnTo>
                  <a:lnTo>
                    <a:pt x="146" y="180"/>
                  </a:lnTo>
                  <a:lnTo>
                    <a:pt x="146" y="182"/>
                  </a:lnTo>
                  <a:lnTo>
                    <a:pt x="148" y="182"/>
                  </a:lnTo>
                  <a:lnTo>
                    <a:pt x="148" y="184"/>
                  </a:lnTo>
                  <a:lnTo>
                    <a:pt x="150" y="184"/>
                  </a:lnTo>
                  <a:lnTo>
                    <a:pt x="150" y="182"/>
                  </a:lnTo>
                  <a:lnTo>
                    <a:pt x="148" y="182"/>
                  </a:lnTo>
                  <a:lnTo>
                    <a:pt x="150" y="180"/>
                  </a:lnTo>
                  <a:lnTo>
                    <a:pt x="152" y="178"/>
                  </a:lnTo>
                  <a:lnTo>
                    <a:pt x="150" y="178"/>
                  </a:lnTo>
                  <a:lnTo>
                    <a:pt x="152" y="178"/>
                  </a:lnTo>
                  <a:lnTo>
                    <a:pt x="152" y="176"/>
                  </a:lnTo>
                  <a:lnTo>
                    <a:pt x="154" y="176"/>
                  </a:lnTo>
                  <a:lnTo>
                    <a:pt x="154" y="174"/>
                  </a:lnTo>
                  <a:lnTo>
                    <a:pt x="156" y="172"/>
                  </a:lnTo>
                  <a:lnTo>
                    <a:pt x="156" y="170"/>
                  </a:lnTo>
                  <a:lnTo>
                    <a:pt x="156" y="169"/>
                  </a:lnTo>
                  <a:lnTo>
                    <a:pt x="154" y="169"/>
                  </a:lnTo>
                  <a:lnTo>
                    <a:pt x="154" y="167"/>
                  </a:lnTo>
                  <a:lnTo>
                    <a:pt x="156" y="167"/>
                  </a:lnTo>
                  <a:lnTo>
                    <a:pt x="158" y="169"/>
                  </a:lnTo>
                  <a:lnTo>
                    <a:pt x="158" y="170"/>
                  </a:lnTo>
                  <a:lnTo>
                    <a:pt x="158" y="172"/>
                  </a:lnTo>
                  <a:close/>
                  <a:moveTo>
                    <a:pt x="166" y="153"/>
                  </a:moveTo>
                  <a:lnTo>
                    <a:pt x="164" y="153"/>
                  </a:lnTo>
                  <a:lnTo>
                    <a:pt x="166" y="153"/>
                  </a:lnTo>
                  <a:close/>
                  <a:moveTo>
                    <a:pt x="169" y="151"/>
                  </a:moveTo>
                  <a:lnTo>
                    <a:pt x="169" y="153"/>
                  </a:lnTo>
                  <a:lnTo>
                    <a:pt x="167" y="153"/>
                  </a:lnTo>
                  <a:lnTo>
                    <a:pt x="167" y="155"/>
                  </a:lnTo>
                  <a:lnTo>
                    <a:pt x="166" y="155"/>
                  </a:lnTo>
                  <a:lnTo>
                    <a:pt x="166" y="153"/>
                  </a:lnTo>
                  <a:lnTo>
                    <a:pt x="167" y="151"/>
                  </a:lnTo>
                  <a:lnTo>
                    <a:pt x="167" y="149"/>
                  </a:lnTo>
                  <a:lnTo>
                    <a:pt x="169" y="149"/>
                  </a:lnTo>
                  <a:lnTo>
                    <a:pt x="169" y="151"/>
                  </a:lnTo>
                  <a:close/>
                  <a:moveTo>
                    <a:pt x="208" y="149"/>
                  </a:moveTo>
                  <a:lnTo>
                    <a:pt x="208" y="147"/>
                  </a:lnTo>
                  <a:lnTo>
                    <a:pt x="208" y="149"/>
                  </a:lnTo>
                  <a:close/>
                  <a:moveTo>
                    <a:pt x="356" y="142"/>
                  </a:moveTo>
                  <a:lnTo>
                    <a:pt x="354" y="142"/>
                  </a:lnTo>
                  <a:lnTo>
                    <a:pt x="356" y="142"/>
                  </a:lnTo>
                  <a:close/>
                  <a:moveTo>
                    <a:pt x="356" y="138"/>
                  </a:moveTo>
                  <a:lnTo>
                    <a:pt x="356" y="140"/>
                  </a:lnTo>
                  <a:lnTo>
                    <a:pt x="356" y="142"/>
                  </a:lnTo>
                  <a:lnTo>
                    <a:pt x="356" y="144"/>
                  </a:lnTo>
                  <a:lnTo>
                    <a:pt x="356" y="146"/>
                  </a:lnTo>
                  <a:lnTo>
                    <a:pt x="356" y="144"/>
                  </a:lnTo>
                  <a:lnTo>
                    <a:pt x="356" y="142"/>
                  </a:lnTo>
                  <a:lnTo>
                    <a:pt x="356" y="140"/>
                  </a:lnTo>
                  <a:lnTo>
                    <a:pt x="354" y="138"/>
                  </a:lnTo>
                  <a:lnTo>
                    <a:pt x="354" y="140"/>
                  </a:lnTo>
                  <a:lnTo>
                    <a:pt x="356" y="140"/>
                  </a:lnTo>
                  <a:lnTo>
                    <a:pt x="354" y="140"/>
                  </a:lnTo>
                  <a:lnTo>
                    <a:pt x="354" y="142"/>
                  </a:lnTo>
                  <a:lnTo>
                    <a:pt x="352" y="142"/>
                  </a:lnTo>
                  <a:lnTo>
                    <a:pt x="352" y="140"/>
                  </a:lnTo>
                  <a:lnTo>
                    <a:pt x="354" y="138"/>
                  </a:lnTo>
                  <a:lnTo>
                    <a:pt x="356" y="138"/>
                  </a:lnTo>
                  <a:close/>
                  <a:moveTo>
                    <a:pt x="344" y="136"/>
                  </a:moveTo>
                  <a:lnTo>
                    <a:pt x="342" y="136"/>
                  </a:lnTo>
                  <a:lnTo>
                    <a:pt x="344" y="136"/>
                  </a:lnTo>
                  <a:close/>
                  <a:moveTo>
                    <a:pt x="338" y="136"/>
                  </a:moveTo>
                  <a:lnTo>
                    <a:pt x="338" y="134"/>
                  </a:lnTo>
                  <a:lnTo>
                    <a:pt x="338" y="136"/>
                  </a:lnTo>
                  <a:close/>
                  <a:moveTo>
                    <a:pt x="337" y="134"/>
                  </a:moveTo>
                  <a:lnTo>
                    <a:pt x="337" y="136"/>
                  </a:lnTo>
                  <a:lnTo>
                    <a:pt x="337" y="134"/>
                  </a:lnTo>
                  <a:close/>
                  <a:moveTo>
                    <a:pt x="342" y="136"/>
                  </a:moveTo>
                  <a:lnTo>
                    <a:pt x="340" y="136"/>
                  </a:lnTo>
                  <a:lnTo>
                    <a:pt x="340" y="134"/>
                  </a:lnTo>
                  <a:lnTo>
                    <a:pt x="342" y="134"/>
                  </a:lnTo>
                  <a:lnTo>
                    <a:pt x="342" y="136"/>
                  </a:lnTo>
                  <a:close/>
                  <a:moveTo>
                    <a:pt x="340" y="128"/>
                  </a:moveTo>
                  <a:lnTo>
                    <a:pt x="342" y="128"/>
                  </a:lnTo>
                  <a:lnTo>
                    <a:pt x="344" y="128"/>
                  </a:lnTo>
                  <a:lnTo>
                    <a:pt x="344" y="130"/>
                  </a:lnTo>
                  <a:lnTo>
                    <a:pt x="342" y="130"/>
                  </a:lnTo>
                  <a:lnTo>
                    <a:pt x="342" y="132"/>
                  </a:lnTo>
                  <a:lnTo>
                    <a:pt x="342" y="130"/>
                  </a:lnTo>
                  <a:lnTo>
                    <a:pt x="340" y="130"/>
                  </a:lnTo>
                  <a:lnTo>
                    <a:pt x="340" y="128"/>
                  </a:lnTo>
                  <a:lnTo>
                    <a:pt x="338" y="128"/>
                  </a:lnTo>
                  <a:lnTo>
                    <a:pt x="340" y="128"/>
                  </a:lnTo>
                  <a:close/>
                  <a:moveTo>
                    <a:pt x="198" y="126"/>
                  </a:moveTo>
                  <a:lnTo>
                    <a:pt x="198" y="124"/>
                  </a:lnTo>
                  <a:lnTo>
                    <a:pt x="198" y="126"/>
                  </a:lnTo>
                  <a:close/>
                  <a:moveTo>
                    <a:pt x="344" y="122"/>
                  </a:moveTo>
                  <a:lnTo>
                    <a:pt x="344" y="124"/>
                  </a:lnTo>
                  <a:lnTo>
                    <a:pt x="344" y="126"/>
                  </a:lnTo>
                  <a:lnTo>
                    <a:pt x="344" y="128"/>
                  </a:lnTo>
                  <a:lnTo>
                    <a:pt x="342" y="128"/>
                  </a:lnTo>
                  <a:lnTo>
                    <a:pt x="340" y="128"/>
                  </a:lnTo>
                  <a:lnTo>
                    <a:pt x="340" y="126"/>
                  </a:lnTo>
                  <a:lnTo>
                    <a:pt x="338" y="124"/>
                  </a:lnTo>
                  <a:lnTo>
                    <a:pt x="340" y="124"/>
                  </a:lnTo>
                  <a:lnTo>
                    <a:pt x="342" y="124"/>
                  </a:lnTo>
                  <a:lnTo>
                    <a:pt x="344" y="126"/>
                  </a:lnTo>
                  <a:lnTo>
                    <a:pt x="344" y="124"/>
                  </a:lnTo>
                  <a:lnTo>
                    <a:pt x="342" y="124"/>
                  </a:lnTo>
                  <a:lnTo>
                    <a:pt x="344" y="124"/>
                  </a:lnTo>
                  <a:lnTo>
                    <a:pt x="344" y="122"/>
                  </a:lnTo>
                  <a:close/>
                  <a:moveTo>
                    <a:pt x="338" y="121"/>
                  </a:moveTo>
                  <a:lnTo>
                    <a:pt x="337" y="121"/>
                  </a:lnTo>
                  <a:lnTo>
                    <a:pt x="338" y="121"/>
                  </a:lnTo>
                  <a:close/>
                  <a:moveTo>
                    <a:pt x="200" y="119"/>
                  </a:moveTo>
                  <a:lnTo>
                    <a:pt x="200" y="117"/>
                  </a:lnTo>
                  <a:lnTo>
                    <a:pt x="200" y="119"/>
                  </a:lnTo>
                  <a:lnTo>
                    <a:pt x="202" y="119"/>
                  </a:lnTo>
                  <a:lnTo>
                    <a:pt x="200" y="119"/>
                  </a:lnTo>
                  <a:close/>
                  <a:moveTo>
                    <a:pt x="187" y="107"/>
                  </a:moveTo>
                  <a:lnTo>
                    <a:pt x="185" y="107"/>
                  </a:lnTo>
                  <a:lnTo>
                    <a:pt x="187" y="107"/>
                  </a:lnTo>
                  <a:close/>
                  <a:moveTo>
                    <a:pt x="183" y="103"/>
                  </a:moveTo>
                  <a:lnTo>
                    <a:pt x="181" y="103"/>
                  </a:lnTo>
                  <a:lnTo>
                    <a:pt x="183" y="103"/>
                  </a:lnTo>
                  <a:close/>
                  <a:moveTo>
                    <a:pt x="173" y="99"/>
                  </a:moveTo>
                  <a:lnTo>
                    <a:pt x="171" y="99"/>
                  </a:lnTo>
                  <a:lnTo>
                    <a:pt x="173" y="99"/>
                  </a:lnTo>
                  <a:close/>
                  <a:moveTo>
                    <a:pt x="175" y="98"/>
                  </a:moveTo>
                  <a:lnTo>
                    <a:pt x="175" y="96"/>
                  </a:lnTo>
                  <a:lnTo>
                    <a:pt x="175" y="98"/>
                  </a:lnTo>
                  <a:close/>
                  <a:moveTo>
                    <a:pt x="171" y="98"/>
                  </a:moveTo>
                  <a:lnTo>
                    <a:pt x="171" y="96"/>
                  </a:lnTo>
                  <a:lnTo>
                    <a:pt x="171" y="98"/>
                  </a:lnTo>
                  <a:close/>
                  <a:moveTo>
                    <a:pt x="166" y="96"/>
                  </a:moveTo>
                  <a:lnTo>
                    <a:pt x="167" y="96"/>
                  </a:lnTo>
                  <a:lnTo>
                    <a:pt x="166" y="98"/>
                  </a:lnTo>
                  <a:lnTo>
                    <a:pt x="166" y="96"/>
                  </a:lnTo>
                  <a:lnTo>
                    <a:pt x="164" y="96"/>
                  </a:lnTo>
                  <a:lnTo>
                    <a:pt x="166" y="96"/>
                  </a:lnTo>
                  <a:close/>
                  <a:moveTo>
                    <a:pt x="173" y="96"/>
                  </a:moveTo>
                  <a:lnTo>
                    <a:pt x="173" y="94"/>
                  </a:lnTo>
                  <a:lnTo>
                    <a:pt x="173" y="96"/>
                  </a:lnTo>
                  <a:close/>
                  <a:moveTo>
                    <a:pt x="208" y="96"/>
                  </a:moveTo>
                  <a:lnTo>
                    <a:pt x="208" y="94"/>
                  </a:lnTo>
                  <a:lnTo>
                    <a:pt x="208" y="96"/>
                  </a:lnTo>
                  <a:close/>
                  <a:moveTo>
                    <a:pt x="173" y="94"/>
                  </a:moveTo>
                  <a:lnTo>
                    <a:pt x="173" y="92"/>
                  </a:lnTo>
                  <a:lnTo>
                    <a:pt x="173" y="94"/>
                  </a:lnTo>
                  <a:close/>
                  <a:moveTo>
                    <a:pt x="162" y="92"/>
                  </a:moveTo>
                  <a:lnTo>
                    <a:pt x="160" y="92"/>
                  </a:lnTo>
                  <a:lnTo>
                    <a:pt x="162" y="92"/>
                  </a:lnTo>
                  <a:close/>
                  <a:moveTo>
                    <a:pt x="333" y="90"/>
                  </a:moveTo>
                  <a:lnTo>
                    <a:pt x="333" y="88"/>
                  </a:lnTo>
                  <a:lnTo>
                    <a:pt x="333" y="90"/>
                  </a:lnTo>
                  <a:close/>
                  <a:moveTo>
                    <a:pt x="335" y="86"/>
                  </a:moveTo>
                  <a:lnTo>
                    <a:pt x="335" y="88"/>
                  </a:lnTo>
                  <a:lnTo>
                    <a:pt x="337" y="88"/>
                  </a:lnTo>
                  <a:lnTo>
                    <a:pt x="337" y="90"/>
                  </a:lnTo>
                  <a:lnTo>
                    <a:pt x="335" y="90"/>
                  </a:lnTo>
                  <a:lnTo>
                    <a:pt x="335" y="88"/>
                  </a:lnTo>
                  <a:lnTo>
                    <a:pt x="333" y="88"/>
                  </a:lnTo>
                  <a:lnTo>
                    <a:pt x="333" y="86"/>
                  </a:lnTo>
                  <a:lnTo>
                    <a:pt x="335" y="86"/>
                  </a:lnTo>
                  <a:close/>
                  <a:moveTo>
                    <a:pt x="173" y="86"/>
                  </a:moveTo>
                  <a:lnTo>
                    <a:pt x="171" y="84"/>
                  </a:lnTo>
                  <a:lnTo>
                    <a:pt x="171" y="82"/>
                  </a:lnTo>
                  <a:lnTo>
                    <a:pt x="173" y="82"/>
                  </a:lnTo>
                  <a:lnTo>
                    <a:pt x="173" y="84"/>
                  </a:lnTo>
                  <a:lnTo>
                    <a:pt x="173" y="86"/>
                  </a:lnTo>
                  <a:close/>
                  <a:moveTo>
                    <a:pt x="202" y="82"/>
                  </a:moveTo>
                  <a:lnTo>
                    <a:pt x="202" y="80"/>
                  </a:lnTo>
                  <a:lnTo>
                    <a:pt x="202" y="82"/>
                  </a:lnTo>
                  <a:close/>
                  <a:moveTo>
                    <a:pt x="329" y="78"/>
                  </a:moveTo>
                  <a:lnTo>
                    <a:pt x="327" y="78"/>
                  </a:lnTo>
                  <a:lnTo>
                    <a:pt x="329" y="78"/>
                  </a:lnTo>
                  <a:close/>
                  <a:moveTo>
                    <a:pt x="221" y="78"/>
                  </a:moveTo>
                  <a:lnTo>
                    <a:pt x="219" y="78"/>
                  </a:lnTo>
                  <a:lnTo>
                    <a:pt x="221" y="78"/>
                  </a:lnTo>
                  <a:close/>
                  <a:moveTo>
                    <a:pt x="227" y="73"/>
                  </a:moveTo>
                  <a:lnTo>
                    <a:pt x="225" y="73"/>
                  </a:lnTo>
                  <a:lnTo>
                    <a:pt x="227" y="73"/>
                  </a:lnTo>
                  <a:close/>
                  <a:moveTo>
                    <a:pt x="217" y="71"/>
                  </a:moveTo>
                  <a:lnTo>
                    <a:pt x="216" y="71"/>
                  </a:lnTo>
                  <a:lnTo>
                    <a:pt x="217" y="71"/>
                  </a:lnTo>
                  <a:close/>
                  <a:moveTo>
                    <a:pt x="290" y="69"/>
                  </a:moveTo>
                  <a:lnTo>
                    <a:pt x="290" y="67"/>
                  </a:lnTo>
                  <a:lnTo>
                    <a:pt x="290" y="69"/>
                  </a:lnTo>
                  <a:close/>
                  <a:moveTo>
                    <a:pt x="221" y="61"/>
                  </a:moveTo>
                  <a:lnTo>
                    <a:pt x="221" y="59"/>
                  </a:lnTo>
                  <a:lnTo>
                    <a:pt x="221" y="61"/>
                  </a:lnTo>
                  <a:close/>
                  <a:moveTo>
                    <a:pt x="225" y="59"/>
                  </a:moveTo>
                  <a:lnTo>
                    <a:pt x="225" y="61"/>
                  </a:lnTo>
                  <a:lnTo>
                    <a:pt x="225" y="59"/>
                  </a:lnTo>
                  <a:close/>
                  <a:moveTo>
                    <a:pt x="162" y="59"/>
                  </a:moveTo>
                  <a:lnTo>
                    <a:pt x="160" y="59"/>
                  </a:lnTo>
                  <a:lnTo>
                    <a:pt x="162" y="59"/>
                  </a:lnTo>
                  <a:close/>
                  <a:moveTo>
                    <a:pt x="306" y="57"/>
                  </a:moveTo>
                  <a:lnTo>
                    <a:pt x="304" y="57"/>
                  </a:lnTo>
                  <a:lnTo>
                    <a:pt x="306" y="57"/>
                  </a:lnTo>
                  <a:close/>
                  <a:moveTo>
                    <a:pt x="256" y="55"/>
                  </a:moveTo>
                  <a:lnTo>
                    <a:pt x="258" y="55"/>
                  </a:lnTo>
                  <a:lnTo>
                    <a:pt x="256" y="55"/>
                  </a:lnTo>
                  <a:close/>
                  <a:moveTo>
                    <a:pt x="240" y="53"/>
                  </a:moveTo>
                  <a:lnTo>
                    <a:pt x="240" y="55"/>
                  </a:lnTo>
                  <a:lnTo>
                    <a:pt x="240" y="53"/>
                  </a:lnTo>
                  <a:close/>
                  <a:moveTo>
                    <a:pt x="233" y="53"/>
                  </a:moveTo>
                  <a:lnTo>
                    <a:pt x="233" y="55"/>
                  </a:lnTo>
                  <a:lnTo>
                    <a:pt x="231" y="57"/>
                  </a:lnTo>
                  <a:lnTo>
                    <a:pt x="231" y="59"/>
                  </a:lnTo>
                  <a:lnTo>
                    <a:pt x="229" y="59"/>
                  </a:lnTo>
                  <a:lnTo>
                    <a:pt x="229" y="57"/>
                  </a:lnTo>
                  <a:lnTo>
                    <a:pt x="231" y="57"/>
                  </a:lnTo>
                  <a:lnTo>
                    <a:pt x="231" y="55"/>
                  </a:lnTo>
                  <a:lnTo>
                    <a:pt x="231" y="53"/>
                  </a:lnTo>
                  <a:lnTo>
                    <a:pt x="233" y="53"/>
                  </a:lnTo>
                  <a:close/>
                  <a:moveTo>
                    <a:pt x="290" y="53"/>
                  </a:moveTo>
                  <a:lnTo>
                    <a:pt x="289" y="53"/>
                  </a:lnTo>
                  <a:lnTo>
                    <a:pt x="289" y="51"/>
                  </a:lnTo>
                  <a:lnTo>
                    <a:pt x="290" y="51"/>
                  </a:lnTo>
                  <a:lnTo>
                    <a:pt x="290" y="53"/>
                  </a:lnTo>
                  <a:close/>
                  <a:moveTo>
                    <a:pt x="225" y="46"/>
                  </a:moveTo>
                  <a:lnTo>
                    <a:pt x="225" y="48"/>
                  </a:lnTo>
                  <a:lnTo>
                    <a:pt x="225" y="46"/>
                  </a:lnTo>
                  <a:close/>
                  <a:moveTo>
                    <a:pt x="300" y="46"/>
                  </a:moveTo>
                  <a:lnTo>
                    <a:pt x="298" y="46"/>
                  </a:lnTo>
                  <a:lnTo>
                    <a:pt x="300" y="46"/>
                  </a:lnTo>
                  <a:close/>
                  <a:moveTo>
                    <a:pt x="302" y="42"/>
                  </a:moveTo>
                  <a:lnTo>
                    <a:pt x="304" y="42"/>
                  </a:lnTo>
                  <a:lnTo>
                    <a:pt x="304" y="44"/>
                  </a:lnTo>
                  <a:lnTo>
                    <a:pt x="304" y="46"/>
                  </a:lnTo>
                  <a:lnTo>
                    <a:pt x="302" y="46"/>
                  </a:lnTo>
                  <a:lnTo>
                    <a:pt x="304" y="44"/>
                  </a:lnTo>
                  <a:lnTo>
                    <a:pt x="302" y="44"/>
                  </a:lnTo>
                  <a:lnTo>
                    <a:pt x="300" y="44"/>
                  </a:lnTo>
                  <a:lnTo>
                    <a:pt x="300" y="42"/>
                  </a:lnTo>
                  <a:lnTo>
                    <a:pt x="302" y="42"/>
                  </a:lnTo>
                  <a:close/>
                  <a:moveTo>
                    <a:pt x="302" y="38"/>
                  </a:moveTo>
                  <a:lnTo>
                    <a:pt x="300" y="38"/>
                  </a:lnTo>
                  <a:lnTo>
                    <a:pt x="302" y="38"/>
                  </a:lnTo>
                  <a:close/>
                  <a:moveTo>
                    <a:pt x="225" y="36"/>
                  </a:moveTo>
                  <a:lnTo>
                    <a:pt x="227" y="36"/>
                  </a:lnTo>
                  <a:lnTo>
                    <a:pt x="225" y="36"/>
                  </a:lnTo>
                  <a:close/>
                  <a:moveTo>
                    <a:pt x="296" y="36"/>
                  </a:moveTo>
                  <a:lnTo>
                    <a:pt x="296" y="34"/>
                  </a:lnTo>
                  <a:lnTo>
                    <a:pt x="296" y="36"/>
                  </a:lnTo>
                  <a:close/>
                  <a:moveTo>
                    <a:pt x="300" y="36"/>
                  </a:moveTo>
                  <a:lnTo>
                    <a:pt x="300" y="38"/>
                  </a:lnTo>
                  <a:lnTo>
                    <a:pt x="300" y="36"/>
                  </a:lnTo>
                  <a:lnTo>
                    <a:pt x="298" y="36"/>
                  </a:lnTo>
                  <a:lnTo>
                    <a:pt x="296" y="36"/>
                  </a:lnTo>
                  <a:lnTo>
                    <a:pt x="298" y="34"/>
                  </a:lnTo>
                  <a:lnTo>
                    <a:pt x="300" y="34"/>
                  </a:lnTo>
                  <a:lnTo>
                    <a:pt x="300" y="36"/>
                  </a:lnTo>
                  <a:close/>
                  <a:moveTo>
                    <a:pt x="239" y="34"/>
                  </a:moveTo>
                  <a:lnTo>
                    <a:pt x="239" y="32"/>
                  </a:lnTo>
                  <a:lnTo>
                    <a:pt x="239" y="30"/>
                  </a:lnTo>
                  <a:lnTo>
                    <a:pt x="239" y="32"/>
                  </a:lnTo>
                  <a:lnTo>
                    <a:pt x="239" y="34"/>
                  </a:lnTo>
                  <a:close/>
                  <a:moveTo>
                    <a:pt x="244" y="30"/>
                  </a:moveTo>
                  <a:lnTo>
                    <a:pt x="244" y="28"/>
                  </a:lnTo>
                  <a:lnTo>
                    <a:pt x="244" y="30"/>
                  </a:lnTo>
                  <a:close/>
                  <a:moveTo>
                    <a:pt x="269" y="28"/>
                  </a:moveTo>
                  <a:lnTo>
                    <a:pt x="269" y="26"/>
                  </a:lnTo>
                  <a:lnTo>
                    <a:pt x="269" y="28"/>
                  </a:lnTo>
                  <a:close/>
                  <a:moveTo>
                    <a:pt x="265" y="28"/>
                  </a:moveTo>
                  <a:lnTo>
                    <a:pt x="265" y="26"/>
                  </a:lnTo>
                  <a:lnTo>
                    <a:pt x="265" y="28"/>
                  </a:lnTo>
                  <a:close/>
                  <a:moveTo>
                    <a:pt x="289" y="7"/>
                  </a:moveTo>
                  <a:lnTo>
                    <a:pt x="287" y="7"/>
                  </a:lnTo>
                  <a:lnTo>
                    <a:pt x="289" y="7"/>
                  </a:lnTo>
                  <a:close/>
                  <a:moveTo>
                    <a:pt x="283" y="3"/>
                  </a:moveTo>
                  <a:lnTo>
                    <a:pt x="283" y="2"/>
                  </a:lnTo>
                  <a:lnTo>
                    <a:pt x="283" y="3"/>
                  </a:lnTo>
                  <a:close/>
                  <a:moveTo>
                    <a:pt x="277" y="2"/>
                  </a:moveTo>
                  <a:lnTo>
                    <a:pt x="279" y="2"/>
                  </a:lnTo>
                  <a:lnTo>
                    <a:pt x="281" y="2"/>
                  </a:lnTo>
                  <a:lnTo>
                    <a:pt x="281" y="3"/>
                  </a:lnTo>
                  <a:lnTo>
                    <a:pt x="283" y="3"/>
                  </a:lnTo>
                  <a:lnTo>
                    <a:pt x="281" y="3"/>
                  </a:lnTo>
                  <a:lnTo>
                    <a:pt x="279" y="3"/>
                  </a:lnTo>
                  <a:lnTo>
                    <a:pt x="281" y="5"/>
                  </a:lnTo>
                  <a:lnTo>
                    <a:pt x="281" y="3"/>
                  </a:lnTo>
                  <a:lnTo>
                    <a:pt x="281" y="5"/>
                  </a:lnTo>
                  <a:lnTo>
                    <a:pt x="283" y="5"/>
                  </a:lnTo>
                  <a:lnTo>
                    <a:pt x="283" y="3"/>
                  </a:lnTo>
                  <a:lnTo>
                    <a:pt x="285" y="3"/>
                  </a:lnTo>
                  <a:lnTo>
                    <a:pt x="285" y="5"/>
                  </a:lnTo>
                  <a:lnTo>
                    <a:pt x="285" y="3"/>
                  </a:lnTo>
                  <a:lnTo>
                    <a:pt x="285" y="5"/>
                  </a:lnTo>
                  <a:lnTo>
                    <a:pt x="287" y="5"/>
                  </a:lnTo>
                  <a:lnTo>
                    <a:pt x="287" y="7"/>
                  </a:lnTo>
                  <a:lnTo>
                    <a:pt x="287" y="9"/>
                  </a:lnTo>
                  <a:lnTo>
                    <a:pt x="285" y="9"/>
                  </a:lnTo>
                  <a:lnTo>
                    <a:pt x="287" y="9"/>
                  </a:lnTo>
                  <a:lnTo>
                    <a:pt x="289" y="11"/>
                  </a:lnTo>
                  <a:lnTo>
                    <a:pt x="289" y="13"/>
                  </a:lnTo>
                  <a:lnTo>
                    <a:pt x="289" y="15"/>
                  </a:lnTo>
                  <a:lnTo>
                    <a:pt x="289" y="17"/>
                  </a:lnTo>
                  <a:lnTo>
                    <a:pt x="290" y="17"/>
                  </a:lnTo>
                  <a:lnTo>
                    <a:pt x="290" y="19"/>
                  </a:lnTo>
                  <a:lnTo>
                    <a:pt x="292" y="19"/>
                  </a:lnTo>
                  <a:lnTo>
                    <a:pt x="290" y="19"/>
                  </a:lnTo>
                  <a:lnTo>
                    <a:pt x="290" y="21"/>
                  </a:lnTo>
                  <a:lnTo>
                    <a:pt x="290" y="19"/>
                  </a:lnTo>
                  <a:lnTo>
                    <a:pt x="289" y="19"/>
                  </a:lnTo>
                  <a:lnTo>
                    <a:pt x="289" y="21"/>
                  </a:lnTo>
                  <a:lnTo>
                    <a:pt x="290" y="21"/>
                  </a:lnTo>
                  <a:lnTo>
                    <a:pt x="292" y="21"/>
                  </a:lnTo>
                  <a:lnTo>
                    <a:pt x="292" y="23"/>
                  </a:lnTo>
                  <a:lnTo>
                    <a:pt x="294" y="21"/>
                  </a:lnTo>
                  <a:lnTo>
                    <a:pt x="294" y="23"/>
                  </a:lnTo>
                  <a:lnTo>
                    <a:pt x="292" y="23"/>
                  </a:lnTo>
                  <a:lnTo>
                    <a:pt x="294" y="25"/>
                  </a:lnTo>
                  <a:lnTo>
                    <a:pt x="294" y="26"/>
                  </a:lnTo>
                  <a:lnTo>
                    <a:pt x="294" y="28"/>
                  </a:lnTo>
                  <a:lnTo>
                    <a:pt x="296" y="28"/>
                  </a:lnTo>
                  <a:lnTo>
                    <a:pt x="298" y="30"/>
                  </a:lnTo>
                  <a:lnTo>
                    <a:pt x="296" y="30"/>
                  </a:lnTo>
                  <a:lnTo>
                    <a:pt x="294" y="30"/>
                  </a:lnTo>
                  <a:lnTo>
                    <a:pt x="296" y="32"/>
                  </a:lnTo>
                  <a:lnTo>
                    <a:pt x="294" y="32"/>
                  </a:lnTo>
                  <a:lnTo>
                    <a:pt x="294" y="34"/>
                  </a:lnTo>
                  <a:lnTo>
                    <a:pt x="294" y="36"/>
                  </a:lnTo>
                  <a:lnTo>
                    <a:pt x="294" y="38"/>
                  </a:lnTo>
                  <a:lnTo>
                    <a:pt x="296" y="38"/>
                  </a:lnTo>
                  <a:lnTo>
                    <a:pt x="296" y="40"/>
                  </a:lnTo>
                  <a:lnTo>
                    <a:pt x="296" y="42"/>
                  </a:lnTo>
                  <a:lnTo>
                    <a:pt x="296" y="44"/>
                  </a:lnTo>
                  <a:lnTo>
                    <a:pt x="298" y="44"/>
                  </a:lnTo>
                  <a:lnTo>
                    <a:pt x="298" y="46"/>
                  </a:lnTo>
                  <a:lnTo>
                    <a:pt x="298" y="48"/>
                  </a:lnTo>
                  <a:lnTo>
                    <a:pt x="298" y="50"/>
                  </a:lnTo>
                  <a:lnTo>
                    <a:pt x="300" y="50"/>
                  </a:lnTo>
                  <a:lnTo>
                    <a:pt x="300" y="51"/>
                  </a:lnTo>
                  <a:lnTo>
                    <a:pt x="298" y="51"/>
                  </a:lnTo>
                  <a:lnTo>
                    <a:pt x="298" y="50"/>
                  </a:lnTo>
                  <a:lnTo>
                    <a:pt x="296" y="50"/>
                  </a:lnTo>
                  <a:lnTo>
                    <a:pt x="296" y="48"/>
                  </a:lnTo>
                  <a:lnTo>
                    <a:pt x="294" y="48"/>
                  </a:lnTo>
                  <a:lnTo>
                    <a:pt x="294" y="46"/>
                  </a:lnTo>
                  <a:lnTo>
                    <a:pt x="292" y="46"/>
                  </a:lnTo>
                  <a:lnTo>
                    <a:pt x="292" y="44"/>
                  </a:lnTo>
                  <a:lnTo>
                    <a:pt x="292" y="42"/>
                  </a:lnTo>
                  <a:lnTo>
                    <a:pt x="290" y="42"/>
                  </a:lnTo>
                  <a:lnTo>
                    <a:pt x="289" y="40"/>
                  </a:lnTo>
                  <a:lnTo>
                    <a:pt x="289" y="42"/>
                  </a:lnTo>
                  <a:lnTo>
                    <a:pt x="289" y="44"/>
                  </a:lnTo>
                  <a:lnTo>
                    <a:pt x="287" y="44"/>
                  </a:lnTo>
                  <a:lnTo>
                    <a:pt x="289" y="44"/>
                  </a:lnTo>
                  <a:lnTo>
                    <a:pt x="289" y="46"/>
                  </a:lnTo>
                  <a:lnTo>
                    <a:pt x="289" y="48"/>
                  </a:lnTo>
                  <a:lnTo>
                    <a:pt x="287" y="48"/>
                  </a:lnTo>
                  <a:lnTo>
                    <a:pt x="287" y="50"/>
                  </a:lnTo>
                  <a:lnTo>
                    <a:pt x="287" y="51"/>
                  </a:lnTo>
                  <a:lnTo>
                    <a:pt x="287" y="50"/>
                  </a:lnTo>
                  <a:lnTo>
                    <a:pt x="285" y="50"/>
                  </a:lnTo>
                  <a:lnTo>
                    <a:pt x="287" y="48"/>
                  </a:lnTo>
                  <a:lnTo>
                    <a:pt x="285" y="48"/>
                  </a:lnTo>
                  <a:lnTo>
                    <a:pt x="285" y="46"/>
                  </a:lnTo>
                  <a:lnTo>
                    <a:pt x="283" y="46"/>
                  </a:lnTo>
                  <a:lnTo>
                    <a:pt x="283" y="48"/>
                  </a:lnTo>
                  <a:lnTo>
                    <a:pt x="281" y="48"/>
                  </a:lnTo>
                  <a:lnTo>
                    <a:pt x="281" y="46"/>
                  </a:lnTo>
                  <a:lnTo>
                    <a:pt x="281" y="44"/>
                  </a:lnTo>
                  <a:lnTo>
                    <a:pt x="279" y="44"/>
                  </a:lnTo>
                  <a:lnTo>
                    <a:pt x="279" y="42"/>
                  </a:lnTo>
                  <a:lnTo>
                    <a:pt x="279" y="40"/>
                  </a:lnTo>
                  <a:lnTo>
                    <a:pt x="277" y="40"/>
                  </a:lnTo>
                  <a:lnTo>
                    <a:pt x="279" y="38"/>
                  </a:lnTo>
                  <a:lnTo>
                    <a:pt x="277" y="38"/>
                  </a:lnTo>
                  <a:lnTo>
                    <a:pt x="275" y="40"/>
                  </a:lnTo>
                  <a:lnTo>
                    <a:pt x="275" y="42"/>
                  </a:lnTo>
                  <a:lnTo>
                    <a:pt x="273" y="42"/>
                  </a:lnTo>
                  <a:lnTo>
                    <a:pt x="273" y="44"/>
                  </a:lnTo>
                  <a:lnTo>
                    <a:pt x="271" y="44"/>
                  </a:lnTo>
                  <a:lnTo>
                    <a:pt x="271" y="46"/>
                  </a:lnTo>
                  <a:lnTo>
                    <a:pt x="273" y="46"/>
                  </a:lnTo>
                  <a:lnTo>
                    <a:pt x="273" y="48"/>
                  </a:lnTo>
                  <a:lnTo>
                    <a:pt x="273" y="46"/>
                  </a:lnTo>
                  <a:lnTo>
                    <a:pt x="275" y="46"/>
                  </a:lnTo>
                  <a:lnTo>
                    <a:pt x="275" y="48"/>
                  </a:lnTo>
                  <a:lnTo>
                    <a:pt x="275" y="50"/>
                  </a:lnTo>
                  <a:lnTo>
                    <a:pt x="273" y="51"/>
                  </a:lnTo>
                  <a:lnTo>
                    <a:pt x="271" y="51"/>
                  </a:lnTo>
                  <a:lnTo>
                    <a:pt x="271" y="53"/>
                  </a:lnTo>
                  <a:lnTo>
                    <a:pt x="271" y="55"/>
                  </a:lnTo>
                  <a:lnTo>
                    <a:pt x="273" y="55"/>
                  </a:lnTo>
                  <a:lnTo>
                    <a:pt x="273" y="53"/>
                  </a:lnTo>
                  <a:lnTo>
                    <a:pt x="273" y="55"/>
                  </a:lnTo>
                  <a:lnTo>
                    <a:pt x="275" y="55"/>
                  </a:lnTo>
                  <a:lnTo>
                    <a:pt x="275" y="53"/>
                  </a:lnTo>
                  <a:lnTo>
                    <a:pt x="277" y="53"/>
                  </a:lnTo>
                  <a:lnTo>
                    <a:pt x="277" y="55"/>
                  </a:lnTo>
                  <a:lnTo>
                    <a:pt x="279" y="55"/>
                  </a:lnTo>
                  <a:lnTo>
                    <a:pt x="281" y="55"/>
                  </a:lnTo>
                  <a:lnTo>
                    <a:pt x="283" y="55"/>
                  </a:lnTo>
                  <a:lnTo>
                    <a:pt x="283" y="57"/>
                  </a:lnTo>
                  <a:lnTo>
                    <a:pt x="283" y="59"/>
                  </a:lnTo>
                  <a:lnTo>
                    <a:pt x="281" y="59"/>
                  </a:lnTo>
                  <a:lnTo>
                    <a:pt x="281" y="61"/>
                  </a:lnTo>
                  <a:lnTo>
                    <a:pt x="281" y="63"/>
                  </a:lnTo>
                  <a:lnTo>
                    <a:pt x="279" y="63"/>
                  </a:lnTo>
                  <a:lnTo>
                    <a:pt x="277" y="63"/>
                  </a:lnTo>
                  <a:lnTo>
                    <a:pt x="277" y="65"/>
                  </a:lnTo>
                  <a:lnTo>
                    <a:pt x="275" y="65"/>
                  </a:lnTo>
                  <a:lnTo>
                    <a:pt x="275" y="63"/>
                  </a:lnTo>
                  <a:lnTo>
                    <a:pt x="273" y="63"/>
                  </a:lnTo>
                  <a:lnTo>
                    <a:pt x="273" y="61"/>
                  </a:lnTo>
                  <a:lnTo>
                    <a:pt x="273" y="59"/>
                  </a:lnTo>
                  <a:lnTo>
                    <a:pt x="271" y="59"/>
                  </a:lnTo>
                  <a:lnTo>
                    <a:pt x="271" y="57"/>
                  </a:lnTo>
                  <a:lnTo>
                    <a:pt x="269" y="57"/>
                  </a:lnTo>
                  <a:lnTo>
                    <a:pt x="269" y="59"/>
                  </a:lnTo>
                  <a:lnTo>
                    <a:pt x="267" y="59"/>
                  </a:lnTo>
                  <a:lnTo>
                    <a:pt x="269" y="59"/>
                  </a:lnTo>
                  <a:lnTo>
                    <a:pt x="269" y="61"/>
                  </a:lnTo>
                  <a:lnTo>
                    <a:pt x="267" y="61"/>
                  </a:lnTo>
                  <a:lnTo>
                    <a:pt x="267" y="63"/>
                  </a:lnTo>
                  <a:lnTo>
                    <a:pt x="269" y="63"/>
                  </a:lnTo>
                  <a:lnTo>
                    <a:pt x="267" y="63"/>
                  </a:lnTo>
                  <a:lnTo>
                    <a:pt x="267" y="65"/>
                  </a:lnTo>
                  <a:lnTo>
                    <a:pt x="265" y="65"/>
                  </a:lnTo>
                  <a:lnTo>
                    <a:pt x="265" y="67"/>
                  </a:lnTo>
                  <a:lnTo>
                    <a:pt x="265" y="69"/>
                  </a:lnTo>
                  <a:lnTo>
                    <a:pt x="267" y="69"/>
                  </a:lnTo>
                  <a:lnTo>
                    <a:pt x="269" y="69"/>
                  </a:lnTo>
                  <a:lnTo>
                    <a:pt x="271" y="69"/>
                  </a:lnTo>
                  <a:lnTo>
                    <a:pt x="269" y="69"/>
                  </a:lnTo>
                  <a:lnTo>
                    <a:pt x="269" y="71"/>
                  </a:lnTo>
                  <a:lnTo>
                    <a:pt x="271" y="71"/>
                  </a:lnTo>
                  <a:lnTo>
                    <a:pt x="271" y="69"/>
                  </a:lnTo>
                  <a:lnTo>
                    <a:pt x="273" y="69"/>
                  </a:lnTo>
                  <a:lnTo>
                    <a:pt x="273" y="67"/>
                  </a:lnTo>
                  <a:lnTo>
                    <a:pt x="275" y="67"/>
                  </a:lnTo>
                  <a:lnTo>
                    <a:pt x="275" y="69"/>
                  </a:lnTo>
                  <a:lnTo>
                    <a:pt x="275" y="67"/>
                  </a:lnTo>
                  <a:lnTo>
                    <a:pt x="275" y="69"/>
                  </a:lnTo>
                  <a:lnTo>
                    <a:pt x="277" y="69"/>
                  </a:lnTo>
                  <a:lnTo>
                    <a:pt x="275" y="67"/>
                  </a:lnTo>
                  <a:lnTo>
                    <a:pt x="277" y="67"/>
                  </a:lnTo>
                  <a:lnTo>
                    <a:pt x="279" y="67"/>
                  </a:lnTo>
                  <a:lnTo>
                    <a:pt x="281" y="67"/>
                  </a:lnTo>
                  <a:lnTo>
                    <a:pt x="281" y="65"/>
                  </a:lnTo>
                  <a:lnTo>
                    <a:pt x="283" y="63"/>
                  </a:lnTo>
                  <a:lnTo>
                    <a:pt x="285" y="61"/>
                  </a:lnTo>
                  <a:lnTo>
                    <a:pt x="287" y="61"/>
                  </a:lnTo>
                  <a:lnTo>
                    <a:pt x="287" y="63"/>
                  </a:lnTo>
                  <a:lnTo>
                    <a:pt x="289" y="63"/>
                  </a:lnTo>
                  <a:lnTo>
                    <a:pt x="289" y="65"/>
                  </a:lnTo>
                  <a:lnTo>
                    <a:pt x="287" y="67"/>
                  </a:lnTo>
                  <a:lnTo>
                    <a:pt x="287" y="69"/>
                  </a:lnTo>
                  <a:lnTo>
                    <a:pt x="289" y="69"/>
                  </a:lnTo>
                  <a:lnTo>
                    <a:pt x="290" y="69"/>
                  </a:lnTo>
                  <a:lnTo>
                    <a:pt x="290" y="71"/>
                  </a:lnTo>
                  <a:lnTo>
                    <a:pt x="292" y="71"/>
                  </a:lnTo>
                  <a:lnTo>
                    <a:pt x="292" y="69"/>
                  </a:lnTo>
                  <a:lnTo>
                    <a:pt x="294" y="69"/>
                  </a:lnTo>
                  <a:lnTo>
                    <a:pt x="296" y="69"/>
                  </a:lnTo>
                  <a:lnTo>
                    <a:pt x="296" y="67"/>
                  </a:lnTo>
                  <a:lnTo>
                    <a:pt x="296" y="65"/>
                  </a:lnTo>
                  <a:lnTo>
                    <a:pt x="296" y="63"/>
                  </a:lnTo>
                  <a:lnTo>
                    <a:pt x="294" y="61"/>
                  </a:lnTo>
                  <a:lnTo>
                    <a:pt x="294" y="59"/>
                  </a:lnTo>
                  <a:lnTo>
                    <a:pt x="292" y="59"/>
                  </a:lnTo>
                  <a:lnTo>
                    <a:pt x="294" y="57"/>
                  </a:lnTo>
                  <a:lnTo>
                    <a:pt x="294" y="55"/>
                  </a:lnTo>
                  <a:lnTo>
                    <a:pt x="296" y="55"/>
                  </a:lnTo>
                  <a:lnTo>
                    <a:pt x="296" y="53"/>
                  </a:lnTo>
                  <a:lnTo>
                    <a:pt x="298" y="53"/>
                  </a:lnTo>
                  <a:lnTo>
                    <a:pt x="296" y="53"/>
                  </a:lnTo>
                  <a:lnTo>
                    <a:pt x="298" y="53"/>
                  </a:lnTo>
                  <a:lnTo>
                    <a:pt x="300" y="53"/>
                  </a:lnTo>
                  <a:lnTo>
                    <a:pt x="300" y="55"/>
                  </a:lnTo>
                  <a:lnTo>
                    <a:pt x="302" y="55"/>
                  </a:lnTo>
                  <a:lnTo>
                    <a:pt x="302" y="57"/>
                  </a:lnTo>
                  <a:lnTo>
                    <a:pt x="302" y="55"/>
                  </a:lnTo>
                  <a:lnTo>
                    <a:pt x="302" y="57"/>
                  </a:lnTo>
                  <a:lnTo>
                    <a:pt x="304" y="57"/>
                  </a:lnTo>
                  <a:lnTo>
                    <a:pt x="304" y="59"/>
                  </a:lnTo>
                  <a:lnTo>
                    <a:pt x="306" y="59"/>
                  </a:lnTo>
                  <a:lnTo>
                    <a:pt x="304" y="59"/>
                  </a:lnTo>
                  <a:lnTo>
                    <a:pt x="304" y="61"/>
                  </a:lnTo>
                  <a:lnTo>
                    <a:pt x="304" y="63"/>
                  </a:lnTo>
                  <a:lnTo>
                    <a:pt x="306" y="63"/>
                  </a:lnTo>
                  <a:lnTo>
                    <a:pt x="306" y="61"/>
                  </a:lnTo>
                  <a:lnTo>
                    <a:pt x="306" y="63"/>
                  </a:lnTo>
                  <a:lnTo>
                    <a:pt x="306" y="65"/>
                  </a:lnTo>
                  <a:lnTo>
                    <a:pt x="304" y="65"/>
                  </a:lnTo>
                  <a:lnTo>
                    <a:pt x="306" y="67"/>
                  </a:lnTo>
                  <a:lnTo>
                    <a:pt x="308" y="65"/>
                  </a:lnTo>
                  <a:lnTo>
                    <a:pt x="308" y="67"/>
                  </a:lnTo>
                  <a:lnTo>
                    <a:pt x="306" y="67"/>
                  </a:lnTo>
                  <a:lnTo>
                    <a:pt x="308" y="67"/>
                  </a:lnTo>
                  <a:lnTo>
                    <a:pt x="306" y="67"/>
                  </a:lnTo>
                  <a:lnTo>
                    <a:pt x="308" y="67"/>
                  </a:lnTo>
                  <a:lnTo>
                    <a:pt x="308" y="69"/>
                  </a:lnTo>
                  <a:lnTo>
                    <a:pt x="308" y="67"/>
                  </a:lnTo>
                  <a:lnTo>
                    <a:pt x="308" y="69"/>
                  </a:lnTo>
                  <a:lnTo>
                    <a:pt x="308" y="71"/>
                  </a:lnTo>
                  <a:lnTo>
                    <a:pt x="308" y="73"/>
                  </a:lnTo>
                  <a:lnTo>
                    <a:pt x="310" y="73"/>
                  </a:lnTo>
                  <a:lnTo>
                    <a:pt x="310" y="74"/>
                  </a:lnTo>
                  <a:lnTo>
                    <a:pt x="310" y="73"/>
                  </a:lnTo>
                  <a:lnTo>
                    <a:pt x="310" y="74"/>
                  </a:lnTo>
                  <a:lnTo>
                    <a:pt x="308" y="74"/>
                  </a:lnTo>
                  <a:lnTo>
                    <a:pt x="308" y="73"/>
                  </a:lnTo>
                  <a:lnTo>
                    <a:pt x="308" y="74"/>
                  </a:lnTo>
                  <a:lnTo>
                    <a:pt x="310" y="74"/>
                  </a:lnTo>
                  <a:lnTo>
                    <a:pt x="310" y="76"/>
                  </a:lnTo>
                  <a:lnTo>
                    <a:pt x="310" y="74"/>
                  </a:lnTo>
                  <a:lnTo>
                    <a:pt x="312" y="76"/>
                  </a:lnTo>
                  <a:lnTo>
                    <a:pt x="314" y="76"/>
                  </a:lnTo>
                  <a:lnTo>
                    <a:pt x="314" y="78"/>
                  </a:lnTo>
                  <a:lnTo>
                    <a:pt x="314" y="80"/>
                  </a:lnTo>
                  <a:lnTo>
                    <a:pt x="314" y="82"/>
                  </a:lnTo>
                  <a:lnTo>
                    <a:pt x="315" y="82"/>
                  </a:lnTo>
                  <a:lnTo>
                    <a:pt x="315" y="80"/>
                  </a:lnTo>
                  <a:lnTo>
                    <a:pt x="317" y="80"/>
                  </a:lnTo>
                  <a:lnTo>
                    <a:pt x="317" y="78"/>
                  </a:lnTo>
                  <a:lnTo>
                    <a:pt x="319" y="78"/>
                  </a:lnTo>
                  <a:lnTo>
                    <a:pt x="321" y="78"/>
                  </a:lnTo>
                  <a:lnTo>
                    <a:pt x="321" y="76"/>
                  </a:lnTo>
                  <a:lnTo>
                    <a:pt x="321" y="78"/>
                  </a:lnTo>
                  <a:lnTo>
                    <a:pt x="323" y="78"/>
                  </a:lnTo>
                  <a:lnTo>
                    <a:pt x="325" y="78"/>
                  </a:lnTo>
                  <a:lnTo>
                    <a:pt x="327" y="78"/>
                  </a:lnTo>
                  <a:lnTo>
                    <a:pt x="327" y="80"/>
                  </a:lnTo>
                  <a:lnTo>
                    <a:pt x="329" y="80"/>
                  </a:lnTo>
                  <a:lnTo>
                    <a:pt x="329" y="82"/>
                  </a:lnTo>
                  <a:lnTo>
                    <a:pt x="331" y="84"/>
                  </a:lnTo>
                  <a:lnTo>
                    <a:pt x="333" y="84"/>
                  </a:lnTo>
                  <a:lnTo>
                    <a:pt x="333" y="86"/>
                  </a:lnTo>
                  <a:lnTo>
                    <a:pt x="331" y="86"/>
                  </a:lnTo>
                  <a:lnTo>
                    <a:pt x="331" y="88"/>
                  </a:lnTo>
                  <a:lnTo>
                    <a:pt x="331" y="90"/>
                  </a:lnTo>
                  <a:lnTo>
                    <a:pt x="333" y="90"/>
                  </a:lnTo>
                  <a:lnTo>
                    <a:pt x="331" y="90"/>
                  </a:lnTo>
                  <a:lnTo>
                    <a:pt x="331" y="92"/>
                  </a:lnTo>
                  <a:lnTo>
                    <a:pt x="329" y="90"/>
                  </a:lnTo>
                  <a:lnTo>
                    <a:pt x="327" y="90"/>
                  </a:lnTo>
                  <a:lnTo>
                    <a:pt x="327" y="88"/>
                  </a:lnTo>
                  <a:lnTo>
                    <a:pt x="327" y="86"/>
                  </a:lnTo>
                  <a:lnTo>
                    <a:pt x="325" y="86"/>
                  </a:lnTo>
                  <a:lnTo>
                    <a:pt x="325" y="88"/>
                  </a:lnTo>
                  <a:lnTo>
                    <a:pt x="323" y="88"/>
                  </a:lnTo>
                  <a:lnTo>
                    <a:pt x="321" y="90"/>
                  </a:lnTo>
                  <a:lnTo>
                    <a:pt x="319" y="92"/>
                  </a:lnTo>
                  <a:lnTo>
                    <a:pt x="321" y="92"/>
                  </a:lnTo>
                  <a:lnTo>
                    <a:pt x="321" y="94"/>
                  </a:lnTo>
                  <a:lnTo>
                    <a:pt x="323" y="94"/>
                  </a:lnTo>
                  <a:lnTo>
                    <a:pt x="323" y="92"/>
                  </a:lnTo>
                  <a:lnTo>
                    <a:pt x="325" y="92"/>
                  </a:lnTo>
                  <a:lnTo>
                    <a:pt x="327" y="92"/>
                  </a:lnTo>
                  <a:lnTo>
                    <a:pt x="329" y="94"/>
                  </a:lnTo>
                  <a:lnTo>
                    <a:pt x="327" y="94"/>
                  </a:lnTo>
                  <a:lnTo>
                    <a:pt x="327" y="96"/>
                  </a:lnTo>
                  <a:lnTo>
                    <a:pt x="327" y="98"/>
                  </a:lnTo>
                  <a:lnTo>
                    <a:pt x="327" y="99"/>
                  </a:lnTo>
                  <a:lnTo>
                    <a:pt x="329" y="99"/>
                  </a:lnTo>
                  <a:lnTo>
                    <a:pt x="331" y="99"/>
                  </a:lnTo>
                  <a:lnTo>
                    <a:pt x="333" y="99"/>
                  </a:lnTo>
                  <a:lnTo>
                    <a:pt x="331" y="99"/>
                  </a:lnTo>
                  <a:lnTo>
                    <a:pt x="331" y="98"/>
                  </a:lnTo>
                  <a:lnTo>
                    <a:pt x="329" y="98"/>
                  </a:lnTo>
                  <a:lnTo>
                    <a:pt x="331" y="96"/>
                  </a:lnTo>
                  <a:lnTo>
                    <a:pt x="333" y="96"/>
                  </a:lnTo>
                  <a:lnTo>
                    <a:pt x="333" y="98"/>
                  </a:lnTo>
                  <a:lnTo>
                    <a:pt x="333" y="96"/>
                  </a:lnTo>
                  <a:lnTo>
                    <a:pt x="335" y="98"/>
                  </a:lnTo>
                  <a:lnTo>
                    <a:pt x="335" y="99"/>
                  </a:lnTo>
                  <a:lnTo>
                    <a:pt x="337" y="99"/>
                  </a:lnTo>
                  <a:lnTo>
                    <a:pt x="337" y="98"/>
                  </a:lnTo>
                  <a:lnTo>
                    <a:pt x="337" y="96"/>
                  </a:lnTo>
                  <a:lnTo>
                    <a:pt x="335" y="96"/>
                  </a:lnTo>
                  <a:lnTo>
                    <a:pt x="335" y="94"/>
                  </a:lnTo>
                  <a:lnTo>
                    <a:pt x="335" y="92"/>
                  </a:lnTo>
                  <a:lnTo>
                    <a:pt x="337" y="94"/>
                  </a:lnTo>
                  <a:lnTo>
                    <a:pt x="337" y="96"/>
                  </a:lnTo>
                  <a:lnTo>
                    <a:pt x="337" y="98"/>
                  </a:lnTo>
                  <a:lnTo>
                    <a:pt x="337" y="99"/>
                  </a:lnTo>
                  <a:lnTo>
                    <a:pt x="338" y="99"/>
                  </a:lnTo>
                  <a:lnTo>
                    <a:pt x="338" y="101"/>
                  </a:lnTo>
                  <a:lnTo>
                    <a:pt x="338" y="103"/>
                  </a:lnTo>
                  <a:lnTo>
                    <a:pt x="340" y="105"/>
                  </a:lnTo>
                  <a:lnTo>
                    <a:pt x="340" y="107"/>
                  </a:lnTo>
                  <a:lnTo>
                    <a:pt x="340" y="109"/>
                  </a:lnTo>
                  <a:lnTo>
                    <a:pt x="340" y="111"/>
                  </a:lnTo>
                  <a:lnTo>
                    <a:pt x="342" y="111"/>
                  </a:lnTo>
                  <a:lnTo>
                    <a:pt x="342" y="113"/>
                  </a:lnTo>
                  <a:lnTo>
                    <a:pt x="340" y="113"/>
                  </a:lnTo>
                  <a:lnTo>
                    <a:pt x="342" y="113"/>
                  </a:lnTo>
                  <a:lnTo>
                    <a:pt x="340" y="115"/>
                  </a:lnTo>
                  <a:lnTo>
                    <a:pt x="338" y="115"/>
                  </a:lnTo>
                  <a:lnTo>
                    <a:pt x="337" y="115"/>
                  </a:lnTo>
                  <a:lnTo>
                    <a:pt x="335" y="113"/>
                  </a:lnTo>
                  <a:lnTo>
                    <a:pt x="337" y="113"/>
                  </a:lnTo>
                  <a:lnTo>
                    <a:pt x="337" y="111"/>
                  </a:lnTo>
                  <a:lnTo>
                    <a:pt x="337" y="113"/>
                  </a:lnTo>
                  <a:lnTo>
                    <a:pt x="337" y="111"/>
                  </a:lnTo>
                  <a:lnTo>
                    <a:pt x="337" y="109"/>
                  </a:lnTo>
                  <a:lnTo>
                    <a:pt x="335" y="107"/>
                  </a:lnTo>
                  <a:lnTo>
                    <a:pt x="335" y="105"/>
                  </a:lnTo>
                  <a:lnTo>
                    <a:pt x="335" y="103"/>
                  </a:lnTo>
                  <a:lnTo>
                    <a:pt x="333" y="103"/>
                  </a:lnTo>
                  <a:lnTo>
                    <a:pt x="333" y="105"/>
                  </a:lnTo>
                  <a:lnTo>
                    <a:pt x="333" y="107"/>
                  </a:lnTo>
                  <a:lnTo>
                    <a:pt x="335" y="107"/>
                  </a:lnTo>
                  <a:lnTo>
                    <a:pt x="333" y="109"/>
                  </a:lnTo>
                  <a:lnTo>
                    <a:pt x="335" y="109"/>
                  </a:lnTo>
                  <a:lnTo>
                    <a:pt x="333" y="109"/>
                  </a:lnTo>
                  <a:lnTo>
                    <a:pt x="333" y="111"/>
                  </a:lnTo>
                  <a:lnTo>
                    <a:pt x="335" y="113"/>
                  </a:lnTo>
                  <a:lnTo>
                    <a:pt x="333" y="113"/>
                  </a:lnTo>
                  <a:lnTo>
                    <a:pt x="333" y="115"/>
                  </a:lnTo>
                  <a:lnTo>
                    <a:pt x="333" y="117"/>
                  </a:lnTo>
                  <a:lnTo>
                    <a:pt x="335" y="117"/>
                  </a:lnTo>
                  <a:lnTo>
                    <a:pt x="337" y="119"/>
                  </a:lnTo>
                  <a:lnTo>
                    <a:pt x="335" y="119"/>
                  </a:lnTo>
                  <a:lnTo>
                    <a:pt x="337" y="119"/>
                  </a:lnTo>
                  <a:lnTo>
                    <a:pt x="337" y="121"/>
                  </a:lnTo>
                  <a:lnTo>
                    <a:pt x="337" y="122"/>
                  </a:lnTo>
                  <a:lnTo>
                    <a:pt x="337" y="124"/>
                  </a:lnTo>
                  <a:lnTo>
                    <a:pt x="337" y="126"/>
                  </a:lnTo>
                  <a:lnTo>
                    <a:pt x="335" y="128"/>
                  </a:lnTo>
                  <a:lnTo>
                    <a:pt x="335" y="130"/>
                  </a:lnTo>
                  <a:lnTo>
                    <a:pt x="333" y="130"/>
                  </a:lnTo>
                  <a:lnTo>
                    <a:pt x="333" y="132"/>
                  </a:lnTo>
                  <a:lnTo>
                    <a:pt x="333" y="134"/>
                  </a:lnTo>
                  <a:lnTo>
                    <a:pt x="335" y="136"/>
                  </a:lnTo>
                  <a:lnTo>
                    <a:pt x="335" y="134"/>
                  </a:lnTo>
                  <a:lnTo>
                    <a:pt x="337" y="134"/>
                  </a:lnTo>
                  <a:lnTo>
                    <a:pt x="337" y="136"/>
                  </a:lnTo>
                  <a:lnTo>
                    <a:pt x="335" y="136"/>
                  </a:lnTo>
                  <a:lnTo>
                    <a:pt x="335" y="138"/>
                  </a:lnTo>
                  <a:lnTo>
                    <a:pt x="337" y="138"/>
                  </a:lnTo>
                  <a:lnTo>
                    <a:pt x="337" y="136"/>
                  </a:lnTo>
                  <a:lnTo>
                    <a:pt x="337" y="138"/>
                  </a:lnTo>
                  <a:lnTo>
                    <a:pt x="338" y="138"/>
                  </a:lnTo>
                  <a:lnTo>
                    <a:pt x="340" y="136"/>
                  </a:lnTo>
                  <a:lnTo>
                    <a:pt x="338" y="136"/>
                  </a:lnTo>
                  <a:lnTo>
                    <a:pt x="340" y="136"/>
                  </a:lnTo>
                  <a:lnTo>
                    <a:pt x="342" y="136"/>
                  </a:lnTo>
                  <a:lnTo>
                    <a:pt x="344" y="136"/>
                  </a:lnTo>
                  <a:lnTo>
                    <a:pt x="344" y="138"/>
                  </a:lnTo>
                  <a:lnTo>
                    <a:pt x="346" y="138"/>
                  </a:lnTo>
                  <a:lnTo>
                    <a:pt x="346" y="140"/>
                  </a:lnTo>
                  <a:lnTo>
                    <a:pt x="348" y="140"/>
                  </a:lnTo>
                  <a:lnTo>
                    <a:pt x="348" y="142"/>
                  </a:lnTo>
                  <a:lnTo>
                    <a:pt x="350" y="142"/>
                  </a:lnTo>
                  <a:lnTo>
                    <a:pt x="350" y="144"/>
                  </a:lnTo>
                  <a:lnTo>
                    <a:pt x="352" y="146"/>
                  </a:lnTo>
                  <a:lnTo>
                    <a:pt x="352" y="147"/>
                  </a:lnTo>
                  <a:lnTo>
                    <a:pt x="352" y="149"/>
                  </a:lnTo>
                  <a:lnTo>
                    <a:pt x="354" y="149"/>
                  </a:lnTo>
                  <a:lnTo>
                    <a:pt x="354" y="151"/>
                  </a:lnTo>
                  <a:lnTo>
                    <a:pt x="354" y="153"/>
                  </a:lnTo>
                  <a:lnTo>
                    <a:pt x="356" y="155"/>
                  </a:lnTo>
                  <a:lnTo>
                    <a:pt x="356" y="157"/>
                  </a:lnTo>
                  <a:lnTo>
                    <a:pt x="356" y="159"/>
                  </a:lnTo>
                  <a:lnTo>
                    <a:pt x="356" y="161"/>
                  </a:lnTo>
                  <a:lnTo>
                    <a:pt x="354" y="163"/>
                  </a:lnTo>
                  <a:lnTo>
                    <a:pt x="352" y="165"/>
                  </a:lnTo>
                  <a:lnTo>
                    <a:pt x="348" y="163"/>
                  </a:lnTo>
                  <a:lnTo>
                    <a:pt x="346" y="163"/>
                  </a:lnTo>
                  <a:lnTo>
                    <a:pt x="344" y="163"/>
                  </a:lnTo>
                  <a:lnTo>
                    <a:pt x="344" y="165"/>
                  </a:lnTo>
                  <a:lnTo>
                    <a:pt x="344" y="163"/>
                  </a:lnTo>
                  <a:lnTo>
                    <a:pt x="344" y="165"/>
                  </a:lnTo>
                  <a:lnTo>
                    <a:pt x="344" y="163"/>
                  </a:lnTo>
                  <a:lnTo>
                    <a:pt x="342" y="163"/>
                  </a:lnTo>
                  <a:lnTo>
                    <a:pt x="342" y="165"/>
                  </a:lnTo>
                  <a:lnTo>
                    <a:pt x="340" y="165"/>
                  </a:lnTo>
                  <a:lnTo>
                    <a:pt x="338" y="165"/>
                  </a:lnTo>
                  <a:lnTo>
                    <a:pt x="338" y="167"/>
                  </a:lnTo>
                  <a:lnTo>
                    <a:pt x="338" y="169"/>
                  </a:lnTo>
                  <a:lnTo>
                    <a:pt x="337" y="169"/>
                  </a:lnTo>
                  <a:lnTo>
                    <a:pt x="337" y="170"/>
                  </a:lnTo>
                  <a:lnTo>
                    <a:pt x="335" y="170"/>
                  </a:lnTo>
                  <a:lnTo>
                    <a:pt x="335" y="172"/>
                  </a:lnTo>
                  <a:lnTo>
                    <a:pt x="333" y="172"/>
                  </a:lnTo>
                  <a:lnTo>
                    <a:pt x="331" y="172"/>
                  </a:lnTo>
                  <a:lnTo>
                    <a:pt x="329" y="172"/>
                  </a:lnTo>
                  <a:lnTo>
                    <a:pt x="329" y="174"/>
                  </a:lnTo>
                  <a:lnTo>
                    <a:pt x="329" y="176"/>
                  </a:lnTo>
                  <a:lnTo>
                    <a:pt x="327" y="176"/>
                  </a:lnTo>
                  <a:lnTo>
                    <a:pt x="329" y="176"/>
                  </a:lnTo>
                  <a:lnTo>
                    <a:pt x="329" y="178"/>
                  </a:lnTo>
                  <a:lnTo>
                    <a:pt x="329" y="180"/>
                  </a:lnTo>
                  <a:lnTo>
                    <a:pt x="329" y="182"/>
                  </a:lnTo>
                  <a:lnTo>
                    <a:pt x="327" y="182"/>
                  </a:lnTo>
                  <a:lnTo>
                    <a:pt x="327" y="184"/>
                  </a:lnTo>
                  <a:lnTo>
                    <a:pt x="327" y="186"/>
                  </a:lnTo>
                  <a:lnTo>
                    <a:pt x="325" y="186"/>
                  </a:lnTo>
                  <a:lnTo>
                    <a:pt x="325" y="188"/>
                  </a:lnTo>
                  <a:lnTo>
                    <a:pt x="325" y="190"/>
                  </a:lnTo>
                  <a:lnTo>
                    <a:pt x="327" y="190"/>
                  </a:lnTo>
                  <a:lnTo>
                    <a:pt x="329" y="192"/>
                  </a:lnTo>
                  <a:lnTo>
                    <a:pt x="329" y="190"/>
                  </a:lnTo>
                  <a:lnTo>
                    <a:pt x="331" y="190"/>
                  </a:lnTo>
                  <a:lnTo>
                    <a:pt x="331" y="192"/>
                  </a:lnTo>
                  <a:lnTo>
                    <a:pt x="329" y="192"/>
                  </a:lnTo>
                  <a:lnTo>
                    <a:pt x="329" y="194"/>
                  </a:lnTo>
                  <a:lnTo>
                    <a:pt x="327" y="194"/>
                  </a:lnTo>
                  <a:lnTo>
                    <a:pt x="329" y="195"/>
                  </a:lnTo>
                  <a:lnTo>
                    <a:pt x="327" y="195"/>
                  </a:lnTo>
                  <a:lnTo>
                    <a:pt x="325" y="195"/>
                  </a:lnTo>
                  <a:lnTo>
                    <a:pt x="325" y="194"/>
                  </a:lnTo>
                  <a:lnTo>
                    <a:pt x="323" y="194"/>
                  </a:lnTo>
                  <a:lnTo>
                    <a:pt x="323" y="195"/>
                  </a:lnTo>
                  <a:lnTo>
                    <a:pt x="323" y="197"/>
                  </a:lnTo>
                  <a:lnTo>
                    <a:pt x="321" y="197"/>
                  </a:lnTo>
                  <a:lnTo>
                    <a:pt x="321" y="199"/>
                  </a:lnTo>
                  <a:lnTo>
                    <a:pt x="321" y="201"/>
                  </a:lnTo>
                  <a:lnTo>
                    <a:pt x="319" y="201"/>
                  </a:lnTo>
                  <a:lnTo>
                    <a:pt x="319" y="203"/>
                  </a:lnTo>
                  <a:lnTo>
                    <a:pt x="319" y="205"/>
                  </a:lnTo>
                  <a:lnTo>
                    <a:pt x="319" y="207"/>
                  </a:lnTo>
                  <a:lnTo>
                    <a:pt x="321" y="209"/>
                  </a:lnTo>
                  <a:lnTo>
                    <a:pt x="321" y="211"/>
                  </a:lnTo>
                  <a:lnTo>
                    <a:pt x="319" y="211"/>
                  </a:lnTo>
                  <a:lnTo>
                    <a:pt x="319" y="213"/>
                  </a:lnTo>
                  <a:lnTo>
                    <a:pt x="321" y="213"/>
                  </a:lnTo>
                  <a:lnTo>
                    <a:pt x="321" y="215"/>
                  </a:lnTo>
                  <a:lnTo>
                    <a:pt x="319" y="215"/>
                  </a:lnTo>
                  <a:lnTo>
                    <a:pt x="319" y="217"/>
                  </a:lnTo>
                  <a:lnTo>
                    <a:pt x="317" y="218"/>
                  </a:lnTo>
                  <a:lnTo>
                    <a:pt x="317" y="217"/>
                  </a:lnTo>
                  <a:lnTo>
                    <a:pt x="315" y="217"/>
                  </a:lnTo>
                  <a:lnTo>
                    <a:pt x="315" y="218"/>
                  </a:lnTo>
                  <a:lnTo>
                    <a:pt x="314" y="218"/>
                  </a:lnTo>
                  <a:lnTo>
                    <a:pt x="314" y="220"/>
                  </a:lnTo>
                  <a:lnTo>
                    <a:pt x="312" y="220"/>
                  </a:lnTo>
                  <a:lnTo>
                    <a:pt x="312" y="222"/>
                  </a:lnTo>
                  <a:lnTo>
                    <a:pt x="310" y="224"/>
                  </a:lnTo>
                  <a:lnTo>
                    <a:pt x="310" y="222"/>
                  </a:lnTo>
                  <a:lnTo>
                    <a:pt x="308" y="222"/>
                  </a:lnTo>
                  <a:lnTo>
                    <a:pt x="308" y="224"/>
                  </a:lnTo>
                  <a:lnTo>
                    <a:pt x="308" y="226"/>
                  </a:lnTo>
                  <a:lnTo>
                    <a:pt x="310" y="226"/>
                  </a:lnTo>
                  <a:lnTo>
                    <a:pt x="308" y="226"/>
                  </a:lnTo>
                  <a:lnTo>
                    <a:pt x="308" y="228"/>
                  </a:lnTo>
                  <a:lnTo>
                    <a:pt x="310" y="228"/>
                  </a:lnTo>
                  <a:lnTo>
                    <a:pt x="308" y="230"/>
                  </a:lnTo>
                  <a:lnTo>
                    <a:pt x="310" y="230"/>
                  </a:lnTo>
                  <a:lnTo>
                    <a:pt x="310" y="232"/>
                  </a:lnTo>
                  <a:lnTo>
                    <a:pt x="310" y="234"/>
                  </a:lnTo>
                  <a:lnTo>
                    <a:pt x="312" y="234"/>
                  </a:lnTo>
                  <a:lnTo>
                    <a:pt x="310" y="234"/>
                  </a:lnTo>
                  <a:lnTo>
                    <a:pt x="310" y="236"/>
                  </a:lnTo>
                  <a:lnTo>
                    <a:pt x="312" y="234"/>
                  </a:lnTo>
                  <a:lnTo>
                    <a:pt x="312" y="236"/>
                  </a:lnTo>
                  <a:lnTo>
                    <a:pt x="314" y="236"/>
                  </a:lnTo>
                  <a:lnTo>
                    <a:pt x="314" y="238"/>
                  </a:lnTo>
                  <a:lnTo>
                    <a:pt x="315" y="238"/>
                  </a:lnTo>
                  <a:lnTo>
                    <a:pt x="315" y="240"/>
                  </a:lnTo>
                  <a:lnTo>
                    <a:pt x="315" y="242"/>
                  </a:lnTo>
                  <a:lnTo>
                    <a:pt x="315" y="243"/>
                  </a:lnTo>
                  <a:lnTo>
                    <a:pt x="315" y="245"/>
                  </a:lnTo>
                  <a:lnTo>
                    <a:pt x="314" y="245"/>
                  </a:lnTo>
                  <a:lnTo>
                    <a:pt x="314" y="247"/>
                  </a:lnTo>
                  <a:lnTo>
                    <a:pt x="314" y="249"/>
                  </a:lnTo>
                  <a:lnTo>
                    <a:pt x="314" y="251"/>
                  </a:lnTo>
                  <a:lnTo>
                    <a:pt x="312" y="251"/>
                  </a:lnTo>
                  <a:lnTo>
                    <a:pt x="312" y="253"/>
                  </a:lnTo>
                  <a:lnTo>
                    <a:pt x="310" y="253"/>
                  </a:lnTo>
                  <a:lnTo>
                    <a:pt x="310" y="255"/>
                  </a:lnTo>
                  <a:lnTo>
                    <a:pt x="308" y="255"/>
                  </a:lnTo>
                  <a:lnTo>
                    <a:pt x="308" y="257"/>
                  </a:lnTo>
                  <a:lnTo>
                    <a:pt x="306" y="257"/>
                  </a:lnTo>
                  <a:lnTo>
                    <a:pt x="308" y="257"/>
                  </a:lnTo>
                  <a:lnTo>
                    <a:pt x="308" y="259"/>
                  </a:lnTo>
                  <a:lnTo>
                    <a:pt x="308" y="261"/>
                  </a:lnTo>
                  <a:lnTo>
                    <a:pt x="310" y="261"/>
                  </a:lnTo>
                  <a:lnTo>
                    <a:pt x="310" y="263"/>
                  </a:lnTo>
                  <a:lnTo>
                    <a:pt x="310" y="265"/>
                  </a:lnTo>
                  <a:lnTo>
                    <a:pt x="310" y="266"/>
                  </a:lnTo>
                  <a:lnTo>
                    <a:pt x="310" y="268"/>
                  </a:lnTo>
                  <a:lnTo>
                    <a:pt x="308" y="268"/>
                  </a:lnTo>
                  <a:lnTo>
                    <a:pt x="308" y="266"/>
                  </a:lnTo>
                  <a:lnTo>
                    <a:pt x="306" y="266"/>
                  </a:lnTo>
                  <a:lnTo>
                    <a:pt x="304" y="268"/>
                  </a:lnTo>
                  <a:lnTo>
                    <a:pt x="302" y="270"/>
                  </a:lnTo>
                  <a:lnTo>
                    <a:pt x="302" y="272"/>
                  </a:lnTo>
                  <a:lnTo>
                    <a:pt x="300" y="272"/>
                  </a:lnTo>
                  <a:lnTo>
                    <a:pt x="298" y="272"/>
                  </a:lnTo>
                  <a:lnTo>
                    <a:pt x="296" y="272"/>
                  </a:lnTo>
                  <a:lnTo>
                    <a:pt x="296" y="274"/>
                  </a:lnTo>
                  <a:lnTo>
                    <a:pt x="296" y="276"/>
                  </a:lnTo>
                  <a:lnTo>
                    <a:pt x="294" y="276"/>
                  </a:lnTo>
                  <a:lnTo>
                    <a:pt x="294" y="278"/>
                  </a:lnTo>
                  <a:lnTo>
                    <a:pt x="292" y="278"/>
                  </a:lnTo>
                  <a:lnTo>
                    <a:pt x="292" y="276"/>
                  </a:lnTo>
                  <a:lnTo>
                    <a:pt x="292" y="278"/>
                  </a:lnTo>
                  <a:lnTo>
                    <a:pt x="290" y="278"/>
                  </a:lnTo>
                  <a:lnTo>
                    <a:pt x="292" y="280"/>
                  </a:lnTo>
                  <a:lnTo>
                    <a:pt x="292" y="282"/>
                  </a:lnTo>
                  <a:lnTo>
                    <a:pt x="292" y="284"/>
                  </a:lnTo>
                  <a:lnTo>
                    <a:pt x="294" y="284"/>
                  </a:lnTo>
                  <a:lnTo>
                    <a:pt x="294" y="286"/>
                  </a:lnTo>
                  <a:lnTo>
                    <a:pt x="292" y="286"/>
                  </a:lnTo>
                  <a:lnTo>
                    <a:pt x="294" y="286"/>
                  </a:lnTo>
                  <a:lnTo>
                    <a:pt x="294" y="288"/>
                  </a:lnTo>
                  <a:lnTo>
                    <a:pt x="294" y="290"/>
                  </a:lnTo>
                  <a:lnTo>
                    <a:pt x="294" y="291"/>
                  </a:lnTo>
                  <a:lnTo>
                    <a:pt x="292" y="291"/>
                  </a:lnTo>
                  <a:lnTo>
                    <a:pt x="294" y="293"/>
                  </a:lnTo>
                  <a:lnTo>
                    <a:pt x="294" y="295"/>
                  </a:lnTo>
                  <a:lnTo>
                    <a:pt x="296" y="295"/>
                  </a:lnTo>
                  <a:lnTo>
                    <a:pt x="296" y="297"/>
                  </a:lnTo>
                  <a:lnTo>
                    <a:pt x="298" y="297"/>
                  </a:lnTo>
                  <a:lnTo>
                    <a:pt x="298" y="299"/>
                  </a:lnTo>
                  <a:lnTo>
                    <a:pt x="296" y="299"/>
                  </a:lnTo>
                  <a:lnTo>
                    <a:pt x="296" y="301"/>
                  </a:lnTo>
                  <a:lnTo>
                    <a:pt x="296" y="303"/>
                  </a:lnTo>
                  <a:lnTo>
                    <a:pt x="296" y="305"/>
                  </a:lnTo>
                  <a:lnTo>
                    <a:pt x="298" y="305"/>
                  </a:lnTo>
                  <a:lnTo>
                    <a:pt x="298" y="307"/>
                  </a:lnTo>
                  <a:lnTo>
                    <a:pt x="300" y="307"/>
                  </a:lnTo>
                  <a:lnTo>
                    <a:pt x="300" y="309"/>
                  </a:lnTo>
                  <a:lnTo>
                    <a:pt x="298" y="309"/>
                  </a:lnTo>
                  <a:lnTo>
                    <a:pt x="300" y="309"/>
                  </a:lnTo>
                  <a:lnTo>
                    <a:pt x="300" y="311"/>
                  </a:lnTo>
                  <a:lnTo>
                    <a:pt x="302" y="313"/>
                  </a:lnTo>
                  <a:lnTo>
                    <a:pt x="300" y="313"/>
                  </a:lnTo>
                  <a:lnTo>
                    <a:pt x="302" y="315"/>
                  </a:lnTo>
                  <a:lnTo>
                    <a:pt x="300" y="315"/>
                  </a:lnTo>
                  <a:lnTo>
                    <a:pt x="300" y="316"/>
                  </a:lnTo>
                  <a:lnTo>
                    <a:pt x="302" y="316"/>
                  </a:lnTo>
                  <a:lnTo>
                    <a:pt x="302" y="318"/>
                  </a:lnTo>
                  <a:lnTo>
                    <a:pt x="300" y="318"/>
                  </a:lnTo>
                  <a:lnTo>
                    <a:pt x="298" y="318"/>
                  </a:lnTo>
                  <a:lnTo>
                    <a:pt x="298" y="320"/>
                  </a:lnTo>
                  <a:lnTo>
                    <a:pt x="298" y="322"/>
                  </a:lnTo>
                  <a:lnTo>
                    <a:pt x="298" y="324"/>
                  </a:lnTo>
                  <a:lnTo>
                    <a:pt x="300" y="324"/>
                  </a:lnTo>
                  <a:lnTo>
                    <a:pt x="300" y="326"/>
                  </a:lnTo>
                  <a:lnTo>
                    <a:pt x="300" y="328"/>
                  </a:lnTo>
                  <a:lnTo>
                    <a:pt x="302" y="328"/>
                  </a:lnTo>
                  <a:lnTo>
                    <a:pt x="302" y="330"/>
                  </a:lnTo>
                  <a:lnTo>
                    <a:pt x="304" y="330"/>
                  </a:lnTo>
                  <a:lnTo>
                    <a:pt x="306" y="330"/>
                  </a:lnTo>
                  <a:lnTo>
                    <a:pt x="306" y="332"/>
                  </a:lnTo>
                  <a:lnTo>
                    <a:pt x="308" y="332"/>
                  </a:lnTo>
                  <a:lnTo>
                    <a:pt x="308" y="334"/>
                  </a:lnTo>
                  <a:lnTo>
                    <a:pt x="308" y="336"/>
                  </a:lnTo>
                  <a:lnTo>
                    <a:pt x="306" y="336"/>
                  </a:lnTo>
                  <a:lnTo>
                    <a:pt x="306" y="338"/>
                  </a:lnTo>
                  <a:lnTo>
                    <a:pt x="306" y="339"/>
                  </a:lnTo>
                  <a:lnTo>
                    <a:pt x="306" y="341"/>
                  </a:lnTo>
                  <a:lnTo>
                    <a:pt x="306" y="343"/>
                  </a:lnTo>
                  <a:lnTo>
                    <a:pt x="306" y="345"/>
                  </a:lnTo>
                  <a:lnTo>
                    <a:pt x="306" y="347"/>
                  </a:lnTo>
                  <a:lnTo>
                    <a:pt x="306" y="349"/>
                  </a:lnTo>
                  <a:lnTo>
                    <a:pt x="306" y="351"/>
                  </a:lnTo>
                  <a:lnTo>
                    <a:pt x="304" y="351"/>
                  </a:lnTo>
                  <a:lnTo>
                    <a:pt x="304" y="353"/>
                  </a:lnTo>
                  <a:lnTo>
                    <a:pt x="304" y="355"/>
                  </a:lnTo>
                  <a:lnTo>
                    <a:pt x="302" y="355"/>
                  </a:lnTo>
                  <a:lnTo>
                    <a:pt x="302" y="357"/>
                  </a:lnTo>
                  <a:lnTo>
                    <a:pt x="304" y="357"/>
                  </a:lnTo>
                  <a:lnTo>
                    <a:pt x="304" y="359"/>
                  </a:lnTo>
                  <a:lnTo>
                    <a:pt x="302" y="361"/>
                  </a:lnTo>
                  <a:lnTo>
                    <a:pt x="302" y="363"/>
                  </a:lnTo>
                  <a:lnTo>
                    <a:pt x="300" y="363"/>
                  </a:lnTo>
                  <a:lnTo>
                    <a:pt x="300" y="364"/>
                  </a:lnTo>
                  <a:lnTo>
                    <a:pt x="300" y="366"/>
                  </a:lnTo>
                  <a:lnTo>
                    <a:pt x="298" y="366"/>
                  </a:lnTo>
                  <a:lnTo>
                    <a:pt x="296" y="368"/>
                  </a:lnTo>
                  <a:lnTo>
                    <a:pt x="296" y="370"/>
                  </a:lnTo>
                  <a:lnTo>
                    <a:pt x="294" y="370"/>
                  </a:lnTo>
                  <a:lnTo>
                    <a:pt x="294" y="372"/>
                  </a:lnTo>
                  <a:lnTo>
                    <a:pt x="294" y="374"/>
                  </a:lnTo>
                  <a:lnTo>
                    <a:pt x="294" y="376"/>
                  </a:lnTo>
                  <a:lnTo>
                    <a:pt x="292" y="376"/>
                  </a:lnTo>
                  <a:lnTo>
                    <a:pt x="292" y="378"/>
                  </a:lnTo>
                  <a:lnTo>
                    <a:pt x="292" y="380"/>
                  </a:lnTo>
                  <a:lnTo>
                    <a:pt x="292" y="382"/>
                  </a:lnTo>
                  <a:lnTo>
                    <a:pt x="294" y="382"/>
                  </a:lnTo>
                  <a:lnTo>
                    <a:pt x="294" y="384"/>
                  </a:lnTo>
                  <a:lnTo>
                    <a:pt x="294" y="386"/>
                  </a:lnTo>
                  <a:lnTo>
                    <a:pt x="292" y="386"/>
                  </a:lnTo>
                  <a:lnTo>
                    <a:pt x="292" y="387"/>
                  </a:lnTo>
                  <a:lnTo>
                    <a:pt x="290" y="387"/>
                  </a:lnTo>
                  <a:lnTo>
                    <a:pt x="290" y="389"/>
                  </a:lnTo>
                  <a:lnTo>
                    <a:pt x="290" y="391"/>
                  </a:lnTo>
                  <a:lnTo>
                    <a:pt x="289" y="391"/>
                  </a:lnTo>
                  <a:lnTo>
                    <a:pt x="287" y="391"/>
                  </a:lnTo>
                  <a:lnTo>
                    <a:pt x="285" y="391"/>
                  </a:lnTo>
                  <a:lnTo>
                    <a:pt x="283" y="391"/>
                  </a:lnTo>
                  <a:lnTo>
                    <a:pt x="283" y="389"/>
                  </a:lnTo>
                  <a:lnTo>
                    <a:pt x="283" y="391"/>
                  </a:lnTo>
                  <a:lnTo>
                    <a:pt x="281" y="391"/>
                  </a:lnTo>
                  <a:lnTo>
                    <a:pt x="281" y="393"/>
                  </a:lnTo>
                  <a:lnTo>
                    <a:pt x="279" y="393"/>
                  </a:lnTo>
                  <a:lnTo>
                    <a:pt x="279" y="391"/>
                  </a:lnTo>
                  <a:lnTo>
                    <a:pt x="277" y="391"/>
                  </a:lnTo>
                  <a:lnTo>
                    <a:pt x="277" y="393"/>
                  </a:lnTo>
                  <a:lnTo>
                    <a:pt x="275" y="393"/>
                  </a:lnTo>
                  <a:lnTo>
                    <a:pt x="273" y="393"/>
                  </a:lnTo>
                  <a:lnTo>
                    <a:pt x="271" y="393"/>
                  </a:lnTo>
                  <a:lnTo>
                    <a:pt x="271" y="395"/>
                  </a:lnTo>
                  <a:lnTo>
                    <a:pt x="271" y="397"/>
                  </a:lnTo>
                  <a:lnTo>
                    <a:pt x="269" y="397"/>
                  </a:lnTo>
                  <a:lnTo>
                    <a:pt x="269" y="399"/>
                  </a:lnTo>
                  <a:lnTo>
                    <a:pt x="271" y="399"/>
                  </a:lnTo>
                  <a:lnTo>
                    <a:pt x="271" y="401"/>
                  </a:lnTo>
                  <a:lnTo>
                    <a:pt x="269" y="401"/>
                  </a:lnTo>
                  <a:lnTo>
                    <a:pt x="269" y="403"/>
                  </a:lnTo>
                  <a:lnTo>
                    <a:pt x="269" y="405"/>
                  </a:lnTo>
                  <a:lnTo>
                    <a:pt x="267" y="405"/>
                  </a:lnTo>
                  <a:lnTo>
                    <a:pt x="267" y="407"/>
                  </a:lnTo>
                  <a:lnTo>
                    <a:pt x="267" y="409"/>
                  </a:lnTo>
                  <a:lnTo>
                    <a:pt x="267" y="411"/>
                  </a:lnTo>
                  <a:lnTo>
                    <a:pt x="265" y="411"/>
                  </a:lnTo>
                  <a:lnTo>
                    <a:pt x="265" y="412"/>
                  </a:lnTo>
                  <a:lnTo>
                    <a:pt x="265" y="414"/>
                  </a:lnTo>
                  <a:lnTo>
                    <a:pt x="264" y="414"/>
                  </a:lnTo>
                  <a:lnTo>
                    <a:pt x="264" y="416"/>
                  </a:lnTo>
                  <a:lnTo>
                    <a:pt x="262" y="416"/>
                  </a:lnTo>
                  <a:lnTo>
                    <a:pt x="260" y="416"/>
                  </a:lnTo>
                  <a:lnTo>
                    <a:pt x="260" y="418"/>
                  </a:lnTo>
                  <a:lnTo>
                    <a:pt x="260" y="420"/>
                  </a:lnTo>
                  <a:lnTo>
                    <a:pt x="258" y="420"/>
                  </a:lnTo>
                  <a:lnTo>
                    <a:pt x="258" y="422"/>
                  </a:lnTo>
                  <a:lnTo>
                    <a:pt x="258" y="424"/>
                  </a:lnTo>
                  <a:lnTo>
                    <a:pt x="258" y="426"/>
                  </a:lnTo>
                  <a:lnTo>
                    <a:pt x="258" y="428"/>
                  </a:lnTo>
                  <a:lnTo>
                    <a:pt x="258" y="430"/>
                  </a:lnTo>
                  <a:lnTo>
                    <a:pt x="256" y="430"/>
                  </a:lnTo>
                  <a:lnTo>
                    <a:pt x="256" y="432"/>
                  </a:lnTo>
                  <a:lnTo>
                    <a:pt x="254" y="432"/>
                  </a:lnTo>
                  <a:lnTo>
                    <a:pt x="252" y="432"/>
                  </a:lnTo>
                  <a:lnTo>
                    <a:pt x="250" y="432"/>
                  </a:lnTo>
                  <a:lnTo>
                    <a:pt x="250" y="430"/>
                  </a:lnTo>
                  <a:lnTo>
                    <a:pt x="250" y="432"/>
                  </a:lnTo>
                  <a:lnTo>
                    <a:pt x="248" y="432"/>
                  </a:lnTo>
                  <a:lnTo>
                    <a:pt x="246" y="432"/>
                  </a:lnTo>
                  <a:lnTo>
                    <a:pt x="246" y="434"/>
                  </a:lnTo>
                  <a:lnTo>
                    <a:pt x="244" y="434"/>
                  </a:lnTo>
                  <a:lnTo>
                    <a:pt x="244" y="432"/>
                  </a:lnTo>
                  <a:lnTo>
                    <a:pt x="242" y="432"/>
                  </a:lnTo>
                  <a:lnTo>
                    <a:pt x="240" y="432"/>
                  </a:lnTo>
                  <a:lnTo>
                    <a:pt x="240" y="430"/>
                  </a:lnTo>
                  <a:lnTo>
                    <a:pt x="239" y="428"/>
                  </a:lnTo>
                  <a:lnTo>
                    <a:pt x="237" y="430"/>
                  </a:lnTo>
                  <a:lnTo>
                    <a:pt x="235" y="430"/>
                  </a:lnTo>
                  <a:lnTo>
                    <a:pt x="235" y="428"/>
                  </a:lnTo>
                  <a:lnTo>
                    <a:pt x="233" y="428"/>
                  </a:lnTo>
                  <a:lnTo>
                    <a:pt x="233" y="426"/>
                  </a:lnTo>
                  <a:lnTo>
                    <a:pt x="231" y="426"/>
                  </a:lnTo>
                  <a:lnTo>
                    <a:pt x="229" y="426"/>
                  </a:lnTo>
                  <a:lnTo>
                    <a:pt x="229" y="424"/>
                  </a:lnTo>
                  <a:lnTo>
                    <a:pt x="227" y="424"/>
                  </a:lnTo>
                  <a:lnTo>
                    <a:pt x="227" y="422"/>
                  </a:lnTo>
                  <a:lnTo>
                    <a:pt x="225" y="422"/>
                  </a:lnTo>
                  <a:lnTo>
                    <a:pt x="225" y="424"/>
                  </a:lnTo>
                  <a:lnTo>
                    <a:pt x="225" y="422"/>
                  </a:lnTo>
                  <a:lnTo>
                    <a:pt x="223" y="422"/>
                  </a:lnTo>
                  <a:lnTo>
                    <a:pt x="223" y="420"/>
                  </a:lnTo>
                  <a:lnTo>
                    <a:pt x="223" y="422"/>
                  </a:lnTo>
                  <a:lnTo>
                    <a:pt x="221" y="422"/>
                  </a:lnTo>
                  <a:lnTo>
                    <a:pt x="219" y="424"/>
                  </a:lnTo>
                  <a:lnTo>
                    <a:pt x="217" y="424"/>
                  </a:lnTo>
                  <a:lnTo>
                    <a:pt x="216" y="424"/>
                  </a:lnTo>
                  <a:lnTo>
                    <a:pt x="216" y="426"/>
                  </a:lnTo>
                  <a:lnTo>
                    <a:pt x="214" y="426"/>
                  </a:lnTo>
                  <a:lnTo>
                    <a:pt x="214" y="428"/>
                  </a:lnTo>
                  <a:lnTo>
                    <a:pt x="212" y="428"/>
                  </a:lnTo>
                  <a:lnTo>
                    <a:pt x="212" y="430"/>
                  </a:lnTo>
                  <a:lnTo>
                    <a:pt x="210" y="430"/>
                  </a:lnTo>
                  <a:lnTo>
                    <a:pt x="210" y="432"/>
                  </a:lnTo>
                  <a:lnTo>
                    <a:pt x="208" y="432"/>
                  </a:lnTo>
                  <a:lnTo>
                    <a:pt x="208" y="434"/>
                  </a:lnTo>
                  <a:lnTo>
                    <a:pt x="206" y="434"/>
                  </a:lnTo>
                  <a:lnTo>
                    <a:pt x="206" y="435"/>
                  </a:lnTo>
                  <a:lnTo>
                    <a:pt x="204" y="435"/>
                  </a:lnTo>
                  <a:lnTo>
                    <a:pt x="202" y="435"/>
                  </a:lnTo>
                  <a:lnTo>
                    <a:pt x="202" y="437"/>
                  </a:lnTo>
                  <a:lnTo>
                    <a:pt x="200" y="437"/>
                  </a:lnTo>
                  <a:lnTo>
                    <a:pt x="198" y="437"/>
                  </a:lnTo>
                  <a:lnTo>
                    <a:pt x="198" y="439"/>
                  </a:lnTo>
                  <a:lnTo>
                    <a:pt x="196" y="439"/>
                  </a:lnTo>
                  <a:lnTo>
                    <a:pt x="196" y="441"/>
                  </a:lnTo>
                  <a:lnTo>
                    <a:pt x="194" y="441"/>
                  </a:lnTo>
                  <a:lnTo>
                    <a:pt x="194" y="443"/>
                  </a:lnTo>
                  <a:lnTo>
                    <a:pt x="192" y="443"/>
                  </a:lnTo>
                  <a:lnTo>
                    <a:pt x="191" y="443"/>
                  </a:lnTo>
                  <a:lnTo>
                    <a:pt x="189" y="443"/>
                  </a:lnTo>
                  <a:lnTo>
                    <a:pt x="189" y="441"/>
                  </a:lnTo>
                  <a:lnTo>
                    <a:pt x="187" y="441"/>
                  </a:lnTo>
                  <a:lnTo>
                    <a:pt x="187" y="439"/>
                  </a:lnTo>
                  <a:lnTo>
                    <a:pt x="187" y="437"/>
                  </a:lnTo>
                  <a:lnTo>
                    <a:pt x="187" y="435"/>
                  </a:lnTo>
                  <a:lnTo>
                    <a:pt x="185" y="435"/>
                  </a:lnTo>
                  <a:lnTo>
                    <a:pt x="183" y="435"/>
                  </a:lnTo>
                  <a:lnTo>
                    <a:pt x="183" y="434"/>
                  </a:lnTo>
                  <a:lnTo>
                    <a:pt x="181" y="434"/>
                  </a:lnTo>
                  <a:lnTo>
                    <a:pt x="179" y="434"/>
                  </a:lnTo>
                  <a:lnTo>
                    <a:pt x="179" y="432"/>
                  </a:lnTo>
                  <a:lnTo>
                    <a:pt x="177" y="432"/>
                  </a:lnTo>
                  <a:lnTo>
                    <a:pt x="177" y="434"/>
                  </a:lnTo>
                  <a:lnTo>
                    <a:pt x="175" y="434"/>
                  </a:lnTo>
                  <a:lnTo>
                    <a:pt x="175" y="435"/>
                  </a:lnTo>
                  <a:lnTo>
                    <a:pt x="173" y="435"/>
                  </a:lnTo>
                  <a:lnTo>
                    <a:pt x="173" y="437"/>
                  </a:lnTo>
                  <a:lnTo>
                    <a:pt x="171" y="437"/>
                  </a:lnTo>
                  <a:lnTo>
                    <a:pt x="171" y="439"/>
                  </a:lnTo>
                  <a:lnTo>
                    <a:pt x="169" y="439"/>
                  </a:lnTo>
                  <a:lnTo>
                    <a:pt x="167" y="439"/>
                  </a:lnTo>
                  <a:lnTo>
                    <a:pt x="166" y="439"/>
                  </a:lnTo>
                  <a:lnTo>
                    <a:pt x="164" y="439"/>
                  </a:lnTo>
                  <a:lnTo>
                    <a:pt x="164" y="437"/>
                  </a:lnTo>
                  <a:lnTo>
                    <a:pt x="162" y="437"/>
                  </a:lnTo>
                  <a:lnTo>
                    <a:pt x="162" y="439"/>
                  </a:lnTo>
                  <a:lnTo>
                    <a:pt x="160" y="439"/>
                  </a:lnTo>
                  <a:lnTo>
                    <a:pt x="160" y="437"/>
                  </a:lnTo>
                  <a:lnTo>
                    <a:pt x="158" y="437"/>
                  </a:lnTo>
                  <a:lnTo>
                    <a:pt x="158" y="435"/>
                  </a:lnTo>
                  <a:lnTo>
                    <a:pt x="156" y="435"/>
                  </a:lnTo>
                  <a:lnTo>
                    <a:pt x="154" y="435"/>
                  </a:lnTo>
                  <a:lnTo>
                    <a:pt x="152" y="435"/>
                  </a:lnTo>
                  <a:lnTo>
                    <a:pt x="152" y="434"/>
                  </a:lnTo>
                  <a:lnTo>
                    <a:pt x="150" y="434"/>
                  </a:lnTo>
                  <a:lnTo>
                    <a:pt x="148" y="434"/>
                  </a:lnTo>
                  <a:lnTo>
                    <a:pt x="148" y="432"/>
                  </a:lnTo>
                  <a:lnTo>
                    <a:pt x="146" y="432"/>
                  </a:lnTo>
                  <a:lnTo>
                    <a:pt x="144" y="432"/>
                  </a:lnTo>
                  <a:lnTo>
                    <a:pt x="144" y="430"/>
                  </a:lnTo>
                  <a:lnTo>
                    <a:pt x="143" y="430"/>
                  </a:lnTo>
                  <a:lnTo>
                    <a:pt x="141" y="430"/>
                  </a:lnTo>
                  <a:lnTo>
                    <a:pt x="141" y="432"/>
                  </a:lnTo>
                  <a:lnTo>
                    <a:pt x="139" y="430"/>
                  </a:lnTo>
                  <a:lnTo>
                    <a:pt x="139" y="432"/>
                  </a:lnTo>
                  <a:lnTo>
                    <a:pt x="137" y="432"/>
                  </a:lnTo>
                  <a:lnTo>
                    <a:pt x="135" y="432"/>
                  </a:lnTo>
                  <a:lnTo>
                    <a:pt x="135" y="430"/>
                  </a:lnTo>
                  <a:lnTo>
                    <a:pt x="133" y="430"/>
                  </a:lnTo>
                  <a:lnTo>
                    <a:pt x="131" y="430"/>
                  </a:lnTo>
                  <a:lnTo>
                    <a:pt x="129" y="430"/>
                  </a:lnTo>
                  <a:lnTo>
                    <a:pt x="127" y="430"/>
                  </a:lnTo>
                  <a:lnTo>
                    <a:pt x="125" y="430"/>
                  </a:lnTo>
                  <a:lnTo>
                    <a:pt x="125" y="428"/>
                  </a:lnTo>
                  <a:lnTo>
                    <a:pt x="123" y="428"/>
                  </a:lnTo>
                  <a:lnTo>
                    <a:pt x="123" y="426"/>
                  </a:lnTo>
                  <a:lnTo>
                    <a:pt x="121" y="426"/>
                  </a:lnTo>
                  <a:lnTo>
                    <a:pt x="121" y="424"/>
                  </a:lnTo>
                  <a:lnTo>
                    <a:pt x="119" y="424"/>
                  </a:lnTo>
                  <a:lnTo>
                    <a:pt x="118" y="424"/>
                  </a:lnTo>
                  <a:lnTo>
                    <a:pt x="116" y="424"/>
                  </a:lnTo>
                  <a:lnTo>
                    <a:pt x="114" y="424"/>
                  </a:lnTo>
                  <a:lnTo>
                    <a:pt x="114" y="426"/>
                  </a:lnTo>
                  <a:lnTo>
                    <a:pt x="112" y="426"/>
                  </a:lnTo>
                  <a:lnTo>
                    <a:pt x="112" y="424"/>
                  </a:lnTo>
                  <a:lnTo>
                    <a:pt x="110" y="424"/>
                  </a:lnTo>
                  <a:lnTo>
                    <a:pt x="110" y="426"/>
                  </a:lnTo>
                  <a:lnTo>
                    <a:pt x="110" y="424"/>
                  </a:lnTo>
                  <a:lnTo>
                    <a:pt x="110" y="422"/>
                  </a:lnTo>
                  <a:lnTo>
                    <a:pt x="108" y="422"/>
                  </a:lnTo>
                  <a:lnTo>
                    <a:pt x="108" y="420"/>
                  </a:lnTo>
                  <a:lnTo>
                    <a:pt x="108" y="418"/>
                  </a:lnTo>
                  <a:lnTo>
                    <a:pt x="108" y="416"/>
                  </a:lnTo>
                  <a:lnTo>
                    <a:pt x="108" y="414"/>
                  </a:lnTo>
                  <a:lnTo>
                    <a:pt x="106" y="414"/>
                  </a:lnTo>
                  <a:lnTo>
                    <a:pt x="106" y="416"/>
                  </a:lnTo>
                  <a:lnTo>
                    <a:pt x="104" y="416"/>
                  </a:lnTo>
                  <a:lnTo>
                    <a:pt x="102" y="416"/>
                  </a:lnTo>
                  <a:lnTo>
                    <a:pt x="100" y="416"/>
                  </a:lnTo>
                  <a:lnTo>
                    <a:pt x="100" y="414"/>
                  </a:lnTo>
                  <a:lnTo>
                    <a:pt x="100" y="412"/>
                  </a:lnTo>
                  <a:lnTo>
                    <a:pt x="98" y="412"/>
                  </a:lnTo>
                  <a:lnTo>
                    <a:pt x="98" y="411"/>
                  </a:lnTo>
                  <a:lnTo>
                    <a:pt x="98" y="409"/>
                  </a:lnTo>
                  <a:lnTo>
                    <a:pt x="96" y="409"/>
                  </a:lnTo>
                  <a:lnTo>
                    <a:pt x="96" y="411"/>
                  </a:lnTo>
                  <a:lnTo>
                    <a:pt x="96" y="409"/>
                  </a:lnTo>
                  <a:lnTo>
                    <a:pt x="94" y="409"/>
                  </a:lnTo>
                  <a:lnTo>
                    <a:pt x="94" y="411"/>
                  </a:lnTo>
                  <a:lnTo>
                    <a:pt x="94" y="409"/>
                  </a:lnTo>
                  <a:lnTo>
                    <a:pt x="93" y="409"/>
                  </a:lnTo>
                  <a:lnTo>
                    <a:pt x="93" y="411"/>
                  </a:lnTo>
                  <a:lnTo>
                    <a:pt x="93" y="409"/>
                  </a:lnTo>
                  <a:lnTo>
                    <a:pt x="91" y="409"/>
                  </a:lnTo>
                  <a:lnTo>
                    <a:pt x="91" y="407"/>
                  </a:lnTo>
                  <a:lnTo>
                    <a:pt x="89" y="407"/>
                  </a:lnTo>
                  <a:lnTo>
                    <a:pt x="87" y="407"/>
                  </a:lnTo>
                  <a:lnTo>
                    <a:pt x="87" y="405"/>
                  </a:lnTo>
                  <a:lnTo>
                    <a:pt x="87" y="403"/>
                  </a:lnTo>
                  <a:lnTo>
                    <a:pt x="87" y="401"/>
                  </a:lnTo>
                  <a:lnTo>
                    <a:pt x="87" y="399"/>
                  </a:lnTo>
                  <a:lnTo>
                    <a:pt x="89" y="399"/>
                  </a:lnTo>
                  <a:lnTo>
                    <a:pt x="87" y="399"/>
                  </a:lnTo>
                  <a:lnTo>
                    <a:pt x="87" y="397"/>
                  </a:lnTo>
                  <a:lnTo>
                    <a:pt x="85" y="397"/>
                  </a:lnTo>
                  <a:lnTo>
                    <a:pt x="87" y="397"/>
                  </a:lnTo>
                  <a:lnTo>
                    <a:pt x="85" y="397"/>
                  </a:lnTo>
                  <a:lnTo>
                    <a:pt x="85" y="395"/>
                  </a:lnTo>
                  <a:lnTo>
                    <a:pt x="83" y="395"/>
                  </a:lnTo>
                  <a:lnTo>
                    <a:pt x="83" y="397"/>
                  </a:lnTo>
                  <a:lnTo>
                    <a:pt x="81" y="397"/>
                  </a:lnTo>
                  <a:lnTo>
                    <a:pt x="81" y="395"/>
                  </a:lnTo>
                  <a:lnTo>
                    <a:pt x="79" y="395"/>
                  </a:lnTo>
                  <a:lnTo>
                    <a:pt x="77" y="395"/>
                  </a:lnTo>
                  <a:lnTo>
                    <a:pt x="77" y="393"/>
                  </a:lnTo>
                  <a:lnTo>
                    <a:pt x="77" y="391"/>
                  </a:lnTo>
                  <a:lnTo>
                    <a:pt x="77" y="389"/>
                  </a:lnTo>
                  <a:lnTo>
                    <a:pt x="77" y="387"/>
                  </a:lnTo>
                  <a:lnTo>
                    <a:pt x="77" y="386"/>
                  </a:lnTo>
                  <a:lnTo>
                    <a:pt x="79" y="386"/>
                  </a:lnTo>
                  <a:lnTo>
                    <a:pt x="79" y="384"/>
                  </a:lnTo>
                  <a:lnTo>
                    <a:pt x="81" y="384"/>
                  </a:lnTo>
                  <a:lnTo>
                    <a:pt x="81" y="382"/>
                  </a:lnTo>
                  <a:lnTo>
                    <a:pt x="81" y="380"/>
                  </a:lnTo>
                  <a:lnTo>
                    <a:pt x="83" y="380"/>
                  </a:lnTo>
                  <a:lnTo>
                    <a:pt x="83" y="378"/>
                  </a:lnTo>
                  <a:lnTo>
                    <a:pt x="85" y="378"/>
                  </a:lnTo>
                  <a:lnTo>
                    <a:pt x="87" y="378"/>
                  </a:lnTo>
                  <a:lnTo>
                    <a:pt x="87" y="376"/>
                  </a:lnTo>
                  <a:lnTo>
                    <a:pt x="89" y="376"/>
                  </a:lnTo>
                  <a:lnTo>
                    <a:pt x="89" y="374"/>
                  </a:lnTo>
                  <a:lnTo>
                    <a:pt x="89" y="372"/>
                  </a:lnTo>
                  <a:lnTo>
                    <a:pt x="87" y="372"/>
                  </a:lnTo>
                  <a:lnTo>
                    <a:pt x="87" y="370"/>
                  </a:lnTo>
                  <a:lnTo>
                    <a:pt x="85" y="370"/>
                  </a:lnTo>
                  <a:lnTo>
                    <a:pt x="83" y="370"/>
                  </a:lnTo>
                  <a:lnTo>
                    <a:pt x="81" y="370"/>
                  </a:lnTo>
                  <a:lnTo>
                    <a:pt x="81" y="372"/>
                  </a:lnTo>
                  <a:lnTo>
                    <a:pt x="79" y="372"/>
                  </a:lnTo>
                  <a:lnTo>
                    <a:pt x="77" y="372"/>
                  </a:lnTo>
                  <a:lnTo>
                    <a:pt x="77" y="374"/>
                  </a:lnTo>
                  <a:lnTo>
                    <a:pt x="75" y="374"/>
                  </a:lnTo>
                  <a:lnTo>
                    <a:pt x="75" y="376"/>
                  </a:lnTo>
                  <a:lnTo>
                    <a:pt x="73" y="376"/>
                  </a:lnTo>
                  <a:lnTo>
                    <a:pt x="71" y="376"/>
                  </a:lnTo>
                  <a:lnTo>
                    <a:pt x="70" y="376"/>
                  </a:lnTo>
                  <a:lnTo>
                    <a:pt x="68" y="376"/>
                  </a:lnTo>
                  <a:lnTo>
                    <a:pt x="66" y="376"/>
                  </a:lnTo>
                  <a:lnTo>
                    <a:pt x="66" y="378"/>
                  </a:lnTo>
                  <a:lnTo>
                    <a:pt x="64" y="378"/>
                  </a:lnTo>
                  <a:lnTo>
                    <a:pt x="62" y="378"/>
                  </a:lnTo>
                  <a:lnTo>
                    <a:pt x="62" y="380"/>
                  </a:lnTo>
                  <a:lnTo>
                    <a:pt x="62" y="382"/>
                  </a:lnTo>
                  <a:lnTo>
                    <a:pt x="60" y="382"/>
                  </a:lnTo>
                  <a:lnTo>
                    <a:pt x="60" y="384"/>
                  </a:lnTo>
                  <a:lnTo>
                    <a:pt x="58" y="384"/>
                  </a:lnTo>
                  <a:lnTo>
                    <a:pt x="60" y="384"/>
                  </a:lnTo>
                  <a:lnTo>
                    <a:pt x="58" y="386"/>
                  </a:lnTo>
                  <a:lnTo>
                    <a:pt x="58" y="384"/>
                  </a:lnTo>
                  <a:lnTo>
                    <a:pt x="58" y="386"/>
                  </a:lnTo>
                  <a:lnTo>
                    <a:pt x="56" y="386"/>
                  </a:lnTo>
                  <a:lnTo>
                    <a:pt x="56" y="387"/>
                  </a:lnTo>
                  <a:lnTo>
                    <a:pt x="56" y="386"/>
                  </a:lnTo>
                  <a:lnTo>
                    <a:pt x="54" y="386"/>
                  </a:lnTo>
                  <a:lnTo>
                    <a:pt x="52" y="386"/>
                  </a:lnTo>
                  <a:lnTo>
                    <a:pt x="52" y="387"/>
                  </a:lnTo>
                  <a:lnTo>
                    <a:pt x="50" y="387"/>
                  </a:lnTo>
                  <a:lnTo>
                    <a:pt x="52" y="387"/>
                  </a:lnTo>
                  <a:lnTo>
                    <a:pt x="52" y="389"/>
                  </a:lnTo>
                  <a:lnTo>
                    <a:pt x="50" y="387"/>
                  </a:lnTo>
                  <a:lnTo>
                    <a:pt x="50" y="389"/>
                  </a:lnTo>
                  <a:lnTo>
                    <a:pt x="52" y="389"/>
                  </a:lnTo>
                  <a:lnTo>
                    <a:pt x="52" y="391"/>
                  </a:lnTo>
                  <a:lnTo>
                    <a:pt x="54" y="391"/>
                  </a:lnTo>
                  <a:lnTo>
                    <a:pt x="54" y="393"/>
                  </a:lnTo>
                  <a:lnTo>
                    <a:pt x="52" y="393"/>
                  </a:lnTo>
                  <a:lnTo>
                    <a:pt x="50" y="393"/>
                  </a:lnTo>
                  <a:lnTo>
                    <a:pt x="50" y="395"/>
                  </a:lnTo>
                  <a:lnTo>
                    <a:pt x="52" y="395"/>
                  </a:lnTo>
                  <a:lnTo>
                    <a:pt x="50" y="395"/>
                  </a:lnTo>
                  <a:lnTo>
                    <a:pt x="48" y="397"/>
                  </a:lnTo>
                  <a:lnTo>
                    <a:pt x="46" y="397"/>
                  </a:lnTo>
                  <a:lnTo>
                    <a:pt x="45" y="397"/>
                  </a:lnTo>
                  <a:lnTo>
                    <a:pt x="43" y="397"/>
                  </a:lnTo>
                  <a:lnTo>
                    <a:pt x="41" y="395"/>
                  </a:lnTo>
                  <a:lnTo>
                    <a:pt x="39" y="393"/>
                  </a:lnTo>
                  <a:lnTo>
                    <a:pt x="39" y="391"/>
                  </a:lnTo>
                  <a:lnTo>
                    <a:pt x="39" y="389"/>
                  </a:lnTo>
                  <a:lnTo>
                    <a:pt x="39" y="387"/>
                  </a:lnTo>
                  <a:lnTo>
                    <a:pt x="41" y="389"/>
                  </a:lnTo>
                  <a:lnTo>
                    <a:pt x="43" y="389"/>
                  </a:lnTo>
                  <a:lnTo>
                    <a:pt x="41" y="389"/>
                  </a:lnTo>
                  <a:lnTo>
                    <a:pt x="41" y="387"/>
                  </a:lnTo>
                  <a:lnTo>
                    <a:pt x="43" y="387"/>
                  </a:lnTo>
                  <a:lnTo>
                    <a:pt x="45" y="387"/>
                  </a:lnTo>
                  <a:lnTo>
                    <a:pt x="43" y="387"/>
                  </a:lnTo>
                  <a:lnTo>
                    <a:pt x="41" y="387"/>
                  </a:lnTo>
                  <a:lnTo>
                    <a:pt x="39" y="386"/>
                  </a:lnTo>
                  <a:lnTo>
                    <a:pt x="41" y="386"/>
                  </a:lnTo>
                  <a:lnTo>
                    <a:pt x="41" y="384"/>
                  </a:lnTo>
                  <a:lnTo>
                    <a:pt x="43" y="384"/>
                  </a:lnTo>
                  <a:lnTo>
                    <a:pt x="41" y="384"/>
                  </a:lnTo>
                  <a:lnTo>
                    <a:pt x="41" y="382"/>
                  </a:lnTo>
                  <a:lnTo>
                    <a:pt x="39" y="382"/>
                  </a:lnTo>
                  <a:lnTo>
                    <a:pt x="37" y="384"/>
                  </a:lnTo>
                  <a:lnTo>
                    <a:pt x="35" y="384"/>
                  </a:lnTo>
                  <a:lnTo>
                    <a:pt x="35" y="382"/>
                  </a:lnTo>
                  <a:lnTo>
                    <a:pt x="35" y="380"/>
                  </a:lnTo>
                  <a:lnTo>
                    <a:pt x="35" y="378"/>
                  </a:lnTo>
                  <a:lnTo>
                    <a:pt x="35" y="380"/>
                  </a:lnTo>
                  <a:lnTo>
                    <a:pt x="33" y="380"/>
                  </a:lnTo>
                  <a:lnTo>
                    <a:pt x="33" y="382"/>
                  </a:lnTo>
                  <a:lnTo>
                    <a:pt x="31" y="382"/>
                  </a:lnTo>
                  <a:lnTo>
                    <a:pt x="31" y="380"/>
                  </a:lnTo>
                  <a:lnTo>
                    <a:pt x="29" y="380"/>
                  </a:lnTo>
                  <a:lnTo>
                    <a:pt x="29" y="382"/>
                  </a:lnTo>
                  <a:lnTo>
                    <a:pt x="29" y="380"/>
                  </a:lnTo>
                  <a:lnTo>
                    <a:pt x="29" y="378"/>
                  </a:lnTo>
                  <a:lnTo>
                    <a:pt x="27" y="378"/>
                  </a:lnTo>
                  <a:lnTo>
                    <a:pt x="27" y="380"/>
                  </a:lnTo>
                  <a:lnTo>
                    <a:pt x="29" y="380"/>
                  </a:lnTo>
                  <a:lnTo>
                    <a:pt x="27" y="380"/>
                  </a:lnTo>
                  <a:lnTo>
                    <a:pt x="27" y="378"/>
                  </a:lnTo>
                  <a:lnTo>
                    <a:pt x="25" y="378"/>
                  </a:lnTo>
                  <a:lnTo>
                    <a:pt x="23" y="378"/>
                  </a:lnTo>
                  <a:lnTo>
                    <a:pt x="21" y="378"/>
                  </a:lnTo>
                  <a:lnTo>
                    <a:pt x="20" y="376"/>
                  </a:lnTo>
                  <a:lnTo>
                    <a:pt x="18" y="376"/>
                  </a:lnTo>
                  <a:lnTo>
                    <a:pt x="18" y="374"/>
                  </a:lnTo>
                  <a:lnTo>
                    <a:pt x="16" y="374"/>
                  </a:lnTo>
                  <a:lnTo>
                    <a:pt x="16" y="372"/>
                  </a:lnTo>
                  <a:lnTo>
                    <a:pt x="16" y="370"/>
                  </a:lnTo>
                  <a:lnTo>
                    <a:pt x="16" y="368"/>
                  </a:lnTo>
                  <a:lnTo>
                    <a:pt x="14" y="368"/>
                  </a:lnTo>
                  <a:lnTo>
                    <a:pt x="14" y="366"/>
                  </a:lnTo>
                  <a:lnTo>
                    <a:pt x="14" y="364"/>
                  </a:lnTo>
                  <a:lnTo>
                    <a:pt x="14" y="363"/>
                  </a:lnTo>
                  <a:lnTo>
                    <a:pt x="14" y="361"/>
                  </a:lnTo>
                  <a:lnTo>
                    <a:pt x="14" y="359"/>
                  </a:lnTo>
                  <a:lnTo>
                    <a:pt x="14" y="357"/>
                  </a:lnTo>
                  <a:lnTo>
                    <a:pt x="14" y="359"/>
                  </a:lnTo>
                  <a:lnTo>
                    <a:pt x="16" y="359"/>
                  </a:lnTo>
                  <a:lnTo>
                    <a:pt x="16" y="357"/>
                  </a:lnTo>
                  <a:lnTo>
                    <a:pt x="18" y="357"/>
                  </a:lnTo>
                  <a:lnTo>
                    <a:pt x="16" y="357"/>
                  </a:lnTo>
                  <a:lnTo>
                    <a:pt x="16" y="359"/>
                  </a:lnTo>
                  <a:lnTo>
                    <a:pt x="16" y="357"/>
                  </a:lnTo>
                  <a:lnTo>
                    <a:pt x="14" y="357"/>
                  </a:lnTo>
                  <a:lnTo>
                    <a:pt x="12" y="357"/>
                  </a:lnTo>
                  <a:lnTo>
                    <a:pt x="12" y="355"/>
                  </a:lnTo>
                  <a:lnTo>
                    <a:pt x="12" y="353"/>
                  </a:lnTo>
                  <a:lnTo>
                    <a:pt x="12" y="351"/>
                  </a:lnTo>
                  <a:lnTo>
                    <a:pt x="10" y="351"/>
                  </a:lnTo>
                  <a:lnTo>
                    <a:pt x="10" y="349"/>
                  </a:lnTo>
                  <a:lnTo>
                    <a:pt x="10" y="347"/>
                  </a:lnTo>
                  <a:lnTo>
                    <a:pt x="12" y="347"/>
                  </a:lnTo>
                  <a:lnTo>
                    <a:pt x="12" y="345"/>
                  </a:lnTo>
                  <a:lnTo>
                    <a:pt x="12" y="343"/>
                  </a:lnTo>
                  <a:lnTo>
                    <a:pt x="14" y="343"/>
                  </a:lnTo>
                  <a:lnTo>
                    <a:pt x="14" y="341"/>
                  </a:lnTo>
                  <a:lnTo>
                    <a:pt x="14" y="339"/>
                  </a:lnTo>
                  <a:lnTo>
                    <a:pt x="16" y="339"/>
                  </a:lnTo>
                  <a:lnTo>
                    <a:pt x="18" y="339"/>
                  </a:lnTo>
                  <a:lnTo>
                    <a:pt x="20" y="339"/>
                  </a:lnTo>
                  <a:lnTo>
                    <a:pt x="21" y="339"/>
                  </a:lnTo>
                  <a:lnTo>
                    <a:pt x="21" y="338"/>
                  </a:lnTo>
                  <a:lnTo>
                    <a:pt x="23" y="338"/>
                  </a:lnTo>
                  <a:lnTo>
                    <a:pt x="23" y="336"/>
                  </a:lnTo>
                  <a:lnTo>
                    <a:pt x="21" y="338"/>
                  </a:lnTo>
                  <a:lnTo>
                    <a:pt x="20" y="338"/>
                  </a:lnTo>
                  <a:lnTo>
                    <a:pt x="18" y="336"/>
                  </a:lnTo>
                  <a:lnTo>
                    <a:pt x="18" y="338"/>
                  </a:lnTo>
                  <a:lnTo>
                    <a:pt x="16" y="338"/>
                  </a:lnTo>
                  <a:lnTo>
                    <a:pt x="14" y="338"/>
                  </a:lnTo>
                  <a:lnTo>
                    <a:pt x="14" y="336"/>
                  </a:lnTo>
                  <a:lnTo>
                    <a:pt x="14" y="334"/>
                  </a:lnTo>
                  <a:lnTo>
                    <a:pt x="14" y="332"/>
                  </a:lnTo>
                  <a:lnTo>
                    <a:pt x="14" y="330"/>
                  </a:lnTo>
                  <a:lnTo>
                    <a:pt x="16" y="330"/>
                  </a:lnTo>
                  <a:lnTo>
                    <a:pt x="16" y="328"/>
                  </a:lnTo>
                  <a:lnTo>
                    <a:pt x="14" y="328"/>
                  </a:lnTo>
                  <a:lnTo>
                    <a:pt x="16" y="328"/>
                  </a:lnTo>
                  <a:lnTo>
                    <a:pt x="16" y="326"/>
                  </a:lnTo>
                  <a:lnTo>
                    <a:pt x="16" y="324"/>
                  </a:lnTo>
                  <a:lnTo>
                    <a:pt x="16" y="322"/>
                  </a:lnTo>
                  <a:lnTo>
                    <a:pt x="16" y="318"/>
                  </a:lnTo>
                  <a:lnTo>
                    <a:pt x="18" y="316"/>
                  </a:lnTo>
                  <a:lnTo>
                    <a:pt x="16" y="316"/>
                  </a:lnTo>
                  <a:lnTo>
                    <a:pt x="16" y="315"/>
                  </a:lnTo>
                  <a:lnTo>
                    <a:pt x="18" y="315"/>
                  </a:lnTo>
                  <a:lnTo>
                    <a:pt x="20" y="315"/>
                  </a:lnTo>
                  <a:lnTo>
                    <a:pt x="21" y="315"/>
                  </a:lnTo>
                  <a:lnTo>
                    <a:pt x="21" y="316"/>
                  </a:lnTo>
                  <a:lnTo>
                    <a:pt x="23" y="316"/>
                  </a:lnTo>
                  <a:lnTo>
                    <a:pt x="25" y="316"/>
                  </a:lnTo>
                  <a:lnTo>
                    <a:pt x="25" y="315"/>
                  </a:lnTo>
                  <a:lnTo>
                    <a:pt x="27" y="315"/>
                  </a:lnTo>
                  <a:lnTo>
                    <a:pt x="27" y="316"/>
                  </a:lnTo>
                  <a:lnTo>
                    <a:pt x="27" y="315"/>
                  </a:lnTo>
                  <a:lnTo>
                    <a:pt x="27" y="316"/>
                  </a:lnTo>
                  <a:lnTo>
                    <a:pt x="25" y="316"/>
                  </a:lnTo>
                  <a:lnTo>
                    <a:pt x="27" y="316"/>
                  </a:lnTo>
                  <a:lnTo>
                    <a:pt x="29" y="316"/>
                  </a:lnTo>
                  <a:lnTo>
                    <a:pt x="29" y="318"/>
                  </a:lnTo>
                  <a:lnTo>
                    <a:pt x="31" y="320"/>
                  </a:lnTo>
                  <a:lnTo>
                    <a:pt x="33" y="320"/>
                  </a:lnTo>
                  <a:lnTo>
                    <a:pt x="31" y="318"/>
                  </a:lnTo>
                  <a:lnTo>
                    <a:pt x="29" y="316"/>
                  </a:lnTo>
                  <a:lnTo>
                    <a:pt x="31" y="316"/>
                  </a:lnTo>
                  <a:lnTo>
                    <a:pt x="31" y="315"/>
                  </a:lnTo>
                  <a:lnTo>
                    <a:pt x="29" y="315"/>
                  </a:lnTo>
                  <a:lnTo>
                    <a:pt x="29" y="316"/>
                  </a:lnTo>
                  <a:lnTo>
                    <a:pt x="29" y="315"/>
                  </a:lnTo>
                  <a:lnTo>
                    <a:pt x="27" y="315"/>
                  </a:lnTo>
                  <a:lnTo>
                    <a:pt x="29" y="315"/>
                  </a:lnTo>
                  <a:lnTo>
                    <a:pt x="29" y="313"/>
                  </a:lnTo>
                  <a:lnTo>
                    <a:pt x="29" y="311"/>
                  </a:lnTo>
                  <a:lnTo>
                    <a:pt x="29" y="313"/>
                  </a:lnTo>
                  <a:lnTo>
                    <a:pt x="27" y="313"/>
                  </a:lnTo>
                  <a:lnTo>
                    <a:pt x="27" y="311"/>
                  </a:lnTo>
                  <a:lnTo>
                    <a:pt x="27" y="313"/>
                  </a:lnTo>
                  <a:lnTo>
                    <a:pt x="25" y="313"/>
                  </a:lnTo>
                  <a:lnTo>
                    <a:pt x="25" y="311"/>
                  </a:lnTo>
                  <a:lnTo>
                    <a:pt x="27" y="311"/>
                  </a:lnTo>
                  <a:lnTo>
                    <a:pt x="27" y="309"/>
                  </a:lnTo>
                  <a:lnTo>
                    <a:pt x="29" y="307"/>
                  </a:lnTo>
                  <a:lnTo>
                    <a:pt x="27" y="307"/>
                  </a:lnTo>
                  <a:lnTo>
                    <a:pt x="27" y="305"/>
                  </a:lnTo>
                  <a:lnTo>
                    <a:pt x="29" y="305"/>
                  </a:lnTo>
                  <a:lnTo>
                    <a:pt x="29" y="303"/>
                  </a:lnTo>
                  <a:lnTo>
                    <a:pt x="31" y="303"/>
                  </a:lnTo>
                  <a:lnTo>
                    <a:pt x="31" y="301"/>
                  </a:lnTo>
                  <a:lnTo>
                    <a:pt x="31" y="299"/>
                  </a:lnTo>
                  <a:lnTo>
                    <a:pt x="31" y="297"/>
                  </a:lnTo>
                  <a:lnTo>
                    <a:pt x="33" y="299"/>
                  </a:lnTo>
                  <a:lnTo>
                    <a:pt x="33" y="301"/>
                  </a:lnTo>
                  <a:lnTo>
                    <a:pt x="35" y="301"/>
                  </a:lnTo>
                  <a:lnTo>
                    <a:pt x="37" y="303"/>
                  </a:lnTo>
                  <a:lnTo>
                    <a:pt x="39" y="303"/>
                  </a:lnTo>
                  <a:lnTo>
                    <a:pt x="37" y="303"/>
                  </a:lnTo>
                  <a:lnTo>
                    <a:pt x="37" y="305"/>
                  </a:lnTo>
                  <a:lnTo>
                    <a:pt x="35" y="305"/>
                  </a:lnTo>
                  <a:lnTo>
                    <a:pt x="33" y="305"/>
                  </a:lnTo>
                  <a:lnTo>
                    <a:pt x="33" y="307"/>
                  </a:lnTo>
                  <a:lnTo>
                    <a:pt x="31" y="307"/>
                  </a:lnTo>
                  <a:lnTo>
                    <a:pt x="31" y="309"/>
                  </a:lnTo>
                  <a:lnTo>
                    <a:pt x="33" y="309"/>
                  </a:lnTo>
                  <a:lnTo>
                    <a:pt x="35" y="309"/>
                  </a:lnTo>
                  <a:lnTo>
                    <a:pt x="35" y="311"/>
                  </a:lnTo>
                  <a:lnTo>
                    <a:pt x="33" y="311"/>
                  </a:lnTo>
                  <a:lnTo>
                    <a:pt x="35" y="311"/>
                  </a:lnTo>
                  <a:lnTo>
                    <a:pt x="35" y="309"/>
                  </a:lnTo>
                  <a:lnTo>
                    <a:pt x="35" y="311"/>
                  </a:lnTo>
                  <a:lnTo>
                    <a:pt x="37" y="309"/>
                  </a:lnTo>
                  <a:lnTo>
                    <a:pt x="37" y="307"/>
                  </a:lnTo>
                  <a:lnTo>
                    <a:pt x="39" y="307"/>
                  </a:lnTo>
                  <a:lnTo>
                    <a:pt x="37" y="309"/>
                  </a:lnTo>
                  <a:lnTo>
                    <a:pt x="39" y="309"/>
                  </a:lnTo>
                  <a:lnTo>
                    <a:pt x="37" y="309"/>
                  </a:lnTo>
                  <a:lnTo>
                    <a:pt x="37" y="311"/>
                  </a:lnTo>
                  <a:lnTo>
                    <a:pt x="37" y="313"/>
                  </a:lnTo>
                  <a:lnTo>
                    <a:pt x="35" y="313"/>
                  </a:lnTo>
                  <a:lnTo>
                    <a:pt x="35" y="315"/>
                  </a:lnTo>
                  <a:lnTo>
                    <a:pt x="37" y="315"/>
                  </a:lnTo>
                  <a:lnTo>
                    <a:pt x="37" y="316"/>
                  </a:lnTo>
                  <a:lnTo>
                    <a:pt x="37" y="315"/>
                  </a:lnTo>
                  <a:lnTo>
                    <a:pt x="37" y="313"/>
                  </a:lnTo>
                  <a:lnTo>
                    <a:pt x="39" y="313"/>
                  </a:lnTo>
                  <a:lnTo>
                    <a:pt x="39" y="315"/>
                  </a:lnTo>
                  <a:lnTo>
                    <a:pt x="41" y="313"/>
                  </a:lnTo>
                  <a:lnTo>
                    <a:pt x="43" y="313"/>
                  </a:lnTo>
                  <a:lnTo>
                    <a:pt x="41" y="311"/>
                  </a:lnTo>
                  <a:lnTo>
                    <a:pt x="39" y="311"/>
                  </a:lnTo>
                  <a:lnTo>
                    <a:pt x="39" y="309"/>
                  </a:lnTo>
                  <a:lnTo>
                    <a:pt x="41" y="309"/>
                  </a:lnTo>
                  <a:lnTo>
                    <a:pt x="41" y="311"/>
                  </a:lnTo>
                  <a:lnTo>
                    <a:pt x="43" y="311"/>
                  </a:lnTo>
                  <a:lnTo>
                    <a:pt x="43" y="309"/>
                  </a:lnTo>
                  <a:lnTo>
                    <a:pt x="43" y="311"/>
                  </a:lnTo>
                  <a:lnTo>
                    <a:pt x="43" y="309"/>
                  </a:lnTo>
                  <a:lnTo>
                    <a:pt x="45" y="309"/>
                  </a:lnTo>
                  <a:lnTo>
                    <a:pt x="45" y="311"/>
                  </a:lnTo>
                  <a:lnTo>
                    <a:pt x="45" y="309"/>
                  </a:lnTo>
                  <a:lnTo>
                    <a:pt x="46" y="309"/>
                  </a:lnTo>
                  <a:lnTo>
                    <a:pt x="46" y="311"/>
                  </a:lnTo>
                  <a:lnTo>
                    <a:pt x="48" y="311"/>
                  </a:lnTo>
                  <a:lnTo>
                    <a:pt x="48" y="309"/>
                  </a:lnTo>
                  <a:lnTo>
                    <a:pt x="46" y="309"/>
                  </a:lnTo>
                  <a:lnTo>
                    <a:pt x="45" y="307"/>
                  </a:lnTo>
                  <a:lnTo>
                    <a:pt x="46" y="307"/>
                  </a:lnTo>
                  <a:lnTo>
                    <a:pt x="45" y="307"/>
                  </a:lnTo>
                  <a:lnTo>
                    <a:pt x="45" y="305"/>
                  </a:lnTo>
                  <a:lnTo>
                    <a:pt x="43" y="305"/>
                  </a:lnTo>
                  <a:lnTo>
                    <a:pt x="41" y="305"/>
                  </a:lnTo>
                  <a:lnTo>
                    <a:pt x="41" y="303"/>
                  </a:lnTo>
                  <a:lnTo>
                    <a:pt x="43" y="303"/>
                  </a:lnTo>
                  <a:lnTo>
                    <a:pt x="43" y="301"/>
                  </a:lnTo>
                  <a:lnTo>
                    <a:pt x="45" y="301"/>
                  </a:lnTo>
                  <a:lnTo>
                    <a:pt x="45" y="303"/>
                  </a:lnTo>
                  <a:lnTo>
                    <a:pt x="46" y="303"/>
                  </a:lnTo>
                  <a:lnTo>
                    <a:pt x="48" y="303"/>
                  </a:lnTo>
                  <a:lnTo>
                    <a:pt x="50" y="301"/>
                  </a:lnTo>
                  <a:lnTo>
                    <a:pt x="50" y="303"/>
                  </a:lnTo>
                  <a:lnTo>
                    <a:pt x="50" y="305"/>
                  </a:lnTo>
                  <a:lnTo>
                    <a:pt x="50" y="307"/>
                  </a:lnTo>
                  <a:lnTo>
                    <a:pt x="52" y="309"/>
                  </a:lnTo>
                  <a:lnTo>
                    <a:pt x="52" y="311"/>
                  </a:lnTo>
                  <a:lnTo>
                    <a:pt x="54" y="311"/>
                  </a:lnTo>
                  <a:lnTo>
                    <a:pt x="54" y="313"/>
                  </a:lnTo>
                  <a:lnTo>
                    <a:pt x="52" y="313"/>
                  </a:lnTo>
                  <a:lnTo>
                    <a:pt x="50" y="313"/>
                  </a:lnTo>
                  <a:lnTo>
                    <a:pt x="52" y="313"/>
                  </a:lnTo>
                  <a:lnTo>
                    <a:pt x="52" y="315"/>
                  </a:lnTo>
                  <a:lnTo>
                    <a:pt x="52" y="316"/>
                  </a:lnTo>
                  <a:lnTo>
                    <a:pt x="52" y="315"/>
                  </a:lnTo>
                  <a:lnTo>
                    <a:pt x="54" y="313"/>
                  </a:lnTo>
                  <a:lnTo>
                    <a:pt x="56" y="315"/>
                  </a:lnTo>
                  <a:lnTo>
                    <a:pt x="54" y="315"/>
                  </a:lnTo>
                  <a:lnTo>
                    <a:pt x="54" y="316"/>
                  </a:lnTo>
                  <a:lnTo>
                    <a:pt x="54" y="318"/>
                  </a:lnTo>
                  <a:lnTo>
                    <a:pt x="52" y="318"/>
                  </a:lnTo>
                  <a:lnTo>
                    <a:pt x="50" y="320"/>
                  </a:lnTo>
                  <a:lnTo>
                    <a:pt x="52" y="318"/>
                  </a:lnTo>
                  <a:lnTo>
                    <a:pt x="54" y="320"/>
                  </a:lnTo>
                  <a:lnTo>
                    <a:pt x="54" y="318"/>
                  </a:lnTo>
                  <a:lnTo>
                    <a:pt x="56" y="318"/>
                  </a:lnTo>
                  <a:lnTo>
                    <a:pt x="56" y="316"/>
                  </a:lnTo>
                  <a:lnTo>
                    <a:pt x="58" y="315"/>
                  </a:lnTo>
                  <a:lnTo>
                    <a:pt x="58" y="316"/>
                  </a:lnTo>
                  <a:lnTo>
                    <a:pt x="60" y="316"/>
                  </a:lnTo>
                  <a:lnTo>
                    <a:pt x="62" y="316"/>
                  </a:lnTo>
                  <a:lnTo>
                    <a:pt x="64" y="316"/>
                  </a:lnTo>
                  <a:lnTo>
                    <a:pt x="66" y="316"/>
                  </a:lnTo>
                  <a:lnTo>
                    <a:pt x="66" y="318"/>
                  </a:lnTo>
                  <a:lnTo>
                    <a:pt x="64" y="318"/>
                  </a:lnTo>
                  <a:lnTo>
                    <a:pt x="64" y="320"/>
                  </a:lnTo>
                  <a:lnTo>
                    <a:pt x="64" y="322"/>
                  </a:lnTo>
                  <a:lnTo>
                    <a:pt x="66" y="322"/>
                  </a:lnTo>
                  <a:lnTo>
                    <a:pt x="66" y="324"/>
                  </a:lnTo>
                  <a:lnTo>
                    <a:pt x="66" y="326"/>
                  </a:lnTo>
                  <a:lnTo>
                    <a:pt x="66" y="328"/>
                  </a:lnTo>
                  <a:lnTo>
                    <a:pt x="66" y="330"/>
                  </a:lnTo>
                  <a:lnTo>
                    <a:pt x="68" y="330"/>
                  </a:lnTo>
                  <a:lnTo>
                    <a:pt x="70" y="332"/>
                  </a:lnTo>
                  <a:lnTo>
                    <a:pt x="70" y="334"/>
                  </a:lnTo>
                  <a:lnTo>
                    <a:pt x="68" y="334"/>
                  </a:lnTo>
                  <a:lnTo>
                    <a:pt x="68" y="336"/>
                  </a:lnTo>
                  <a:lnTo>
                    <a:pt x="70" y="336"/>
                  </a:lnTo>
                  <a:lnTo>
                    <a:pt x="70" y="338"/>
                  </a:lnTo>
                  <a:lnTo>
                    <a:pt x="70" y="339"/>
                  </a:lnTo>
                  <a:lnTo>
                    <a:pt x="68" y="339"/>
                  </a:lnTo>
                  <a:lnTo>
                    <a:pt x="70" y="339"/>
                  </a:lnTo>
                  <a:lnTo>
                    <a:pt x="70" y="341"/>
                  </a:lnTo>
                  <a:lnTo>
                    <a:pt x="71" y="341"/>
                  </a:lnTo>
                  <a:lnTo>
                    <a:pt x="73" y="341"/>
                  </a:lnTo>
                  <a:lnTo>
                    <a:pt x="73" y="343"/>
                  </a:lnTo>
                  <a:lnTo>
                    <a:pt x="71" y="343"/>
                  </a:lnTo>
                  <a:lnTo>
                    <a:pt x="71" y="345"/>
                  </a:lnTo>
                  <a:lnTo>
                    <a:pt x="71" y="343"/>
                  </a:lnTo>
                  <a:lnTo>
                    <a:pt x="70" y="343"/>
                  </a:lnTo>
                  <a:lnTo>
                    <a:pt x="71" y="343"/>
                  </a:lnTo>
                  <a:lnTo>
                    <a:pt x="70" y="343"/>
                  </a:lnTo>
                  <a:lnTo>
                    <a:pt x="70" y="345"/>
                  </a:lnTo>
                  <a:lnTo>
                    <a:pt x="70" y="347"/>
                  </a:lnTo>
                  <a:lnTo>
                    <a:pt x="71" y="347"/>
                  </a:lnTo>
                  <a:lnTo>
                    <a:pt x="73" y="347"/>
                  </a:lnTo>
                  <a:lnTo>
                    <a:pt x="73" y="349"/>
                  </a:lnTo>
                  <a:lnTo>
                    <a:pt x="75" y="349"/>
                  </a:lnTo>
                  <a:lnTo>
                    <a:pt x="77" y="351"/>
                  </a:lnTo>
                  <a:lnTo>
                    <a:pt x="79" y="353"/>
                  </a:lnTo>
                  <a:lnTo>
                    <a:pt x="79" y="355"/>
                  </a:lnTo>
                  <a:lnTo>
                    <a:pt x="81" y="357"/>
                  </a:lnTo>
                  <a:lnTo>
                    <a:pt x="83" y="357"/>
                  </a:lnTo>
                  <a:lnTo>
                    <a:pt x="85" y="357"/>
                  </a:lnTo>
                  <a:lnTo>
                    <a:pt x="87" y="357"/>
                  </a:lnTo>
                  <a:lnTo>
                    <a:pt x="87" y="359"/>
                  </a:lnTo>
                  <a:lnTo>
                    <a:pt x="89" y="359"/>
                  </a:lnTo>
                  <a:lnTo>
                    <a:pt x="87" y="359"/>
                  </a:lnTo>
                  <a:lnTo>
                    <a:pt x="87" y="357"/>
                  </a:lnTo>
                  <a:lnTo>
                    <a:pt x="89" y="357"/>
                  </a:lnTo>
                  <a:lnTo>
                    <a:pt x="91" y="357"/>
                  </a:lnTo>
                  <a:lnTo>
                    <a:pt x="93" y="355"/>
                  </a:lnTo>
                  <a:lnTo>
                    <a:pt x="93" y="357"/>
                  </a:lnTo>
                  <a:lnTo>
                    <a:pt x="93" y="355"/>
                  </a:lnTo>
                  <a:lnTo>
                    <a:pt x="94" y="355"/>
                  </a:lnTo>
                  <a:lnTo>
                    <a:pt x="96" y="353"/>
                  </a:lnTo>
                  <a:lnTo>
                    <a:pt x="96" y="351"/>
                  </a:lnTo>
                  <a:lnTo>
                    <a:pt x="98" y="351"/>
                  </a:lnTo>
                  <a:lnTo>
                    <a:pt x="98" y="353"/>
                  </a:lnTo>
                  <a:lnTo>
                    <a:pt x="100" y="353"/>
                  </a:lnTo>
                  <a:lnTo>
                    <a:pt x="98" y="351"/>
                  </a:lnTo>
                  <a:lnTo>
                    <a:pt x="98" y="349"/>
                  </a:lnTo>
                  <a:lnTo>
                    <a:pt x="100" y="349"/>
                  </a:lnTo>
                  <a:lnTo>
                    <a:pt x="102" y="349"/>
                  </a:lnTo>
                  <a:lnTo>
                    <a:pt x="100" y="349"/>
                  </a:lnTo>
                  <a:lnTo>
                    <a:pt x="100" y="347"/>
                  </a:lnTo>
                  <a:lnTo>
                    <a:pt x="102" y="347"/>
                  </a:lnTo>
                  <a:lnTo>
                    <a:pt x="102" y="345"/>
                  </a:lnTo>
                  <a:lnTo>
                    <a:pt x="104" y="345"/>
                  </a:lnTo>
                  <a:lnTo>
                    <a:pt x="102" y="343"/>
                  </a:lnTo>
                  <a:lnTo>
                    <a:pt x="100" y="343"/>
                  </a:lnTo>
                  <a:lnTo>
                    <a:pt x="102" y="341"/>
                  </a:lnTo>
                  <a:lnTo>
                    <a:pt x="100" y="341"/>
                  </a:lnTo>
                  <a:lnTo>
                    <a:pt x="98" y="341"/>
                  </a:lnTo>
                  <a:lnTo>
                    <a:pt x="98" y="343"/>
                  </a:lnTo>
                  <a:lnTo>
                    <a:pt x="98" y="341"/>
                  </a:lnTo>
                  <a:lnTo>
                    <a:pt x="96" y="341"/>
                  </a:lnTo>
                  <a:lnTo>
                    <a:pt x="98" y="341"/>
                  </a:lnTo>
                  <a:lnTo>
                    <a:pt x="98" y="339"/>
                  </a:lnTo>
                  <a:lnTo>
                    <a:pt x="100" y="341"/>
                  </a:lnTo>
                  <a:lnTo>
                    <a:pt x="100" y="339"/>
                  </a:lnTo>
                  <a:lnTo>
                    <a:pt x="100" y="341"/>
                  </a:lnTo>
                  <a:lnTo>
                    <a:pt x="100" y="339"/>
                  </a:lnTo>
                  <a:lnTo>
                    <a:pt x="102" y="339"/>
                  </a:lnTo>
                  <a:lnTo>
                    <a:pt x="100" y="339"/>
                  </a:lnTo>
                  <a:lnTo>
                    <a:pt x="100" y="338"/>
                  </a:lnTo>
                  <a:lnTo>
                    <a:pt x="98" y="339"/>
                  </a:lnTo>
                  <a:lnTo>
                    <a:pt x="98" y="338"/>
                  </a:lnTo>
                  <a:lnTo>
                    <a:pt x="100" y="338"/>
                  </a:lnTo>
                  <a:lnTo>
                    <a:pt x="100" y="336"/>
                  </a:lnTo>
                  <a:lnTo>
                    <a:pt x="102" y="336"/>
                  </a:lnTo>
                  <a:lnTo>
                    <a:pt x="100" y="336"/>
                  </a:lnTo>
                  <a:lnTo>
                    <a:pt x="100" y="334"/>
                  </a:lnTo>
                  <a:lnTo>
                    <a:pt x="98" y="334"/>
                  </a:lnTo>
                  <a:lnTo>
                    <a:pt x="98" y="332"/>
                  </a:lnTo>
                  <a:lnTo>
                    <a:pt x="100" y="332"/>
                  </a:lnTo>
                  <a:lnTo>
                    <a:pt x="100" y="330"/>
                  </a:lnTo>
                  <a:lnTo>
                    <a:pt x="100" y="332"/>
                  </a:lnTo>
                  <a:lnTo>
                    <a:pt x="102" y="332"/>
                  </a:lnTo>
                  <a:lnTo>
                    <a:pt x="100" y="330"/>
                  </a:lnTo>
                  <a:lnTo>
                    <a:pt x="98" y="330"/>
                  </a:lnTo>
                  <a:lnTo>
                    <a:pt x="100" y="330"/>
                  </a:lnTo>
                  <a:lnTo>
                    <a:pt x="100" y="328"/>
                  </a:lnTo>
                  <a:lnTo>
                    <a:pt x="100" y="330"/>
                  </a:lnTo>
                  <a:lnTo>
                    <a:pt x="98" y="330"/>
                  </a:lnTo>
                  <a:lnTo>
                    <a:pt x="98" y="328"/>
                  </a:lnTo>
                  <a:lnTo>
                    <a:pt x="100" y="328"/>
                  </a:lnTo>
                  <a:lnTo>
                    <a:pt x="98" y="328"/>
                  </a:lnTo>
                  <a:lnTo>
                    <a:pt x="98" y="326"/>
                  </a:lnTo>
                  <a:lnTo>
                    <a:pt x="100" y="326"/>
                  </a:lnTo>
                  <a:lnTo>
                    <a:pt x="102" y="324"/>
                  </a:lnTo>
                  <a:lnTo>
                    <a:pt x="100" y="324"/>
                  </a:lnTo>
                  <a:lnTo>
                    <a:pt x="100" y="322"/>
                  </a:lnTo>
                  <a:lnTo>
                    <a:pt x="98" y="324"/>
                  </a:lnTo>
                  <a:lnTo>
                    <a:pt x="100" y="322"/>
                  </a:lnTo>
                  <a:lnTo>
                    <a:pt x="100" y="320"/>
                  </a:lnTo>
                  <a:lnTo>
                    <a:pt x="102" y="320"/>
                  </a:lnTo>
                  <a:lnTo>
                    <a:pt x="102" y="322"/>
                  </a:lnTo>
                  <a:lnTo>
                    <a:pt x="104" y="322"/>
                  </a:lnTo>
                  <a:lnTo>
                    <a:pt x="104" y="324"/>
                  </a:lnTo>
                  <a:lnTo>
                    <a:pt x="104" y="322"/>
                  </a:lnTo>
                  <a:lnTo>
                    <a:pt x="102" y="322"/>
                  </a:lnTo>
                  <a:lnTo>
                    <a:pt x="102" y="320"/>
                  </a:lnTo>
                  <a:lnTo>
                    <a:pt x="104" y="320"/>
                  </a:lnTo>
                  <a:lnTo>
                    <a:pt x="106" y="320"/>
                  </a:lnTo>
                  <a:lnTo>
                    <a:pt x="104" y="320"/>
                  </a:lnTo>
                  <a:lnTo>
                    <a:pt x="106" y="320"/>
                  </a:lnTo>
                  <a:lnTo>
                    <a:pt x="104" y="320"/>
                  </a:lnTo>
                  <a:lnTo>
                    <a:pt x="104" y="318"/>
                  </a:lnTo>
                  <a:lnTo>
                    <a:pt x="102" y="316"/>
                  </a:lnTo>
                  <a:lnTo>
                    <a:pt x="104" y="316"/>
                  </a:lnTo>
                  <a:lnTo>
                    <a:pt x="104" y="318"/>
                  </a:lnTo>
                  <a:lnTo>
                    <a:pt x="106" y="318"/>
                  </a:lnTo>
                  <a:lnTo>
                    <a:pt x="106" y="316"/>
                  </a:lnTo>
                  <a:lnTo>
                    <a:pt x="104" y="316"/>
                  </a:lnTo>
                  <a:lnTo>
                    <a:pt x="106" y="316"/>
                  </a:lnTo>
                  <a:lnTo>
                    <a:pt x="104" y="316"/>
                  </a:lnTo>
                  <a:lnTo>
                    <a:pt x="104" y="315"/>
                  </a:lnTo>
                  <a:lnTo>
                    <a:pt x="102" y="315"/>
                  </a:lnTo>
                  <a:lnTo>
                    <a:pt x="100" y="315"/>
                  </a:lnTo>
                  <a:lnTo>
                    <a:pt x="100" y="313"/>
                  </a:lnTo>
                  <a:lnTo>
                    <a:pt x="100" y="311"/>
                  </a:lnTo>
                  <a:lnTo>
                    <a:pt x="100" y="309"/>
                  </a:lnTo>
                  <a:lnTo>
                    <a:pt x="100" y="307"/>
                  </a:lnTo>
                  <a:lnTo>
                    <a:pt x="102" y="307"/>
                  </a:lnTo>
                  <a:lnTo>
                    <a:pt x="104" y="307"/>
                  </a:lnTo>
                  <a:lnTo>
                    <a:pt x="104" y="305"/>
                  </a:lnTo>
                  <a:lnTo>
                    <a:pt x="104" y="303"/>
                  </a:lnTo>
                  <a:lnTo>
                    <a:pt x="106" y="303"/>
                  </a:lnTo>
                  <a:lnTo>
                    <a:pt x="106" y="305"/>
                  </a:lnTo>
                  <a:lnTo>
                    <a:pt x="108" y="307"/>
                  </a:lnTo>
                  <a:lnTo>
                    <a:pt x="108" y="309"/>
                  </a:lnTo>
                  <a:lnTo>
                    <a:pt x="108" y="311"/>
                  </a:lnTo>
                  <a:lnTo>
                    <a:pt x="110" y="311"/>
                  </a:lnTo>
                  <a:lnTo>
                    <a:pt x="110" y="313"/>
                  </a:lnTo>
                  <a:lnTo>
                    <a:pt x="108" y="313"/>
                  </a:lnTo>
                  <a:lnTo>
                    <a:pt x="110" y="315"/>
                  </a:lnTo>
                  <a:lnTo>
                    <a:pt x="110" y="313"/>
                  </a:lnTo>
                  <a:lnTo>
                    <a:pt x="112" y="313"/>
                  </a:lnTo>
                  <a:lnTo>
                    <a:pt x="112" y="311"/>
                  </a:lnTo>
                  <a:lnTo>
                    <a:pt x="110" y="311"/>
                  </a:lnTo>
                  <a:lnTo>
                    <a:pt x="112" y="311"/>
                  </a:lnTo>
                  <a:lnTo>
                    <a:pt x="112" y="313"/>
                  </a:lnTo>
                  <a:lnTo>
                    <a:pt x="112" y="311"/>
                  </a:lnTo>
                  <a:lnTo>
                    <a:pt x="110" y="311"/>
                  </a:lnTo>
                  <a:lnTo>
                    <a:pt x="110" y="309"/>
                  </a:lnTo>
                  <a:lnTo>
                    <a:pt x="108" y="309"/>
                  </a:lnTo>
                  <a:lnTo>
                    <a:pt x="110" y="309"/>
                  </a:lnTo>
                  <a:lnTo>
                    <a:pt x="112" y="309"/>
                  </a:lnTo>
                  <a:lnTo>
                    <a:pt x="114" y="307"/>
                  </a:lnTo>
                  <a:lnTo>
                    <a:pt x="112" y="307"/>
                  </a:lnTo>
                  <a:lnTo>
                    <a:pt x="112" y="305"/>
                  </a:lnTo>
                  <a:lnTo>
                    <a:pt x="114" y="305"/>
                  </a:lnTo>
                  <a:lnTo>
                    <a:pt x="114" y="303"/>
                  </a:lnTo>
                  <a:lnTo>
                    <a:pt x="116" y="303"/>
                  </a:lnTo>
                  <a:lnTo>
                    <a:pt x="116" y="305"/>
                  </a:lnTo>
                  <a:lnTo>
                    <a:pt x="116" y="303"/>
                  </a:lnTo>
                  <a:lnTo>
                    <a:pt x="118" y="303"/>
                  </a:lnTo>
                  <a:lnTo>
                    <a:pt x="119" y="303"/>
                  </a:lnTo>
                  <a:lnTo>
                    <a:pt x="119" y="305"/>
                  </a:lnTo>
                  <a:lnTo>
                    <a:pt x="119" y="303"/>
                  </a:lnTo>
                  <a:lnTo>
                    <a:pt x="119" y="305"/>
                  </a:lnTo>
                  <a:lnTo>
                    <a:pt x="121" y="305"/>
                  </a:lnTo>
                  <a:lnTo>
                    <a:pt x="119" y="303"/>
                  </a:lnTo>
                  <a:lnTo>
                    <a:pt x="121" y="305"/>
                  </a:lnTo>
                  <a:lnTo>
                    <a:pt x="121" y="307"/>
                  </a:lnTo>
                  <a:lnTo>
                    <a:pt x="121" y="305"/>
                  </a:lnTo>
                  <a:lnTo>
                    <a:pt x="123" y="305"/>
                  </a:lnTo>
                  <a:lnTo>
                    <a:pt x="123" y="307"/>
                  </a:lnTo>
                  <a:lnTo>
                    <a:pt x="123" y="305"/>
                  </a:lnTo>
                  <a:lnTo>
                    <a:pt x="123" y="303"/>
                  </a:lnTo>
                  <a:lnTo>
                    <a:pt x="121" y="301"/>
                  </a:lnTo>
                  <a:lnTo>
                    <a:pt x="119" y="301"/>
                  </a:lnTo>
                  <a:lnTo>
                    <a:pt x="121" y="301"/>
                  </a:lnTo>
                  <a:lnTo>
                    <a:pt x="123" y="301"/>
                  </a:lnTo>
                  <a:lnTo>
                    <a:pt x="123" y="303"/>
                  </a:lnTo>
                  <a:lnTo>
                    <a:pt x="125" y="303"/>
                  </a:lnTo>
                  <a:lnTo>
                    <a:pt x="125" y="301"/>
                  </a:lnTo>
                  <a:lnTo>
                    <a:pt x="125" y="303"/>
                  </a:lnTo>
                  <a:lnTo>
                    <a:pt x="125" y="305"/>
                  </a:lnTo>
                  <a:lnTo>
                    <a:pt x="125" y="307"/>
                  </a:lnTo>
                  <a:lnTo>
                    <a:pt x="125" y="305"/>
                  </a:lnTo>
                  <a:lnTo>
                    <a:pt x="127" y="305"/>
                  </a:lnTo>
                  <a:lnTo>
                    <a:pt x="125" y="305"/>
                  </a:lnTo>
                  <a:lnTo>
                    <a:pt x="125" y="303"/>
                  </a:lnTo>
                  <a:lnTo>
                    <a:pt x="125" y="301"/>
                  </a:lnTo>
                  <a:lnTo>
                    <a:pt x="127" y="301"/>
                  </a:lnTo>
                  <a:lnTo>
                    <a:pt x="127" y="303"/>
                  </a:lnTo>
                  <a:lnTo>
                    <a:pt x="129" y="303"/>
                  </a:lnTo>
                  <a:lnTo>
                    <a:pt x="129" y="301"/>
                  </a:lnTo>
                  <a:lnTo>
                    <a:pt x="129" y="303"/>
                  </a:lnTo>
                  <a:lnTo>
                    <a:pt x="131" y="303"/>
                  </a:lnTo>
                  <a:lnTo>
                    <a:pt x="129" y="301"/>
                  </a:lnTo>
                  <a:lnTo>
                    <a:pt x="131" y="301"/>
                  </a:lnTo>
                  <a:lnTo>
                    <a:pt x="133" y="301"/>
                  </a:lnTo>
                  <a:lnTo>
                    <a:pt x="135" y="301"/>
                  </a:lnTo>
                  <a:lnTo>
                    <a:pt x="133" y="303"/>
                  </a:lnTo>
                  <a:lnTo>
                    <a:pt x="133" y="305"/>
                  </a:lnTo>
                  <a:lnTo>
                    <a:pt x="135" y="305"/>
                  </a:lnTo>
                  <a:lnTo>
                    <a:pt x="137" y="305"/>
                  </a:lnTo>
                  <a:lnTo>
                    <a:pt x="137" y="303"/>
                  </a:lnTo>
                  <a:lnTo>
                    <a:pt x="139" y="303"/>
                  </a:lnTo>
                  <a:lnTo>
                    <a:pt x="137" y="303"/>
                  </a:lnTo>
                  <a:lnTo>
                    <a:pt x="137" y="301"/>
                  </a:lnTo>
                  <a:lnTo>
                    <a:pt x="137" y="299"/>
                  </a:lnTo>
                  <a:lnTo>
                    <a:pt x="137" y="297"/>
                  </a:lnTo>
                  <a:lnTo>
                    <a:pt x="135" y="295"/>
                  </a:lnTo>
                  <a:lnTo>
                    <a:pt x="133" y="295"/>
                  </a:lnTo>
                  <a:lnTo>
                    <a:pt x="135" y="295"/>
                  </a:lnTo>
                  <a:lnTo>
                    <a:pt x="135" y="293"/>
                  </a:lnTo>
                  <a:lnTo>
                    <a:pt x="135" y="291"/>
                  </a:lnTo>
                  <a:lnTo>
                    <a:pt x="133" y="291"/>
                  </a:lnTo>
                  <a:lnTo>
                    <a:pt x="133" y="290"/>
                  </a:lnTo>
                  <a:lnTo>
                    <a:pt x="131" y="288"/>
                  </a:lnTo>
                  <a:lnTo>
                    <a:pt x="131" y="286"/>
                  </a:lnTo>
                  <a:lnTo>
                    <a:pt x="129" y="286"/>
                  </a:lnTo>
                  <a:lnTo>
                    <a:pt x="129" y="284"/>
                  </a:lnTo>
                  <a:lnTo>
                    <a:pt x="129" y="282"/>
                  </a:lnTo>
                  <a:lnTo>
                    <a:pt x="129" y="280"/>
                  </a:lnTo>
                  <a:lnTo>
                    <a:pt x="129" y="278"/>
                  </a:lnTo>
                  <a:lnTo>
                    <a:pt x="127" y="278"/>
                  </a:lnTo>
                  <a:lnTo>
                    <a:pt x="127" y="276"/>
                  </a:lnTo>
                  <a:lnTo>
                    <a:pt x="127" y="274"/>
                  </a:lnTo>
                  <a:lnTo>
                    <a:pt x="127" y="272"/>
                  </a:lnTo>
                  <a:lnTo>
                    <a:pt x="129" y="272"/>
                  </a:lnTo>
                  <a:lnTo>
                    <a:pt x="129" y="274"/>
                  </a:lnTo>
                  <a:lnTo>
                    <a:pt x="129" y="272"/>
                  </a:lnTo>
                  <a:lnTo>
                    <a:pt x="131" y="272"/>
                  </a:lnTo>
                  <a:lnTo>
                    <a:pt x="133" y="272"/>
                  </a:lnTo>
                  <a:lnTo>
                    <a:pt x="133" y="274"/>
                  </a:lnTo>
                  <a:lnTo>
                    <a:pt x="133" y="276"/>
                  </a:lnTo>
                  <a:lnTo>
                    <a:pt x="135" y="276"/>
                  </a:lnTo>
                  <a:lnTo>
                    <a:pt x="135" y="278"/>
                  </a:lnTo>
                  <a:lnTo>
                    <a:pt x="135" y="280"/>
                  </a:lnTo>
                  <a:lnTo>
                    <a:pt x="137" y="280"/>
                  </a:lnTo>
                  <a:lnTo>
                    <a:pt x="139" y="282"/>
                  </a:lnTo>
                  <a:lnTo>
                    <a:pt x="139" y="284"/>
                  </a:lnTo>
                  <a:lnTo>
                    <a:pt x="141" y="284"/>
                  </a:lnTo>
                  <a:lnTo>
                    <a:pt x="141" y="286"/>
                  </a:lnTo>
                  <a:lnTo>
                    <a:pt x="143" y="286"/>
                  </a:lnTo>
                  <a:lnTo>
                    <a:pt x="144" y="286"/>
                  </a:lnTo>
                  <a:lnTo>
                    <a:pt x="146" y="288"/>
                  </a:lnTo>
                  <a:lnTo>
                    <a:pt x="148" y="288"/>
                  </a:lnTo>
                  <a:lnTo>
                    <a:pt x="150" y="288"/>
                  </a:lnTo>
                  <a:lnTo>
                    <a:pt x="150" y="290"/>
                  </a:lnTo>
                  <a:lnTo>
                    <a:pt x="150" y="291"/>
                  </a:lnTo>
                  <a:lnTo>
                    <a:pt x="152" y="290"/>
                  </a:lnTo>
                  <a:lnTo>
                    <a:pt x="150" y="290"/>
                  </a:lnTo>
                  <a:lnTo>
                    <a:pt x="152" y="288"/>
                  </a:lnTo>
                  <a:lnTo>
                    <a:pt x="154" y="288"/>
                  </a:lnTo>
                  <a:lnTo>
                    <a:pt x="156" y="288"/>
                  </a:lnTo>
                  <a:lnTo>
                    <a:pt x="158" y="288"/>
                  </a:lnTo>
                  <a:lnTo>
                    <a:pt x="160" y="288"/>
                  </a:lnTo>
                  <a:lnTo>
                    <a:pt x="162" y="288"/>
                  </a:lnTo>
                  <a:lnTo>
                    <a:pt x="162" y="290"/>
                  </a:lnTo>
                  <a:lnTo>
                    <a:pt x="164" y="290"/>
                  </a:lnTo>
                  <a:lnTo>
                    <a:pt x="162" y="290"/>
                  </a:lnTo>
                  <a:lnTo>
                    <a:pt x="160" y="291"/>
                  </a:lnTo>
                  <a:lnTo>
                    <a:pt x="162" y="291"/>
                  </a:lnTo>
                  <a:lnTo>
                    <a:pt x="162" y="290"/>
                  </a:lnTo>
                  <a:lnTo>
                    <a:pt x="164" y="290"/>
                  </a:lnTo>
                  <a:lnTo>
                    <a:pt x="164" y="288"/>
                  </a:lnTo>
                  <a:lnTo>
                    <a:pt x="166" y="290"/>
                  </a:lnTo>
                  <a:lnTo>
                    <a:pt x="166" y="288"/>
                  </a:lnTo>
                  <a:lnTo>
                    <a:pt x="164" y="288"/>
                  </a:lnTo>
                  <a:lnTo>
                    <a:pt x="164" y="286"/>
                  </a:lnTo>
                  <a:lnTo>
                    <a:pt x="166" y="286"/>
                  </a:lnTo>
                  <a:lnTo>
                    <a:pt x="166" y="288"/>
                  </a:lnTo>
                  <a:lnTo>
                    <a:pt x="167" y="288"/>
                  </a:lnTo>
                  <a:lnTo>
                    <a:pt x="169" y="286"/>
                  </a:lnTo>
                  <a:lnTo>
                    <a:pt x="171" y="286"/>
                  </a:lnTo>
                  <a:lnTo>
                    <a:pt x="173" y="284"/>
                  </a:lnTo>
                  <a:lnTo>
                    <a:pt x="175" y="284"/>
                  </a:lnTo>
                  <a:lnTo>
                    <a:pt x="177" y="282"/>
                  </a:lnTo>
                  <a:lnTo>
                    <a:pt x="177" y="284"/>
                  </a:lnTo>
                  <a:lnTo>
                    <a:pt x="177" y="286"/>
                  </a:lnTo>
                  <a:lnTo>
                    <a:pt x="177" y="284"/>
                  </a:lnTo>
                  <a:lnTo>
                    <a:pt x="179" y="284"/>
                  </a:lnTo>
                  <a:lnTo>
                    <a:pt x="179" y="282"/>
                  </a:lnTo>
                  <a:lnTo>
                    <a:pt x="181" y="280"/>
                  </a:lnTo>
                  <a:lnTo>
                    <a:pt x="183" y="280"/>
                  </a:lnTo>
                  <a:lnTo>
                    <a:pt x="183" y="282"/>
                  </a:lnTo>
                  <a:lnTo>
                    <a:pt x="183" y="280"/>
                  </a:lnTo>
                  <a:lnTo>
                    <a:pt x="183" y="278"/>
                  </a:lnTo>
                  <a:lnTo>
                    <a:pt x="187" y="276"/>
                  </a:lnTo>
                  <a:lnTo>
                    <a:pt x="187" y="274"/>
                  </a:lnTo>
                  <a:lnTo>
                    <a:pt x="189" y="274"/>
                  </a:lnTo>
                  <a:lnTo>
                    <a:pt x="191" y="274"/>
                  </a:lnTo>
                  <a:lnTo>
                    <a:pt x="191" y="272"/>
                  </a:lnTo>
                  <a:lnTo>
                    <a:pt x="192" y="272"/>
                  </a:lnTo>
                  <a:lnTo>
                    <a:pt x="192" y="274"/>
                  </a:lnTo>
                  <a:lnTo>
                    <a:pt x="192" y="272"/>
                  </a:lnTo>
                  <a:lnTo>
                    <a:pt x="191" y="272"/>
                  </a:lnTo>
                  <a:lnTo>
                    <a:pt x="191" y="270"/>
                  </a:lnTo>
                  <a:lnTo>
                    <a:pt x="191" y="268"/>
                  </a:lnTo>
                  <a:lnTo>
                    <a:pt x="191" y="270"/>
                  </a:lnTo>
                  <a:lnTo>
                    <a:pt x="189" y="270"/>
                  </a:lnTo>
                  <a:lnTo>
                    <a:pt x="187" y="270"/>
                  </a:lnTo>
                  <a:lnTo>
                    <a:pt x="187" y="268"/>
                  </a:lnTo>
                  <a:lnTo>
                    <a:pt x="187" y="266"/>
                  </a:lnTo>
                  <a:lnTo>
                    <a:pt x="189" y="266"/>
                  </a:lnTo>
                  <a:lnTo>
                    <a:pt x="187" y="266"/>
                  </a:lnTo>
                  <a:lnTo>
                    <a:pt x="187" y="265"/>
                  </a:lnTo>
                  <a:lnTo>
                    <a:pt x="189" y="265"/>
                  </a:lnTo>
                  <a:lnTo>
                    <a:pt x="187" y="265"/>
                  </a:lnTo>
                  <a:lnTo>
                    <a:pt x="187" y="263"/>
                  </a:lnTo>
                  <a:lnTo>
                    <a:pt x="189" y="263"/>
                  </a:lnTo>
                  <a:lnTo>
                    <a:pt x="189" y="261"/>
                  </a:lnTo>
                  <a:lnTo>
                    <a:pt x="191" y="261"/>
                  </a:lnTo>
                  <a:lnTo>
                    <a:pt x="189" y="261"/>
                  </a:lnTo>
                  <a:lnTo>
                    <a:pt x="189" y="259"/>
                  </a:lnTo>
                  <a:lnTo>
                    <a:pt x="191" y="259"/>
                  </a:lnTo>
                  <a:lnTo>
                    <a:pt x="189" y="259"/>
                  </a:lnTo>
                  <a:lnTo>
                    <a:pt x="191" y="257"/>
                  </a:lnTo>
                  <a:lnTo>
                    <a:pt x="192" y="257"/>
                  </a:lnTo>
                  <a:lnTo>
                    <a:pt x="191" y="257"/>
                  </a:lnTo>
                  <a:lnTo>
                    <a:pt x="192" y="255"/>
                  </a:lnTo>
                  <a:lnTo>
                    <a:pt x="194" y="257"/>
                  </a:lnTo>
                  <a:lnTo>
                    <a:pt x="194" y="255"/>
                  </a:lnTo>
                  <a:lnTo>
                    <a:pt x="192" y="255"/>
                  </a:lnTo>
                  <a:lnTo>
                    <a:pt x="192" y="253"/>
                  </a:lnTo>
                  <a:lnTo>
                    <a:pt x="194" y="253"/>
                  </a:lnTo>
                  <a:lnTo>
                    <a:pt x="196" y="255"/>
                  </a:lnTo>
                  <a:lnTo>
                    <a:pt x="198" y="255"/>
                  </a:lnTo>
                  <a:lnTo>
                    <a:pt x="198" y="253"/>
                  </a:lnTo>
                  <a:lnTo>
                    <a:pt x="196" y="253"/>
                  </a:lnTo>
                  <a:lnTo>
                    <a:pt x="196" y="251"/>
                  </a:lnTo>
                  <a:lnTo>
                    <a:pt x="194" y="251"/>
                  </a:lnTo>
                  <a:lnTo>
                    <a:pt x="194" y="249"/>
                  </a:lnTo>
                  <a:lnTo>
                    <a:pt x="196" y="249"/>
                  </a:lnTo>
                  <a:lnTo>
                    <a:pt x="196" y="251"/>
                  </a:lnTo>
                  <a:lnTo>
                    <a:pt x="196" y="249"/>
                  </a:lnTo>
                  <a:lnTo>
                    <a:pt x="194" y="249"/>
                  </a:lnTo>
                  <a:lnTo>
                    <a:pt x="194" y="251"/>
                  </a:lnTo>
                  <a:lnTo>
                    <a:pt x="192" y="251"/>
                  </a:lnTo>
                  <a:lnTo>
                    <a:pt x="192" y="249"/>
                  </a:lnTo>
                  <a:lnTo>
                    <a:pt x="192" y="247"/>
                  </a:lnTo>
                  <a:lnTo>
                    <a:pt x="194" y="247"/>
                  </a:lnTo>
                  <a:lnTo>
                    <a:pt x="194" y="245"/>
                  </a:lnTo>
                  <a:lnTo>
                    <a:pt x="192" y="247"/>
                  </a:lnTo>
                  <a:lnTo>
                    <a:pt x="191" y="245"/>
                  </a:lnTo>
                  <a:lnTo>
                    <a:pt x="192" y="245"/>
                  </a:lnTo>
                  <a:lnTo>
                    <a:pt x="192" y="243"/>
                  </a:lnTo>
                  <a:lnTo>
                    <a:pt x="191" y="243"/>
                  </a:lnTo>
                  <a:lnTo>
                    <a:pt x="192" y="243"/>
                  </a:lnTo>
                  <a:lnTo>
                    <a:pt x="192" y="242"/>
                  </a:lnTo>
                  <a:lnTo>
                    <a:pt x="191" y="242"/>
                  </a:lnTo>
                  <a:lnTo>
                    <a:pt x="191" y="240"/>
                  </a:lnTo>
                  <a:lnTo>
                    <a:pt x="192" y="240"/>
                  </a:lnTo>
                  <a:lnTo>
                    <a:pt x="191" y="240"/>
                  </a:lnTo>
                  <a:lnTo>
                    <a:pt x="191" y="238"/>
                  </a:lnTo>
                  <a:lnTo>
                    <a:pt x="191" y="236"/>
                  </a:lnTo>
                  <a:lnTo>
                    <a:pt x="192" y="236"/>
                  </a:lnTo>
                  <a:lnTo>
                    <a:pt x="192" y="238"/>
                  </a:lnTo>
                  <a:lnTo>
                    <a:pt x="192" y="236"/>
                  </a:lnTo>
                  <a:lnTo>
                    <a:pt x="191" y="234"/>
                  </a:lnTo>
                  <a:lnTo>
                    <a:pt x="192" y="234"/>
                  </a:lnTo>
                  <a:lnTo>
                    <a:pt x="194" y="234"/>
                  </a:lnTo>
                  <a:lnTo>
                    <a:pt x="192" y="232"/>
                  </a:lnTo>
                  <a:lnTo>
                    <a:pt x="192" y="230"/>
                  </a:lnTo>
                  <a:lnTo>
                    <a:pt x="194" y="230"/>
                  </a:lnTo>
                  <a:lnTo>
                    <a:pt x="194" y="228"/>
                  </a:lnTo>
                  <a:lnTo>
                    <a:pt x="192" y="228"/>
                  </a:lnTo>
                  <a:lnTo>
                    <a:pt x="192" y="226"/>
                  </a:lnTo>
                  <a:lnTo>
                    <a:pt x="192" y="224"/>
                  </a:lnTo>
                  <a:lnTo>
                    <a:pt x="194" y="226"/>
                  </a:lnTo>
                  <a:lnTo>
                    <a:pt x="194" y="224"/>
                  </a:lnTo>
                  <a:lnTo>
                    <a:pt x="196" y="224"/>
                  </a:lnTo>
                  <a:lnTo>
                    <a:pt x="194" y="224"/>
                  </a:lnTo>
                  <a:lnTo>
                    <a:pt x="194" y="222"/>
                  </a:lnTo>
                  <a:lnTo>
                    <a:pt x="194" y="220"/>
                  </a:lnTo>
                  <a:lnTo>
                    <a:pt x="196" y="218"/>
                  </a:lnTo>
                  <a:lnTo>
                    <a:pt x="198" y="218"/>
                  </a:lnTo>
                  <a:lnTo>
                    <a:pt x="196" y="220"/>
                  </a:lnTo>
                  <a:lnTo>
                    <a:pt x="198" y="220"/>
                  </a:lnTo>
                  <a:lnTo>
                    <a:pt x="198" y="218"/>
                  </a:lnTo>
                  <a:lnTo>
                    <a:pt x="196" y="218"/>
                  </a:lnTo>
                  <a:lnTo>
                    <a:pt x="196" y="217"/>
                  </a:lnTo>
                  <a:lnTo>
                    <a:pt x="196" y="215"/>
                  </a:lnTo>
                  <a:lnTo>
                    <a:pt x="198" y="215"/>
                  </a:lnTo>
                  <a:lnTo>
                    <a:pt x="200" y="215"/>
                  </a:lnTo>
                  <a:lnTo>
                    <a:pt x="200" y="213"/>
                  </a:lnTo>
                  <a:lnTo>
                    <a:pt x="198" y="213"/>
                  </a:lnTo>
                  <a:lnTo>
                    <a:pt x="198" y="211"/>
                  </a:lnTo>
                  <a:lnTo>
                    <a:pt x="200" y="211"/>
                  </a:lnTo>
                  <a:lnTo>
                    <a:pt x="200" y="213"/>
                  </a:lnTo>
                  <a:lnTo>
                    <a:pt x="200" y="211"/>
                  </a:lnTo>
                  <a:lnTo>
                    <a:pt x="202" y="209"/>
                  </a:lnTo>
                  <a:lnTo>
                    <a:pt x="202" y="211"/>
                  </a:lnTo>
                  <a:lnTo>
                    <a:pt x="202" y="209"/>
                  </a:lnTo>
                  <a:lnTo>
                    <a:pt x="204" y="209"/>
                  </a:lnTo>
                  <a:lnTo>
                    <a:pt x="204" y="211"/>
                  </a:lnTo>
                  <a:lnTo>
                    <a:pt x="204" y="209"/>
                  </a:lnTo>
                  <a:lnTo>
                    <a:pt x="204" y="207"/>
                  </a:lnTo>
                  <a:lnTo>
                    <a:pt x="204" y="205"/>
                  </a:lnTo>
                  <a:lnTo>
                    <a:pt x="206" y="205"/>
                  </a:lnTo>
                  <a:lnTo>
                    <a:pt x="206" y="207"/>
                  </a:lnTo>
                  <a:lnTo>
                    <a:pt x="206" y="205"/>
                  </a:lnTo>
                  <a:lnTo>
                    <a:pt x="208" y="207"/>
                  </a:lnTo>
                  <a:lnTo>
                    <a:pt x="208" y="205"/>
                  </a:lnTo>
                  <a:lnTo>
                    <a:pt x="206" y="205"/>
                  </a:lnTo>
                  <a:lnTo>
                    <a:pt x="206" y="203"/>
                  </a:lnTo>
                  <a:lnTo>
                    <a:pt x="206" y="201"/>
                  </a:lnTo>
                  <a:lnTo>
                    <a:pt x="208" y="201"/>
                  </a:lnTo>
                  <a:lnTo>
                    <a:pt x="208" y="203"/>
                  </a:lnTo>
                  <a:lnTo>
                    <a:pt x="210" y="201"/>
                  </a:lnTo>
                  <a:lnTo>
                    <a:pt x="210" y="203"/>
                  </a:lnTo>
                  <a:lnTo>
                    <a:pt x="210" y="201"/>
                  </a:lnTo>
                  <a:lnTo>
                    <a:pt x="208" y="201"/>
                  </a:lnTo>
                  <a:lnTo>
                    <a:pt x="208" y="199"/>
                  </a:lnTo>
                  <a:lnTo>
                    <a:pt x="210" y="197"/>
                  </a:lnTo>
                  <a:lnTo>
                    <a:pt x="210" y="195"/>
                  </a:lnTo>
                  <a:lnTo>
                    <a:pt x="212" y="195"/>
                  </a:lnTo>
                  <a:lnTo>
                    <a:pt x="212" y="197"/>
                  </a:lnTo>
                  <a:lnTo>
                    <a:pt x="210" y="199"/>
                  </a:lnTo>
                  <a:lnTo>
                    <a:pt x="212" y="199"/>
                  </a:lnTo>
                  <a:lnTo>
                    <a:pt x="212" y="201"/>
                  </a:lnTo>
                  <a:lnTo>
                    <a:pt x="214" y="201"/>
                  </a:lnTo>
                  <a:lnTo>
                    <a:pt x="212" y="201"/>
                  </a:lnTo>
                  <a:lnTo>
                    <a:pt x="212" y="199"/>
                  </a:lnTo>
                  <a:lnTo>
                    <a:pt x="212" y="197"/>
                  </a:lnTo>
                  <a:lnTo>
                    <a:pt x="212" y="195"/>
                  </a:lnTo>
                  <a:lnTo>
                    <a:pt x="214" y="197"/>
                  </a:lnTo>
                  <a:lnTo>
                    <a:pt x="214" y="195"/>
                  </a:lnTo>
                  <a:lnTo>
                    <a:pt x="216" y="195"/>
                  </a:lnTo>
                  <a:lnTo>
                    <a:pt x="216" y="197"/>
                  </a:lnTo>
                  <a:lnTo>
                    <a:pt x="217" y="195"/>
                  </a:lnTo>
                  <a:lnTo>
                    <a:pt x="217" y="197"/>
                  </a:lnTo>
                  <a:lnTo>
                    <a:pt x="219" y="197"/>
                  </a:lnTo>
                  <a:lnTo>
                    <a:pt x="217" y="197"/>
                  </a:lnTo>
                  <a:lnTo>
                    <a:pt x="217" y="195"/>
                  </a:lnTo>
                  <a:lnTo>
                    <a:pt x="217" y="197"/>
                  </a:lnTo>
                  <a:lnTo>
                    <a:pt x="216" y="197"/>
                  </a:lnTo>
                  <a:lnTo>
                    <a:pt x="216" y="195"/>
                  </a:lnTo>
                  <a:lnTo>
                    <a:pt x="216" y="194"/>
                  </a:lnTo>
                  <a:lnTo>
                    <a:pt x="214" y="194"/>
                  </a:lnTo>
                  <a:lnTo>
                    <a:pt x="214" y="195"/>
                  </a:lnTo>
                  <a:lnTo>
                    <a:pt x="212" y="195"/>
                  </a:lnTo>
                  <a:lnTo>
                    <a:pt x="212" y="194"/>
                  </a:lnTo>
                  <a:lnTo>
                    <a:pt x="212" y="192"/>
                  </a:lnTo>
                  <a:lnTo>
                    <a:pt x="212" y="190"/>
                  </a:lnTo>
                  <a:lnTo>
                    <a:pt x="214" y="190"/>
                  </a:lnTo>
                  <a:lnTo>
                    <a:pt x="214" y="192"/>
                  </a:lnTo>
                  <a:lnTo>
                    <a:pt x="216" y="192"/>
                  </a:lnTo>
                  <a:lnTo>
                    <a:pt x="216" y="194"/>
                  </a:lnTo>
                  <a:lnTo>
                    <a:pt x="216" y="192"/>
                  </a:lnTo>
                  <a:lnTo>
                    <a:pt x="214" y="192"/>
                  </a:lnTo>
                  <a:lnTo>
                    <a:pt x="214" y="190"/>
                  </a:lnTo>
                  <a:lnTo>
                    <a:pt x="216" y="190"/>
                  </a:lnTo>
                  <a:lnTo>
                    <a:pt x="217" y="190"/>
                  </a:lnTo>
                  <a:lnTo>
                    <a:pt x="219" y="192"/>
                  </a:lnTo>
                  <a:lnTo>
                    <a:pt x="217" y="192"/>
                  </a:lnTo>
                  <a:lnTo>
                    <a:pt x="217" y="190"/>
                  </a:lnTo>
                  <a:lnTo>
                    <a:pt x="219" y="190"/>
                  </a:lnTo>
                  <a:lnTo>
                    <a:pt x="217" y="188"/>
                  </a:lnTo>
                  <a:lnTo>
                    <a:pt x="216" y="188"/>
                  </a:lnTo>
                  <a:lnTo>
                    <a:pt x="216" y="186"/>
                  </a:lnTo>
                  <a:lnTo>
                    <a:pt x="216" y="184"/>
                  </a:lnTo>
                  <a:lnTo>
                    <a:pt x="216" y="182"/>
                  </a:lnTo>
                  <a:lnTo>
                    <a:pt x="217" y="180"/>
                  </a:lnTo>
                  <a:lnTo>
                    <a:pt x="219" y="180"/>
                  </a:lnTo>
                  <a:lnTo>
                    <a:pt x="221" y="180"/>
                  </a:lnTo>
                  <a:lnTo>
                    <a:pt x="223" y="182"/>
                  </a:lnTo>
                  <a:lnTo>
                    <a:pt x="223" y="180"/>
                  </a:lnTo>
                  <a:lnTo>
                    <a:pt x="223" y="182"/>
                  </a:lnTo>
                  <a:lnTo>
                    <a:pt x="223" y="180"/>
                  </a:lnTo>
                  <a:lnTo>
                    <a:pt x="221" y="180"/>
                  </a:lnTo>
                  <a:lnTo>
                    <a:pt x="221" y="178"/>
                  </a:lnTo>
                  <a:lnTo>
                    <a:pt x="221" y="180"/>
                  </a:lnTo>
                  <a:lnTo>
                    <a:pt x="219" y="180"/>
                  </a:lnTo>
                  <a:lnTo>
                    <a:pt x="219" y="178"/>
                  </a:lnTo>
                  <a:lnTo>
                    <a:pt x="217" y="178"/>
                  </a:lnTo>
                  <a:lnTo>
                    <a:pt x="217" y="176"/>
                  </a:lnTo>
                  <a:lnTo>
                    <a:pt x="219" y="176"/>
                  </a:lnTo>
                  <a:lnTo>
                    <a:pt x="219" y="174"/>
                  </a:lnTo>
                  <a:lnTo>
                    <a:pt x="219" y="172"/>
                  </a:lnTo>
                  <a:lnTo>
                    <a:pt x="219" y="170"/>
                  </a:lnTo>
                  <a:lnTo>
                    <a:pt x="219" y="169"/>
                  </a:lnTo>
                  <a:lnTo>
                    <a:pt x="219" y="167"/>
                  </a:lnTo>
                  <a:lnTo>
                    <a:pt x="217" y="167"/>
                  </a:lnTo>
                  <a:lnTo>
                    <a:pt x="217" y="165"/>
                  </a:lnTo>
                  <a:lnTo>
                    <a:pt x="216" y="165"/>
                  </a:lnTo>
                  <a:lnTo>
                    <a:pt x="216" y="163"/>
                  </a:lnTo>
                  <a:lnTo>
                    <a:pt x="217" y="161"/>
                  </a:lnTo>
                  <a:lnTo>
                    <a:pt x="216" y="161"/>
                  </a:lnTo>
                  <a:lnTo>
                    <a:pt x="216" y="163"/>
                  </a:lnTo>
                  <a:lnTo>
                    <a:pt x="216" y="161"/>
                  </a:lnTo>
                  <a:lnTo>
                    <a:pt x="214" y="161"/>
                  </a:lnTo>
                  <a:lnTo>
                    <a:pt x="214" y="159"/>
                  </a:lnTo>
                  <a:lnTo>
                    <a:pt x="212" y="159"/>
                  </a:lnTo>
                  <a:lnTo>
                    <a:pt x="210" y="159"/>
                  </a:lnTo>
                  <a:lnTo>
                    <a:pt x="210" y="157"/>
                  </a:lnTo>
                  <a:lnTo>
                    <a:pt x="210" y="155"/>
                  </a:lnTo>
                  <a:lnTo>
                    <a:pt x="210" y="153"/>
                  </a:lnTo>
                  <a:lnTo>
                    <a:pt x="210" y="151"/>
                  </a:lnTo>
                  <a:lnTo>
                    <a:pt x="210" y="149"/>
                  </a:lnTo>
                  <a:lnTo>
                    <a:pt x="210" y="147"/>
                  </a:lnTo>
                  <a:lnTo>
                    <a:pt x="208" y="147"/>
                  </a:lnTo>
                  <a:lnTo>
                    <a:pt x="210" y="147"/>
                  </a:lnTo>
                  <a:lnTo>
                    <a:pt x="210" y="146"/>
                  </a:lnTo>
                  <a:lnTo>
                    <a:pt x="208" y="144"/>
                  </a:lnTo>
                  <a:lnTo>
                    <a:pt x="210" y="144"/>
                  </a:lnTo>
                  <a:lnTo>
                    <a:pt x="210" y="142"/>
                  </a:lnTo>
                  <a:lnTo>
                    <a:pt x="210" y="140"/>
                  </a:lnTo>
                  <a:lnTo>
                    <a:pt x="208" y="138"/>
                  </a:lnTo>
                  <a:lnTo>
                    <a:pt x="206" y="138"/>
                  </a:lnTo>
                  <a:lnTo>
                    <a:pt x="206" y="136"/>
                  </a:lnTo>
                  <a:lnTo>
                    <a:pt x="204" y="136"/>
                  </a:lnTo>
                  <a:lnTo>
                    <a:pt x="202" y="136"/>
                  </a:lnTo>
                  <a:lnTo>
                    <a:pt x="202" y="138"/>
                  </a:lnTo>
                  <a:lnTo>
                    <a:pt x="200" y="138"/>
                  </a:lnTo>
                  <a:lnTo>
                    <a:pt x="202" y="138"/>
                  </a:lnTo>
                  <a:lnTo>
                    <a:pt x="202" y="136"/>
                  </a:lnTo>
                  <a:lnTo>
                    <a:pt x="202" y="134"/>
                  </a:lnTo>
                  <a:lnTo>
                    <a:pt x="200" y="134"/>
                  </a:lnTo>
                  <a:lnTo>
                    <a:pt x="200" y="132"/>
                  </a:lnTo>
                  <a:lnTo>
                    <a:pt x="202" y="132"/>
                  </a:lnTo>
                  <a:lnTo>
                    <a:pt x="204" y="130"/>
                  </a:lnTo>
                  <a:lnTo>
                    <a:pt x="204" y="128"/>
                  </a:lnTo>
                  <a:lnTo>
                    <a:pt x="204" y="126"/>
                  </a:lnTo>
                  <a:lnTo>
                    <a:pt x="202" y="128"/>
                  </a:lnTo>
                  <a:lnTo>
                    <a:pt x="200" y="128"/>
                  </a:lnTo>
                  <a:lnTo>
                    <a:pt x="200" y="126"/>
                  </a:lnTo>
                  <a:lnTo>
                    <a:pt x="202" y="126"/>
                  </a:lnTo>
                  <a:lnTo>
                    <a:pt x="202" y="124"/>
                  </a:lnTo>
                  <a:lnTo>
                    <a:pt x="202" y="122"/>
                  </a:lnTo>
                  <a:lnTo>
                    <a:pt x="202" y="121"/>
                  </a:lnTo>
                  <a:lnTo>
                    <a:pt x="204" y="121"/>
                  </a:lnTo>
                  <a:lnTo>
                    <a:pt x="206" y="119"/>
                  </a:lnTo>
                  <a:lnTo>
                    <a:pt x="208" y="117"/>
                  </a:lnTo>
                  <a:lnTo>
                    <a:pt x="206" y="115"/>
                  </a:lnTo>
                  <a:lnTo>
                    <a:pt x="208" y="113"/>
                  </a:lnTo>
                  <a:lnTo>
                    <a:pt x="206" y="113"/>
                  </a:lnTo>
                  <a:lnTo>
                    <a:pt x="206" y="115"/>
                  </a:lnTo>
                  <a:lnTo>
                    <a:pt x="204" y="115"/>
                  </a:lnTo>
                  <a:lnTo>
                    <a:pt x="202" y="115"/>
                  </a:lnTo>
                  <a:lnTo>
                    <a:pt x="200" y="117"/>
                  </a:lnTo>
                  <a:lnTo>
                    <a:pt x="198" y="117"/>
                  </a:lnTo>
                  <a:lnTo>
                    <a:pt x="196" y="117"/>
                  </a:lnTo>
                  <a:lnTo>
                    <a:pt x="196" y="119"/>
                  </a:lnTo>
                  <a:lnTo>
                    <a:pt x="198" y="119"/>
                  </a:lnTo>
                  <a:lnTo>
                    <a:pt x="196" y="119"/>
                  </a:lnTo>
                  <a:lnTo>
                    <a:pt x="194" y="119"/>
                  </a:lnTo>
                  <a:lnTo>
                    <a:pt x="194" y="117"/>
                  </a:lnTo>
                  <a:lnTo>
                    <a:pt x="196" y="117"/>
                  </a:lnTo>
                  <a:lnTo>
                    <a:pt x="196" y="115"/>
                  </a:lnTo>
                  <a:lnTo>
                    <a:pt x="196" y="113"/>
                  </a:lnTo>
                  <a:lnTo>
                    <a:pt x="194" y="111"/>
                  </a:lnTo>
                  <a:lnTo>
                    <a:pt x="194" y="109"/>
                  </a:lnTo>
                  <a:lnTo>
                    <a:pt x="192" y="109"/>
                  </a:lnTo>
                  <a:lnTo>
                    <a:pt x="192" y="107"/>
                  </a:lnTo>
                  <a:lnTo>
                    <a:pt x="192" y="105"/>
                  </a:lnTo>
                  <a:lnTo>
                    <a:pt x="191" y="105"/>
                  </a:lnTo>
                  <a:lnTo>
                    <a:pt x="189" y="105"/>
                  </a:lnTo>
                  <a:lnTo>
                    <a:pt x="187" y="105"/>
                  </a:lnTo>
                  <a:lnTo>
                    <a:pt x="189" y="103"/>
                  </a:lnTo>
                  <a:lnTo>
                    <a:pt x="187" y="101"/>
                  </a:lnTo>
                  <a:lnTo>
                    <a:pt x="185" y="101"/>
                  </a:lnTo>
                  <a:lnTo>
                    <a:pt x="187" y="99"/>
                  </a:lnTo>
                  <a:lnTo>
                    <a:pt x="187" y="98"/>
                  </a:lnTo>
                  <a:lnTo>
                    <a:pt x="185" y="98"/>
                  </a:lnTo>
                  <a:lnTo>
                    <a:pt x="187" y="96"/>
                  </a:lnTo>
                  <a:lnTo>
                    <a:pt x="185" y="96"/>
                  </a:lnTo>
                  <a:lnTo>
                    <a:pt x="187" y="96"/>
                  </a:lnTo>
                  <a:lnTo>
                    <a:pt x="185" y="94"/>
                  </a:lnTo>
                  <a:lnTo>
                    <a:pt x="183" y="94"/>
                  </a:lnTo>
                  <a:lnTo>
                    <a:pt x="183" y="96"/>
                  </a:lnTo>
                  <a:lnTo>
                    <a:pt x="183" y="98"/>
                  </a:lnTo>
                  <a:lnTo>
                    <a:pt x="183" y="96"/>
                  </a:lnTo>
                  <a:lnTo>
                    <a:pt x="183" y="98"/>
                  </a:lnTo>
                  <a:lnTo>
                    <a:pt x="183" y="99"/>
                  </a:lnTo>
                  <a:lnTo>
                    <a:pt x="181" y="99"/>
                  </a:lnTo>
                  <a:lnTo>
                    <a:pt x="181" y="98"/>
                  </a:lnTo>
                  <a:lnTo>
                    <a:pt x="183" y="98"/>
                  </a:lnTo>
                  <a:lnTo>
                    <a:pt x="181" y="98"/>
                  </a:lnTo>
                  <a:lnTo>
                    <a:pt x="179" y="98"/>
                  </a:lnTo>
                  <a:lnTo>
                    <a:pt x="179" y="96"/>
                  </a:lnTo>
                  <a:lnTo>
                    <a:pt x="177" y="96"/>
                  </a:lnTo>
                  <a:lnTo>
                    <a:pt x="175" y="96"/>
                  </a:lnTo>
                  <a:lnTo>
                    <a:pt x="175" y="94"/>
                  </a:lnTo>
                  <a:lnTo>
                    <a:pt x="177" y="94"/>
                  </a:lnTo>
                  <a:lnTo>
                    <a:pt x="179" y="94"/>
                  </a:lnTo>
                  <a:lnTo>
                    <a:pt x="179" y="92"/>
                  </a:lnTo>
                  <a:lnTo>
                    <a:pt x="179" y="90"/>
                  </a:lnTo>
                  <a:lnTo>
                    <a:pt x="179" y="88"/>
                  </a:lnTo>
                  <a:lnTo>
                    <a:pt x="181" y="88"/>
                  </a:lnTo>
                  <a:lnTo>
                    <a:pt x="181" y="86"/>
                  </a:lnTo>
                  <a:lnTo>
                    <a:pt x="183" y="86"/>
                  </a:lnTo>
                  <a:lnTo>
                    <a:pt x="185" y="86"/>
                  </a:lnTo>
                  <a:lnTo>
                    <a:pt x="185" y="88"/>
                  </a:lnTo>
                  <a:lnTo>
                    <a:pt x="187" y="88"/>
                  </a:lnTo>
                  <a:lnTo>
                    <a:pt x="189" y="88"/>
                  </a:lnTo>
                  <a:lnTo>
                    <a:pt x="191" y="88"/>
                  </a:lnTo>
                  <a:lnTo>
                    <a:pt x="192" y="88"/>
                  </a:lnTo>
                  <a:lnTo>
                    <a:pt x="192" y="90"/>
                  </a:lnTo>
                  <a:lnTo>
                    <a:pt x="194" y="90"/>
                  </a:lnTo>
                  <a:lnTo>
                    <a:pt x="196" y="90"/>
                  </a:lnTo>
                  <a:lnTo>
                    <a:pt x="196" y="88"/>
                  </a:lnTo>
                  <a:lnTo>
                    <a:pt x="198" y="90"/>
                  </a:lnTo>
                  <a:lnTo>
                    <a:pt x="200" y="90"/>
                  </a:lnTo>
                  <a:lnTo>
                    <a:pt x="202" y="90"/>
                  </a:lnTo>
                  <a:lnTo>
                    <a:pt x="202" y="92"/>
                  </a:lnTo>
                  <a:lnTo>
                    <a:pt x="202" y="94"/>
                  </a:lnTo>
                  <a:lnTo>
                    <a:pt x="202" y="96"/>
                  </a:lnTo>
                  <a:lnTo>
                    <a:pt x="204" y="96"/>
                  </a:lnTo>
                  <a:lnTo>
                    <a:pt x="204" y="98"/>
                  </a:lnTo>
                  <a:lnTo>
                    <a:pt x="206" y="98"/>
                  </a:lnTo>
                  <a:lnTo>
                    <a:pt x="206" y="99"/>
                  </a:lnTo>
                  <a:lnTo>
                    <a:pt x="208" y="99"/>
                  </a:lnTo>
                  <a:lnTo>
                    <a:pt x="208" y="101"/>
                  </a:lnTo>
                  <a:lnTo>
                    <a:pt x="208" y="103"/>
                  </a:lnTo>
                  <a:lnTo>
                    <a:pt x="210" y="105"/>
                  </a:lnTo>
                  <a:lnTo>
                    <a:pt x="210" y="107"/>
                  </a:lnTo>
                  <a:lnTo>
                    <a:pt x="208" y="107"/>
                  </a:lnTo>
                  <a:lnTo>
                    <a:pt x="210" y="107"/>
                  </a:lnTo>
                  <a:lnTo>
                    <a:pt x="212" y="107"/>
                  </a:lnTo>
                  <a:lnTo>
                    <a:pt x="212" y="105"/>
                  </a:lnTo>
                  <a:lnTo>
                    <a:pt x="214" y="105"/>
                  </a:lnTo>
                  <a:lnTo>
                    <a:pt x="216" y="105"/>
                  </a:lnTo>
                  <a:lnTo>
                    <a:pt x="217" y="105"/>
                  </a:lnTo>
                  <a:lnTo>
                    <a:pt x="217" y="103"/>
                  </a:lnTo>
                  <a:lnTo>
                    <a:pt x="217" y="101"/>
                  </a:lnTo>
                  <a:lnTo>
                    <a:pt x="217" y="99"/>
                  </a:lnTo>
                  <a:lnTo>
                    <a:pt x="217" y="98"/>
                  </a:lnTo>
                  <a:lnTo>
                    <a:pt x="219" y="98"/>
                  </a:lnTo>
                  <a:lnTo>
                    <a:pt x="219" y="96"/>
                  </a:lnTo>
                  <a:lnTo>
                    <a:pt x="219" y="94"/>
                  </a:lnTo>
                  <a:lnTo>
                    <a:pt x="219" y="92"/>
                  </a:lnTo>
                  <a:lnTo>
                    <a:pt x="219" y="90"/>
                  </a:lnTo>
                  <a:lnTo>
                    <a:pt x="219" y="88"/>
                  </a:lnTo>
                  <a:lnTo>
                    <a:pt x="221" y="88"/>
                  </a:lnTo>
                  <a:lnTo>
                    <a:pt x="221" y="86"/>
                  </a:lnTo>
                  <a:lnTo>
                    <a:pt x="223" y="86"/>
                  </a:lnTo>
                  <a:lnTo>
                    <a:pt x="223" y="84"/>
                  </a:lnTo>
                  <a:lnTo>
                    <a:pt x="223" y="82"/>
                  </a:lnTo>
                  <a:lnTo>
                    <a:pt x="223" y="84"/>
                  </a:lnTo>
                  <a:lnTo>
                    <a:pt x="223" y="82"/>
                  </a:lnTo>
                  <a:lnTo>
                    <a:pt x="221" y="82"/>
                  </a:lnTo>
                  <a:lnTo>
                    <a:pt x="223" y="82"/>
                  </a:lnTo>
                  <a:lnTo>
                    <a:pt x="221" y="82"/>
                  </a:lnTo>
                  <a:lnTo>
                    <a:pt x="219" y="80"/>
                  </a:lnTo>
                  <a:lnTo>
                    <a:pt x="221" y="80"/>
                  </a:lnTo>
                  <a:lnTo>
                    <a:pt x="221" y="78"/>
                  </a:lnTo>
                  <a:lnTo>
                    <a:pt x="223" y="78"/>
                  </a:lnTo>
                  <a:lnTo>
                    <a:pt x="223" y="80"/>
                  </a:lnTo>
                  <a:lnTo>
                    <a:pt x="225" y="80"/>
                  </a:lnTo>
                  <a:lnTo>
                    <a:pt x="225" y="78"/>
                  </a:lnTo>
                  <a:lnTo>
                    <a:pt x="223" y="78"/>
                  </a:lnTo>
                  <a:lnTo>
                    <a:pt x="223" y="76"/>
                  </a:lnTo>
                  <a:lnTo>
                    <a:pt x="223" y="74"/>
                  </a:lnTo>
                  <a:lnTo>
                    <a:pt x="225" y="74"/>
                  </a:lnTo>
                  <a:lnTo>
                    <a:pt x="227" y="74"/>
                  </a:lnTo>
                  <a:lnTo>
                    <a:pt x="229" y="74"/>
                  </a:lnTo>
                  <a:lnTo>
                    <a:pt x="229" y="73"/>
                  </a:lnTo>
                  <a:lnTo>
                    <a:pt x="229" y="74"/>
                  </a:lnTo>
                  <a:lnTo>
                    <a:pt x="231" y="74"/>
                  </a:lnTo>
                  <a:lnTo>
                    <a:pt x="233" y="73"/>
                  </a:lnTo>
                  <a:lnTo>
                    <a:pt x="231" y="71"/>
                  </a:lnTo>
                  <a:lnTo>
                    <a:pt x="231" y="69"/>
                  </a:lnTo>
                  <a:lnTo>
                    <a:pt x="233" y="69"/>
                  </a:lnTo>
                  <a:lnTo>
                    <a:pt x="235" y="69"/>
                  </a:lnTo>
                  <a:lnTo>
                    <a:pt x="235" y="71"/>
                  </a:lnTo>
                  <a:lnTo>
                    <a:pt x="237" y="71"/>
                  </a:lnTo>
                  <a:lnTo>
                    <a:pt x="237" y="69"/>
                  </a:lnTo>
                  <a:lnTo>
                    <a:pt x="237" y="67"/>
                  </a:lnTo>
                  <a:lnTo>
                    <a:pt x="239" y="67"/>
                  </a:lnTo>
                  <a:lnTo>
                    <a:pt x="240" y="65"/>
                  </a:lnTo>
                  <a:lnTo>
                    <a:pt x="240" y="67"/>
                  </a:lnTo>
                  <a:lnTo>
                    <a:pt x="240" y="69"/>
                  </a:lnTo>
                  <a:lnTo>
                    <a:pt x="242" y="69"/>
                  </a:lnTo>
                  <a:lnTo>
                    <a:pt x="244" y="69"/>
                  </a:lnTo>
                  <a:lnTo>
                    <a:pt x="244" y="67"/>
                  </a:lnTo>
                  <a:lnTo>
                    <a:pt x="246" y="67"/>
                  </a:lnTo>
                  <a:lnTo>
                    <a:pt x="246" y="65"/>
                  </a:lnTo>
                  <a:lnTo>
                    <a:pt x="246" y="63"/>
                  </a:lnTo>
                  <a:lnTo>
                    <a:pt x="244" y="63"/>
                  </a:lnTo>
                  <a:lnTo>
                    <a:pt x="244" y="61"/>
                  </a:lnTo>
                  <a:lnTo>
                    <a:pt x="246" y="61"/>
                  </a:lnTo>
                  <a:lnTo>
                    <a:pt x="246" y="59"/>
                  </a:lnTo>
                  <a:lnTo>
                    <a:pt x="248" y="61"/>
                  </a:lnTo>
                  <a:lnTo>
                    <a:pt x="250" y="61"/>
                  </a:lnTo>
                  <a:lnTo>
                    <a:pt x="250" y="59"/>
                  </a:lnTo>
                  <a:lnTo>
                    <a:pt x="250" y="57"/>
                  </a:lnTo>
                  <a:lnTo>
                    <a:pt x="252" y="59"/>
                  </a:lnTo>
                  <a:lnTo>
                    <a:pt x="252" y="61"/>
                  </a:lnTo>
                  <a:lnTo>
                    <a:pt x="254" y="61"/>
                  </a:lnTo>
                  <a:lnTo>
                    <a:pt x="256" y="61"/>
                  </a:lnTo>
                  <a:lnTo>
                    <a:pt x="256" y="59"/>
                  </a:lnTo>
                  <a:lnTo>
                    <a:pt x="258" y="59"/>
                  </a:lnTo>
                  <a:lnTo>
                    <a:pt x="258" y="57"/>
                  </a:lnTo>
                  <a:lnTo>
                    <a:pt x="258" y="55"/>
                  </a:lnTo>
                  <a:lnTo>
                    <a:pt x="260" y="55"/>
                  </a:lnTo>
                  <a:lnTo>
                    <a:pt x="260" y="53"/>
                  </a:lnTo>
                  <a:lnTo>
                    <a:pt x="258" y="53"/>
                  </a:lnTo>
                  <a:lnTo>
                    <a:pt x="258" y="51"/>
                  </a:lnTo>
                  <a:lnTo>
                    <a:pt x="256" y="51"/>
                  </a:lnTo>
                  <a:lnTo>
                    <a:pt x="256" y="50"/>
                  </a:lnTo>
                  <a:lnTo>
                    <a:pt x="258" y="50"/>
                  </a:lnTo>
                  <a:lnTo>
                    <a:pt x="258" y="48"/>
                  </a:lnTo>
                  <a:lnTo>
                    <a:pt x="260" y="48"/>
                  </a:lnTo>
                  <a:lnTo>
                    <a:pt x="260" y="46"/>
                  </a:lnTo>
                  <a:lnTo>
                    <a:pt x="260" y="44"/>
                  </a:lnTo>
                  <a:lnTo>
                    <a:pt x="262" y="42"/>
                  </a:lnTo>
                  <a:lnTo>
                    <a:pt x="262" y="40"/>
                  </a:lnTo>
                  <a:lnTo>
                    <a:pt x="262" y="42"/>
                  </a:lnTo>
                  <a:lnTo>
                    <a:pt x="264" y="42"/>
                  </a:lnTo>
                  <a:lnTo>
                    <a:pt x="264" y="44"/>
                  </a:lnTo>
                  <a:lnTo>
                    <a:pt x="265" y="44"/>
                  </a:lnTo>
                  <a:lnTo>
                    <a:pt x="264" y="44"/>
                  </a:lnTo>
                  <a:lnTo>
                    <a:pt x="265" y="42"/>
                  </a:lnTo>
                  <a:lnTo>
                    <a:pt x="265" y="40"/>
                  </a:lnTo>
                  <a:lnTo>
                    <a:pt x="265" y="38"/>
                  </a:lnTo>
                  <a:lnTo>
                    <a:pt x="265" y="36"/>
                  </a:lnTo>
                  <a:lnTo>
                    <a:pt x="264" y="36"/>
                  </a:lnTo>
                  <a:lnTo>
                    <a:pt x="264" y="34"/>
                  </a:lnTo>
                  <a:lnTo>
                    <a:pt x="262" y="34"/>
                  </a:lnTo>
                  <a:lnTo>
                    <a:pt x="260" y="36"/>
                  </a:lnTo>
                  <a:lnTo>
                    <a:pt x="258" y="38"/>
                  </a:lnTo>
                  <a:lnTo>
                    <a:pt x="258" y="36"/>
                  </a:lnTo>
                  <a:lnTo>
                    <a:pt x="258" y="34"/>
                  </a:lnTo>
                  <a:lnTo>
                    <a:pt x="260" y="34"/>
                  </a:lnTo>
                  <a:lnTo>
                    <a:pt x="260" y="32"/>
                  </a:lnTo>
                  <a:lnTo>
                    <a:pt x="258" y="32"/>
                  </a:lnTo>
                  <a:lnTo>
                    <a:pt x="256" y="28"/>
                  </a:lnTo>
                  <a:lnTo>
                    <a:pt x="256" y="30"/>
                  </a:lnTo>
                  <a:lnTo>
                    <a:pt x="254" y="30"/>
                  </a:lnTo>
                  <a:lnTo>
                    <a:pt x="252" y="30"/>
                  </a:lnTo>
                  <a:lnTo>
                    <a:pt x="252" y="32"/>
                  </a:lnTo>
                  <a:lnTo>
                    <a:pt x="250" y="32"/>
                  </a:lnTo>
                  <a:lnTo>
                    <a:pt x="250" y="30"/>
                  </a:lnTo>
                  <a:lnTo>
                    <a:pt x="250" y="32"/>
                  </a:lnTo>
                  <a:lnTo>
                    <a:pt x="248" y="30"/>
                  </a:lnTo>
                  <a:lnTo>
                    <a:pt x="246" y="30"/>
                  </a:lnTo>
                  <a:lnTo>
                    <a:pt x="244" y="30"/>
                  </a:lnTo>
                  <a:lnTo>
                    <a:pt x="246" y="30"/>
                  </a:lnTo>
                  <a:lnTo>
                    <a:pt x="246" y="28"/>
                  </a:lnTo>
                  <a:lnTo>
                    <a:pt x="248" y="28"/>
                  </a:lnTo>
                  <a:lnTo>
                    <a:pt x="248" y="26"/>
                  </a:lnTo>
                  <a:lnTo>
                    <a:pt x="250" y="26"/>
                  </a:lnTo>
                  <a:lnTo>
                    <a:pt x="252" y="26"/>
                  </a:lnTo>
                  <a:lnTo>
                    <a:pt x="252" y="25"/>
                  </a:lnTo>
                  <a:lnTo>
                    <a:pt x="254" y="25"/>
                  </a:lnTo>
                  <a:lnTo>
                    <a:pt x="254" y="26"/>
                  </a:lnTo>
                  <a:lnTo>
                    <a:pt x="256" y="26"/>
                  </a:lnTo>
                  <a:lnTo>
                    <a:pt x="258" y="25"/>
                  </a:lnTo>
                  <a:lnTo>
                    <a:pt x="256" y="25"/>
                  </a:lnTo>
                  <a:lnTo>
                    <a:pt x="256" y="23"/>
                  </a:lnTo>
                  <a:lnTo>
                    <a:pt x="256" y="21"/>
                  </a:lnTo>
                  <a:lnTo>
                    <a:pt x="258" y="21"/>
                  </a:lnTo>
                  <a:lnTo>
                    <a:pt x="258" y="23"/>
                  </a:lnTo>
                  <a:lnTo>
                    <a:pt x="260" y="23"/>
                  </a:lnTo>
                  <a:lnTo>
                    <a:pt x="260" y="25"/>
                  </a:lnTo>
                  <a:lnTo>
                    <a:pt x="262" y="25"/>
                  </a:lnTo>
                  <a:lnTo>
                    <a:pt x="262" y="26"/>
                  </a:lnTo>
                  <a:lnTo>
                    <a:pt x="264" y="26"/>
                  </a:lnTo>
                  <a:lnTo>
                    <a:pt x="262" y="28"/>
                  </a:lnTo>
                  <a:lnTo>
                    <a:pt x="264" y="28"/>
                  </a:lnTo>
                  <a:lnTo>
                    <a:pt x="265" y="28"/>
                  </a:lnTo>
                  <a:lnTo>
                    <a:pt x="265" y="30"/>
                  </a:lnTo>
                  <a:lnTo>
                    <a:pt x="265" y="32"/>
                  </a:lnTo>
                  <a:lnTo>
                    <a:pt x="265" y="30"/>
                  </a:lnTo>
                  <a:lnTo>
                    <a:pt x="267" y="30"/>
                  </a:lnTo>
                  <a:lnTo>
                    <a:pt x="267" y="28"/>
                  </a:lnTo>
                  <a:lnTo>
                    <a:pt x="269" y="28"/>
                  </a:lnTo>
                  <a:lnTo>
                    <a:pt x="267" y="30"/>
                  </a:lnTo>
                  <a:lnTo>
                    <a:pt x="269" y="30"/>
                  </a:lnTo>
                  <a:lnTo>
                    <a:pt x="269" y="32"/>
                  </a:lnTo>
                  <a:lnTo>
                    <a:pt x="271" y="32"/>
                  </a:lnTo>
                  <a:lnTo>
                    <a:pt x="271" y="30"/>
                  </a:lnTo>
                  <a:lnTo>
                    <a:pt x="271" y="28"/>
                  </a:lnTo>
                  <a:lnTo>
                    <a:pt x="269" y="28"/>
                  </a:lnTo>
                  <a:lnTo>
                    <a:pt x="269" y="26"/>
                  </a:lnTo>
                  <a:lnTo>
                    <a:pt x="269" y="25"/>
                  </a:lnTo>
                  <a:lnTo>
                    <a:pt x="267" y="26"/>
                  </a:lnTo>
                  <a:lnTo>
                    <a:pt x="267" y="25"/>
                  </a:lnTo>
                  <a:lnTo>
                    <a:pt x="265" y="23"/>
                  </a:lnTo>
                  <a:lnTo>
                    <a:pt x="267" y="23"/>
                  </a:lnTo>
                  <a:lnTo>
                    <a:pt x="267" y="21"/>
                  </a:lnTo>
                  <a:lnTo>
                    <a:pt x="265" y="21"/>
                  </a:lnTo>
                  <a:lnTo>
                    <a:pt x="267" y="21"/>
                  </a:lnTo>
                  <a:lnTo>
                    <a:pt x="267" y="19"/>
                  </a:lnTo>
                  <a:lnTo>
                    <a:pt x="265" y="19"/>
                  </a:lnTo>
                  <a:lnTo>
                    <a:pt x="267" y="19"/>
                  </a:lnTo>
                  <a:lnTo>
                    <a:pt x="267" y="17"/>
                  </a:lnTo>
                  <a:lnTo>
                    <a:pt x="267" y="19"/>
                  </a:lnTo>
                  <a:lnTo>
                    <a:pt x="265" y="17"/>
                  </a:lnTo>
                  <a:lnTo>
                    <a:pt x="265" y="19"/>
                  </a:lnTo>
                  <a:lnTo>
                    <a:pt x="264" y="19"/>
                  </a:lnTo>
                  <a:lnTo>
                    <a:pt x="262" y="19"/>
                  </a:lnTo>
                  <a:lnTo>
                    <a:pt x="260" y="19"/>
                  </a:lnTo>
                  <a:lnTo>
                    <a:pt x="262" y="19"/>
                  </a:lnTo>
                  <a:lnTo>
                    <a:pt x="260" y="19"/>
                  </a:lnTo>
                  <a:lnTo>
                    <a:pt x="260" y="17"/>
                  </a:lnTo>
                  <a:lnTo>
                    <a:pt x="262" y="17"/>
                  </a:lnTo>
                  <a:lnTo>
                    <a:pt x="264" y="17"/>
                  </a:lnTo>
                  <a:lnTo>
                    <a:pt x="264" y="15"/>
                  </a:lnTo>
                  <a:lnTo>
                    <a:pt x="264" y="13"/>
                  </a:lnTo>
                  <a:lnTo>
                    <a:pt x="265" y="13"/>
                  </a:lnTo>
                  <a:lnTo>
                    <a:pt x="264" y="15"/>
                  </a:lnTo>
                  <a:lnTo>
                    <a:pt x="265" y="15"/>
                  </a:lnTo>
                  <a:lnTo>
                    <a:pt x="265" y="17"/>
                  </a:lnTo>
                  <a:lnTo>
                    <a:pt x="267" y="15"/>
                  </a:lnTo>
                  <a:lnTo>
                    <a:pt x="269" y="15"/>
                  </a:lnTo>
                  <a:lnTo>
                    <a:pt x="269" y="13"/>
                  </a:lnTo>
                  <a:lnTo>
                    <a:pt x="267" y="13"/>
                  </a:lnTo>
                  <a:lnTo>
                    <a:pt x="265" y="13"/>
                  </a:lnTo>
                  <a:lnTo>
                    <a:pt x="265" y="11"/>
                  </a:lnTo>
                  <a:lnTo>
                    <a:pt x="265" y="9"/>
                  </a:lnTo>
                  <a:lnTo>
                    <a:pt x="267" y="9"/>
                  </a:lnTo>
                  <a:lnTo>
                    <a:pt x="267" y="11"/>
                  </a:lnTo>
                  <a:lnTo>
                    <a:pt x="269" y="11"/>
                  </a:lnTo>
                  <a:lnTo>
                    <a:pt x="269" y="13"/>
                  </a:lnTo>
                  <a:lnTo>
                    <a:pt x="271" y="15"/>
                  </a:lnTo>
                  <a:lnTo>
                    <a:pt x="271" y="13"/>
                  </a:lnTo>
                  <a:lnTo>
                    <a:pt x="273" y="11"/>
                  </a:lnTo>
                  <a:lnTo>
                    <a:pt x="273" y="9"/>
                  </a:lnTo>
                  <a:lnTo>
                    <a:pt x="271" y="9"/>
                  </a:lnTo>
                  <a:lnTo>
                    <a:pt x="271" y="7"/>
                  </a:lnTo>
                  <a:lnTo>
                    <a:pt x="271" y="9"/>
                  </a:lnTo>
                  <a:lnTo>
                    <a:pt x="269" y="9"/>
                  </a:lnTo>
                  <a:lnTo>
                    <a:pt x="267" y="9"/>
                  </a:lnTo>
                  <a:lnTo>
                    <a:pt x="269" y="7"/>
                  </a:lnTo>
                  <a:lnTo>
                    <a:pt x="267" y="7"/>
                  </a:lnTo>
                  <a:lnTo>
                    <a:pt x="269" y="7"/>
                  </a:lnTo>
                  <a:lnTo>
                    <a:pt x="269" y="5"/>
                  </a:lnTo>
                  <a:lnTo>
                    <a:pt x="271" y="5"/>
                  </a:lnTo>
                  <a:lnTo>
                    <a:pt x="273" y="3"/>
                  </a:lnTo>
                  <a:lnTo>
                    <a:pt x="275" y="3"/>
                  </a:lnTo>
                  <a:lnTo>
                    <a:pt x="275" y="2"/>
                  </a:lnTo>
                  <a:lnTo>
                    <a:pt x="275" y="0"/>
                  </a:lnTo>
                  <a:lnTo>
                    <a:pt x="277" y="0"/>
                  </a:lnTo>
                  <a:lnTo>
                    <a:pt x="277" y="2"/>
                  </a:lnTo>
                  <a:close/>
                  <a:moveTo>
                    <a:pt x="279" y="0"/>
                  </a:moveTo>
                  <a:lnTo>
                    <a:pt x="281" y="0"/>
                  </a:lnTo>
                  <a:lnTo>
                    <a:pt x="279" y="0"/>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9" name="Freeform 26">
              <a:extLst>
                <a:ext uri="{FF2B5EF4-FFF2-40B4-BE49-F238E27FC236}">
                  <a16:creationId xmlns:a16="http://schemas.microsoft.com/office/drawing/2014/main" id="{DDBA5C8E-9D64-6AD9-356B-1961C7C48879}"/>
                </a:ext>
              </a:extLst>
            </p:cNvPr>
            <p:cNvSpPr>
              <a:spLocks noEditPoints="1"/>
            </p:cNvSpPr>
            <p:nvPr/>
          </p:nvSpPr>
          <p:spPr bwMode="auto">
            <a:xfrm>
              <a:off x="3314" y="1002"/>
              <a:ext cx="267" cy="624"/>
            </a:xfrm>
            <a:custGeom>
              <a:avLst/>
              <a:gdLst>
                <a:gd name="T0" fmla="*/ 160 w 267"/>
                <a:gd name="T1" fmla="*/ 64 h 624"/>
                <a:gd name="T2" fmla="*/ 146 w 267"/>
                <a:gd name="T3" fmla="*/ 16 h 624"/>
                <a:gd name="T4" fmla="*/ 139 w 267"/>
                <a:gd name="T5" fmla="*/ 10 h 624"/>
                <a:gd name="T6" fmla="*/ 121 w 267"/>
                <a:gd name="T7" fmla="*/ 8 h 624"/>
                <a:gd name="T8" fmla="*/ 135 w 267"/>
                <a:gd name="T9" fmla="*/ 27 h 624"/>
                <a:gd name="T10" fmla="*/ 140 w 267"/>
                <a:gd name="T11" fmla="*/ 39 h 624"/>
                <a:gd name="T12" fmla="*/ 154 w 267"/>
                <a:gd name="T13" fmla="*/ 56 h 624"/>
                <a:gd name="T14" fmla="*/ 158 w 267"/>
                <a:gd name="T15" fmla="*/ 87 h 624"/>
                <a:gd name="T16" fmla="*/ 169 w 267"/>
                <a:gd name="T17" fmla="*/ 108 h 624"/>
                <a:gd name="T18" fmla="*/ 177 w 267"/>
                <a:gd name="T19" fmla="*/ 121 h 624"/>
                <a:gd name="T20" fmla="*/ 177 w 267"/>
                <a:gd name="T21" fmla="*/ 146 h 624"/>
                <a:gd name="T22" fmla="*/ 188 w 267"/>
                <a:gd name="T23" fmla="*/ 171 h 624"/>
                <a:gd name="T24" fmla="*/ 194 w 267"/>
                <a:gd name="T25" fmla="*/ 194 h 624"/>
                <a:gd name="T26" fmla="*/ 200 w 267"/>
                <a:gd name="T27" fmla="*/ 223 h 624"/>
                <a:gd name="T28" fmla="*/ 202 w 267"/>
                <a:gd name="T29" fmla="*/ 252 h 624"/>
                <a:gd name="T30" fmla="*/ 202 w 267"/>
                <a:gd name="T31" fmla="*/ 271 h 624"/>
                <a:gd name="T32" fmla="*/ 212 w 267"/>
                <a:gd name="T33" fmla="*/ 300 h 624"/>
                <a:gd name="T34" fmla="*/ 208 w 267"/>
                <a:gd name="T35" fmla="*/ 338 h 624"/>
                <a:gd name="T36" fmla="*/ 213 w 267"/>
                <a:gd name="T37" fmla="*/ 369 h 624"/>
                <a:gd name="T38" fmla="*/ 223 w 267"/>
                <a:gd name="T39" fmla="*/ 405 h 624"/>
                <a:gd name="T40" fmla="*/ 235 w 267"/>
                <a:gd name="T41" fmla="*/ 428 h 624"/>
                <a:gd name="T42" fmla="*/ 242 w 267"/>
                <a:gd name="T43" fmla="*/ 453 h 624"/>
                <a:gd name="T44" fmla="*/ 263 w 267"/>
                <a:gd name="T45" fmla="*/ 478 h 624"/>
                <a:gd name="T46" fmla="*/ 261 w 267"/>
                <a:gd name="T47" fmla="*/ 509 h 624"/>
                <a:gd name="T48" fmla="*/ 252 w 267"/>
                <a:gd name="T49" fmla="*/ 546 h 624"/>
                <a:gd name="T50" fmla="*/ 238 w 267"/>
                <a:gd name="T51" fmla="*/ 580 h 624"/>
                <a:gd name="T52" fmla="*/ 229 w 267"/>
                <a:gd name="T53" fmla="*/ 596 h 624"/>
                <a:gd name="T54" fmla="*/ 213 w 267"/>
                <a:gd name="T55" fmla="*/ 622 h 624"/>
                <a:gd name="T56" fmla="*/ 181 w 267"/>
                <a:gd name="T57" fmla="*/ 603 h 624"/>
                <a:gd name="T58" fmla="*/ 183 w 267"/>
                <a:gd name="T59" fmla="*/ 582 h 624"/>
                <a:gd name="T60" fmla="*/ 173 w 267"/>
                <a:gd name="T61" fmla="*/ 569 h 624"/>
                <a:gd name="T62" fmla="*/ 175 w 267"/>
                <a:gd name="T63" fmla="*/ 551 h 624"/>
                <a:gd name="T64" fmla="*/ 177 w 267"/>
                <a:gd name="T65" fmla="*/ 530 h 624"/>
                <a:gd name="T66" fmla="*/ 179 w 267"/>
                <a:gd name="T67" fmla="*/ 505 h 624"/>
                <a:gd name="T68" fmla="*/ 177 w 267"/>
                <a:gd name="T69" fmla="*/ 490 h 624"/>
                <a:gd name="T70" fmla="*/ 158 w 267"/>
                <a:gd name="T71" fmla="*/ 486 h 624"/>
                <a:gd name="T72" fmla="*/ 142 w 267"/>
                <a:gd name="T73" fmla="*/ 473 h 624"/>
                <a:gd name="T74" fmla="*/ 133 w 267"/>
                <a:gd name="T75" fmla="*/ 448 h 624"/>
                <a:gd name="T76" fmla="*/ 115 w 267"/>
                <a:gd name="T77" fmla="*/ 450 h 624"/>
                <a:gd name="T78" fmla="*/ 104 w 267"/>
                <a:gd name="T79" fmla="*/ 430 h 624"/>
                <a:gd name="T80" fmla="*/ 83 w 267"/>
                <a:gd name="T81" fmla="*/ 411 h 624"/>
                <a:gd name="T82" fmla="*/ 67 w 267"/>
                <a:gd name="T83" fmla="*/ 394 h 624"/>
                <a:gd name="T84" fmla="*/ 60 w 267"/>
                <a:gd name="T85" fmla="*/ 367 h 624"/>
                <a:gd name="T86" fmla="*/ 54 w 267"/>
                <a:gd name="T87" fmla="*/ 346 h 624"/>
                <a:gd name="T88" fmla="*/ 41 w 267"/>
                <a:gd name="T89" fmla="*/ 331 h 624"/>
                <a:gd name="T90" fmla="*/ 25 w 267"/>
                <a:gd name="T91" fmla="*/ 311 h 624"/>
                <a:gd name="T92" fmla="*/ 8 w 267"/>
                <a:gd name="T93" fmla="*/ 298 h 624"/>
                <a:gd name="T94" fmla="*/ 10 w 267"/>
                <a:gd name="T95" fmla="*/ 277 h 624"/>
                <a:gd name="T96" fmla="*/ 21 w 267"/>
                <a:gd name="T97" fmla="*/ 250 h 624"/>
                <a:gd name="T98" fmla="*/ 39 w 267"/>
                <a:gd name="T99" fmla="*/ 240 h 624"/>
                <a:gd name="T100" fmla="*/ 50 w 267"/>
                <a:gd name="T101" fmla="*/ 215 h 624"/>
                <a:gd name="T102" fmla="*/ 58 w 267"/>
                <a:gd name="T103" fmla="*/ 187 h 624"/>
                <a:gd name="T104" fmla="*/ 52 w 267"/>
                <a:gd name="T105" fmla="*/ 165 h 624"/>
                <a:gd name="T106" fmla="*/ 46 w 267"/>
                <a:gd name="T107" fmla="*/ 144 h 624"/>
                <a:gd name="T108" fmla="*/ 48 w 267"/>
                <a:gd name="T109" fmla="*/ 123 h 624"/>
                <a:gd name="T110" fmla="*/ 60 w 267"/>
                <a:gd name="T111" fmla="*/ 104 h 624"/>
                <a:gd name="T112" fmla="*/ 64 w 267"/>
                <a:gd name="T113" fmla="*/ 83 h 624"/>
                <a:gd name="T114" fmla="*/ 69 w 267"/>
                <a:gd name="T115" fmla="*/ 66 h 624"/>
                <a:gd name="T116" fmla="*/ 77 w 267"/>
                <a:gd name="T117" fmla="*/ 43 h 624"/>
                <a:gd name="T118" fmla="*/ 81 w 267"/>
                <a:gd name="T119" fmla="*/ 27 h 624"/>
                <a:gd name="T120" fmla="*/ 96 w 267"/>
                <a:gd name="T121" fmla="*/ 12 h 624"/>
                <a:gd name="T122" fmla="*/ 110 w 267"/>
                <a:gd name="T123" fmla="*/ 1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7" h="624">
                  <a:moveTo>
                    <a:pt x="229" y="605"/>
                  </a:moveTo>
                  <a:lnTo>
                    <a:pt x="227" y="605"/>
                  </a:lnTo>
                  <a:lnTo>
                    <a:pt x="229" y="605"/>
                  </a:lnTo>
                  <a:close/>
                  <a:moveTo>
                    <a:pt x="263" y="519"/>
                  </a:moveTo>
                  <a:lnTo>
                    <a:pt x="263" y="517"/>
                  </a:lnTo>
                  <a:lnTo>
                    <a:pt x="263" y="519"/>
                  </a:lnTo>
                  <a:close/>
                  <a:moveTo>
                    <a:pt x="263" y="509"/>
                  </a:moveTo>
                  <a:lnTo>
                    <a:pt x="265" y="509"/>
                  </a:lnTo>
                  <a:lnTo>
                    <a:pt x="263" y="509"/>
                  </a:lnTo>
                  <a:close/>
                  <a:moveTo>
                    <a:pt x="265" y="490"/>
                  </a:moveTo>
                  <a:lnTo>
                    <a:pt x="265" y="488"/>
                  </a:lnTo>
                  <a:lnTo>
                    <a:pt x="267" y="488"/>
                  </a:lnTo>
                  <a:lnTo>
                    <a:pt x="265" y="490"/>
                  </a:lnTo>
                  <a:close/>
                  <a:moveTo>
                    <a:pt x="267" y="488"/>
                  </a:moveTo>
                  <a:lnTo>
                    <a:pt x="267" y="486"/>
                  </a:lnTo>
                  <a:lnTo>
                    <a:pt x="267" y="488"/>
                  </a:lnTo>
                  <a:close/>
                  <a:moveTo>
                    <a:pt x="173" y="108"/>
                  </a:moveTo>
                  <a:lnTo>
                    <a:pt x="173" y="106"/>
                  </a:lnTo>
                  <a:lnTo>
                    <a:pt x="173" y="108"/>
                  </a:lnTo>
                  <a:close/>
                  <a:moveTo>
                    <a:pt x="160" y="64"/>
                  </a:moveTo>
                  <a:lnTo>
                    <a:pt x="160" y="66"/>
                  </a:lnTo>
                  <a:lnTo>
                    <a:pt x="160" y="64"/>
                  </a:lnTo>
                  <a:close/>
                  <a:moveTo>
                    <a:pt x="146" y="31"/>
                  </a:moveTo>
                  <a:lnTo>
                    <a:pt x="144" y="31"/>
                  </a:lnTo>
                  <a:lnTo>
                    <a:pt x="144" y="29"/>
                  </a:lnTo>
                  <a:lnTo>
                    <a:pt x="146" y="29"/>
                  </a:lnTo>
                  <a:lnTo>
                    <a:pt x="146" y="31"/>
                  </a:lnTo>
                  <a:close/>
                  <a:moveTo>
                    <a:pt x="146" y="25"/>
                  </a:moveTo>
                  <a:lnTo>
                    <a:pt x="146" y="27"/>
                  </a:lnTo>
                  <a:lnTo>
                    <a:pt x="144" y="27"/>
                  </a:lnTo>
                  <a:lnTo>
                    <a:pt x="144" y="25"/>
                  </a:lnTo>
                  <a:lnTo>
                    <a:pt x="146" y="25"/>
                  </a:lnTo>
                  <a:close/>
                  <a:moveTo>
                    <a:pt x="142" y="19"/>
                  </a:moveTo>
                  <a:lnTo>
                    <a:pt x="140" y="19"/>
                  </a:lnTo>
                  <a:lnTo>
                    <a:pt x="142" y="19"/>
                  </a:lnTo>
                  <a:close/>
                  <a:moveTo>
                    <a:pt x="148" y="18"/>
                  </a:moveTo>
                  <a:lnTo>
                    <a:pt x="146" y="18"/>
                  </a:lnTo>
                  <a:lnTo>
                    <a:pt x="148" y="18"/>
                  </a:lnTo>
                  <a:close/>
                  <a:moveTo>
                    <a:pt x="146" y="18"/>
                  </a:moveTo>
                  <a:lnTo>
                    <a:pt x="146" y="16"/>
                  </a:lnTo>
                  <a:lnTo>
                    <a:pt x="146" y="18"/>
                  </a:lnTo>
                  <a:close/>
                  <a:moveTo>
                    <a:pt x="148" y="14"/>
                  </a:moveTo>
                  <a:lnTo>
                    <a:pt x="148" y="16"/>
                  </a:lnTo>
                  <a:lnTo>
                    <a:pt x="148" y="14"/>
                  </a:lnTo>
                  <a:close/>
                  <a:moveTo>
                    <a:pt x="139" y="10"/>
                  </a:moveTo>
                  <a:lnTo>
                    <a:pt x="140" y="10"/>
                  </a:lnTo>
                  <a:lnTo>
                    <a:pt x="140" y="12"/>
                  </a:lnTo>
                  <a:lnTo>
                    <a:pt x="142" y="14"/>
                  </a:lnTo>
                  <a:lnTo>
                    <a:pt x="142" y="16"/>
                  </a:lnTo>
                  <a:lnTo>
                    <a:pt x="140" y="16"/>
                  </a:lnTo>
                  <a:lnTo>
                    <a:pt x="140" y="14"/>
                  </a:lnTo>
                  <a:lnTo>
                    <a:pt x="139" y="14"/>
                  </a:lnTo>
                  <a:lnTo>
                    <a:pt x="140" y="14"/>
                  </a:lnTo>
                  <a:lnTo>
                    <a:pt x="140" y="12"/>
                  </a:lnTo>
                  <a:lnTo>
                    <a:pt x="139" y="12"/>
                  </a:lnTo>
                  <a:lnTo>
                    <a:pt x="139" y="14"/>
                  </a:lnTo>
                  <a:lnTo>
                    <a:pt x="139" y="12"/>
                  </a:lnTo>
                  <a:lnTo>
                    <a:pt x="137" y="12"/>
                  </a:lnTo>
                  <a:lnTo>
                    <a:pt x="137" y="10"/>
                  </a:lnTo>
                  <a:lnTo>
                    <a:pt x="139" y="10"/>
                  </a:lnTo>
                  <a:close/>
                  <a:moveTo>
                    <a:pt x="129" y="4"/>
                  </a:moveTo>
                  <a:lnTo>
                    <a:pt x="131" y="6"/>
                  </a:lnTo>
                  <a:lnTo>
                    <a:pt x="131" y="8"/>
                  </a:lnTo>
                  <a:lnTo>
                    <a:pt x="129" y="8"/>
                  </a:lnTo>
                  <a:lnTo>
                    <a:pt x="127" y="8"/>
                  </a:lnTo>
                  <a:lnTo>
                    <a:pt x="127" y="6"/>
                  </a:lnTo>
                  <a:lnTo>
                    <a:pt x="129" y="6"/>
                  </a:lnTo>
                  <a:lnTo>
                    <a:pt x="129" y="4"/>
                  </a:lnTo>
                  <a:close/>
                  <a:moveTo>
                    <a:pt x="114" y="4"/>
                  </a:moveTo>
                  <a:lnTo>
                    <a:pt x="112" y="4"/>
                  </a:lnTo>
                  <a:lnTo>
                    <a:pt x="114" y="4"/>
                  </a:lnTo>
                  <a:close/>
                  <a:moveTo>
                    <a:pt x="117" y="2"/>
                  </a:moveTo>
                  <a:lnTo>
                    <a:pt x="119" y="2"/>
                  </a:lnTo>
                  <a:lnTo>
                    <a:pt x="119" y="0"/>
                  </a:lnTo>
                  <a:lnTo>
                    <a:pt x="119" y="2"/>
                  </a:lnTo>
                  <a:lnTo>
                    <a:pt x="119" y="4"/>
                  </a:lnTo>
                  <a:lnTo>
                    <a:pt x="119" y="6"/>
                  </a:lnTo>
                  <a:lnTo>
                    <a:pt x="121" y="8"/>
                  </a:lnTo>
                  <a:lnTo>
                    <a:pt x="123" y="8"/>
                  </a:lnTo>
                  <a:lnTo>
                    <a:pt x="121" y="8"/>
                  </a:lnTo>
                  <a:lnTo>
                    <a:pt x="123" y="8"/>
                  </a:lnTo>
                  <a:lnTo>
                    <a:pt x="123" y="6"/>
                  </a:lnTo>
                  <a:lnTo>
                    <a:pt x="125" y="6"/>
                  </a:lnTo>
                  <a:lnTo>
                    <a:pt x="125" y="8"/>
                  </a:lnTo>
                  <a:lnTo>
                    <a:pt x="127" y="10"/>
                  </a:lnTo>
                  <a:lnTo>
                    <a:pt x="125" y="10"/>
                  </a:lnTo>
                  <a:lnTo>
                    <a:pt x="127" y="10"/>
                  </a:lnTo>
                  <a:lnTo>
                    <a:pt x="127" y="12"/>
                  </a:lnTo>
                  <a:lnTo>
                    <a:pt x="129" y="12"/>
                  </a:lnTo>
                  <a:lnTo>
                    <a:pt x="131" y="14"/>
                  </a:lnTo>
                  <a:lnTo>
                    <a:pt x="133" y="14"/>
                  </a:lnTo>
                  <a:lnTo>
                    <a:pt x="131" y="16"/>
                  </a:lnTo>
                  <a:lnTo>
                    <a:pt x="131" y="18"/>
                  </a:lnTo>
                  <a:lnTo>
                    <a:pt x="131" y="19"/>
                  </a:lnTo>
                  <a:lnTo>
                    <a:pt x="131" y="21"/>
                  </a:lnTo>
                  <a:lnTo>
                    <a:pt x="133" y="23"/>
                  </a:lnTo>
                  <a:lnTo>
                    <a:pt x="133" y="25"/>
                  </a:lnTo>
                  <a:lnTo>
                    <a:pt x="135" y="27"/>
                  </a:lnTo>
                  <a:lnTo>
                    <a:pt x="133" y="27"/>
                  </a:lnTo>
                  <a:lnTo>
                    <a:pt x="135" y="27"/>
                  </a:lnTo>
                  <a:lnTo>
                    <a:pt x="135" y="29"/>
                  </a:lnTo>
                  <a:lnTo>
                    <a:pt x="137" y="29"/>
                  </a:lnTo>
                  <a:lnTo>
                    <a:pt x="139" y="31"/>
                  </a:lnTo>
                  <a:lnTo>
                    <a:pt x="140" y="29"/>
                  </a:lnTo>
                  <a:lnTo>
                    <a:pt x="140" y="31"/>
                  </a:lnTo>
                  <a:lnTo>
                    <a:pt x="140" y="29"/>
                  </a:lnTo>
                  <a:lnTo>
                    <a:pt x="142" y="29"/>
                  </a:lnTo>
                  <a:lnTo>
                    <a:pt x="144" y="29"/>
                  </a:lnTo>
                  <a:lnTo>
                    <a:pt x="144" y="31"/>
                  </a:lnTo>
                  <a:lnTo>
                    <a:pt x="146" y="31"/>
                  </a:lnTo>
                  <a:lnTo>
                    <a:pt x="146" y="33"/>
                  </a:lnTo>
                  <a:lnTo>
                    <a:pt x="144" y="35"/>
                  </a:lnTo>
                  <a:lnTo>
                    <a:pt x="144" y="33"/>
                  </a:lnTo>
                  <a:lnTo>
                    <a:pt x="142" y="33"/>
                  </a:lnTo>
                  <a:lnTo>
                    <a:pt x="140" y="35"/>
                  </a:lnTo>
                  <a:lnTo>
                    <a:pt x="140" y="37"/>
                  </a:lnTo>
                  <a:lnTo>
                    <a:pt x="142" y="37"/>
                  </a:lnTo>
                  <a:lnTo>
                    <a:pt x="142" y="39"/>
                  </a:lnTo>
                  <a:lnTo>
                    <a:pt x="140" y="37"/>
                  </a:lnTo>
                  <a:lnTo>
                    <a:pt x="140" y="39"/>
                  </a:lnTo>
                  <a:lnTo>
                    <a:pt x="142" y="39"/>
                  </a:lnTo>
                  <a:lnTo>
                    <a:pt x="142" y="41"/>
                  </a:lnTo>
                  <a:lnTo>
                    <a:pt x="142" y="43"/>
                  </a:lnTo>
                  <a:lnTo>
                    <a:pt x="144" y="43"/>
                  </a:lnTo>
                  <a:lnTo>
                    <a:pt x="146" y="43"/>
                  </a:lnTo>
                  <a:lnTo>
                    <a:pt x="148" y="41"/>
                  </a:lnTo>
                  <a:lnTo>
                    <a:pt x="146" y="41"/>
                  </a:lnTo>
                  <a:lnTo>
                    <a:pt x="148" y="39"/>
                  </a:lnTo>
                  <a:lnTo>
                    <a:pt x="148" y="41"/>
                  </a:lnTo>
                  <a:lnTo>
                    <a:pt x="148" y="43"/>
                  </a:lnTo>
                  <a:lnTo>
                    <a:pt x="150" y="43"/>
                  </a:lnTo>
                  <a:lnTo>
                    <a:pt x="150" y="44"/>
                  </a:lnTo>
                  <a:lnTo>
                    <a:pt x="150" y="46"/>
                  </a:lnTo>
                  <a:lnTo>
                    <a:pt x="150" y="48"/>
                  </a:lnTo>
                  <a:lnTo>
                    <a:pt x="152" y="48"/>
                  </a:lnTo>
                  <a:lnTo>
                    <a:pt x="152" y="50"/>
                  </a:lnTo>
                  <a:lnTo>
                    <a:pt x="152" y="52"/>
                  </a:lnTo>
                  <a:lnTo>
                    <a:pt x="154" y="52"/>
                  </a:lnTo>
                  <a:lnTo>
                    <a:pt x="154" y="54"/>
                  </a:lnTo>
                  <a:lnTo>
                    <a:pt x="154" y="56"/>
                  </a:lnTo>
                  <a:lnTo>
                    <a:pt x="156" y="56"/>
                  </a:lnTo>
                  <a:lnTo>
                    <a:pt x="158" y="58"/>
                  </a:lnTo>
                  <a:lnTo>
                    <a:pt x="160" y="60"/>
                  </a:lnTo>
                  <a:lnTo>
                    <a:pt x="160" y="62"/>
                  </a:lnTo>
                  <a:lnTo>
                    <a:pt x="158" y="64"/>
                  </a:lnTo>
                  <a:lnTo>
                    <a:pt x="160" y="64"/>
                  </a:lnTo>
                  <a:lnTo>
                    <a:pt x="160" y="66"/>
                  </a:lnTo>
                  <a:lnTo>
                    <a:pt x="160" y="67"/>
                  </a:lnTo>
                  <a:lnTo>
                    <a:pt x="160" y="69"/>
                  </a:lnTo>
                  <a:lnTo>
                    <a:pt x="160" y="71"/>
                  </a:lnTo>
                  <a:lnTo>
                    <a:pt x="160" y="73"/>
                  </a:lnTo>
                  <a:lnTo>
                    <a:pt x="158" y="75"/>
                  </a:lnTo>
                  <a:lnTo>
                    <a:pt x="160" y="75"/>
                  </a:lnTo>
                  <a:lnTo>
                    <a:pt x="160" y="77"/>
                  </a:lnTo>
                  <a:lnTo>
                    <a:pt x="160" y="79"/>
                  </a:lnTo>
                  <a:lnTo>
                    <a:pt x="158" y="79"/>
                  </a:lnTo>
                  <a:lnTo>
                    <a:pt x="158" y="81"/>
                  </a:lnTo>
                  <a:lnTo>
                    <a:pt x="158" y="83"/>
                  </a:lnTo>
                  <a:lnTo>
                    <a:pt x="158" y="85"/>
                  </a:lnTo>
                  <a:lnTo>
                    <a:pt x="158" y="87"/>
                  </a:lnTo>
                  <a:lnTo>
                    <a:pt x="158" y="89"/>
                  </a:lnTo>
                  <a:lnTo>
                    <a:pt x="158" y="91"/>
                  </a:lnTo>
                  <a:lnTo>
                    <a:pt x="156" y="91"/>
                  </a:lnTo>
                  <a:lnTo>
                    <a:pt x="156" y="92"/>
                  </a:lnTo>
                  <a:lnTo>
                    <a:pt x="154" y="92"/>
                  </a:lnTo>
                  <a:lnTo>
                    <a:pt x="154" y="94"/>
                  </a:lnTo>
                  <a:lnTo>
                    <a:pt x="156" y="92"/>
                  </a:lnTo>
                  <a:lnTo>
                    <a:pt x="160" y="89"/>
                  </a:lnTo>
                  <a:lnTo>
                    <a:pt x="160" y="91"/>
                  </a:lnTo>
                  <a:lnTo>
                    <a:pt x="160" y="92"/>
                  </a:lnTo>
                  <a:lnTo>
                    <a:pt x="162" y="92"/>
                  </a:lnTo>
                  <a:lnTo>
                    <a:pt x="162" y="94"/>
                  </a:lnTo>
                  <a:lnTo>
                    <a:pt x="162" y="96"/>
                  </a:lnTo>
                  <a:lnTo>
                    <a:pt x="163" y="98"/>
                  </a:lnTo>
                  <a:lnTo>
                    <a:pt x="163" y="100"/>
                  </a:lnTo>
                  <a:lnTo>
                    <a:pt x="163" y="102"/>
                  </a:lnTo>
                  <a:lnTo>
                    <a:pt x="165" y="102"/>
                  </a:lnTo>
                  <a:lnTo>
                    <a:pt x="165" y="104"/>
                  </a:lnTo>
                  <a:lnTo>
                    <a:pt x="167" y="106"/>
                  </a:lnTo>
                  <a:lnTo>
                    <a:pt x="169" y="108"/>
                  </a:lnTo>
                  <a:lnTo>
                    <a:pt x="167" y="110"/>
                  </a:lnTo>
                  <a:lnTo>
                    <a:pt x="167" y="112"/>
                  </a:lnTo>
                  <a:lnTo>
                    <a:pt x="165" y="114"/>
                  </a:lnTo>
                  <a:lnTo>
                    <a:pt x="167" y="114"/>
                  </a:lnTo>
                  <a:lnTo>
                    <a:pt x="167" y="115"/>
                  </a:lnTo>
                  <a:lnTo>
                    <a:pt x="167" y="117"/>
                  </a:lnTo>
                  <a:lnTo>
                    <a:pt x="169" y="117"/>
                  </a:lnTo>
                  <a:lnTo>
                    <a:pt x="169" y="119"/>
                  </a:lnTo>
                  <a:lnTo>
                    <a:pt x="169" y="121"/>
                  </a:lnTo>
                  <a:lnTo>
                    <a:pt x="171" y="121"/>
                  </a:lnTo>
                  <a:lnTo>
                    <a:pt x="169" y="121"/>
                  </a:lnTo>
                  <a:lnTo>
                    <a:pt x="171" y="121"/>
                  </a:lnTo>
                  <a:lnTo>
                    <a:pt x="173" y="121"/>
                  </a:lnTo>
                  <a:lnTo>
                    <a:pt x="171" y="121"/>
                  </a:lnTo>
                  <a:lnTo>
                    <a:pt x="171" y="119"/>
                  </a:lnTo>
                  <a:lnTo>
                    <a:pt x="173" y="119"/>
                  </a:lnTo>
                  <a:lnTo>
                    <a:pt x="173" y="117"/>
                  </a:lnTo>
                  <a:lnTo>
                    <a:pt x="175" y="117"/>
                  </a:lnTo>
                  <a:lnTo>
                    <a:pt x="177" y="119"/>
                  </a:lnTo>
                  <a:lnTo>
                    <a:pt x="177" y="121"/>
                  </a:lnTo>
                  <a:lnTo>
                    <a:pt x="177" y="123"/>
                  </a:lnTo>
                  <a:lnTo>
                    <a:pt x="177" y="125"/>
                  </a:lnTo>
                  <a:lnTo>
                    <a:pt x="177" y="127"/>
                  </a:lnTo>
                  <a:lnTo>
                    <a:pt x="175" y="127"/>
                  </a:lnTo>
                  <a:lnTo>
                    <a:pt x="175" y="129"/>
                  </a:lnTo>
                  <a:lnTo>
                    <a:pt x="175" y="131"/>
                  </a:lnTo>
                  <a:lnTo>
                    <a:pt x="175" y="133"/>
                  </a:lnTo>
                  <a:lnTo>
                    <a:pt x="175" y="135"/>
                  </a:lnTo>
                  <a:lnTo>
                    <a:pt x="175" y="137"/>
                  </a:lnTo>
                  <a:lnTo>
                    <a:pt x="175" y="139"/>
                  </a:lnTo>
                  <a:lnTo>
                    <a:pt x="175" y="137"/>
                  </a:lnTo>
                  <a:lnTo>
                    <a:pt x="175" y="139"/>
                  </a:lnTo>
                  <a:lnTo>
                    <a:pt x="177" y="139"/>
                  </a:lnTo>
                  <a:lnTo>
                    <a:pt x="177" y="140"/>
                  </a:lnTo>
                  <a:lnTo>
                    <a:pt x="177" y="142"/>
                  </a:lnTo>
                  <a:lnTo>
                    <a:pt x="177" y="144"/>
                  </a:lnTo>
                  <a:lnTo>
                    <a:pt x="177" y="146"/>
                  </a:lnTo>
                  <a:lnTo>
                    <a:pt x="175" y="148"/>
                  </a:lnTo>
                  <a:lnTo>
                    <a:pt x="177" y="148"/>
                  </a:lnTo>
                  <a:lnTo>
                    <a:pt x="177" y="146"/>
                  </a:lnTo>
                  <a:lnTo>
                    <a:pt x="177" y="148"/>
                  </a:lnTo>
                  <a:lnTo>
                    <a:pt x="177" y="150"/>
                  </a:lnTo>
                  <a:lnTo>
                    <a:pt x="179" y="152"/>
                  </a:lnTo>
                  <a:lnTo>
                    <a:pt x="181" y="152"/>
                  </a:lnTo>
                  <a:lnTo>
                    <a:pt x="181" y="154"/>
                  </a:lnTo>
                  <a:lnTo>
                    <a:pt x="183" y="156"/>
                  </a:lnTo>
                  <a:lnTo>
                    <a:pt x="185" y="158"/>
                  </a:lnTo>
                  <a:lnTo>
                    <a:pt x="183" y="158"/>
                  </a:lnTo>
                  <a:lnTo>
                    <a:pt x="183" y="162"/>
                  </a:lnTo>
                  <a:lnTo>
                    <a:pt x="183" y="164"/>
                  </a:lnTo>
                  <a:lnTo>
                    <a:pt x="185" y="164"/>
                  </a:lnTo>
                  <a:lnTo>
                    <a:pt x="185" y="165"/>
                  </a:lnTo>
                  <a:lnTo>
                    <a:pt x="185" y="167"/>
                  </a:lnTo>
                  <a:lnTo>
                    <a:pt x="187" y="167"/>
                  </a:lnTo>
                  <a:lnTo>
                    <a:pt x="187" y="169"/>
                  </a:lnTo>
                  <a:lnTo>
                    <a:pt x="188" y="169"/>
                  </a:lnTo>
                  <a:lnTo>
                    <a:pt x="187" y="169"/>
                  </a:lnTo>
                  <a:lnTo>
                    <a:pt x="188" y="167"/>
                  </a:lnTo>
                  <a:lnTo>
                    <a:pt x="188" y="169"/>
                  </a:lnTo>
                  <a:lnTo>
                    <a:pt x="188" y="171"/>
                  </a:lnTo>
                  <a:lnTo>
                    <a:pt x="190" y="173"/>
                  </a:lnTo>
                  <a:lnTo>
                    <a:pt x="188" y="173"/>
                  </a:lnTo>
                  <a:lnTo>
                    <a:pt x="188" y="175"/>
                  </a:lnTo>
                  <a:lnTo>
                    <a:pt x="188" y="177"/>
                  </a:lnTo>
                  <a:lnTo>
                    <a:pt x="188" y="179"/>
                  </a:lnTo>
                  <a:lnTo>
                    <a:pt x="188" y="181"/>
                  </a:lnTo>
                  <a:lnTo>
                    <a:pt x="188" y="179"/>
                  </a:lnTo>
                  <a:lnTo>
                    <a:pt x="188" y="181"/>
                  </a:lnTo>
                  <a:lnTo>
                    <a:pt x="188" y="183"/>
                  </a:lnTo>
                  <a:lnTo>
                    <a:pt x="188" y="181"/>
                  </a:lnTo>
                  <a:lnTo>
                    <a:pt x="188" y="183"/>
                  </a:lnTo>
                  <a:lnTo>
                    <a:pt x="190" y="183"/>
                  </a:lnTo>
                  <a:lnTo>
                    <a:pt x="190" y="185"/>
                  </a:lnTo>
                  <a:lnTo>
                    <a:pt x="190" y="187"/>
                  </a:lnTo>
                  <a:lnTo>
                    <a:pt x="192" y="187"/>
                  </a:lnTo>
                  <a:lnTo>
                    <a:pt x="192" y="188"/>
                  </a:lnTo>
                  <a:lnTo>
                    <a:pt x="194" y="188"/>
                  </a:lnTo>
                  <a:lnTo>
                    <a:pt x="194" y="190"/>
                  </a:lnTo>
                  <a:lnTo>
                    <a:pt x="194" y="192"/>
                  </a:lnTo>
                  <a:lnTo>
                    <a:pt x="194" y="194"/>
                  </a:lnTo>
                  <a:lnTo>
                    <a:pt x="196" y="194"/>
                  </a:lnTo>
                  <a:lnTo>
                    <a:pt x="194" y="196"/>
                  </a:lnTo>
                  <a:lnTo>
                    <a:pt x="196" y="194"/>
                  </a:lnTo>
                  <a:lnTo>
                    <a:pt x="198" y="194"/>
                  </a:lnTo>
                  <a:lnTo>
                    <a:pt x="198" y="196"/>
                  </a:lnTo>
                  <a:lnTo>
                    <a:pt x="198" y="198"/>
                  </a:lnTo>
                  <a:lnTo>
                    <a:pt x="198" y="200"/>
                  </a:lnTo>
                  <a:lnTo>
                    <a:pt x="198" y="202"/>
                  </a:lnTo>
                  <a:lnTo>
                    <a:pt x="200" y="202"/>
                  </a:lnTo>
                  <a:lnTo>
                    <a:pt x="200" y="204"/>
                  </a:lnTo>
                  <a:lnTo>
                    <a:pt x="200" y="206"/>
                  </a:lnTo>
                  <a:lnTo>
                    <a:pt x="200" y="208"/>
                  </a:lnTo>
                  <a:lnTo>
                    <a:pt x="200" y="210"/>
                  </a:lnTo>
                  <a:lnTo>
                    <a:pt x="200" y="212"/>
                  </a:lnTo>
                  <a:lnTo>
                    <a:pt x="200" y="213"/>
                  </a:lnTo>
                  <a:lnTo>
                    <a:pt x="200" y="215"/>
                  </a:lnTo>
                  <a:lnTo>
                    <a:pt x="200" y="217"/>
                  </a:lnTo>
                  <a:lnTo>
                    <a:pt x="200" y="219"/>
                  </a:lnTo>
                  <a:lnTo>
                    <a:pt x="200" y="221"/>
                  </a:lnTo>
                  <a:lnTo>
                    <a:pt x="200" y="223"/>
                  </a:lnTo>
                  <a:lnTo>
                    <a:pt x="200" y="225"/>
                  </a:lnTo>
                  <a:lnTo>
                    <a:pt x="200" y="227"/>
                  </a:lnTo>
                  <a:lnTo>
                    <a:pt x="200" y="229"/>
                  </a:lnTo>
                  <a:lnTo>
                    <a:pt x="200" y="231"/>
                  </a:lnTo>
                  <a:lnTo>
                    <a:pt x="200" y="233"/>
                  </a:lnTo>
                  <a:lnTo>
                    <a:pt x="198" y="233"/>
                  </a:lnTo>
                  <a:lnTo>
                    <a:pt x="198" y="236"/>
                  </a:lnTo>
                  <a:lnTo>
                    <a:pt x="198" y="240"/>
                  </a:lnTo>
                  <a:lnTo>
                    <a:pt x="200" y="240"/>
                  </a:lnTo>
                  <a:lnTo>
                    <a:pt x="200" y="242"/>
                  </a:lnTo>
                  <a:lnTo>
                    <a:pt x="200" y="244"/>
                  </a:lnTo>
                  <a:lnTo>
                    <a:pt x="200" y="246"/>
                  </a:lnTo>
                  <a:lnTo>
                    <a:pt x="198" y="244"/>
                  </a:lnTo>
                  <a:lnTo>
                    <a:pt x="198" y="246"/>
                  </a:lnTo>
                  <a:lnTo>
                    <a:pt x="200" y="246"/>
                  </a:lnTo>
                  <a:lnTo>
                    <a:pt x="200" y="244"/>
                  </a:lnTo>
                  <a:lnTo>
                    <a:pt x="202" y="244"/>
                  </a:lnTo>
                  <a:lnTo>
                    <a:pt x="202" y="248"/>
                  </a:lnTo>
                  <a:lnTo>
                    <a:pt x="202" y="250"/>
                  </a:lnTo>
                  <a:lnTo>
                    <a:pt x="202" y="252"/>
                  </a:lnTo>
                  <a:lnTo>
                    <a:pt x="204" y="252"/>
                  </a:lnTo>
                  <a:lnTo>
                    <a:pt x="206" y="254"/>
                  </a:lnTo>
                  <a:lnTo>
                    <a:pt x="204" y="254"/>
                  </a:lnTo>
                  <a:lnTo>
                    <a:pt x="204" y="256"/>
                  </a:lnTo>
                  <a:lnTo>
                    <a:pt x="204" y="258"/>
                  </a:lnTo>
                  <a:lnTo>
                    <a:pt x="204" y="260"/>
                  </a:lnTo>
                  <a:lnTo>
                    <a:pt x="204" y="263"/>
                  </a:lnTo>
                  <a:lnTo>
                    <a:pt x="204" y="265"/>
                  </a:lnTo>
                  <a:lnTo>
                    <a:pt x="204" y="267"/>
                  </a:lnTo>
                  <a:lnTo>
                    <a:pt x="204" y="269"/>
                  </a:lnTo>
                  <a:lnTo>
                    <a:pt x="202" y="269"/>
                  </a:lnTo>
                  <a:lnTo>
                    <a:pt x="200" y="269"/>
                  </a:lnTo>
                  <a:lnTo>
                    <a:pt x="200" y="271"/>
                  </a:lnTo>
                  <a:lnTo>
                    <a:pt x="198" y="271"/>
                  </a:lnTo>
                  <a:lnTo>
                    <a:pt x="196" y="271"/>
                  </a:lnTo>
                  <a:lnTo>
                    <a:pt x="198" y="271"/>
                  </a:lnTo>
                  <a:lnTo>
                    <a:pt x="200" y="271"/>
                  </a:lnTo>
                  <a:lnTo>
                    <a:pt x="202" y="271"/>
                  </a:lnTo>
                  <a:lnTo>
                    <a:pt x="204" y="271"/>
                  </a:lnTo>
                  <a:lnTo>
                    <a:pt x="202" y="271"/>
                  </a:lnTo>
                  <a:lnTo>
                    <a:pt x="202" y="273"/>
                  </a:lnTo>
                  <a:lnTo>
                    <a:pt x="202" y="275"/>
                  </a:lnTo>
                  <a:lnTo>
                    <a:pt x="202" y="277"/>
                  </a:lnTo>
                  <a:lnTo>
                    <a:pt x="200" y="277"/>
                  </a:lnTo>
                  <a:lnTo>
                    <a:pt x="200" y="279"/>
                  </a:lnTo>
                  <a:lnTo>
                    <a:pt x="200" y="281"/>
                  </a:lnTo>
                  <a:lnTo>
                    <a:pt x="200" y="283"/>
                  </a:lnTo>
                  <a:lnTo>
                    <a:pt x="200" y="284"/>
                  </a:lnTo>
                  <a:lnTo>
                    <a:pt x="200" y="286"/>
                  </a:lnTo>
                  <a:lnTo>
                    <a:pt x="200" y="288"/>
                  </a:lnTo>
                  <a:lnTo>
                    <a:pt x="202" y="290"/>
                  </a:lnTo>
                  <a:lnTo>
                    <a:pt x="204" y="290"/>
                  </a:lnTo>
                  <a:lnTo>
                    <a:pt x="204" y="292"/>
                  </a:lnTo>
                  <a:lnTo>
                    <a:pt x="206" y="292"/>
                  </a:lnTo>
                  <a:lnTo>
                    <a:pt x="206" y="294"/>
                  </a:lnTo>
                  <a:lnTo>
                    <a:pt x="208" y="294"/>
                  </a:lnTo>
                  <a:lnTo>
                    <a:pt x="210" y="294"/>
                  </a:lnTo>
                  <a:lnTo>
                    <a:pt x="210" y="296"/>
                  </a:lnTo>
                  <a:lnTo>
                    <a:pt x="210" y="298"/>
                  </a:lnTo>
                  <a:lnTo>
                    <a:pt x="212" y="300"/>
                  </a:lnTo>
                  <a:lnTo>
                    <a:pt x="212" y="302"/>
                  </a:lnTo>
                  <a:lnTo>
                    <a:pt x="212" y="304"/>
                  </a:lnTo>
                  <a:lnTo>
                    <a:pt x="212" y="306"/>
                  </a:lnTo>
                  <a:lnTo>
                    <a:pt x="212" y="308"/>
                  </a:lnTo>
                  <a:lnTo>
                    <a:pt x="212" y="309"/>
                  </a:lnTo>
                  <a:lnTo>
                    <a:pt x="210" y="309"/>
                  </a:lnTo>
                  <a:lnTo>
                    <a:pt x="210" y="311"/>
                  </a:lnTo>
                  <a:lnTo>
                    <a:pt x="210" y="315"/>
                  </a:lnTo>
                  <a:lnTo>
                    <a:pt x="208" y="317"/>
                  </a:lnTo>
                  <a:lnTo>
                    <a:pt x="208" y="319"/>
                  </a:lnTo>
                  <a:lnTo>
                    <a:pt x="208" y="321"/>
                  </a:lnTo>
                  <a:lnTo>
                    <a:pt x="208" y="323"/>
                  </a:lnTo>
                  <a:lnTo>
                    <a:pt x="208" y="325"/>
                  </a:lnTo>
                  <a:lnTo>
                    <a:pt x="208" y="327"/>
                  </a:lnTo>
                  <a:lnTo>
                    <a:pt x="208" y="329"/>
                  </a:lnTo>
                  <a:lnTo>
                    <a:pt x="208" y="331"/>
                  </a:lnTo>
                  <a:lnTo>
                    <a:pt x="208" y="332"/>
                  </a:lnTo>
                  <a:lnTo>
                    <a:pt x="208" y="334"/>
                  </a:lnTo>
                  <a:lnTo>
                    <a:pt x="208" y="336"/>
                  </a:lnTo>
                  <a:lnTo>
                    <a:pt x="208" y="338"/>
                  </a:lnTo>
                  <a:lnTo>
                    <a:pt x="210" y="338"/>
                  </a:lnTo>
                  <a:lnTo>
                    <a:pt x="210" y="340"/>
                  </a:lnTo>
                  <a:lnTo>
                    <a:pt x="210" y="342"/>
                  </a:lnTo>
                  <a:lnTo>
                    <a:pt x="210" y="344"/>
                  </a:lnTo>
                  <a:lnTo>
                    <a:pt x="208" y="344"/>
                  </a:lnTo>
                  <a:lnTo>
                    <a:pt x="208" y="350"/>
                  </a:lnTo>
                  <a:lnTo>
                    <a:pt x="210" y="350"/>
                  </a:lnTo>
                  <a:lnTo>
                    <a:pt x="208" y="352"/>
                  </a:lnTo>
                  <a:lnTo>
                    <a:pt x="208" y="354"/>
                  </a:lnTo>
                  <a:lnTo>
                    <a:pt x="208" y="356"/>
                  </a:lnTo>
                  <a:lnTo>
                    <a:pt x="210" y="356"/>
                  </a:lnTo>
                  <a:lnTo>
                    <a:pt x="210" y="357"/>
                  </a:lnTo>
                  <a:lnTo>
                    <a:pt x="210" y="361"/>
                  </a:lnTo>
                  <a:lnTo>
                    <a:pt x="212" y="363"/>
                  </a:lnTo>
                  <a:lnTo>
                    <a:pt x="212" y="361"/>
                  </a:lnTo>
                  <a:lnTo>
                    <a:pt x="212" y="363"/>
                  </a:lnTo>
                  <a:lnTo>
                    <a:pt x="213" y="363"/>
                  </a:lnTo>
                  <a:lnTo>
                    <a:pt x="213" y="365"/>
                  </a:lnTo>
                  <a:lnTo>
                    <a:pt x="213" y="367"/>
                  </a:lnTo>
                  <a:lnTo>
                    <a:pt x="213" y="369"/>
                  </a:lnTo>
                  <a:lnTo>
                    <a:pt x="215" y="371"/>
                  </a:lnTo>
                  <a:lnTo>
                    <a:pt x="215" y="373"/>
                  </a:lnTo>
                  <a:lnTo>
                    <a:pt x="215" y="375"/>
                  </a:lnTo>
                  <a:lnTo>
                    <a:pt x="215" y="377"/>
                  </a:lnTo>
                  <a:lnTo>
                    <a:pt x="215" y="379"/>
                  </a:lnTo>
                  <a:lnTo>
                    <a:pt x="215" y="380"/>
                  </a:lnTo>
                  <a:lnTo>
                    <a:pt x="215" y="379"/>
                  </a:lnTo>
                  <a:lnTo>
                    <a:pt x="215" y="380"/>
                  </a:lnTo>
                  <a:lnTo>
                    <a:pt x="215" y="382"/>
                  </a:lnTo>
                  <a:lnTo>
                    <a:pt x="215" y="388"/>
                  </a:lnTo>
                  <a:lnTo>
                    <a:pt x="217" y="390"/>
                  </a:lnTo>
                  <a:lnTo>
                    <a:pt x="219" y="392"/>
                  </a:lnTo>
                  <a:lnTo>
                    <a:pt x="219" y="394"/>
                  </a:lnTo>
                  <a:lnTo>
                    <a:pt x="221" y="394"/>
                  </a:lnTo>
                  <a:lnTo>
                    <a:pt x="221" y="396"/>
                  </a:lnTo>
                  <a:lnTo>
                    <a:pt x="221" y="398"/>
                  </a:lnTo>
                  <a:lnTo>
                    <a:pt x="221" y="400"/>
                  </a:lnTo>
                  <a:lnTo>
                    <a:pt x="223" y="402"/>
                  </a:lnTo>
                  <a:lnTo>
                    <a:pt x="223" y="404"/>
                  </a:lnTo>
                  <a:lnTo>
                    <a:pt x="223" y="405"/>
                  </a:lnTo>
                  <a:lnTo>
                    <a:pt x="223" y="407"/>
                  </a:lnTo>
                  <a:lnTo>
                    <a:pt x="223" y="409"/>
                  </a:lnTo>
                  <a:lnTo>
                    <a:pt x="221" y="409"/>
                  </a:lnTo>
                  <a:lnTo>
                    <a:pt x="223" y="409"/>
                  </a:lnTo>
                  <a:lnTo>
                    <a:pt x="225" y="409"/>
                  </a:lnTo>
                  <a:lnTo>
                    <a:pt x="225" y="411"/>
                  </a:lnTo>
                  <a:lnTo>
                    <a:pt x="227" y="413"/>
                  </a:lnTo>
                  <a:lnTo>
                    <a:pt x="227" y="415"/>
                  </a:lnTo>
                  <a:lnTo>
                    <a:pt x="229" y="415"/>
                  </a:lnTo>
                  <a:lnTo>
                    <a:pt x="229" y="417"/>
                  </a:lnTo>
                  <a:lnTo>
                    <a:pt x="229" y="419"/>
                  </a:lnTo>
                  <a:lnTo>
                    <a:pt x="229" y="421"/>
                  </a:lnTo>
                  <a:lnTo>
                    <a:pt x="229" y="423"/>
                  </a:lnTo>
                  <a:lnTo>
                    <a:pt x="231" y="423"/>
                  </a:lnTo>
                  <a:lnTo>
                    <a:pt x="231" y="425"/>
                  </a:lnTo>
                  <a:lnTo>
                    <a:pt x="233" y="425"/>
                  </a:lnTo>
                  <a:lnTo>
                    <a:pt x="233" y="423"/>
                  </a:lnTo>
                  <a:lnTo>
                    <a:pt x="233" y="425"/>
                  </a:lnTo>
                  <a:lnTo>
                    <a:pt x="235" y="427"/>
                  </a:lnTo>
                  <a:lnTo>
                    <a:pt x="235" y="428"/>
                  </a:lnTo>
                  <a:lnTo>
                    <a:pt x="235" y="430"/>
                  </a:lnTo>
                  <a:lnTo>
                    <a:pt x="236" y="430"/>
                  </a:lnTo>
                  <a:lnTo>
                    <a:pt x="236" y="432"/>
                  </a:lnTo>
                  <a:lnTo>
                    <a:pt x="236" y="434"/>
                  </a:lnTo>
                  <a:lnTo>
                    <a:pt x="238" y="434"/>
                  </a:lnTo>
                  <a:lnTo>
                    <a:pt x="238" y="436"/>
                  </a:lnTo>
                  <a:lnTo>
                    <a:pt x="240" y="436"/>
                  </a:lnTo>
                  <a:lnTo>
                    <a:pt x="240" y="438"/>
                  </a:lnTo>
                  <a:lnTo>
                    <a:pt x="240" y="440"/>
                  </a:lnTo>
                  <a:lnTo>
                    <a:pt x="240" y="442"/>
                  </a:lnTo>
                  <a:lnTo>
                    <a:pt x="240" y="444"/>
                  </a:lnTo>
                  <a:lnTo>
                    <a:pt x="240" y="446"/>
                  </a:lnTo>
                  <a:lnTo>
                    <a:pt x="238" y="446"/>
                  </a:lnTo>
                  <a:lnTo>
                    <a:pt x="238" y="448"/>
                  </a:lnTo>
                  <a:lnTo>
                    <a:pt x="238" y="450"/>
                  </a:lnTo>
                  <a:lnTo>
                    <a:pt x="240" y="448"/>
                  </a:lnTo>
                  <a:lnTo>
                    <a:pt x="240" y="450"/>
                  </a:lnTo>
                  <a:lnTo>
                    <a:pt x="240" y="452"/>
                  </a:lnTo>
                  <a:lnTo>
                    <a:pt x="240" y="453"/>
                  </a:lnTo>
                  <a:lnTo>
                    <a:pt x="242" y="453"/>
                  </a:lnTo>
                  <a:lnTo>
                    <a:pt x="244" y="455"/>
                  </a:lnTo>
                  <a:lnTo>
                    <a:pt x="244" y="457"/>
                  </a:lnTo>
                  <a:lnTo>
                    <a:pt x="246" y="457"/>
                  </a:lnTo>
                  <a:lnTo>
                    <a:pt x="248" y="459"/>
                  </a:lnTo>
                  <a:lnTo>
                    <a:pt x="248" y="461"/>
                  </a:lnTo>
                  <a:lnTo>
                    <a:pt x="250" y="461"/>
                  </a:lnTo>
                  <a:lnTo>
                    <a:pt x="250" y="463"/>
                  </a:lnTo>
                  <a:lnTo>
                    <a:pt x="252" y="463"/>
                  </a:lnTo>
                  <a:lnTo>
                    <a:pt x="252" y="465"/>
                  </a:lnTo>
                  <a:lnTo>
                    <a:pt x="254" y="467"/>
                  </a:lnTo>
                  <a:lnTo>
                    <a:pt x="256" y="469"/>
                  </a:lnTo>
                  <a:lnTo>
                    <a:pt x="256" y="471"/>
                  </a:lnTo>
                  <a:lnTo>
                    <a:pt x="254" y="473"/>
                  </a:lnTo>
                  <a:lnTo>
                    <a:pt x="256" y="473"/>
                  </a:lnTo>
                  <a:lnTo>
                    <a:pt x="256" y="475"/>
                  </a:lnTo>
                  <a:lnTo>
                    <a:pt x="258" y="475"/>
                  </a:lnTo>
                  <a:lnTo>
                    <a:pt x="258" y="476"/>
                  </a:lnTo>
                  <a:lnTo>
                    <a:pt x="260" y="476"/>
                  </a:lnTo>
                  <a:lnTo>
                    <a:pt x="261" y="478"/>
                  </a:lnTo>
                  <a:lnTo>
                    <a:pt x="263" y="478"/>
                  </a:lnTo>
                  <a:lnTo>
                    <a:pt x="263" y="480"/>
                  </a:lnTo>
                  <a:lnTo>
                    <a:pt x="261" y="480"/>
                  </a:lnTo>
                  <a:lnTo>
                    <a:pt x="261" y="482"/>
                  </a:lnTo>
                  <a:lnTo>
                    <a:pt x="263" y="482"/>
                  </a:lnTo>
                  <a:lnTo>
                    <a:pt x="263" y="484"/>
                  </a:lnTo>
                  <a:lnTo>
                    <a:pt x="265" y="486"/>
                  </a:lnTo>
                  <a:lnTo>
                    <a:pt x="265" y="488"/>
                  </a:lnTo>
                  <a:lnTo>
                    <a:pt x="265" y="490"/>
                  </a:lnTo>
                  <a:lnTo>
                    <a:pt x="263" y="490"/>
                  </a:lnTo>
                  <a:lnTo>
                    <a:pt x="263" y="492"/>
                  </a:lnTo>
                  <a:lnTo>
                    <a:pt x="263" y="494"/>
                  </a:lnTo>
                  <a:lnTo>
                    <a:pt x="265" y="494"/>
                  </a:lnTo>
                  <a:lnTo>
                    <a:pt x="265" y="496"/>
                  </a:lnTo>
                  <a:lnTo>
                    <a:pt x="265" y="498"/>
                  </a:lnTo>
                  <a:lnTo>
                    <a:pt x="265" y="500"/>
                  </a:lnTo>
                  <a:lnTo>
                    <a:pt x="265" y="501"/>
                  </a:lnTo>
                  <a:lnTo>
                    <a:pt x="263" y="503"/>
                  </a:lnTo>
                  <a:lnTo>
                    <a:pt x="261" y="505"/>
                  </a:lnTo>
                  <a:lnTo>
                    <a:pt x="261" y="507"/>
                  </a:lnTo>
                  <a:lnTo>
                    <a:pt x="261" y="509"/>
                  </a:lnTo>
                  <a:lnTo>
                    <a:pt x="261" y="511"/>
                  </a:lnTo>
                  <a:lnTo>
                    <a:pt x="261" y="513"/>
                  </a:lnTo>
                  <a:lnTo>
                    <a:pt x="261" y="515"/>
                  </a:lnTo>
                  <a:lnTo>
                    <a:pt x="261" y="517"/>
                  </a:lnTo>
                  <a:lnTo>
                    <a:pt x="261" y="519"/>
                  </a:lnTo>
                  <a:lnTo>
                    <a:pt x="261" y="521"/>
                  </a:lnTo>
                  <a:lnTo>
                    <a:pt x="260" y="523"/>
                  </a:lnTo>
                  <a:lnTo>
                    <a:pt x="258" y="524"/>
                  </a:lnTo>
                  <a:lnTo>
                    <a:pt x="258" y="526"/>
                  </a:lnTo>
                  <a:lnTo>
                    <a:pt x="258" y="528"/>
                  </a:lnTo>
                  <a:lnTo>
                    <a:pt x="258" y="530"/>
                  </a:lnTo>
                  <a:lnTo>
                    <a:pt x="258" y="532"/>
                  </a:lnTo>
                  <a:lnTo>
                    <a:pt x="256" y="532"/>
                  </a:lnTo>
                  <a:lnTo>
                    <a:pt x="256" y="534"/>
                  </a:lnTo>
                  <a:lnTo>
                    <a:pt x="256" y="536"/>
                  </a:lnTo>
                  <a:lnTo>
                    <a:pt x="256" y="538"/>
                  </a:lnTo>
                  <a:lnTo>
                    <a:pt x="256" y="540"/>
                  </a:lnTo>
                  <a:lnTo>
                    <a:pt x="254" y="542"/>
                  </a:lnTo>
                  <a:lnTo>
                    <a:pt x="254" y="544"/>
                  </a:lnTo>
                  <a:lnTo>
                    <a:pt x="252" y="546"/>
                  </a:lnTo>
                  <a:lnTo>
                    <a:pt x="252" y="548"/>
                  </a:lnTo>
                  <a:lnTo>
                    <a:pt x="250" y="548"/>
                  </a:lnTo>
                  <a:lnTo>
                    <a:pt x="250" y="549"/>
                  </a:lnTo>
                  <a:lnTo>
                    <a:pt x="250" y="551"/>
                  </a:lnTo>
                  <a:lnTo>
                    <a:pt x="250" y="553"/>
                  </a:lnTo>
                  <a:lnTo>
                    <a:pt x="248" y="553"/>
                  </a:lnTo>
                  <a:lnTo>
                    <a:pt x="248" y="555"/>
                  </a:lnTo>
                  <a:lnTo>
                    <a:pt x="248" y="557"/>
                  </a:lnTo>
                  <a:lnTo>
                    <a:pt x="246" y="557"/>
                  </a:lnTo>
                  <a:lnTo>
                    <a:pt x="246" y="559"/>
                  </a:lnTo>
                  <a:lnTo>
                    <a:pt x="244" y="561"/>
                  </a:lnTo>
                  <a:lnTo>
                    <a:pt x="244" y="563"/>
                  </a:lnTo>
                  <a:lnTo>
                    <a:pt x="244" y="565"/>
                  </a:lnTo>
                  <a:lnTo>
                    <a:pt x="242" y="567"/>
                  </a:lnTo>
                  <a:lnTo>
                    <a:pt x="242" y="569"/>
                  </a:lnTo>
                  <a:lnTo>
                    <a:pt x="240" y="572"/>
                  </a:lnTo>
                  <a:lnTo>
                    <a:pt x="240" y="574"/>
                  </a:lnTo>
                  <a:lnTo>
                    <a:pt x="238" y="576"/>
                  </a:lnTo>
                  <a:lnTo>
                    <a:pt x="238" y="578"/>
                  </a:lnTo>
                  <a:lnTo>
                    <a:pt x="238" y="580"/>
                  </a:lnTo>
                  <a:lnTo>
                    <a:pt x="236" y="580"/>
                  </a:lnTo>
                  <a:lnTo>
                    <a:pt x="236" y="582"/>
                  </a:lnTo>
                  <a:lnTo>
                    <a:pt x="236" y="584"/>
                  </a:lnTo>
                  <a:lnTo>
                    <a:pt x="236" y="586"/>
                  </a:lnTo>
                  <a:lnTo>
                    <a:pt x="235" y="586"/>
                  </a:lnTo>
                  <a:lnTo>
                    <a:pt x="235" y="588"/>
                  </a:lnTo>
                  <a:lnTo>
                    <a:pt x="235" y="590"/>
                  </a:lnTo>
                  <a:lnTo>
                    <a:pt x="236" y="590"/>
                  </a:lnTo>
                  <a:lnTo>
                    <a:pt x="238" y="590"/>
                  </a:lnTo>
                  <a:lnTo>
                    <a:pt x="236" y="588"/>
                  </a:lnTo>
                  <a:lnTo>
                    <a:pt x="238" y="588"/>
                  </a:lnTo>
                  <a:lnTo>
                    <a:pt x="238" y="590"/>
                  </a:lnTo>
                  <a:lnTo>
                    <a:pt x="236" y="590"/>
                  </a:lnTo>
                  <a:lnTo>
                    <a:pt x="236" y="592"/>
                  </a:lnTo>
                  <a:lnTo>
                    <a:pt x="235" y="592"/>
                  </a:lnTo>
                  <a:lnTo>
                    <a:pt x="233" y="592"/>
                  </a:lnTo>
                  <a:lnTo>
                    <a:pt x="233" y="594"/>
                  </a:lnTo>
                  <a:lnTo>
                    <a:pt x="231" y="594"/>
                  </a:lnTo>
                  <a:lnTo>
                    <a:pt x="231" y="596"/>
                  </a:lnTo>
                  <a:lnTo>
                    <a:pt x="229" y="596"/>
                  </a:lnTo>
                  <a:lnTo>
                    <a:pt x="229" y="597"/>
                  </a:lnTo>
                  <a:lnTo>
                    <a:pt x="231" y="597"/>
                  </a:lnTo>
                  <a:lnTo>
                    <a:pt x="231" y="599"/>
                  </a:lnTo>
                  <a:lnTo>
                    <a:pt x="229" y="601"/>
                  </a:lnTo>
                  <a:lnTo>
                    <a:pt x="229" y="603"/>
                  </a:lnTo>
                  <a:lnTo>
                    <a:pt x="227" y="603"/>
                  </a:lnTo>
                  <a:lnTo>
                    <a:pt x="225" y="603"/>
                  </a:lnTo>
                  <a:lnTo>
                    <a:pt x="223" y="605"/>
                  </a:lnTo>
                  <a:lnTo>
                    <a:pt x="223" y="607"/>
                  </a:lnTo>
                  <a:lnTo>
                    <a:pt x="221" y="607"/>
                  </a:lnTo>
                  <a:lnTo>
                    <a:pt x="221" y="609"/>
                  </a:lnTo>
                  <a:lnTo>
                    <a:pt x="221" y="611"/>
                  </a:lnTo>
                  <a:lnTo>
                    <a:pt x="221" y="613"/>
                  </a:lnTo>
                  <a:lnTo>
                    <a:pt x="219" y="613"/>
                  </a:lnTo>
                  <a:lnTo>
                    <a:pt x="215" y="617"/>
                  </a:lnTo>
                  <a:lnTo>
                    <a:pt x="217" y="619"/>
                  </a:lnTo>
                  <a:lnTo>
                    <a:pt x="217" y="620"/>
                  </a:lnTo>
                  <a:lnTo>
                    <a:pt x="217" y="622"/>
                  </a:lnTo>
                  <a:lnTo>
                    <a:pt x="215" y="622"/>
                  </a:lnTo>
                  <a:lnTo>
                    <a:pt x="213" y="622"/>
                  </a:lnTo>
                  <a:lnTo>
                    <a:pt x="208" y="622"/>
                  </a:lnTo>
                  <a:lnTo>
                    <a:pt x="206" y="622"/>
                  </a:lnTo>
                  <a:lnTo>
                    <a:pt x="204" y="624"/>
                  </a:lnTo>
                  <a:lnTo>
                    <a:pt x="204" y="622"/>
                  </a:lnTo>
                  <a:lnTo>
                    <a:pt x="202" y="620"/>
                  </a:lnTo>
                  <a:lnTo>
                    <a:pt x="202" y="619"/>
                  </a:lnTo>
                  <a:lnTo>
                    <a:pt x="202" y="617"/>
                  </a:lnTo>
                  <a:lnTo>
                    <a:pt x="200" y="615"/>
                  </a:lnTo>
                  <a:lnTo>
                    <a:pt x="198" y="615"/>
                  </a:lnTo>
                  <a:lnTo>
                    <a:pt x="196" y="613"/>
                  </a:lnTo>
                  <a:lnTo>
                    <a:pt x="194" y="613"/>
                  </a:lnTo>
                  <a:lnTo>
                    <a:pt x="192" y="613"/>
                  </a:lnTo>
                  <a:lnTo>
                    <a:pt x="190" y="611"/>
                  </a:lnTo>
                  <a:lnTo>
                    <a:pt x="188" y="611"/>
                  </a:lnTo>
                  <a:lnTo>
                    <a:pt x="188" y="609"/>
                  </a:lnTo>
                  <a:lnTo>
                    <a:pt x="187" y="609"/>
                  </a:lnTo>
                  <a:lnTo>
                    <a:pt x="185" y="607"/>
                  </a:lnTo>
                  <a:lnTo>
                    <a:pt x="183" y="605"/>
                  </a:lnTo>
                  <a:lnTo>
                    <a:pt x="181" y="605"/>
                  </a:lnTo>
                  <a:lnTo>
                    <a:pt x="181" y="603"/>
                  </a:lnTo>
                  <a:lnTo>
                    <a:pt x="179" y="603"/>
                  </a:lnTo>
                  <a:lnTo>
                    <a:pt x="177" y="601"/>
                  </a:lnTo>
                  <a:lnTo>
                    <a:pt x="177" y="599"/>
                  </a:lnTo>
                  <a:lnTo>
                    <a:pt x="177" y="597"/>
                  </a:lnTo>
                  <a:lnTo>
                    <a:pt x="177" y="596"/>
                  </a:lnTo>
                  <a:lnTo>
                    <a:pt x="177" y="594"/>
                  </a:lnTo>
                  <a:lnTo>
                    <a:pt x="177" y="592"/>
                  </a:lnTo>
                  <a:lnTo>
                    <a:pt x="181" y="592"/>
                  </a:lnTo>
                  <a:lnTo>
                    <a:pt x="181" y="594"/>
                  </a:lnTo>
                  <a:lnTo>
                    <a:pt x="183" y="594"/>
                  </a:lnTo>
                  <a:lnTo>
                    <a:pt x="183" y="592"/>
                  </a:lnTo>
                  <a:lnTo>
                    <a:pt x="185" y="592"/>
                  </a:lnTo>
                  <a:lnTo>
                    <a:pt x="185" y="590"/>
                  </a:lnTo>
                  <a:lnTo>
                    <a:pt x="187" y="590"/>
                  </a:lnTo>
                  <a:lnTo>
                    <a:pt x="187" y="588"/>
                  </a:lnTo>
                  <a:lnTo>
                    <a:pt x="185" y="588"/>
                  </a:lnTo>
                  <a:lnTo>
                    <a:pt x="185" y="586"/>
                  </a:lnTo>
                  <a:lnTo>
                    <a:pt x="185" y="584"/>
                  </a:lnTo>
                  <a:lnTo>
                    <a:pt x="183" y="584"/>
                  </a:lnTo>
                  <a:lnTo>
                    <a:pt x="183" y="582"/>
                  </a:lnTo>
                  <a:lnTo>
                    <a:pt x="185" y="582"/>
                  </a:lnTo>
                  <a:lnTo>
                    <a:pt x="185" y="580"/>
                  </a:lnTo>
                  <a:lnTo>
                    <a:pt x="183" y="580"/>
                  </a:lnTo>
                  <a:lnTo>
                    <a:pt x="183" y="578"/>
                  </a:lnTo>
                  <a:lnTo>
                    <a:pt x="183" y="580"/>
                  </a:lnTo>
                  <a:lnTo>
                    <a:pt x="181" y="580"/>
                  </a:lnTo>
                  <a:lnTo>
                    <a:pt x="183" y="580"/>
                  </a:lnTo>
                  <a:lnTo>
                    <a:pt x="183" y="578"/>
                  </a:lnTo>
                  <a:lnTo>
                    <a:pt x="181" y="578"/>
                  </a:lnTo>
                  <a:lnTo>
                    <a:pt x="181" y="576"/>
                  </a:lnTo>
                  <a:lnTo>
                    <a:pt x="181" y="574"/>
                  </a:lnTo>
                  <a:lnTo>
                    <a:pt x="179" y="574"/>
                  </a:lnTo>
                  <a:lnTo>
                    <a:pt x="179" y="572"/>
                  </a:lnTo>
                  <a:lnTo>
                    <a:pt x="179" y="571"/>
                  </a:lnTo>
                  <a:lnTo>
                    <a:pt x="177" y="571"/>
                  </a:lnTo>
                  <a:lnTo>
                    <a:pt x="177" y="569"/>
                  </a:lnTo>
                  <a:lnTo>
                    <a:pt x="175" y="569"/>
                  </a:lnTo>
                  <a:lnTo>
                    <a:pt x="175" y="567"/>
                  </a:lnTo>
                  <a:lnTo>
                    <a:pt x="175" y="569"/>
                  </a:lnTo>
                  <a:lnTo>
                    <a:pt x="173" y="569"/>
                  </a:lnTo>
                  <a:lnTo>
                    <a:pt x="171" y="569"/>
                  </a:lnTo>
                  <a:lnTo>
                    <a:pt x="169" y="569"/>
                  </a:lnTo>
                  <a:lnTo>
                    <a:pt x="169" y="567"/>
                  </a:lnTo>
                  <a:lnTo>
                    <a:pt x="169" y="565"/>
                  </a:lnTo>
                  <a:lnTo>
                    <a:pt x="171" y="565"/>
                  </a:lnTo>
                  <a:lnTo>
                    <a:pt x="171" y="563"/>
                  </a:lnTo>
                  <a:lnTo>
                    <a:pt x="169" y="563"/>
                  </a:lnTo>
                  <a:lnTo>
                    <a:pt x="169" y="561"/>
                  </a:lnTo>
                  <a:lnTo>
                    <a:pt x="171" y="561"/>
                  </a:lnTo>
                  <a:lnTo>
                    <a:pt x="171" y="559"/>
                  </a:lnTo>
                  <a:lnTo>
                    <a:pt x="171" y="557"/>
                  </a:lnTo>
                  <a:lnTo>
                    <a:pt x="173" y="557"/>
                  </a:lnTo>
                  <a:lnTo>
                    <a:pt x="173" y="555"/>
                  </a:lnTo>
                  <a:lnTo>
                    <a:pt x="173" y="553"/>
                  </a:lnTo>
                  <a:lnTo>
                    <a:pt x="171" y="553"/>
                  </a:lnTo>
                  <a:lnTo>
                    <a:pt x="173" y="553"/>
                  </a:lnTo>
                  <a:lnTo>
                    <a:pt x="173" y="551"/>
                  </a:lnTo>
                  <a:lnTo>
                    <a:pt x="173" y="553"/>
                  </a:lnTo>
                  <a:lnTo>
                    <a:pt x="175" y="553"/>
                  </a:lnTo>
                  <a:lnTo>
                    <a:pt x="175" y="551"/>
                  </a:lnTo>
                  <a:lnTo>
                    <a:pt x="175" y="549"/>
                  </a:lnTo>
                  <a:lnTo>
                    <a:pt x="175" y="548"/>
                  </a:lnTo>
                  <a:lnTo>
                    <a:pt x="173" y="548"/>
                  </a:lnTo>
                  <a:lnTo>
                    <a:pt x="173" y="546"/>
                  </a:lnTo>
                  <a:lnTo>
                    <a:pt x="175" y="546"/>
                  </a:lnTo>
                  <a:lnTo>
                    <a:pt x="175" y="544"/>
                  </a:lnTo>
                  <a:lnTo>
                    <a:pt x="175" y="542"/>
                  </a:lnTo>
                  <a:lnTo>
                    <a:pt x="177" y="542"/>
                  </a:lnTo>
                  <a:lnTo>
                    <a:pt x="175" y="542"/>
                  </a:lnTo>
                  <a:lnTo>
                    <a:pt x="175" y="540"/>
                  </a:lnTo>
                  <a:lnTo>
                    <a:pt x="177" y="540"/>
                  </a:lnTo>
                  <a:lnTo>
                    <a:pt x="177" y="538"/>
                  </a:lnTo>
                  <a:lnTo>
                    <a:pt x="175" y="538"/>
                  </a:lnTo>
                  <a:lnTo>
                    <a:pt x="175" y="536"/>
                  </a:lnTo>
                  <a:lnTo>
                    <a:pt x="175" y="534"/>
                  </a:lnTo>
                  <a:lnTo>
                    <a:pt x="177" y="534"/>
                  </a:lnTo>
                  <a:lnTo>
                    <a:pt x="175" y="534"/>
                  </a:lnTo>
                  <a:lnTo>
                    <a:pt x="175" y="532"/>
                  </a:lnTo>
                  <a:lnTo>
                    <a:pt x="177" y="532"/>
                  </a:lnTo>
                  <a:lnTo>
                    <a:pt x="177" y="530"/>
                  </a:lnTo>
                  <a:lnTo>
                    <a:pt x="175" y="530"/>
                  </a:lnTo>
                  <a:lnTo>
                    <a:pt x="177" y="530"/>
                  </a:lnTo>
                  <a:lnTo>
                    <a:pt x="177" y="528"/>
                  </a:lnTo>
                  <a:lnTo>
                    <a:pt x="177" y="526"/>
                  </a:lnTo>
                  <a:lnTo>
                    <a:pt x="177" y="524"/>
                  </a:lnTo>
                  <a:lnTo>
                    <a:pt x="179" y="524"/>
                  </a:lnTo>
                  <a:lnTo>
                    <a:pt x="181" y="524"/>
                  </a:lnTo>
                  <a:lnTo>
                    <a:pt x="183" y="524"/>
                  </a:lnTo>
                  <a:lnTo>
                    <a:pt x="183" y="523"/>
                  </a:lnTo>
                  <a:lnTo>
                    <a:pt x="183" y="521"/>
                  </a:lnTo>
                  <a:lnTo>
                    <a:pt x="183" y="519"/>
                  </a:lnTo>
                  <a:lnTo>
                    <a:pt x="183" y="517"/>
                  </a:lnTo>
                  <a:lnTo>
                    <a:pt x="183" y="515"/>
                  </a:lnTo>
                  <a:lnTo>
                    <a:pt x="183" y="513"/>
                  </a:lnTo>
                  <a:lnTo>
                    <a:pt x="183" y="511"/>
                  </a:lnTo>
                  <a:lnTo>
                    <a:pt x="183" y="509"/>
                  </a:lnTo>
                  <a:lnTo>
                    <a:pt x="183" y="507"/>
                  </a:lnTo>
                  <a:lnTo>
                    <a:pt x="181" y="507"/>
                  </a:lnTo>
                  <a:lnTo>
                    <a:pt x="179" y="507"/>
                  </a:lnTo>
                  <a:lnTo>
                    <a:pt x="179" y="505"/>
                  </a:lnTo>
                  <a:lnTo>
                    <a:pt x="179" y="503"/>
                  </a:lnTo>
                  <a:lnTo>
                    <a:pt x="177" y="501"/>
                  </a:lnTo>
                  <a:lnTo>
                    <a:pt x="177" y="503"/>
                  </a:lnTo>
                  <a:lnTo>
                    <a:pt x="175" y="503"/>
                  </a:lnTo>
                  <a:lnTo>
                    <a:pt x="175" y="501"/>
                  </a:lnTo>
                  <a:lnTo>
                    <a:pt x="173" y="501"/>
                  </a:lnTo>
                  <a:lnTo>
                    <a:pt x="171" y="501"/>
                  </a:lnTo>
                  <a:lnTo>
                    <a:pt x="169" y="501"/>
                  </a:lnTo>
                  <a:lnTo>
                    <a:pt x="169" y="500"/>
                  </a:lnTo>
                  <a:lnTo>
                    <a:pt x="171" y="500"/>
                  </a:lnTo>
                  <a:lnTo>
                    <a:pt x="171" y="498"/>
                  </a:lnTo>
                  <a:lnTo>
                    <a:pt x="173" y="498"/>
                  </a:lnTo>
                  <a:lnTo>
                    <a:pt x="173" y="496"/>
                  </a:lnTo>
                  <a:lnTo>
                    <a:pt x="175" y="496"/>
                  </a:lnTo>
                  <a:lnTo>
                    <a:pt x="175" y="494"/>
                  </a:lnTo>
                  <a:lnTo>
                    <a:pt x="177" y="494"/>
                  </a:lnTo>
                  <a:lnTo>
                    <a:pt x="177" y="492"/>
                  </a:lnTo>
                  <a:lnTo>
                    <a:pt x="179" y="492"/>
                  </a:lnTo>
                  <a:lnTo>
                    <a:pt x="179" y="490"/>
                  </a:lnTo>
                  <a:lnTo>
                    <a:pt x="177" y="490"/>
                  </a:lnTo>
                  <a:lnTo>
                    <a:pt x="177" y="488"/>
                  </a:lnTo>
                  <a:lnTo>
                    <a:pt x="175" y="488"/>
                  </a:lnTo>
                  <a:lnTo>
                    <a:pt x="175" y="486"/>
                  </a:lnTo>
                  <a:lnTo>
                    <a:pt x="175" y="484"/>
                  </a:lnTo>
                  <a:lnTo>
                    <a:pt x="173" y="484"/>
                  </a:lnTo>
                  <a:lnTo>
                    <a:pt x="173" y="482"/>
                  </a:lnTo>
                  <a:lnTo>
                    <a:pt x="171" y="482"/>
                  </a:lnTo>
                  <a:lnTo>
                    <a:pt x="171" y="480"/>
                  </a:lnTo>
                  <a:lnTo>
                    <a:pt x="169" y="480"/>
                  </a:lnTo>
                  <a:lnTo>
                    <a:pt x="167" y="480"/>
                  </a:lnTo>
                  <a:lnTo>
                    <a:pt x="167" y="482"/>
                  </a:lnTo>
                  <a:lnTo>
                    <a:pt x="165" y="482"/>
                  </a:lnTo>
                  <a:lnTo>
                    <a:pt x="165" y="484"/>
                  </a:lnTo>
                  <a:lnTo>
                    <a:pt x="163" y="484"/>
                  </a:lnTo>
                  <a:lnTo>
                    <a:pt x="163" y="486"/>
                  </a:lnTo>
                  <a:lnTo>
                    <a:pt x="162" y="486"/>
                  </a:lnTo>
                  <a:lnTo>
                    <a:pt x="162" y="488"/>
                  </a:lnTo>
                  <a:lnTo>
                    <a:pt x="160" y="488"/>
                  </a:lnTo>
                  <a:lnTo>
                    <a:pt x="160" y="486"/>
                  </a:lnTo>
                  <a:lnTo>
                    <a:pt x="158" y="486"/>
                  </a:lnTo>
                  <a:lnTo>
                    <a:pt x="156" y="486"/>
                  </a:lnTo>
                  <a:lnTo>
                    <a:pt x="156" y="484"/>
                  </a:lnTo>
                  <a:lnTo>
                    <a:pt x="154" y="484"/>
                  </a:lnTo>
                  <a:lnTo>
                    <a:pt x="154" y="486"/>
                  </a:lnTo>
                  <a:lnTo>
                    <a:pt x="152" y="486"/>
                  </a:lnTo>
                  <a:lnTo>
                    <a:pt x="152" y="484"/>
                  </a:lnTo>
                  <a:lnTo>
                    <a:pt x="152" y="482"/>
                  </a:lnTo>
                  <a:lnTo>
                    <a:pt x="150" y="482"/>
                  </a:lnTo>
                  <a:lnTo>
                    <a:pt x="150" y="480"/>
                  </a:lnTo>
                  <a:lnTo>
                    <a:pt x="148" y="478"/>
                  </a:lnTo>
                  <a:lnTo>
                    <a:pt x="146" y="478"/>
                  </a:lnTo>
                  <a:lnTo>
                    <a:pt x="146" y="476"/>
                  </a:lnTo>
                  <a:lnTo>
                    <a:pt x="148" y="476"/>
                  </a:lnTo>
                  <a:lnTo>
                    <a:pt x="146" y="476"/>
                  </a:lnTo>
                  <a:lnTo>
                    <a:pt x="146" y="475"/>
                  </a:lnTo>
                  <a:lnTo>
                    <a:pt x="148" y="475"/>
                  </a:lnTo>
                  <a:lnTo>
                    <a:pt x="146" y="475"/>
                  </a:lnTo>
                  <a:lnTo>
                    <a:pt x="144" y="475"/>
                  </a:lnTo>
                  <a:lnTo>
                    <a:pt x="144" y="473"/>
                  </a:lnTo>
                  <a:lnTo>
                    <a:pt x="142" y="473"/>
                  </a:lnTo>
                  <a:lnTo>
                    <a:pt x="140" y="473"/>
                  </a:lnTo>
                  <a:lnTo>
                    <a:pt x="140" y="471"/>
                  </a:lnTo>
                  <a:lnTo>
                    <a:pt x="140" y="469"/>
                  </a:lnTo>
                  <a:lnTo>
                    <a:pt x="139" y="469"/>
                  </a:lnTo>
                  <a:lnTo>
                    <a:pt x="139" y="467"/>
                  </a:lnTo>
                  <a:lnTo>
                    <a:pt x="137" y="467"/>
                  </a:lnTo>
                  <a:lnTo>
                    <a:pt x="137" y="465"/>
                  </a:lnTo>
                  <a:lnTo>
                    <a:pt x="137" y="463"/>
                  </a:lnTo>
                  <a:lnTo>
                    <a:pt x="137" y="461"/>
                  </a:lnTo>
                  <a:lnTo>
                    <a:pt x="137" y="459"/>
                  </a:lnTo>
                  <a:lnTo>
                    <a:pt x="139" y="459"/>
                  </a:lnTo>
                  <a:lnTo>
                    <a:pt x="139" y="457"/>
                  </a:lnTo>
                  <a:lnTo>
                    <a:pt x="139" y="455"/>
                  </a:lnTo>
                  <a:lnTo>
                    <a:pt x="139" y="453"/>
                  </a:lnTo>
                  <a:lnTo>
                    <a:pt x="137" y="453"/>
                  </a:lnTo>
                  <a:lnTo>
                    <a:pt x="137" y="452"/>
                  </a:lnTo>
                  <a:lnTo>
                    <a:pt x="135" y="452"/>
                  </a:lnTo>
                  <a:lnTo>
                    <a:pt x="135" y="450"/>
                  </a:lnTo>
                  <a:lnTo>
                    <a:pt x="135" y="448"/>
                  </a:lnTo>
                  <a:lnTo>
                    <a:pt x="133" y="448"/>
                  </a:lnTo>
                  <a:lnTo>
                    <a:pt x="133" y="446"/>
                  </a:lnTo>
                  <a:lnTo>
                    <a:pt x="135" y="446"/>
                  </a:lnTo>
                  <a:lnTo>
                    <a:pt x="135" y="444"/>
                  </a:lnTo>
                  <a:lnTo>
                    <a:pt x="133" y="444"/>
                  </a:lnTo>
                  <a:lnTo>
                    <a:pt x="131" y="444"/>
                  </a:lnTo>
                  <a:lnTo>
                    <a:pt x="129" y="444"/>
                  </a:lnTo>
                  <a:lnTo>
                    <a:pt x="129" y="446"/>
                  </a:lnTo>
                  <a:lnTo>
                    <a:pt x="127" y="446"/>
                  </a:lnTo>
                  <a:lnTo>
                    <a:pt x="127" y="448"/>
                  </a:lnTo>
                  <a:lnTo>
                    <a:pt x="125" y="448"/>
                  </a:lnTo>
                  <a:lnTo>
                    <a:pt x="125" y="450"/>
                  </a:lnTo>
                  <a:lnTo>
                    <a:pt x="123" y="450"/>
                  </a:lnTo>
                  <a:lnTo>
                    <a:pt x="121" y="450"/>
                  </a:lnTo>
                  <a:lnTo>
                    <a:pt x="119" y="450"/>
                  </a:lnTo>
                  <a:lnTo>
                    <a:pt x="119" y="452"/>
                  </a:lnTo>
                  <a:lnTo>
                    <a:pt x="117" y="452"/>
                  </a:lnTo>
                  <a:lnTo>
                    <a:pt x="115" y="452"/>
                  </a:lnTo>
                  <a:lnTo>
                    <a:pt x="114" y="452"/>
                  </a:lnTo>
                  <a:lnTo>
                    <a:pt x="115" y="452"/>
                  </a:lnTo>
                  <a:lnTo>
                    <a:pt x="115" y="450"/>
                  </a:lnTo>
                  <a:lnTo>
                    <a:pt x="114" y="450"/>
                  </a:lnTo>
                  <a:lnTo>
                    <a:pt x="112" y="450"/>
                  </a:lnTo>
                  <a:lnTo>
                    <a:pt x="112" y="448"/>
                  </a:lnTo>
                  <a:lnTo>
                    <a:pt x="114" y="448"/>
                  </a:lnTo>
                  <a:lnTo>
                    <a:pt x="112" y="448"/>
                  </a:lnTo>
                  <a:lnTo>
                    <a:pt x="112" y="446"/>
                  </a:lnTo>
                  <a:lnTo>
                    <a:pt x="114" y="446"/>
                  </a:lnTo>
                  <a:lnTo>
                    <a:pt x="114" y="444"/>
                  </a:lnTo>
                  <a:lnTo>
                    <a:pt x="112" y="444"/>
                  </a:lnTo>
                  <a:lnTo>
                    <a:pt x="112" y="442"/>
                  </a:lnTo>
                  <a:lnTo>
                    <a:pt x="110" y="442"/>
                  </a:lnTo>
                  <a:lnTo>
                    <a:pt x="108" y="442"/>
                  </a:lnTo>
                  <a:lnTo>
                    <a:pt x="108" y="440"/>
                  </a:lnTo>
                  <a:lnTo>
                    <a:pt x="108" y="438"/>
                  </a:lnTo>
                  <a:lnTo>
                    <a:pt x="108" y="436"/>
                  </a:lnTo>
                  <a:lnTo>
                    <a:pt x="108" y="434"/>
                  </a:lnTo>
                  <a:lnTo>
                    <a:pt x="106" y="434"/>
                  </a:lnTo>
                  <a:lnTo>
                    <a:pt x="106" y="432"/>
                  </a:lnTo>
                  <a:lnTo>
                    <a:pt x="106" y="430"/>
                  </a:lnTo>
                  <a:lnTo>
                    <a:pt x="104" y="430"/>
                  </a:lnTo>
                  <a:lnTo>
                    <a:pt x="102" y="430"/>
                  </a:lnTo>
                  <a:lnTo>
                    <a:pt x="100" y="428"/>
                  </a:lnTo>
                  <a:lnTo>
                    <a:pt x="98" y="428"/>
                  </a:lnTo>
                  <a:lnTo>
                    <a:pt x="98" y="427"/>
                  </a:lnTo>
                  <a:lnTo>
                    <a:pt x="96" y="427"/>
                  </a:lnTo>
                  <a:lnTo>
                    <a:pt x="96" y="425"/>
                  </a:lnTo>
                  <a:lnTo>
                    <a:pt x="94" y="425"/>
                  </a:lnTo>
                  <a:lnTo>
                    <a:pt x="94" y="423"/>
                  </a:lnTo>
                  <a:lnTo>
                    <a:pt x="94" y="421"/>
                  </a:lnTo>
                  <a:lnTo>
                    <a:pt x="92" y="421"/>
                  </a:lnTo>
                  <a:lnTo>
                    <a:pt x="92" y="419"/>
                  </a:lnTo>
                  <a:lnTo>
                    <a:pt x="90" y="419"/>
                  </a:lnTo>
                  <a:lnTo>
                    <a:pt x="90" y="417"/>
                  </a:lnTo>
                  <a:lnTo>
                    <a:pt x="90" y="415"/>
                  </a:lnTo>
                  <a:lnTo>
                    <a:pt x="89" y="415"/>
                  </a:lnTo>
                  <a:lnTo>
                    <a:pt x="89" y="413"/>
                  </a:lnTo>
                  <a:lnTo>
                    <a:pt x="87" y="413"/>
                  </a:lnTo>
                  <a:lnTo>
                    <a:pt x="85" y="413"/>
                  </a:lnTo>
                  <a:lnTo>
                    <a:pt x="85" y="411"/>
                  </a:lnTo>
                  <a:lnTo>
                    <a:pt x="83" y="411"/>
                  </a:lnTo>
                  <a:lnTo>
                    <a:pt x="83" y="409"/>
                  </a:lnTo>
                  <a:lnTo>
                    <a:pt x="83" y="407"/>
                  </a:lnTo>
                  <a:lnTo>
                    <a:pt x="81" y="407"/>
                  </a:lnTo>
                  <a:lnTo>
                    <a:pt x="81" y="405"/>
                  </a:lnTo>
                  <a:lnTo>
                    <a:pt x="79" y="405"/>
                  </a:lnTo>
                  <a:lnTo>
                    <a:pt x="79" y="404"/>
                  </a:lnTo>
                  <a:lnTo>
                    <a:pt x="77" y="404"/>
                  </a:lnTo>
                  <a:lnTo>
                    <a:pt x="75" y="404"/>
                  </a:lnTo>
                  <a:lnTo>
                    <a:pt x="75" y="402"/>
                  </a:lnTo>
                  <a:lnTo>
                    <a:pt x="75" y="400"/>
                  </a:lnTo>
                  <a:lnTo>
                    <a:pt x="73" y="400"/>
                  </a:lnTo>
                  <a:lnTo>
                    <a:pt x="73" y="398"/>
                  </a:lnTo>
                  <a:lnTo>
                    <a:pt x="75" y="398"/>
                  </a:lnTo>
                  <a:lnTo>
                    <a:pt x="73" y="398"/>
                  </a:lnTo>
                  <a:lnTo>
                    <a:pt x="73" y="396"/>
                  </a:lnTo>
                  <a:lnTo>
                    <a:pt x="73" y="398"/>
                  </a:lnTo>
                  <a:lnTo>
                    <a:pt x="71" y="398"/>
                  </a:lnTo>
                  <a:lnTo>
                    <a:pt x="71" y="396"/>
                  </a:lnTo>
                  <a:lnTo>
                    <a:pt x="69" y="394"/>
                  </a:lnTo>
                  <a:lnTo>
                    <a:pt x="67" y="394"/>
                  </a:lnTo>
                  <a:lnTo>
                    <a:pt x="67" y="392"/>
                  </a:lnTo>
                  <a:lnTo>
                    <a:pt x="67" y="390"/>
                  </a:lnTo>
                  <a:lnTo>
                    <a:pt x="67" y="388"/>
                  </a:lnTo>
                  <a:lnTo>
                    <a:pt x="67" y="386"/>
                  </a:lnTo>
                  <a:lnTo>
                    <a:pt x="66" y="386"/>
                  </a:lnTo>
                  <a:lnTo>
                    <a:pt x="64" y="386"/>
                  </a:lnTo>
                  <a:lnTo>
                    <a:pt x="64" y="384"/>
                  </a:lnTo>
                  <a:lnTo>
                    <a:pt x="64" y="382"/>
                  </a:lnTo>
                  <a:lnTo>
                    <a:pt x="64" y="380"/>
                  </a:lnTo>
                  <a:lnTo>
                    <a:pt x="64" y="379"/>
                  </a:lnTo>
                  <a:lnTo>
                    <a:pt x="66" y="379"/>
                  </a:lnTo>
                  <a:lnTo>
                    <a:pt x="66" y="377"/>
                  </a:lnTo>
                  <a:lnTo>
                    <a:pt x="64" y="377"/>
                  </a:lnTo>
                  <a:lnTo>
                    <a:pt x="64" y="375"/>
                  </a:lnTo>
                  <a:lnTo>
                    <a:pt x="62" y="375"/>
                  </a:lnTo>
                  <a:lnTo>
                    <a:pt x="62" y="373"/>
                  </a:lnTo>
                  <a:lnTo>
                    <a:pt x="62" y="371"/>
                  </a:lnTo>
                  <a:lnTo>
                    <a:pt x="62" y="369"/>
                  </a:lnTo>
                  <a:lnTo>
                    <a:pt x="60" y="369"/>
                  </a:lnTo>
                  <a:lnTo>
                    <a:pt x="60" y="367"/>
                  </a:lnTo>
                  <a:lnTo>
                    <a:pt x="60" y="365"/>
                  </a:lnTo>
                  <a:lnTo>
                    <a:pt x="58" y="365"/>
                  </a:lnTo>
                  <a:lnTo>
                    <a:pt x="58" y="363"/>
                  </a:lnTo>
                  <a:lnTo>
                    <a:pt x="56" y="363"/>
                  </a:lnTo>
                  <a:lnTo>
                    <a:pt x="56" y="361"/>
                  </a:lnTo>
                  <a:lnTo>
                    <a:pt x="54" y="361"/>
                  </a:lnTo>
                  <a:lnTo>
                    <a:pt x="54" y="359"/>
                  </a:lnTo>
                  <a:lnTo>
                    <a:pt x="54" y="357"/>
                  </a:lnTo>
                  <a:lnTo>
                    <a:pt x="54" y="356"/>
                  </a:lnTo>
                  <a:lnTo>
                    <a:pt x="52" y="356"/>
                  </a:lnTo>
                  <a:lnTo>
                    <a:pt x="50" y="356"/>
                  </a:lnTo>
                  <a:lnTo>
                    <a:pt x="50" y="354"/>
                  </a:lnTo>
                  <a:lnTo>
                    <a:pt x="48" y="354"/>
                  </a:lnTo>
                  <a:lnTo>
                    <a:pt x="48" y="352"/>
                  </a:lnTo>
                  <a:lnTo>
                    <a:pt x="48" y="350"/>
                  </a:lnTo>
                  <a:lnTo>
                    <a:pt x="48" y="348"/>
                  </a:lnTo>
                  <a:lnTo>
                    <a:pt x="48" y="346"/>
                  </a:lnTo>
                  <a:lnTo>
                    <a:pt x="50" y="346"/>
                  </a:lnTo>
                  <a:lnTo>
                    <a:pt x="52" y="346"/>
                  </a:lnTo>
                  <a:lnTo>
                    <a:pt x="54" y="346"/>
                  </a:lnTo>
                  <a:lnTo>
                    <a:pt x="54" y="344"/>
                  </a:lnTo>
                  <a:lnTo>
                    <a:pt x="56" y="342"/>
                  </a:lnTo>
                  <a:lnTo>
                    <a:pt x="58" y="342"/>
                  </a:lnTo>
                  <a:lnTo>
                    <a:pt x="60" y="342"/>
                  </a:lnTo>
                  <a:lnTo>
                    <a:pt x="60" y="340"/>
                  </a:lnTo>
                  <a:lnTo>
                    <a:pt x="58" y="340"/>
                  </a:lnTo>
                  <a:lnTo>
                    <a:pt x="56" y="340"/>
                  </a:lnTo>
                  <a:lnTo>
                    <a:pt x="56" y="338"/>
                  </a:lnTo>
                  <a:lnTo>
                    <a:pt x="54" y="338"/>
                  </a:lnTo>
                  <a:lnTo>
                    <a:pt x="54" y="336"/>
                  </a:lnTo>
                  <a:lnTo>
                    <a:pt x="52" y="336"/>
                  </a:lnTo>
                  <a:lnTo>
                    <a:pt x="52" y="334"/>
                  </a:lnTo>
                  <a:lnTo>
                    <a:pt x="50" y="334"/>
                  </a:lnTo>
                  <a:lnTo>
                    <a:pt x="48" y="334"/>
                  </a:lnTo>
                  <a:lnTo>
                    <a:pt x="48" y="332"/>
                  </a:lnTo>
                  <a:lnTo>
                    <a:pt x="46" y="332"/>
                  </a:lnTo>
                  <a:lnTo>
                    <a:pt x="44" y="332"/>
                  </a:lnTo>
                  <a:lnTo>
                    <a:pt x="44" y="331"/>
                  </a:lnTo>
                  <a:lnTo>
                    <a:pt x="42" y="331"/>
                  </a:lnTo>
                  <a:lnTo>
                    <a:pt x="41" y="331"/>
                  </a:lnTo>
                  <a:lnTo>
                    <a:pt x="39" y="331"/>
                  </a:lnTo>
                  <a:lnTo>
                    <a:pt x="37" y="331"/>
                  </a:lnTo>
                  <a:lnTo>
                    <a:pt x="37" y="329"/>
                  </a:lnTo>
                  <a:lnTo>
                    <a:pt x="35" y="329"/>
                  </a:lnTo>
                  <a:lnTo>
                    <a:pt x="35" y="327"/>
                  </a:lnTo>
                  <a:lnTo>
                    <a:pt x="33" y="327"/>
                  </a:lnTo>
                  <a:lnTo>
                    <a:pt x="33" y="325"/>
                  </a:lnTo>
                  <a:lnTo>
                    <a:pt x="31" y="325"/>
                  </a:lnTo>
                  <a:lnTo>
                    <a:pt x="31" y="323"/>
                  </a:lnTo>
                  <a:lnTo>
                    <a:pt x="29" y="323"/>
                  </a:lnTo>
                  <a:lnTo>
                    <a:pt x="29" y="321"/>
                  </a:lnTo>
                  <a:lnTo>
                    <a:pt x="29" y="319"/>
                  </a:lnTo>
                  <a:lnTo>
                    <a:pt x="29" y="317"/>
                  </a:lnTo>
                  <a:lnTo>
                    <a:pt x="29" y="315"/>
                  </a:lnTo>
                  <a:lnTo>
                    <a:pt x="27" y="315"/>
                  </a:lnTo>
                  <a:lnTo>
                    <a:pt x="27" y="313"/>
                  </a:lnTo>
                  <a:lnTo>
                    <a:pt x="29" y="313"/>
                  </a:lnTo>
                  <a:lnTo>
                    <a:pt x="27" y="313"/>
                  </a:lnTo>
                  <a:lnTo>
                    <a:pt x="25" y="313"/>
                  </a:lnTo>
                  <a:lnTo>
                    <a:pt x="25" y="311"/>
                  </a:lnTo>
                  <a:lnTo>
                    <a:pt x="23" y="311"/>
                  </a:lnTo>
                  <a:lnTo>
                    <a:pt x="21" y="311"/>
                  </a:lnTo>
                  <a:lnTo>
                    <a:pt x="19" y="311"/>
                  </a:lnTo>
                  <a:lnTo>
                    <a:pt x="19" y="309"/>
                  </a:lnTo>
                  <a:lnTo>
                    <a:pt x="17" y="309"/>
                  </a:lnTo>
                  <a:lnTo>
                    <a:pt x="17" y="308"/>
                  </a:lnTo>
                  <a:lnTo>
                    <a:pt x="16" y="308"/>
                  </a:lnTo>
                  <a:lnTo>
                    <a:pt x="16" y="306"/>
                  </a:lnTo>
                  <a:lnTo>
                    <a:pt x="14" y="306"/>
                  </a:lnTo>
                  <a:lnTo>
                    <a:pt x="14" y="304"/>
                  </a:lnTo>
                  <a:lnTo>
                    <a:pt x="14" y="306"/>
                  </a:lnTo>
                  <a:lnTo>
                    <a:pt x="12" y="306"/>
                  </a:lnTo>
                  <a:lnTo>
                    <a:pt x="12" y="304"/>
                  </a:lnTo>
                  <a:lnTo>
                    <a:pt x="10" y="304"/>
                  </a:lnTo>
                  <a:lnTo>
                    <a:pt x="10" y="302"/>
                  </a:lnTo>
                  <a:lnTo>
                    <a:pt x="8" y="302"/>
                  </a:lnTo>
                  <a:lnTo>
                    <a:pt x="8" y="300"/>
                  </a:lnTo>
                  <a:lnTo>
                    <a:pt x="10" y="300"/>
                  </a:lnTo>
                  <a:lnTo>
                    <a:pt x="8" y="300"/>
                  </a:lnTo>
                  <a:lnTo>
                    <a:pt x="8" y="298"/>
                  </a:lnTo>
                  <a:lnTo>
                    <a:pt x="6" y="298"/>
                  </a:lnTo>
                  <a:lnTo>
                    <a:pt x="6" y="296"/>
                  </a:lnTo>
                  <a:lnTo>
                    <a:pt x="4" y="296"/>
                  </a:lnTo>
                  <a:lnTo>
                    <a:pt x="4" y="294"/>
                  </a:lnTo>
                  <a:lnTo>
                    <a:pt x="2" y="294"/>
                  </a:lnTo>
                  <a:lnTo>
                    <a:pt x="2" y="292"/>
                  </a:lnTo>
                  <a:lnTo>
                    <a:pt x="2" y="290"/>
                  </a:lnTo>
                  <a:lnTo>
                    <a:pt x="2" y="288"/>
                  </a:lnTo>
                  <a:lnTo>
                    <a:pt x="0" y="288"/>
                  </a:lnTo>
                  <a:lnTo>
                    <a:pt x="0" y="286"/>
                  </a:lnTo>
                  <a:lnTo>
                    <a:pt x="2" y="286"/>
                  </a:lnTo>
                  <a:lnTo>
                    <a:pt x="2" y="284"/>
                  </a:lnTo>
                  <a:lnTo>
                    <a:pt x="2" y="283"/>
                  </a:lnTo>
                  <a:lnTo>
                    <a:pt x="2" y="281"/>
                  </a:lnTo>
                  <a:lnTo>
                    <a:pt x="4" y="281"/>
                  </a:lnTo>
                  <a:lnTo>
                    <a:pt x="6" y="281"/>
                  </a:lnTo>
                  <a:lnTo>
                    <a:pt x="8" y="281"/>
                  </a:lnTo>
                  <a:lnTo>
                    <a:pt x="8" y="279"/>
                  </a:lnTo>
                  <a:lnTo>
                    <a:pt x="10" y="279"/>
                  </a:lnTo>
                  <a:lnTo>
                    <a:pt x="10" y="277"/>
                  </a:lnTo>
                  <a:lnTo>
                    <a:pt x="10" y="275"/>
                  </a:lnTo>
                  <a:lnTo>
                    <a:pt x="10" y="273"/>
                  </a:lnTo>
                  <a:lnTo>
                    <a:pt x="10" y="271"/>
                  </a:lnTo>
                  <a:lnTo>
                    <a:pt x="10" y="269"/>
                  </a:lnTo>
                  <a:lnTo>
                    <a:pt x="12" y="269"/>
                  </a:lnTo>
                  <a:lnTo>
                    <a:pt x="12" y="267"/>
                  </a:lnTo>
                  <a:lnTo>
                    <a:pt x="12" y="265"/>
                  </a:lnTo>
                  <a:lnTo>
                    <a:pt x="14" y="265"/>
                  </a:lnTo>
                  <a:lnTo>
                    <a:pt x="16" y="265"/>
                  </a:lnTo>
                  <a:lnTo>
                    <a:pt x="16" y="263"/>
                  </a:lnTo>
                  <a:lnTo>
                    <a:pt x="17" y="263"/>
                  </a:lnTo>
                  <a:lnTo>
                    <a:pt x="17" y="261"/>
                  </a:lnTo>
                  <a:lnTo>
                    <a:pt x="17" y="260"/>
                  </a:lnTo>
                  <a:lnTo>
                    <a:pt x="19" y="260"/>
                  </a:lnTo>
                  <a:lnTo>
                    <a:pt x="19" y="258"/>
                  </a:lnTo>
                  <a:lnTo>
                    <a:pt x="19" y="256"/>
                  </a:lnTo>
                  <a:lnTo>
                    <a:pt x="19" y="254"/>
                  </a:lnTo>
                  <a:lnTo>
                    <a:pt x="21" y="254"/>
                  </a:lnTo>
                  <a:lnTo>
                    <a:pt x="21" y="252"/>
                  </a:lnTo>
                  <a:lnTo>
                    <a:pt x="21" y="250"/>
                  </a:lnTo>
                  <a:lnTo>
                    <a:pt x="23" y="250"/>
                  </a:lnTo>
                  <a:lnTo>
                    <a:pt x="23" y="248"/>
                  </a:lnTo>
                  <a:lnTo>
                    <a:pt x="21" y="248"/>
                  </a:lnTo>
                  <a:lnTo>
                    <a:pt x="21" y="246"/>
                  </a:lnTo>
                  <a:lnTo>
                    <a:pt x="23" y="246"/>
                  </a:lnTo>
                  <a:lnTo>
                    <a:pt x="23" y="244"/>
                  </a:lnTo>
                  <a:lnTo>
                    <a:pt x="23" y="242"/>
                  </a:lnTo>
                  <a:lnTo>
                    <a:pt x="25" y="242"/>
                  </a:lnTo>
                  <a:lnTo>
                    <a:pt x="27" y="242"/>
                  </a:lnTo>
                  <a:lnTo>
                    <a:pt x="29" y="242"/>
                  </a:lnTo>
                  <a:lnTo>
                    <a:pt x="29" y="240"/>
                  </a:lnTo>
                  <a:lnTo>
                    <a:pt x="31" y="240"/>
                  </a:lnTo>
                  <a:lnTo>
                    <a:pt x="31" y="242"/>
                  </a:lnTo>
                  <a:lnTo>
                    <a:pt x="33" y="242"/>
                  </a:lnTo>
                  <a:lnTo>
                    <a:pt x="33" y="240"/>
                  </a:lnTo>
                  <a:lnTo>
                    <a:pt x="35" y="240"/>
                  </a:lnTo>
                  <a:lnTo>
                    <a:pt x="35" y="238"/>
                  </a:lnTo>
                  <a:lnTo>
                    <a:pt x="35" y="240"/>
                  </a:lnTo>
                  <a:lnTo>
                    <a:pt x="37" y="240"/>
                  </a:lnTo>
                  <a:lnTo>
                    <a:pt x="39" y="240"/>
                  </a:lnTo>
                  <a:lnTo>
                    <a:pt x="41" y="240"/>
                  </a:lnTo>
                  <a:lnTo>
                    <a:pt x="42" y="240"/>
                  </a:lnTo>
                  <a:lnTo>
                    <a:pt x="42" y="238"/>
                  </a:lnTo>
                  <a:lnTo>
                    <a:pt x="42" y="236"/>
                  </a:lnTo>
                  <a:lnTo>
                    <a:pt x="44" y="236"/>
                  </a:lnTo>
                  <a:lnTo>
                    <a:pt x="44" y="235"/>
                  </a:lnTo>
                  <a:lnTo>
                    <a:pt x="46" y="235"/>
                  </a:lnTo>
                  <a:lnTo>
                    <a:pt x="46" y="233"/>
                  </a:lnTo>
                  <a:lnTo>
                    <a:pt x="46" y="231"/>
                  </a:lnTo>
                  <a:lnTo>
                    <a:pt x="44" y="231"/>
                  </a:lnTo>
                  <a:lnTo>
                    <a:pt x="44" y="229"/>
                  </a:lnTo>
                  <a:lnTo>
                    <a:pt x="44" y="227"/>
                  </a:lnTo>
                  <a:lnTo>
                    <a:pt x="44" y="225"/>
                  </a:lnTo>
                  <a:lnTo>
                    <a:pt x="46" y="225"/>
                  </a:lnTo>
                  <a:lnTo>
                    <a:pt x="46" y="223"/>
                  </a:lnTo>
                  <a:lnTo>
                    <a:pt x="46" y="221"/>
                  </a:lnTo>
                  <a:lnTo>
                    <a:pt x="46" y="219"/>
                  </a:lnTo>
                  <a:lnTo>
                    <a:pt x="48" y="219"/>
                  </a:lnTo>
                  <a:lnTo>
                    <a:pt x="48" y="217"/>
                  </a:lnTo>
                  <a:lnTo>
                    <a:pt x="50" y="215"/>
                  </a:lnTo>
                  <a:lnTo>
                    <a:pt x="52" y="215"/>
                  </a:lnTo>
                  <a:lnTo>
                    <a:pt x="52" y="213"/>
                  </a:lnTo>
                  <a:lnTo>
                    <a:pt x="52" y="212"/>
                  </a:lnTo>
                  <a:lnTo>
                    <a:pt x="54" y="212"/>
                  </a:lnTo>
                  <a:lnTo>
                    <a:pt x="54" y="210"/>
                  </a:lnTo>
                  <a:lnTo>
                    <a:pt x="56" y="208"/>
                  </a:lnTo>
                  <a:lnTo>
                    <a:pt x="56" y="206"/>
                  </a:lnTo>
                  <a:lnTo>
                    <a:pt x="54" y="206"/>
                  </a:lnTo>
                  <a:lnTo>
                    <a:pt x="54" y="204"/>
                  </a:lnTo>
                  <a:lnTo>
                    <a:pt x="56" y="204"/>
                  </a:lnTo>
                  <a:lnTo>
                    <a:pt x="56" y="202"/>
                  </a:lnTo>
                  <a:lnTo>
                    <a:pt x="56" y="200"/>
                  </a:lnTo>
                  <a:lnTo>
                    <a:pt x="58" y="200"/>
                  </a:lnTo>
                  <a:lnTo>
                    <a:pt x="58" y="198"/>
                  </a:lnTo>
                  <a:lnTo>
                    <a:pt x="58" y="196"/>
                  </a:lnTo>
                  <a:lnTo>
                    <a:pt x="58" y="194"/>
                  </a:lnTo>
                  <a:lnTo>
                    <a:pt x="58" y="192"/>
                  </a:lnTo>
                  <a:lnTo>
                    <a:pt x="58" y="190"/>
                  </a:lnTo>
                  <a:lnTo>
                    <a:pt x="58" y="188"/>
                  </a:lnTo>
                  <a:lnTo>
                    <a:pt x="58" y="187"/>
                  </a:lnTo>
                  <a:lnTo>
                    <a:pt x="58" y="185"/>
                  </a:lnTo>
                  <a:lnTo>
                    <a:pt x="60" y="185"/>
                  </a:lnTo>
                  <a:lnTo>
                    <a:pt x="60" y="183"/>
                  </a:lnTo>
                  <a:lnTo>
                    <a:pt x="60" y="181"/>
                  </a:lnTo>
                  <a:lnTo>
                    <a:pt x="58" y="181"/>
                  </a:lnTo>
                  <a:lnTo>
                    <a:pt x="58" y="179"/>
                  </a:lnTo>
                  <a:lnTo>
                    <a:pt x="56" y="179"/>
                  </a:lnTo>
                  <a:lnTo>
                    <a:pt x="54" y="179"/>
                  </a:lnTo>
                  <a:lnTo>
                    <a:pt x="54" y="177"/>
                  </a:lnTo>
                  <a:lnTo>
                    <a:pt x="52" y="177"/>
                  </a:lnTo>
                  <a:lnTo>
                    <a:pt x="52" y="175"/>
                  </a:lnTo>
                  <a:lnTo>
                    <a:pt x="52" y="173"/>
                  </a:lnTo>
                  <a:lnTo>
                    <a:pt x="50" y="173"/>
                  </a:lnTo>
                  <a:lnTo>
                    <a:pt x="50" y="171"/>
                  </a:lnTo>
                  <a:lnTo>
                    <a:pt x="50" y="169"/>
                  </a:lnTo>
                  <a:lnTo>
                    <a:pt x="50" y="167"/>
                  </a:lnTo>
                  <a:lnTo>
                    <a:pt x="52" y="167"/>
                  </a:lnTo>
                  <a:lnTo>
                    <a:pt x="54" y="167"/>
                  </a:lnTo>
                  <a:lnTo>
                    <a:pt x="54" y="165"/>
                  </a:lnTo>
                  <a:lnTo>
                    <a:pt x="52" y="165"/>
                  </a:lnTo>
                  <a:lnTo>
                    <a:pt x="52" y="164"/>
                  </a:lnTo>
                  <a:lnTo>
                    <a:pt x="54" y="164"/>
                  </a:lnTo>
                  <a:lnTo>
                    <a:pt x="52" y="162"/>
                  </a:lnTo>
                  <a:lnTo>
                    <a:pt x="54" y="162"/>
                  </a:lnTo>
                  <a:lnTo>
                    <a:pt x="52" y="160"/>
                  </a:lnTo>
                  <a:lnTo>
                    <a:pt x="52" y="158"/>
                  </a:lnTo>
                  <a:lnTo>
                    <a:pt x="50" y="158"/>
                  </a:lnTo>
                  <a:lnTo>
                    <a:pt x="52" y="158"/>
                  </a:lnTo>
                  <a:lnTo>
                    <a:pt x="52" y="156"/>
                  </a:lnTo>
                  <a:lnTo>
                    <a:pt x="50" y="156"/>
                  </a:lnTo>
                  <a:lnTo>
                    <a:pt x="50" y="154"/>
                  </a:lnTo>
                  <a:lnTo>
                    <a:pt x="48" y="154"/>
                  </a:lnTo>
                  <a:lnTo>
                    <a:pt x="48" y="152"/>
                  </a:lnTo>
                  <a:lnTo>
                    <a:pt x="48" y="150"/>
                  </a:lnTo>
                  <a:lnTo>
                    <a:pt x="48" y="148"/>
                  </a:lnTo>
                  <a:lnTo>
                    <a:pt x="50" y="148"/>
                  </a:lnTo>
                  <a:lnTo>
                    <a:pt x="50" y="146"/>
                  </a:lnTo>
                  <a:lnTo>
                    <a:pt x="48" y="146"/>
                  </a:lnTo>
                  <a:lnTo>
                    <a:pt x="48" y="144"/>
                  </a:lnTo>
                  <a:lnTo>
                    <a:pt x="46" y="144"/>
                  </a:lnTo>
                  <a:lnTo>
                    <a:pt x="46" y="142"/>
                  </a:lnTo>
                  <a:lnTo>
                    <a:pt x="44" y="140"/>
                  </a:lnTo>
                  <a:lnTo>
                    <a:pt x="46" y="140"/>
                  </a:lnTo>
                  <a:lnTo>
                    <a:pt x="46" y="139"/>
                  </a:lnTo>
                  <a:lnTo>
                    <a:pt x="46" y="137"/>
                  </a:lnTo>
                  <a:lnTo>
                    <a:pt x="46" y="135"/>
                  </a:lnTo>
                  <a:lnTo>
                    <a:pt x="44" y="135"/>
                  </a:lnTo>
                  <a:lnTo>
                    <a:pt x="46" y="135"/>
                  </a:lnTo>
                  <a:lnTo>
                    <a:pt x="46" y="133"/>
                  </a:lnTo>
                  <a:lnTo>
                    <a:pt x="44" y="133"/>
                  </a:lnTo>
                  <a:lnTo>
                    <a:pt x="44" y="131"/>
                  </a:lnTo>
                  <a:lnTo>
                    <a:pt x="44" y="129"/>
                  </a:lnTo>
                  <a:lnTo>
                    <a:pt x="42" y="127"/>
                  </a:lnTo>
                  <a:lnTo>
                    <a:pt x="44" y="127"/>
                  </a:lnTo>
                  <a:lnTo>
                    <a:pt x="44" y="125"/>
                  </a:lnTo>
                  <a:lnTo>
                    <a:pt x="44" y="127"/>
                  </a:lnTo>
                  <a:lnTo>
                    <a:pt x="46" y="127"/>
                  </a:lnTo>
                  <a:lnTo>
                    <a:pt x="46" y="125"/>
                  </a:lnTo>
                  <a:lnTo>
                    <a:pt x="48" y="125"/>
                  </a:lnTo>
                  <a:lnTo>
                    <a:pt x="48" y="123"/>
                  </a:lnTo>
                  <a:lnTo>
                    <a:pt x="48" y="121"/>
                  </a:lnTo>
                  <a:lnTo>
                    <a:pt x="50" y="121"/>
                  </a:lnTo>
                  <a:lnTo>
                    <a:pt x="52" y="121"/>
                  </a:lnTo>
                  <a:lnTo>
                    <a:pt x="54" y="121"/>
                  </a:lnTo>
                  <a:lnTo>
                    <a:pt x="54" y="119"/>
                  </a:lnTo>
                  <a:lnTo>
                    <a:pt x="56" y="117"/>
                  </a:lnTo>
                  <a:lnTo>
                    <a:pt x="58" y="115"/>
                  </a:lnTo>
                  <a:lnTo>
                    <a:pt x="60" y="115"/>
                  </a:lnTo>
                  <a:lnTo>
                    <a:pt x="60" y="117"/>
                  </a:lnTo>
                  <a:lnTo>
                    <a:pt x="62" y="117"/>
                  </a:lnTo>
                  <a:lnTo>
                    <a:pt x="62" y="115"/>
                  </a:lnTo>
                  <a:lnTo>
                    <a:pt x="62" y="114"/>
                  </a:lnTo>
                  <a:lnTo>
                    <a:pt x="62" y="112"/>
                  </a:lnTo>
                  <a:lnTo>
                    <a:pt x="62" y="110"/>
                  </a:lnTo>
                  <a:lnTo>
                    <a:pt x="60" y="110"/>
                  </a:lnTo>
                  <a:lnTo>
                    <a:pt x="60" y="108"/>
                  </a:lnTo>
                  <a:lnTo>
                    <a:pt x="60" y="106"/>
                  </a:lnTo>
                  <a:lnTo>
                    <a:pt x="58" y="106"/>
                  </a:lnTo>
                  <a:lnTo>
                    <a:pt x="60" y="106"/>
                  </a:lnTo>
                  <a:lnTo>
                    <a:pt x="60" y="104"/>
                  </a:lnTo>
                  <a:lnTo>
                    <a:pt x="62" y="104"/>
                  </a:lnTo>
                  <a:lnTo>
                    <a:pt x="62" y="102"/>
                  </a:lnTo>
                  <a:lnTo>
                    <a:pt x="64" y="102"/>
                  </a:lnTo>
                  <a:lnTo>
                    <a:pt x="64" y="100"/>
                  </a:lnTo>
                  <a:lnTo>
                    <a:pt x="66" y="100"/>
                  </a:lnTo>
                  <a:lnTo>
                    <a:pt x="66" y="98"/>
                  </a:lnTo>
                  <a:lnTo>
                    <a:pt x="66" y="96"/>
                  </a:lnTo>
                  <a:lnTo>
                    <a:pt x="66" y="94"/>
                  </a:lnTo>
                  <a:lnTo>
                    <a:pt x="67" y="94"/>
                  </a:lnTo>
                  <a:lnTo>
                    <a:pt x="67" y="92"/>
                  </a:lnTo>
                  <a:lnTo>
                    <a:pt x="67" y="91"/>
                  </a:lnTo>
                  <a:lnTo>
                    <a:pt x="67" y="89"/>
                  </a:lnTo>
                  <a:lnTo>
                    <a:pt x="67" y="87"/>
                  </a:lnTo>
                  <a:lnTo>
                    <a:pt x="66" y="87"/>
                  </a:lnTo>
                  <a:lnTo>
                    <a:pt x="66" y="85"/>
                  </a:lnTo>
                  <a:lnTo>
                    <a:pt x="64" y="85"/>
                  </a:lnTo>
                  <a:lnTo>
                    <a:pt x="64" y="83"/>
                  </a:lnTo>
                  <a:lnTo>
                    <a:pt x="62" y="85"/>
                  </a:lnTo>
                  <a:lnTo>
                    <a:pt x="62" y="83"/>
                  </a:lnTo>
                  <a:lnTo>
                    <a:pt x="64" y="83"/>
                  </a:lnTo>
                  <a:lnTo>
                    <a:pt x="62" y="83"/>
                  </a:lnTo>
                  <a:lnTo>
                    <a:pt x="62" y="81"/>
                  </a:lnTo>
                  <a:lnTo>
                    <a:pt x="62" y="79"/>
                  </a:lnTo>
                  <a:lnTo>
                    <a:pt x="60" y="79"/>
                  </a:lnTo>
                  <a:lnTo>
                    <a:pt x="62" y="77"/>
                  </a:lnTo>
                  <a:lnTo>
                    <a:pt x="60" y="77"/>
                  </a:lnTo>
                  <a:lnTo>
                    <a:pt x="60" y="75"/>
                  </a:lnTo>
                  <a:lnTo>
                    <a:pt x="62" y="75"/>
                  </a:lnTo>
                  <a:lnTo>
                    <a:pt x="60" y="75"/>
                  </a:lnTo>
                  <a:lnTo>
                    <a:pt x="60" y="73"/>
                  </a:lnTo>
                  <a:lnTo>
                    <a:pt x="60" y="71"/>
                  </a:lnTo>
                  <a:lnTo>
                    <a:pt x="62" y="71"/>
                  </a:lnTo>
                  <a:lnTo>
                    <a:pt x="62" y="73"/>
                  </a:lnTo>
                  <a:lnTo>
                    <a:pt x="64" y="71"/>
                  </a:lnTo>
                  <a:lnTo>
                    <a:pt x="64" y="69"/>
                  </a:lnTo>
                  <a:lnTo>
                    <a:pt x="66" y="69"/>
                  </a:lnTo>
                  <a:lnTo>
                    <a:pt x="66" y="67"/>
                  </a:lnTo>
                  <a:lnTo>
                    <a:pt x="67" y="67"/>
                  </a:lnTo>
                  <a:lnTo>
                    <a:pt x="67" y="66"/>
                  </a:lnTo>
                  <a:lnTo>
                    <a:pt x="69" y="66"/>
                  </a:lnTo>
                  <a:lnTo>
                    <a:pt x="69" y="67"/>
                  </a:lnTo>
                  <a:lnTo>
                    <a:pt x="71" y="66"/>
                  </a:lnTo>
                  <a:lnTo>
                    <a:pt x="71" y="64"/>
                  </a:lnTo>
                  <a:lnTo>
                    <a:pt x="73" y="64"/>
                  </a:lnTo>
                  <a:lnTo>
                    <a:pt x="73" y="62"/>
                  </a:lnTo>
                  <a:lnTo>
                    <a:pt x="71" y="62"/>
                  </a:lnTo>
                  <a:lnTo>
                    <a:pt x="71" y="60"/>
                  </a:lnTo>
                  <a:lnTo>
                    <a:pt x="73" y="60"/>
                  </a:lnTo>
                  <a:lnTo>
                    <a:pt x="73" y="58"/>
                  </a:lnTo>
                  <a:lnTo>
                    <a:pt x="71" y="56"/>
                  </a:lnTo>
                  <a:lnTo>
                    <a:pt x="71" y="54"/>
                  </a:lnTo>
                  <a:lnTo>
                    <a:pt x="71" y="52"/>
                  </a:lnTo>
                  <a:lnTo>
                    <a:pt x="71" y="50"/>
                  </a:lnTo>
                  <a:lnTo>
                    <a:pt x="73" y="50"/>
                  </a:lnTo>
                  <a:lnTo>
                    <a:pt x="73" y="48"/>
                  </a:lnTo>
                  <a:lnTo>
                    <a:pt x="73" y="46"/>
                  </a:lnTo>
                  <a:lnTo>
                    <a:pt x="75" y="46"/>
                  </a:lnTo>
                  <a:lnTo>
                    <a:pt x="75" y="44"/>
                  </a:lnTo>
                  <a:lnTo>
                    <a:pt x="75" y="43"/>
                  </a:lnTo>
                  <a:lnTo>
                    <a:pt x="77" y="43"/>
                  </a:lnTo>
                  <a:lnTo>
                    <a:pt x="77" y="44"/>
                  </a:lnTo>
                  <a:lnTo>
                    <a:pt x="79" y="44"/>
                  </a:lnTo>
                  <a:lnTo>
                    <a:pt x="81" y="44"/>
                  </a:lnTo>
                  <a:lnTo>
                    <a:pt x="79" y="43"/>
                  </a:lnTo>
                  <a:lnTo>
                    <a:pt x="81" y="43"/>
                  </a:lnTo>
                  <a:lnTo>
                    <a:pt x="81" y="41"/>
                  </a:lnTo>
                  <a:lnTo>
                    <a:pt x="83" y="41"/>
                  </a:lnTo>
                  <a:lnTo>
                    <a:pt x="83" y="39"/>
                  </a:lnTo>
                  <a:lnTo>
                    <a:pt x="81" y="39"/>
                  </a:lnTo>
                  <a:lnTo>
                    <a:pt x="81" y="41"/>
                  </a:lnTo>
                  <a:lnTo>
                    <a:pt x="79" y="39"/>
                  </a:lnTo>
                  <a:lnTo>
                    <a:pt x="77" y="39"/>
                  </a:lnTo>
                  <a:lnTo>
                    <a:pt x="77" y="37"/>
                  </a:lnTo>
                  <a:lnTo>
                    <a:pt x="77" y="35"/>
                  </a:lnTo>
                  <a:lnTo>
                    <a:pt x="79" y="35"/>
                  </a:lnTo>
                  <a:lnTo>
                    <a:pt x="79" y="33"/>
                  </a:lnTo>
                  <a:lnTo>
                    <a:pt x="79" y="31"/>
                  </a:lnTo>
                  <a:lnTo>
                    <a:pt x="81" y="31"/>
                  </a:lnTo>
                  <a:lnTo>
                    <a:pt x="81" y="29"/>
                  </a:lnTo>
                  <a:lnTo>
                    <a:pt x="81" y="27"/>
                  </a:lnTo>
                  <a:lnTo>
                    <a:pt x="81" y="25"/>
                  </a:lnTo>
                  <a:lnTo>
                    <a:pt x="79" y="25"/>
                  </a:lnTo>
                  <a:lnTo>
                    <a:pt x="81" y="25"/>
                  </a:lnTo>
                  <a:lnTo>
                    <a:pt x="81" y="23"/>
                  </a:lnTo>
                  <a:lnTo>
                    <a:pt x="81" y="21"/>
                  </a:lnTo>
                  <a:lnTo>
                    <a:pt x="83" y="21"/>
                  </a:lnTo>
                  <a:lnTo>
                    <a:pt x="85" y="21"/>
                  </a:lnTo>
                  <a:lnTo>
                    <a:pt x="87" y="21"/>
                  </a:lnTo>
                  <a:lnTo>
                    <a:pt x="87" y="19"/>
                  </a:lnTo>
                  <a:lnTo>
                    <a:pt x="89" y="19"/>
                  </a:lnTo>
                  <a:lnTo>
                    <a:pt x="89" y="18"/>
                  </a:lnTo>
                  <a:lnTo>
                    <a:pt x="90" y="18"/>
                  </a:lnTo>
                  <a:lnTo>
                    <a:pt x="90" y="16"/>
                  </a:lnTo>
                  <a:lnTo>
                    <a:pt x="90" y="14"/>
                  </a:lnTo>
                  <a:lnTo>
                    <a:pt x="92" y="14"/>
                  </a:lnTo>
                  <a:lnTo>
                    <a:pt x="94" y="14"/>
                  </a:lnTo>
                  <a:lnTo>
                    <a:pt x="94" y="12"/>
                  </a:lnTo>
                  <a:lnTo>
                    <a:pt x="96" y="12"/>
                  </a:lnTo>
                  <a:lnTo>
                    <a:pt x="96" y="14"/>
                  </a:lnTo>
                  <a:lnTo>
                    <a:pt x="96" y="12"/>
                  </a:lnTo>
                  <a:lnTo>
                    <a:pt x="96" y="14"/>
                  </a:lnTo>
                  <a:lnTo>
                    <a:pt x="96" y="12"/>
                  </a:lnTo>
                  <a:lnTo>
                    <a:pt x="98" y="12"/>
                  </a:lnTo>
                  <a:lnTo>
                    <a:pt x="100" y="12"/>
                  </a:lnTo>
                  <a:lnTo>
                    <a:pt x="104" y="14"/>
                  </a:lnTo>
                  <a:lnTo>
                    <a:pt x="104" y="16"/>
                  </a:lnTo>
                  <a:lnTo>
                    <a:pt x="106" y="16"/>
                  </a:lnTo>
                  <a:lnTo>
                    <a:pt x="106" y="18"/>
                  </a:lnTo>
                  <a:lnTo>
                    <a:pt x="106" y="16"/>
                  </a:lnTo>
                  <a:lnTo>
                    <a:pt x="106" y="14"/>
                  </a:lnTo>
                  <a:lnTo>
                    <a:pt x="108" y="14"/>
                  </a:lnTo>
                  <a:lnTo>
                    <a:pt x="108" y="16"/>
                  </a:lnTo>
                  <a:lnTo>
                    <a:pt x="108" y="14"/>
                  </a:lnTo>
                  <a:lnTo>
                    <a:pt x="110" y="14"/>
                  </a:lnTo>
                  <a:lnTo>
                    <a:pt x="110" y="16"/>
                  </a:lnTo>
                  <a:lnTo>
                    <a:pt x="112" y="16"/>
                  </a:lnTo>
                  <a:lnTo>
                    <a:pt x="112" y="14"/>
                  </a:lnTo>
                  <a:lnTo>
                    <a:pt x="110" y="14"/>
                  </a:lnTo>
                  <a:lnTo>
                    <a:pt x="112" y="12"/>
                  </a:lnTo>
                  <a:lnTo>
                    <a:pt x="110" y="12"/>
                  </a:lnTo>
                  <a:lnTo>
                    <a:pt x="112" y="12"/>
                  </a:lnTo>
                  <a:lnTo>
                    <a:pt x="112" y="10"/>
                  </a:lnTo>
                  <a:lnTo>
                    <a:pt x="114" y="8"/>
                  </a:lnTo>
                  <a:lnTo>
                    <a:pt x="114" y="6"/>
                  </a:lnTo>
                  <a:lnTo>
                    <a:pt x="112" y="6"/>
                  </a:lnTo>
                  <a:lnTo>
                    <a:pt x="114" y="6"/>
                  </a:lnTo>
                  <a:lnTo>
                    <a:pt x="114" y="4"/>
                  </a:lnTo>
                  <a:lnTo>
                    <a:pt x="114" y="2"/>
                  </a:lnTo>
                  <a:lnTo>
                    <a:pt x="114" y="0"/>
                  </a:lnTo>
                  <a:lnTo>
                    <a:pt x="115" y="2"/>
                  </a:lnTo>
                  <a:lnTo>
                    <a:pt x="115" y="0"/>
                  </a:lnTo>
                  <a:lnTo>
                    <a:pt x="117" y="0"/>
                  </a:lnTo>
                  <a:lnTo>
                    <a:pt x="117" y="2"/>
                  </a:lnTo>
                  <a:close/>
                </a:path>
              </a:pathLst>
            </a:custGeom>
            <a:solidFill>
              <a:schemeClr val="accent5">
                <a:lumMod val="75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0" name="Freeform 27">
              <a:extLst>
                <a:ext uri="{FF2B5EF4-FFF2-40B4-BE49-F238E27FC236}">
                  <a16:creationId xmlns:a16="http://schemas.microsoft.com/office/drawing/2014/main" id="{425618E1-9B27-7F67-9867-2178D25A1424}"/>
                </a:ext>
              </a:extLst>
            </p:cNvPr>
            <p:cNvSpPr>
              <a:spLocks/>
            </p:cNvSpPr>
            <p:nvPr/>
          </p:nvSpPr>
          <p:spPr bwMode="auto">
            <a:xfrm>
              <a:off x="2989" y="2141"/>
              <a:ext cx="66" cy="90"/>
            </a:xfrm>
            <a:custGeom>
              <a:avLst/>
              <a:gdLst>
                <a:gd name="T0" fmla="*/ 25 w 66"/>
                <a:gd name="T1" fmla="*/ 86 h 90"/>
                <a:gd name="T2" fmla="*/ 24 w 66"/>
                <a:gd name="T3" fmla="*/ 84 h 90"/>
                <a:gd name="T4" fmla="*/ 18 w 66"/>
                <a:gd name="T5" fmla="*/ 84 h 90"/>
                <a:gd name="T6" fmla="*/ 12 w 66"/>
                <a:gd name="T7" fmla="*/ 86 h 90"/>
                <a:gd name="T8" fmla="*/ 10 w 66"/>
                <a:gd name="T9" fmla="*/ 81 h 90"/>
                <a:gd name="T10" fmla="*/ 10 w 66"/>
                <a:gd name="T11" fmla="*/ 77 h 90"/>
                <a:gd name="T12" fmla="*/ 8 w 66"/>
                <a:gd name="T13" fmla="*/ 75 h 90"/>
                <a:gd name="T14" fmla="*/ 6 w 66"/>
                <a:gd name="T15" fmla="*/ 69 h 90"/>
                <a:gd name="T16" fmla="*/ 6 w 66"/>
                <a:gd name="T17" fmla="*/ 65 h 90"/>
                <a:gd name="T18" fmla="*/ 4 w 66"/>
                <a:gd name="T19" fmla="*/ 59 h 90"/>
                <a:gd name="T20" fmla="*/ 0 w 66"/>
                <a:gd name="T21" fmla="*/ 56 h 90"/>
                <a:gd name="T22" fmla="*/ 2 w 66"/>
                <a:gd name="T23" fmla="*/ 50 h 90"/>
                <a:gd name="T24" fmla="*/ 2 w 66"/>
                <a:gd name="T25" fmla="*/ 46 h 90"/>
                <a:gd name="T26" fmla="*/ 4 w 66"/>
                <a:gd name="T27" fmla="*/ 40 h 90"/>
                <a:gd name="T28" fmla="*/ 10 w 66"/>
                <a:gd name="T29" fmla="*/ 38 h 90"/>
                <a:gd name="T30" fmla="*/ 12 w 66"/>
                <a:gd name="T31" fmla="*/ 36 h 90"/>
                <a:gd name="T32" fmla="*/ 16 w 66"/>
                <a:gd name="T33" fmla="*/ 33 h 90"/>
                <a:gd name="T34" fmla="*/ 18 w 66"/>
                <a:gd name="T35" fmla="*/ 31 h 90"/>
                <a:gd name="T36" fmla="*/ 22 w 66"/>
                <a:gd name="T37" fmla="*/ 27 h 90"/>
                <a:gd name="T38" fmla="*/ 24 w 66"/>
                <a:gd name="T39" fmla="*/ 21 h 90"/>
                <a:gd name="T40" fmla="*/ 25 w 66"/>
                <a:gd name="T41" fmla="*/ 15 h 90"/>
                <a:gd name="T42" fmla="*/ 25 w 66"/>
                <a:gd name="T43" fmla="*/ 11 h 90"/>
                <a:gd name="T44" fmla="*/ 29 w 66"/>
                <a:gd name="T45" fmla="*/ 8 h 90"/>
                <a:gd name="T46" fmla="*/ 33 w 66"/>
                <a:gd name="T47" fmla="*/ 2 h 90"/>
                <a:gd name="T48" fmla="*/ 37 w 66"/>
                <a:gd name="T49" fmla="*/ 2 h 90"/>
                <a:gd name="T50" fmla="*/ 39 w 66"/>
                <a:gd name="T51" fmla="*/ 8 h 90"/>
                <a:gd name="T52" fmla="*/ 47 w 66"/>
                <a:gd name="T53" fmla="*/ 6 h 90"/>
                <a:gd name="T54" fmla="*/ 49 w 66"/>
                <a:gd name="T55" fmla="*/ 11 h 90"/>
                <a:gd name="T56" fmla="*/ 52 w 66"/>
                <a:gd name="T57" fmla="*/ 15 h 90"/>
                <a:gd name="T58" fmla="*/ 54 w 66"/>
                <a:gd name="T59" fmla="*/ 23 h 90"/>
                <a:gd name="T60" fmla="*/ 52 w 66"/>
                <a:gd name="T61" fmla="*/ 25 h 90"/>
                <a:gd name="T62" fmla="*/ 50 w 66"/>
                <a:gd name="T63" fmla="*/ 31 h 90"/>
                <a:gd name="T64" fmla="*/ 50 w 66"/>
                <a:gd name="T65" fmla="*/ 34 h 90"/>
                <a:gd name="T66" fmla="*/ 50 w 66"/>
                <a:gd name="T67" fmla="*/ 38 h 90"/>
                <a:gd name="T68" fmla="*/ 52 w 66"/>
                <a:gd name="T69" fmla="*/ 40 h 90"/>
                <a:gd name="T70" fmla="*/ 52 w 66"/>
                <a:gd name="T71" fmla="*/ 48 h 90"/>
                <a:gd name="T72" fmla="*/ 52 w 66"/>
                <a:gd name="T73" fmla="*/ 56 h 90"/>
                <a:gd name="T74" fmla="*/ 54 w 66"/>
                <a:gd name="T75" fmla="*/ 61 h 90"/>
                <a:gd name="T76" fmla="*/ 56 w 66"/>
                <a:gd name="T77" fmla="*/ 63 h 90"/>
                <a:gd name="T78" fmla="*/ 60 w 66"/>
                <a:gd name="T79" fmla="*/ 65 h 90"/>
                <a:gd name="T80" fmla="*/ 64 w 66"/>
                <a:gd name="T81" fmla="*/ 69 h 90"/>
                <a:gd name="T82" fmla="*/ 64 w 66"/>
                <a:gd name="T83" fmla="*/ 77 h 90"/>
                <a:gd name="T84" fmla="*/ 58 w 66"/>
                <a:gd name="T85" fmla="*/ 79 h 90"/>
                <a:gd name="T86" fmla="*/ 58 w 66"/>
                <a:gd name="T87" fmla="*/ 86 h 90"/>
                <a:gd name="T88" fmla="*/ 54 w 66"/>
                <a:gd name="T89" fmla="*/ 88 h 90"/>
                <a:gd name="T90" fmla="*/ 50 w 66"/>
                <a:gd name="T91" fmla="*/ 84 h 90"/>
                <a:gd name="T92" fmla="*/ 45 w 66"/>
                <a:gd name="T93" fmla="*/ 86 h 90"/>
                <a:gd name="T94" fmla="*/ 41 w 66"/>
                <a:gd name="T95" fmla="*/ 86 h 90"/>
                <a:gd name="T96" fmla="*/ 37 w 66"/>
                <a:gd name="T97" fmla="*/ 86 h 90"/>
                <a:gd name="T98" fmla="*/ 33 w 66"/>
                <a:gd name="T99"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90">
                  <a:moveTo>
                    <a:pt x="31" y="86"/>
                  </a:moveTo>
                  <a:lnTo>
                    <a:pt x="29" y="86"/>
                  </a:lnTo>
                  <a:lnTo>
                    <a:pt x="27" y="86"/>
                  </a:lnTo>
                  <a:lnTo>
                    <a:pt x="25" y="86"/>
                  </a:lnTo>
                  <a:lnTo>
                    <a:pt x="25" y="88"/>
                  </a:lnTo>
                  <a:lnTo>
                    <a:pt x="25" y="86"/>
                  </a:lnTo>
                  <a:lnTo>
                    <a:pt x="25" y="84"/>
                  </a:lnTo>
                  <a:lnTo>
                    <a:pt x="24" y="84"/>
                  </a:lnTo>
                  <a:lnTo>
                    <a:pt x="24" y="86"/>
                  </a:lnTo>
                  <a:lnTo>
                    <a:pt x="22" y="86"/>
                  </a:lnTo>
                  <a:lnTo>
                    <a:pt x="20" y="84"/>
                  </a:lnTo>
                  <a:lnTo>
                    <a:pt x="18" y="84"/>
                  </a:lnTo>
                  <a:lnTo>
                    <a:pt x="16" y="84"/>
                  </a:lnTo>
                  <a:lnTo>
                    <a:pt x="14" y="84"/>
                  </a:lnTo>
                  <a:lnTo>
                    <a:pt x="14" y="86"/>
                  </a:lnTo>
                  <a:lnTo>
                    <a:pt x="12" y="86"/>
                  </a:lnTo>
                  <a:lnTo>
                    <a:pt x="10" y="86"/>
                  </a:lnTo>
                  <a:lnTo>
                    <a:pt x="10" y="84"/>
                  </a:lnTo>
                  <a:lnTo>
                    <a:pt x="10" y="82"/>
                  </a:lnTo>
                  <a:lnTo>
                    <a:pt x="10" y="81"/>
                  </a:lnTo>
                  <a:lnTo>
                    <a:pt x="10" y="79"/>
                  </a:lnTo>
                  <a:lnTo>
                    <a:pt x="12" y="79"/>
                  </a:lnTo>
                  <a:lnTo>
                    <a:pt x="12" y="77"/>
                  </a:lnTo>
                  <a:lnTo>
                    <a:pt x="10" y="77"/>
                  </a:lnTo>
                  <a:lnTo>
                    <a:pt x="12" y="77"/>
                  </a:lnTo>
                  <a:lnTo>
                    <a:pt x="12" y="75"/>
                  </a:lnTo>
                  <a:lnTo>
                    <a:pt x="10" y="75"/>
                  </a:lnTo>
                  <a:lnTo>
                    <a:pt x="8" y="75"/>
                  </a:lnTo>
                  <a:lnTo>
                    <a:pt x="8" y="73"/>
                  </a:lnTo>
                  <a:lnTo>
                    <a:pt x="6" y="73"/>
                  </a:lnTo>
                  <a:lnTo>
                    <a:pt x="6" y="71"/>
                  </a:lnTo>
                  <a:lnTo>
                    <a:pt x="6" y="69"/>
                  </a:lnTo>
                  <a:lnTo>
                    <a:pt x="6" y="67"/>
                  </a:lnTo>
                  <a:lnTo>
                    <a:pt x="8" y="67"/>
                  </a:lnTo>
                  <a:lnTo>
                    <a:pt x="6" y="67"/>
                  </a:lnTo>
                  <a:lnTo>
                    <a:pt x="6" y="65"/>
                  </a:lnTo>
                  <a:lnTo>
                    <a:pt x="6" y="63"/>
                  </a:lnTo>
                  <a:lnTo>
                    <a:pt x="6" y="61"/>
                  </a:lnTo>
                  <a:lnTo>
                    <a:pt x="6" y="59"/>
                  </a:lnTo>
                  <a:lnTo>
                    <a:pt x="4" y="59"/>
                  </a:lnTo>
                  <a:lnTo>
                    <a:pt x="2" y="59"/>
                  </a:lnTo>
                  <a:lnTo>
                    <a:pt x="0" y="59"/>
                  </a:lnTo>
                  <a:lnTo>
                    <a:pt x="0" y="58"/>
                  </a:lnTo>
                  <a:lnTo>
                    <a:pt x="0" y="56"/>
                  </a:lnTo>
                  <a:lnTo>
                    <a:pt x="2" y="56"/>
                  </a:lnTo>
                  <a:lnTo>
                    <a:pt x="2" y="54"/>
                  </a:lnTo>
                  <a:lnTo>
                    <a:pt x="2" y="52"/>
                  </a:lnTo>
                  <a:lnTo>
                    <a:pt x="2" y="50"/>
                  </a:lnTo>
                  <a:lnTo>
                    <a:pt x="0" y="50"/>
                  </a:lnTo>
                  <a:lnTo>
                    <a:pt x="0" y="48"/>
                  </a:lnTo>
                  <a:lnTo>
                    <a:pt x="0" y="46"/>
                  </a:lnTo>
                  <a:lnTo>
                    <a:pt x="2" y="46"/>
                  </a:lnTo>
                  <a:lnTo>
                    <a:pt x="2" y="44"/>
                  </a:lnTo>
                  <a:lnTo>
                    <a:pt x="2" y="42"/>
                  </a:lnTo>
                  <a:lnTo>
                    <a:pt x="2" y="40"/>
                  </a:lnTo>
                  <a:lnTo>
                    <a:pt x="4" y="40"/>
                  </a:lnTo>
                  <a:lnTo>
                    <a:pt x="6" y="40"/>
                  </a:lnTo>
                  <a:lnTo>
                    <a:pt x="8" y="40"/>
                  </a:lnTo>
                  <a:lnTo>
                    <a:pt x="8" y="38"/>
                  </a:lnTo>
                  <a:lnTo>
                    <a:pt x="10" y="38"/>
                  </a:lnTo>
                  <a:lnTo>
                    <a:pt x="12" y="38"/>
                  </a:lnTo>
                  <a:lnTo>
                    <a:pt x="14" y="38"/>
                  </a:lnTo>
                  <a:lnTo>
                    <a:pt x="14" y="36"/>
                  </a:lnTo>
                  <a:lnTo>
                    <a:pt x="12" y="36"/>
                  </a:lnTo>
                  <a:lnTo>
                    <a:pt x="12" y="34"/>
                  </a:lnTo>
                  <a:lnTo>
                    <a:pt x="14" y="34"/>
                  </a:lnTo>
                  <a:lnTo>
                    <a:pt x="14" y="33"/>
                  </a:lnTo>
                  <a:lnTo>
                    <a:pt x="16" y="33"/>
                  </a:lnTo>
                  <a:lnTo>
                    <a:pt x="14" y="33"/>
                  </a:lnTo>
                  <a:lnTo>
                    <a:pt x="14" y="31"/>
                  </a:lnTo>
                  <a:lnTo>
                    <a:pt x="16" y="31"/>
                  </a:lnTo>
                  <a:lnTo>
                    <a:pt x="18" y="31"/>
                  </a:lnTo>
                  <a:lnTo>
                    <a:pt x="20" y="31"/>
                  </a:lnTo>
                  <a:lnTo>
                    <a:pt x="22" y="31"/>
                  </a:lnTo>
                  <a:lnTo>
                    <a:pt x="22" y="29"/>
                  </a:lnTo>
                  <a:lnTo>
                    <a:pt x="22" y="27"/>
                  </a:lnTo>
                  <a:lnTo>
                    <a:pt x="22" y="25"/>
                  </a:lnTo>
                  <a:lnTo>
                    <a:pt x="24" y="25"/>
                  </a:lnTo>
                  <a:lnTo>
                    <a:pt x="24" y="23"/>
                  </a:lnTo>
                  <a:lnTo>
                    <a:pt x="24" y="21"/>
                  </a:lnTo>
                  <a:lnTo>
                    <a:pt x="22" y="19"/>
                  </a:lnTo>
                  <a:lnTo>
                    <a:pt x="24" y="17"/>
                  </a:lnTo>
                  <a:lnTo>
                    <a:pt x="25" y="17"/>
                  </a:lnTo>
                  <a:lnTo>
                    <a:pt x="25" y="15"/>
                  </a:lnTo>
                  <a:lnTo>
                    <a:pt x="27" y="15"/>
                  </a:lnTo>
                  <a:lnTo>
                    <a:pt x="27" y="13"/>
                  </a:lnTo>
                  <a:lnTo>
                    <a:pt x="27" y="11"/>
                  </a:lnTo>
                  <a:lnTo>
                    <a:pt x="25" y="11"/>
                  </a:lnTo>
                  <a:lnTo>
                    <a:pt x="27" y="11"/>
                  </a:lnTo>
                  <a:lnTo>
                    <a:pt x="27" y="10"/>
                  </a:lnTo>
                  <a:lnTo>
                    <a:pt x="29" y="10"/>
                  </a:lnTo>
                  <a:lnTo>
                    <a:pt x="29" y="8"/>
                  </a:lnTo>
                  <a:lnTo>
                    <a:pt x="29" y="6"/>
                  </a:lnTo>
                  <a:lnTo>
                    <a:pt x="31" y="4"/>
                  </a:lnTo>
                  <a:lnTo>
                    <a:pt x="31" y="2"/>
                  </a:lnTo>
                  <a:lnTo>
                    <a:pt x="33" y="2"/>
                  </a:lnTo>
                  <a:lnTo>
                    <a:pt x="33" y="0"/>
                  </a:lnTo>
                  <a:lnTo>
                    <a:pt x="35" y="0"/>
                  </a:lnTo>
                  <a:lnTo>
                    <a:pt x="37" y="0"/>
                  </a:lnTo>
                  <a:lnTo>
                    <a:pt x="37" y="2"/>
                  </a:lnTo>
                  <a:lnTo>
                    <a:pt x="37" y="4"/>
                  </a:lnTo>
                  <a:lnTo>
                    <a:pt x="37" y="6"/>
                  </a:lnTo>
                  <a:lnTo>
                    <a:pt x="37" y="8"/>
                  </a:lnTo>
                  <a:lnTo>
                    <a:pt x="39" y="8"/>
                  </a:lnTo>
                  <a:lnTo>
                    <a:pt x="41" y="8"/>
                  </a:lnTo>
                  <a:lnTo>
                    <a:pt x="43" y="6"/>
                  </a:lnTo>
                  <a:lnTo>
                    <a:pt x="45" y="6"/>
                  </a:lnTo>
                  <a:lnTo>
                    <a:pt x="47" y="6"/>
                  </a:lnTo>
                  <a:lnTo>
                    <a:pt x="47" y="8"/>
                  </a:lnTo>
                  <a:lnTo>
                    <a:pt x="47" y="10"/>
                  </a:lnTo>
                  <a:lnTo>
                    <a:pt x="47" y="11"/>
                  </a:lnTo>
                  <a:lnTo>
                    <a:pt x="49" y="11"/>
                  </a:lnTo>
                  <a:lnTo>
                    <a:pt x="49" y="13"/>
                  </a:lnTo>
                  <a:lnTo>
                    <a:pt x="50" y="13"/>
                  </a:lnTo>
                  <a:lnTo>
                    <a:pt x="50" y="15"/>
                  </a:lnTo>
                  <a:lnTo>
                    <a:pt x="52" y="15"/>
                  </a:lnTo>
                  <a:lnTo>
                    <a:pt x="52" y="17"/>
                  </a:lnTo>
                  <a:lnTo>
                    <a:pt x="52" y="19"/>
                  </a:lnTo>
                  <a:lnTo>
                    <a:pt x="54" y="21"/>
                  </a:lnTo>
                  <a:lnTo>
                    <a:pt x="54" y="23"/>
                  </a:lnTo>
                  <a:lnTo>
                    <a:pt x="56" y="23"/>
                  </a:lnTo>
                  <a:lnTo>
                    <a:pt x="56" y="25"/>
                  </a:lnTo>
                  <a:lnTo>
                    <a:pt x="54" y="25"/>
                  </a:lnTo>
                  <a:lnTo>
                    <a:pt x="52" y="25"/>
                  </a:lnTo>
                  <a:lnTo>
                    <a:pt x="52" y="27"/>
                  </a:lnTo>
                  <a:lnTo>
                    <a:pt x="52" y="29"/>
                  </a:lnTo>
                  <a:lnTo>
                    <a:pt x="50" y="29"/>
                  </a:lnTo>
                  <a:lnTo>
                    <a:pt x="50" y="31"/>
                  </a:lnTo>
                  <a:lnTo>
                    <a:pt x="52" y="31"/>
                  </a:lnTo>
                  <a:lnTo>
                    <a:pt x="52" y="33"/>
                  </a:lnTo>
                  <a:lnTo>
                    <a:pt x="50" y="33"/>
                  </a:lnTo>
                  <a:lnTo>
                    <a:pt x="50" y="34"/>
                  </a:lnTo>
                  <a:lnTo>
                    <a:pt x="50" y="36"/>
                  </a:lnTo>
                  <a:lnTo>
                    <a:pt x="52" y="36"/>
                  </a:lnTo>
                  <a:lnTo>
                    <a:pt x="50" y="36"/>
                  </a:lnTo>
                  <a:lnTo>
                    <a:pt x="50" y="38"/>
                  </a:lnTo>
                  <a:lnTo>
                    <a:pt x="50" y="40"/>
                  </a:lnTo>
                  <a:lnTo>
                    <a:pt x="52" y="40"/>
                  </a:lnTo>
                  <a:lnTo>
                    <a:pt x="52" y="38"/>
                  </a:lnTo>
                  <a:lnTo>
                    <a:pt x="52" y="40"/>
                  </a:lnTo>
                  <a:lnTo>
                    <a:pt x="52" y="42"/>
                  </a:lnTo>
                  <a:lnTo>
                    <a:pt x="52" y="44"/>
                  </a:lnTo>
                  <a:lnTo>
                    <a:pt x="52" y="46"/>
                  </a:lnTo>
                  <a:lnTo>
                    <a:pt x="52" y="48"/>
                  </a:lnTo>
                  <a:lnTo>
                    <a:pt x="52" y="50"/>
                  </a:lnTo>
                  <a:lnTo>
                    <a:pt x="52" y="52"/>
                  </a:lnTo>
                  <a:lnTo>
                    <a:pt x="52" y="54"/>
                  </a:lnTo>
                  <a:lnTo>
                    <a:pt x="52" y="56"/>
                  </a:lnTo>
                  <a:lnTo>
                    <a:pt x="52" y="58"/>
                  </a:lnTo>
                  <a:lnTo>
                    <a:pt x="54" y="58"/>
                  </a:lnTo>
                  <a:lnTo>
                    <a:pt x="54" y="59"/>
                  </a:lnTo>
                  <a:lnTo>
                    <a:pt x="54" y="61"/>
                  </a:lnTo>
                  <a:lnTo>
                    <a:pt x="52" y="61"/>
                  </a:lnTo>
                  <a:lnTo>
                    <a:pt x="52" y="63"/>
                  </a:lnTo>
                  <a:lnTo>
                    <a:pt x="54" y="63"/>
                  </a:lnTo>
                  <a:lnTo>
                    <a:pt x="56" y="63"/>
                  </a:lnTo>
                  <a:lnTo>
                    <a:pt x="56" y="65"/>
                  </a:lnTo>
                  <a:lnTo>
                    <a:pt x="58" y="65"/>
                  </a:lnTo>
                  <a:lnTo>
                    <a:pt x="60" y="63"/>
                  </a:lnTo>
                  <a:lnTo>
                    <a:pt x="60" y="65"/>
                  </a:lnTo>
                  <a:lnTo>
                    <a:pt x="62" y="65"/>
                  </a:lnTo>
                  <a:lnTo>
                    <a:pt x="64" y="65"/>
                  </a:lnTo>
                  <a:lnTo>
                    <a:pt x="64" y="67"/>
                  </a:lnTo>
                  <a:lnTo>
                    <a:pt x="64" y="69"/>
                  </a:lnTo>
                  <a:lnTo>
                    <a:pt x="66" y="71"/>
                  </a:lnTo>
                  <a:lnTo>
                    <a:pt x="66" y="73"/>
                  </a:lnTo>
                  <a:lnTo>
                    <a:pt x="66" y="75"/>
                  </a:lnTo>
                  <a:lnTo>
                    <a:pt x="64" y="77"/>
                  </a:lnTo>
                  <a:lnTo>
                    <a:pt x="62" y="77"/>
                  </a:lnTo>
                  <a:lnTo>
                    <a:pt x="60" y="77"/>
                  </a:lnTo>
                  <a:lnTo>
                    <a:pt x="60" y="79"/>
                  </a:lnTo>
                  <a:lnTo>
                    <a:pt x="58" y="79"/>
                  </a:lnTo>
                  <a:lnTo>
                    <a:pt x="58" y="81"/>
                  </a:lnTo>
                  <a:lnTo>
                    <a:pt x="58" y="82"/>
                  </a:lnTo>
                  <a:lnTo>
                    <a:pt x="58" y="84"/>
                  </a:lnTo>
                  <a:lnTo>
                    <a:pt x="58" y="86"/>
                  </a:lnTo>
                  <a:lnTo>
                    <a:pt x="56" y="86"/>
                  </a:lnTo>
                  <a:lnTo>
                    <a:pt x="56" y="88"/>
                  </a:lnTo>
                  <a:lnTo>
                    <a:pt x="54" y="90"/>
                  </a:lnTo>
                  <a:lnTo>
                    <a:pt x="54" y="88"/>
                  </a:lnTo>
                  <a:lnTo>
                    <a:pt x="52" y="88"/>
                  </a:lnTo>
                  <a:lnTo>
                    <a:pt x="50" y="88"/>
                  </a:lnTo>
                  <a:lnTo>
                    <a:pt x="50" y="86"/>
                  </a:lnTo>
                  <a:lnTo>
                    <a:pt x="50" y="84"/>
                  </a:lnTo>
                  <a:lnTo>
                    <a:pt x="49" y="84"/>
                  </a:lnTo>
                  <a:lnTo>
                    <a:pt x="49" y="86"/>
                  </a:lnTo>
                  <a:lnTo>
                    <a:pt x="47" y="86"/>
                  </a:lnTo>
                  <a:lnTo>
                    <a:pt x="45" y="86"/>
                  </a:lnTo>
                  <a:lnTo>
                    <a:pt x="43" y="86"/>
                  </a:lnTo>
                  <a:lnTo>
                    <a:pt x="43" y="88"/>
                  </a:lnTo>
                  <a:lnTo>
                    <a:pt x="41" y="88"/>
                  </a:lnTo>
                  <a:lnTo>
                    <a:pt x="41" y="86"/>
                  </a:lnTo>
                  <a:lnTo>
                    <a:pt x="41" y="88"/>
                  </a:lnTo>
                  <a:lnTo>
                    <a:pt x="39" y="88"/>
                  </a:lnTo>
                  <a:lnTo>
                    <a:pt x="39" y="86"/>
                  </a:lnTo>
                  <a:lnTo>
                    <a:pt x="37" y="86"/>
                  </a:lnTo>
                  <a:lnTo>
                    <a:pt x="35" y="86"/>
                  </a:lnTo>
                  <a:lnTo>
                    <a:pt x="35" y="84"/>
                  </a:lnTo>
                  <a:lnTo>
                    <a:pt x="35" y="86"/>
                  </a:lnTo>
                  <a:lnTo>
                    <a:pt x="33" y="86"/>
                  </a:lnTo>
                  <a:lnTo>
                    <a:pt x="33" y="84"/>
                  </a:lnTo>
                  <a:lnTo>
                    <a:pt x="31" y="84"/>
                  </a:lnTo>
                  <a:lnTo>
                    <a:pt x="31" y="8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31" name="TextBox 30">
            <a:extLst>
              <a:ext uri="{FF2B5EF4-FFF2-40B4-BE49-F238E27FC236}">
                <a16:creationId xmlns:a16="http://schemas.microsoft.com/office/drawing/2014/main" id="{36C11569-D965-D731-0FB9-ACA71EF2CB5F}"/>
              </a:ext>
            </a:extLst>
          </p:cNvPr>
          <p:cNvSpPr txBox="1"/>
          <p:nvPr/>
        </p:nvSpPr>
        <p:spPr>
          <a:xfrm>
            <a:off x="4878636" y="1267484"/>
            <a:ext cx="1235076" cy="646331"/>
          </a:xfrm>
          <a:prstGeom prst="rect">
            <a:avLst/>
          </a:prstGeom>
          <a:noFill/>
        </p:spPr>
        <p:txBody>
          <a:bodyPr wrap="square" rtlCol="0">
            <a:spAutoFit/>
          </a:bodyPr>
          <a:lstStyle/>
          <a:p>
            <a:pPr algn="ctr"/>
            <a:r>
              <a:rPr lang="en-US" dirty="0"/>
              <a:t>Sofia</a:t>
            </a:r>
          </a:p>
          <a:p>
            <a:pPr algn="ctr"/>
            <a:r>
              <a:rPr lang="en-US" dirty="0"/>
              <a:t>31 %</a:t>
            </a:r>
          </a:p>
        </p:txBody>
      </p:sp>
      <p:sp>
        <p:nvSpPr>
          <p:cNvPr id="32" name="TextBox 31">
            <a:extLst>
              <a:ext uri="{FF2B5EF4-FFF2-40B4-BE49-F238E27FC236}">
                <a16:creationId xmlns:a16="http://schemas.microsoft.com/office/drawing/2014/main" id="{6F4AFCF8-7FC1-820E-BC20-14E25E072007}"/>
              </a:ext>
            </a:extLst>
          </p:cNvPr>
          <p:cNvSpPr txBox="1"/>
          <p:nvPr/>
        </p:nvSpPr>
        <p:spPr>
          <a:xfrm>
            <a:off x="3712888" y="1809426"/>
            <a:ext cx="1235076" cy="646331"/>
          </a:xfrm>
          <a:prstGeom prst="rect">
            <a:avLst/>
          </a:prstGeom>
          <a:noFill/>
        </p:spPr>
        <p:txBody>
          <a:bodyPr wrap="square" rtlCol="0">
            <a:spAutoFit/>
          </a:bodyPr>
          <a:lstStyle/>
          <a:p>
            <a:pPr algn="ctr"/>
            <a:r>
              <a:rPr lang="en-US" dirty="0" err="1"/>
              <a:t>Boeny</a:t>
            </a:r>
            <a:endParaRPr lang="en-US" dirty="0"/>
          </a:p>
          <a:p>
            <a:pPr algn="ctr"/>
            <a:r>
              <a:rPr lang="en-US" dirty="0"/>
              <a:t>38 %</a:t>
            </a:r>
          </a:p>
        </p:txBody>
      </p:sp>
      <p:sp>
        <p:nvSpPr>
          <p:cNvPr id="33" name="TextBox 32">
            <a:extLst>
              <a:ext uri="{FF2B5EF4-FFF2-40B4-BE49-F238E27FC236}">
                <a16:creationId xmlns:a16="http://schemas.microsoft.com/office/drawing/2014/main" id="{4E7088DE-D174-B530-CA0B-D8320E760555}"/>
              </a:ext>
            </a:extLst>
          </p:cNvPr>
          <p:cNvSpPr txBox="1"/>
          <p:nvPr/>
        </p:nvSpPr>
        <p:spPr>
          <a:xfrm>
            <a:off x="2849478" y="5169345"/>
            <a:ext cx="1235076" cy="923330"/>
          </a:xfrm>
          <a:prstGeom prst="rect">
            <a:avLst/>
          </a:prstGeom>
          <a:noFill/>
        </p:spPr>
        <p:txBody>
          <a:bodyPr wrap="square" rtlCol="0">
            <a:spAutoFit/>
          </a:bodyPr>
          <a:lstStyle/>
          <a:p>
            <a:pPr algn="ctr"/>
            <a:r>
              <a:rPr lang="en-US" dirty="0" err="1"/>
              <a:t>Atsimo</a:t>
            </a:r>
            <a:r>
              <a:rPr lang="en-US" dirty="0"/>
              <a:t> </a:t>
            </a:r>
            <a:r>
              <a:rPr lang="en-US" dirty="0" err="1"/>
              <a:t>Andrefana</a:t>
            </a:r>
            <a:endParaRPr lang="en-US" dirty="0"/>
          </a:p>
          <a:p>
            <a:pPr algn="ctr"/>
            <a:r>
              <a:rPr lang="en-US" dirty="0"/>
              <a:t>26 %</a:t>
            </a:r>
          </a:p>
        </p:txBody>
      </p:sp>
      <p:sp>
        <p:nvSpPr>
          <p:cNvPr id="34" name="TextBox 33">
            <a:extLst>
              <a:ext uri="{FF2B5EF4-FFF2-40B4-BE49-F238E27FC236}">
                <a16:creationId xmlns:a16="http://schemas.microsoft.com/office/drawing/2014/main" id="{743D06AB-35D7-FD12-FBCB-B9F603861DE7}"/>
              </a:ext>
            </a:extLst>
          </p:cNvPr>
          <p:cNvSpPr txBox="1"/>
          <p:nvPr/>
        </p:nvSpPr>
        <p:spPr>
          <a:xfrm>
            <a:off x="3149145" y="2464064"/>
            <a:ext cx="1235076" cy="646331"/>
          </a:xfrm>
          <a:prstGeom prst="rect">
            <a:avLst/>
          </a:prstGeom>
          <a:noFill/>
        </p:spPr>
        <p:txBody>
          <a:bodyPr wrap="square" rtlCol="0">
            <a:spAutoFit/>
          </a:bodyPr>
          <a:lstStyle/>
          <a:p>
            <a:pPr algn="ctr"/>
            <a:r>
              <a:rPr lang="en-US" dirty="0" err="1"/>
              <a:t>Melaky</a:t>
            </a:r>
            <a:endParaRPr lang="en-US" dirty="0"/>
          </a:p>
          <a:p>
            <a:pPr algn="ctr"/>
            <a:r>
              <a:rPr lang="en-US" dirty="0"/>
              <a:t>40 %</a:t>
            </a:r>
          </a:p>
        </p:txBody>
      </p:sp>
      <p:sp>
        <p:nvSpPr>
          <p:cNvPr id="35" name="TextBox 34">
            <a:extLst>
              <a:ext uri="{FF2B5EF4-FFF2-40B4-BE49-F238E27FC236}">
                <a16:creationId xmlns:a16="http://schemas.microsoft.com/office/drawing/2014/main" id="{746AD566-DD61-4EBA-BE30-D960A70A0DA9}"/>
              </a:ext>
            </a:extLst>
          </p:cNvPr>
          <p:cNvSpPr txBox="1"/>
          <p:nvPr/>
        </p:nvSpPr>
        <p:spPr>
          <a:xfrm>
            <a:off x="3840431" y="4894569"/>
            <a:ext cx="1235076" cy="646331"/>
          </a:xfrm>
          <a:prstGeom prst="rect">
            <a:avLst/>
          </a:prstGeom>
          <a:noFill/>
        </p:spPr>
        <p:txBody>
          <a:bodyPr wrap="square" rtlCol="0">
            <a:spAutoFit/>
          </a:bodyPr>
          <a:lstStyle/>
          <a:p>
            <a:pPr algn="ctr"/>
            <a:r>
              <a:rPr lang="en-US" dirty="0" err="1"/>
              <a:t>Ihorombe</a:t>
            </a:r>
            <a:endParaRPr lang="en-US" dirty="0"/>
          </a:p>
          <a:p>
            <a:pPr algn="ctr"/>
            <a:r>
              <a:rPr lang="en-US" dirty="0"/>
              <a:t>          45 %</a:t>
            </a:r>
          </a:p>
        </p:txBody>
      </p:sp>
      <p:sp>
        <p:nvSpPr>
          <p:cNvPr id="36" name="TextBox 35">
            <a:extLst>
              <a:ext uri="{FF2B5EF4-FFF2-40B4-BE49-F238E27FC236}">
                <a16:creationId xmlns:a16="http://schemas.microsoft.com/office/drawing/2014/main" id="{2CFD6356-2BD5-9612-2D00-D3D24B9820A8}"/>
              </a:ext>
            </a:extLst>
          </p:cNvPr>
          <p:cNvSpPr txBox="1"/>
          <p:nvPr/>
        </p:nvSpPr>
        <p:spPr>
          <a:xfrm>
            <a:off x="3636815" y="6238917"/>
            <a:ext cx="872398" cy="646331"/>
          </a:xfrm>
          <a:prstGeom prst="rect">
            <a:avLst/>
          </a:prstGeom>
          <a:noFill/>
        </p:spPr>
        <p:txBody>
          <a:bodyPr wrap="square" rtlCol="0">
            <a:spAutoFit/>
          </a:bodyPr>
          <a:lstStyle/>
          <a:p>
            <a:pPr algn="ctr"/>
            <a:r>
              <a:rPr lang="en-US" dirty="0" err="1"/>
              <a:t>Androy</a:t>
            </a:r>
            <a:endParaRPr lang="en-US" dirty="0"/>
          </a:p>
          <a:p>
            <a:pPr algn="ctr"/>
            <a:r>
              <a:rPr lang="en-US" dirty="0"/>
              <a:t>32 %</a:t>
            </a:r>
          </a:p>
        </p:txBody>
      </p:sp>
      <p:sp>
        <p:nvSpPr>
          <p:cNvPr id="37" name="TextBox 36">
            <a:extLst>
              <a:ext uri="{FF2B5EF4-FFF2-40B4-BE49-F238E27FC236}">
                <a16:creationId xmlns:a16="http://schemas.microsoft.com/office/drawing/2014/main" id="{E92157F3-8D16-436D-1CE3-DE45B2003D1B}"/>
              </a:ext>
            </a:extLst>
          </p:cNvPr>
          <p:cNvSpPr txBox="1"/>
          <p:nvPr/>
        </p:nvSpPr>
        <p:spPr>
          <a:xfrm>
            <a:off x="3203900" y="3876231"/>
            <a:ext cx="1235076" cy="646331"/>
          </a:xfrm>
          <a:prstGeom prst="rect">
            <a:avLst/>
          </a:prstGeom>
          <a:noFill/>
        </p:spPr>
        <p:txBody>
          <a:bodyPr wrap="square" rtlCol="0">
            <a:spAutoFit/>
          </a:bodyPr>
          <a:lstStyle/>
          <a:p>
            <a:pPr algn="ctr"/>
            <a:r>
              <a:rPr lang="en-US" dirty="0" err="1"/>
              <a:t>Menabe</a:t>
            </a:r>
            <a:endParaRPr lang="en-US" dirty="0"/>
          </a:p>
          <a:p>
            <a:pPr algn="ctr"/>
            <a:r>
              <a:rPr lang="en-US" dirty="0"/>
              <a:t>42 %</a:t>
            </a:r>
          </a:p>
        </p:txBody>
      </p:sp>
      <p:sp>
        <p:nvSpPr>
          <p:cNvPr id="38" name="TextBox 37">
            <a:extLst>
              <a:ext uri="{FF2B5EF4-FFF2-40B4-BE49-F238E27FC236}">
                <a16:creationId xmlns:a16="http://schemas.microsoft.com/office/drawing/2014/main" id="{D7B4192A-2D4C-908B-10DB-9D6CA1D77746}"/>
              </a:ext>
            </a:extLst>
          </p:cNvPr>
          <p:cNvSpPr txBox="1"/>
          <p:nvPr/>
        </p:nvSpPr>
        <p:spPr>
          <a:xfrm>
            <a:off x="5178933" y="130276"/>
            <a:ext cx="1235076" cy="646331"/>
          </a:xfrm>
          <a:prstGeom prst="rect">
            <a:avLst/>
          </a:prstGeom>
          <a:noFill/>
        </p:spPr>
        <p:txBody>
          <a:bodyPr wrap="square" rtlCol="0">
            <a:spAutoFit/>
          </a:bodyPr>
          <a:lstStyle/>
          <a:p>
            <a:pPr algn="ctr"/>
            <a:r>
              <a:rPr lang="en-US" dirty="0"/>
              <a:t>Diana</a:t>
            </a:r>
          </a:p>
          <a:p>
            <a:pPr algn="ctr"/>
            <a:r>
              <a:rPr lang="en-US" dirty="0"/>
              <a:t>44 %</a:t>
            </a:r>
          </a:p>
        </p:txBody>
      </p:sp>
      <p:sp>
        <p:nvSpPr>
          <p:cNvPr id="39" name="TextBox 38">
            <a:extLst>
              <a:ext uri="{FF2B5EF4-FFF2-40B4-BE49-F238E27FC236}">
                <a16:creationId xmlns:a16="http://schemas.microsoft.com/office/drawing/2014/main" id="{507CC41C-4782-21DC-6BBB-E34F229EED81}"/>
              </a:ext>
            </a:extLst>
          </p:cNvPr>
          <p:cNvSpPr txBox="1"/>
          <p:nvPr/>
        </p:nvSpPr>
        <p:spPr>
          <a:xfrm>
            <a:off x="5595403" y="854313"/>
            <a:ext cx="1235076" cy="646331"/>
          </a:xfrm>
          <a:prstGeom prst="rect">
            <a:avLst/>
          </a:prstGeom>
          <a:noFill/>
        </p:spPr>
        <p:txBody>
          <a:bodyPr wrap="square" rtlCol="0">
            <a:spAutoFit/>
          </a:bodyPr>
          <a:lstStyle/>
          <a:p>
            <a:pPr algn="ctr"/>
            <a:r>
              <a:rPr lang="en-US" dirty="0"/>
              <a:t>Sava</a:t>
            </a:r>
          </a:p>
          <a:p>
            <a:pPr algn="ctr"/>
            <a:r>
              <a:rPr lang="en-US" dirty="0"/>
              <a:t>25 %</a:t>
            </a:r>
          </a:p>
        </p:txBody>
      </p:sp>
      <p:sp>
        <p:nvSpPr>
          <p:cNvPr id="40" name="TextBox 39">
            <a:extLst>
              <a:ext uri="{FF2B5EF4-FFF2-40B4-BE49-F238E27FC236}">
                <a16:creationId xmlns:a16="http://schemas.microsoft.com/office/drawing/2014/main" id="{277F7962-D89A-1813-2581-90DC0FAD0147}"/>
              </a:ext>
            </a:extLst>
          </p:cNvPr>
          <p:cNvSpPr txBox="1"/>
          <p:nvPr/>
        </p:nvSpPr>
        <p:spPr>
          <a:xfrm>
            <a:off x="6542408" y="1592465"/>
            <a:ext cx="1454150" cy="646331"/>
          </a:xfrm>
          <a:prstGeom prst="rect">
            <a:avLst/>
          </a:prstGeom>
          <a:noFill/>
        </p:spPr>
        <p:txBody>
          <a:bodyPr wrap="square" rtlCol="0">
            <a:spAutoFit/>
          </a:bodyPr>
          <a:lstStyle/>
          <a:p>
            <a:pPr algn="ctr"/>
            <a:r>
              <a:rPr lang="en-US" dirty="0" err="1"/>
              <a:t>Analanjirofo</a:t>
            </a:r>
            <a:endParaRPr lang="en-US" dirty="0"/>
          </a:p>
          <a:p>
            <a:pPr algn="ctr"/>
            <a:r>
              <a:rPr lang="en-US" dirty="0"/>
              <a:t>48 %</a:t>
            </a:r>
          </a:p>
        </p:txBody>
      </p:sp>
      <p:sp>
        <p:nvSpPr>
          <p:cNvPr id="41" name="TextBox 40">
            <a:extLst>
              <a:ext uri="{FF2B5EF4-FFF2-40B4-BE49-F238E27FC236}">
                <a16:creationId xmlns:a16="http://schemas.microsoft.com/office/drawing/2014/main" id="{D2FED8F4-E215-4BBB-2398-A3D062C53D36}"/>
              </a:ext>
            </a:extLst>
          </p:cNvPr>
          <p:cNvSpPr txBox="1"/>
          <p:nvPr/>
        </p:nvSpPr>
        <p:spPr>
          <a:xfrm>
            <a:off x="6300829" y="2170803"/>
            <a:ext cx="1775772" cy="646331"/>
          </a:xfrm>
          <a:prstGeom prst="rect">
            <a:avLst/>
          </a:prstGeom>
          <a:noFill/>
        </p:spPr>
        <p:txBody>
          <a:bodyPr wrap="square" rtlCol="0">
            <a:spAutoFit/>
          </a:bodyPr>
          <a:lstStyle/>
          <a:p>
            <a:pPr algn="ctr"/>
            <a:r>
              <a:rPr lang="en-US" dirty="0" err="1"/>
              <a:t>Alaotra</a:t>
            </a:r>
            <a:r>
              <a:rPr lang="en-US" dirty="0"/>
              <a:t> </a:t>
            </a:r>
            <a:r>
              <a:rPr lang="en-US" dirty="0" err="1"/>
              <a:t>Mangoro</a:t>
            </a:r>
            <a:endParaRPr lang="en-US" dirty="0"/>
          </a:p>
          <a:p>
            <a:pPr algn="ctr"/>
            <a:r>
              <a:rPr lang="en-US" dirty="0"/>
              <a:t>59 %</a:t>
            </a:r>
          </a:p>
        </p:txBody>
      </p:sp>
      <p:sp>
        <p:nvSpPr>
          <p:cNvPr id="42" name="TextBox 41">
            <a:extLst>
              <a:ext uri="{FF2B5EF4-FFF2-40B4-BE49-F238E27FC236}">
                <a16:creationId xmlns:a16="http://schemas.microsoft.com/office/drawing/2014/main" id="{F7FF1F53-FDCC-7BA3-A205-6E73A0C75D7F}"/>
              </a:ext>
            </a:extLst>
          </p:cNvPr>
          <p:cNvSpPr txBox="1"/>
          <p:nvPr/>
        </p:nvSpPr>
        <p:spPr>
          <a:xfrm>
            <a:off x="6034407" y="3120987"/>
            <a:ext cx="1235076" cy="646331"/>
          </a:xfrm>
          <a:prstGeom prst="rect">
            <a:avLst/>
          </a:prstGeom>
          <a:noFill/>
        </p:spPr>
        <p:txBody>
          <a:bodyPr wrap="square" rtlCol="0">
            <a:spAutoFit/>
          </a:bodyPr>
          <a:lstStyle/>
          <a:p>
            <a:pPr algn="ctr"/>
            <a:r>
              <a:rPr lang="en-US" dirty="0" err="1"/>
              <a:t>Atsinanana</a:t>
            </a:r>
            <a:endParaRPr lang="en-US" dirty="0"/>
          </a:p>
          <a:p>
            <a:pPr algn="ctr"/>
            <a:r>
              <a:rPr lang="en-US" dirty="0"/>
              <a:t>44 %</a:t>
            </a:r>
          </a:p>
        </p:txBody>
      </p:sp>
      <p:sp>
        <p:nvSpPr>
          <p:cNvPr id="43" name="TextBox 42">
            <a:extLst>
              <a:ext uri="{FF2B5EF4-FFF2-40B4-BE49-F238E27FC236}">
                <a16:creationId xmlns:a16="http://schemas.microsoft.com/office/drawing/2014/main" id="{A2BCA5ED-1EBD-DC89-6FF0-23EE4D04F2FB}"/>
              </a:ext>
            </a:extLst>
          </p:cNvPr>
          <p:cNvSpPr txBox="1"/>
          <p:nvPr/>
        </p:nvSpPr>
        <p:spPr>
          <a:xfrm>
            <a:off x="4252733" y="5844277"/>
            <a:ext cx="763601" cy="646331"/>
          </a:xfrm>
          <a:prstGeom prst="rect">
            <a:avLst/>
          </a:prstGeom>
          <a:noFill/>
        </p:spPr>
        <p:txBody>
          <a:bodyPr wrap="square" rtlCol="0">
            <a:spAutoFit/>
          </a:bodyPr>
          <a:lstStyle/>
          <a:p>
            <a:pPr algn="ctr"/>
            <a:r>
              <a:rPr lang="en-US" dirty="0" err="1"/>
              <a:t>Anosy</a:t>
            </a:r>
            <a:endParaRPr lang="en-US" dirty="0"/>
          </a:p>
          <a:p>
            <a:pPr algn="ctr"/>
            <a:r>
              <a:rPr lang="en-US" dirty="0"/>
              <a:t>37 %</a:t>
            </a:r>
          </a:p>
        </p:txBody>
      </p:sp>
      <p:sp>
        <p:nvSpPr>
          <p:cNvPr id="44" name="TextBox 43">
            <a:extLst>
              <a:ext uri="{FF2B5EF4-FFF2-40B4-BE49-F238E27FC236}">
                <a16:creationId xmlns:a16="http://schemas.microsoft.com/office/drawing/2014/main" id="{C8056A40-4F59-8FD7-A024-D8D9BE6B37D2}"/>
              </a:ext>
            </a:extLst>
          </p:cNvPr>
          <p:cNvSpPr txBox="1"/>
          <p:nvPr/>
        </p:nvSpPr>
        <p:spPr>
          <a:xfrm>
            <a:off x="5710588" y="3628226"/>
            <a:ext cx="1599331" cy="646331"/>
          </a:xfrm>
          <a:prstGeom prst="rect">
            <a:avLst/>
          </a:prstGeom>
          <a:noFill/>
        </p:spPr>
        <p:txBody>
          <a:bodyPr wrap="square" rtlCol="0">
            <a:spAutoFit/>
          </a:bodyPr>
          <a:lstStyle/>
          <a:p>
            <a:pPr algn="ctr"/>
            <a:r>
              <a:rPr lang="en-US" dirty="0"/>
              <a:t>Antananarivo</a:t>
            </a:r>
          </a:p>
          <a:p>
            <a:pPr algn="ctr"/>
            <a:r>
              <a:rPr lang="en-US" dirty="0"/>
              <a:t>62 %</a:t>
            </a:r>
          </a:p>
        </p:txBody>
      </p:sp>
      <p:sp>
        <p:nvSpPr>
          <p:cNvPr id="45" name="TextBox 44">
            <a:extLst>
              <a:ext uri="{FF2B5EF4-FFF2-40B4-BE49-F238E27FC236}">
                <a16:creationId xmlns:a16="http://schemas.microsoft.com/office/drawing/2014/main" id="{F90A8E97-52D8-6016-F53B-5616BBB990CA}"/>
              </a:ext>
            </a:extLst>
          </p:cNvPr>
          <p:cNvSpPr txBox="1"/>
          <p:nvPr/>
        </p:nvSpPr>
        <p:spPr>
          <a:xfrm>
            <a:off x="5371407" y="4154274"/>
            <a:ext cx="2094492" cy="646331"/>
          </a:xfrm>
          <a:prstGeom prst="rect">
            <a:avLst/>
          </a:prstGeom>
          <a:noFill/>
        </p:spPr>
        <p:txBody>
          <a:bodyPr wrap="square" rtlCol="0">
            <a:spAutoFit/>
          </a:bodyPr>
          <a:lstStyle/>
          <a:p>
            <a:pPr algn="ctr"/>
            <a:r>
              <a:rPr lang="en-US" dirty="0" err="1"/>
              <a:t>Amoron</a:t>
            </a:r>
            <a:r>
              <a:rPr lang="en-US" dirty="0"/>
              <a:t> </a:t>
            </a:r>
            <a:r>
              <a:rPr lang="en-US" dirty="0" err="1"/>
              <a:t>i</a:t>
            </a:r>
            <a:r>
              <a:rPr lang="en-US" dirty="0"/>
              <a:t> Mania</a:t>
            </a:r>
          </a:p>
          <a:p>
            <a:pPr algn="ctr"/>
            <a:r>
              <a:rPr lang="en-US" dirty="0"/>
              <a:t>78 %</a:t>
            </a:r>
          </a:p>
        </p:txBody>
      </p:sp>
      <p:sp>
        <p:nvSpPr>
          <p:cNvPr id="46" name="TextBox 45">
            <a:extLst>
              <a:ext uri="{FF2B5EF4-FFF2-40B4-BE49-F238E27FC236}">
                <a16:creationId xmlns:a16="http://schemas.microsoft.com/office/drawing/2014/main" id="{5B792709-5636-2505-EA5D-F0BF23C4FB96}"/>
              </a:ext>
            </a:extLst>
          </p:cNvPr>
          <p:cNvSpPr txBox="1"/>
          <p:nvPr/>
        </p:nvSpPr>
        <p:spPr>
          <a:xfrm>
            <a:off x="5195074" y="4743463"/>
            <a:ext cx="2538309" cy="646331"/>
          </a:xfrm>
          <a:prstGeom prst="rect">
            <a:avLst/>
          </a:prstGeom>
          <a:noFill/>
        </p:spPr>
        <p:txBody>
          <a:bodyPr wrap="square" rtlCol="0">
            <a:spAutoFit/>
          </a:bodyPr>
          <a:lstStyle/>
          <a:p>
            <a:pPr algn="ctr"/>
            <a:r>
              <a:rPr lang="en-US" dirty="0" err="1"/>
              <a:t>Vatovavy</a:t>
            </a:r>
            <a:r>
              <a:rPr lang="en-US" dirty="0"/>
              <a:t> </a:t>
            </a:r>
            <a:r>
              <a:rPr lang="en-US" dirty="0" err="1"/>
              <a:t>Fitovinany</a:t>
            </a:r>
            <a:endParaRPr lang="en-US" dirty="0"/>
          </a:p>
          <a:p>
            <a:pPr algn="ctr"/>
            <a:r>
              <a:rPr lang="en-US" dirty="0"/>
              <a:t>44 %</a:t>
            </a:r>
          </a:p>
        </p:txBody>
      </p:sp>
      <p:sp>
        <p:nvSpPr>
          <p:cNvPr id="47" name="TextBox 46">
            <a:extLst>
              <a:ext uri="{FF2B5EF4-FFF2-40B4-BE49-F238E27FC236}">
                <a16:creationId xmlns:a16="http://schemas.microsoft.com/office/drawing/2014/main" id="{79DA45DB-9412-6F00-01F2-F81705829CF1}"/>
              </a:ext>
            </a:extLst>
          </p:cNvPr>
          <p:cNvSpPr txBox="1"/>
          <p:nvPr/>
        </p:nvSpPr>
        <p:spPr>
          <a:xfrm>
            <a:off x="5195074" y="5307844"/>
            <a:ext cx="1977769" cy="646331"/>
          </a:xfrm>
          <a:prstGeom prst="rect">
            <a:avLst/>
          </a:prstGeom>
          <a:noFill/>
        </p:spPr>
        <p:txBody>
          <a:bodyPr wrap="square" rtlCol="0">
            <a:spAutoFit/>
          </a:bodyPr>
          <a:lstStyle/>
          <a:p>
            <a:pPr algn="ctr"/>
            <a:r>
              <a:rPr lang="en-US" dirty="0" err="1"/>
              <a:t>Atsimo</a:t>
            </a:r>
            <a:r>
              <a:rPr lang="en-US" dirty="0"/>
              <a:t> </a:t>
            </a:r>
            <a:r>
              <a:rPr lang="en-US" dirty="0" err="1"/>
              <a:t>Atsinanana</a:t>
            </a:r>
            <a:endParaRPr lang="en-US" dirty="0"/>
          </a:p>
          <a:p>
            <a:pPr algn="ctr"/>
            <a:r>
              <a:rPr lang="en-US" dirty="0"/>
              <a:t>42 %</a:t>
            </a:r>
          </a:p>
        </p:txBody>
      </p:sp>
      <p:sp>
        <p:nvSpPr>
          <p:cNvPr id="48" name="TextBox 47">
            <a:extLst>
              <a:ext uri="{FF2B5EF4-FFF2-40B4-BE49-F238E27FC236}">
                <a16:creationId xmlns:a16="http://schemas.microsoft.com/office/drawing/2014/main" id="{4C20FA9A-A246-F80A-7D99-DAA15FF1896F}"/>
              </a:ext>
            </a:extLst>
          </p:cNvPr>
          <p:cNvSpPr txBox="1"/>
          <p:nvPr/>
        </p:nvSpPr>
        <p:spPr>
          <a:xfrm>
            <a:off x="1249651" y="4994827"/>
            <a:ext cx="1692895" cy="646331"/>
          </a:xfrm>
          <a:prstGeom prst="rect">
            <a:avLst/>
          </a:prstGeom>
          <a:noFill/>
        </p:spPr>
        <p:txBody>
          <a:bodyPr wrap="square" rtlCol="0">
            <a:spAutoFit/>
          </a:bodyPr>
          <a:lstStyle/>
          <a:p>
            <a:pPr algn="ctr"/>
            <a:r>
              <a:rPr lang="en-US" dirty="0"/>
              <a:t>Haute </a:t>
            </a:r>
            <a:r>
              <a:rPr lang="en-US" dirty="0" err="1"/>
              <a:t>Matsiatra</a:t>
            </a:r>
            <a:endParaRPr lang="en-US" dirty="0"/>
          </a:p>
          <a:p>
            <a:pPr algn="ctr"/>
            <a:r>
              <a:rPr lang="en-US" dirty="0"/>
              <a:t>61 %</a:t>
            </a:r>
          </a:p>
        </p:txBody>
      </p:sp>
      <p:sp>
        <p:nvSpPr>
          <p:cNvPr id="49" name="TextBox 48">
            <a:extLst>
              <a:ext uri="{FF2B5EF4-FFF2-40B4-BE49-F238E27FC236}">
                <a16:creationId xmlns:a16="http://schemas.microsoft.com/office/drawing/2014/main" id="{FE550322-FA3F-58F7-9F3D-30F6F2979184}"/>
              </a:ext>
            </a:extLst>
          </p:cNvPr>
          <p:cNvSpPr txBox="1"/>
          <p:nvPr/>
        </p:nvSpPr>
        <p:spPr>
          <a:xfrm>
            <a:off x="1619626" y="3615976"/>
            <a:ext cx="1750657" cy="646331"/>
          </a:xfrm>
          <a:prstGeom prst="rect">
            <a:avLst/>
          </a:prstGeom>
          <a:noFill/>
        </p:spPr>
        <p:txBody>
          <a:bodyPr wrap="square" rtlCol="0">
            <a:spAutoFit/>
          </a:bodyPr>
          <a:lstStyle/>
          <a:p>
            <a:pPr algn="ctr"/>
            <a:r>
              <a:rPr lang="en-US" dirty="0" err="1"/>
              <a:t>Vakinankaratra</a:t>
            </a:r>
            <a:endParaRPr lang="en-US" dirty="0"/>
          </a:p>
          <a:p>
            <a:pPr algn="ctr"/>
            <a:r>
              <a:rPr lang="en-US" dirty="0"/>
              <a:t>71 %</a:t>
            </a:r>
          </a:p>
        </p:txBody>
      </p:sp>
      <p:sp>
        <p:nvSpPr>
          <p:cNvPr id="50" name="TextBox 49">
            <a:extLst>
              <a:ext uri="{FF2B5EF4-FFF2-40B4-BE49-F238E27FC236}">
                <a16:creationId xmlns:a16="http://schemas.microsoft.com/office/drawing/2014/main" id="{1A16A75F-AA5B-EE24-4EF2-EACF17FBD17F}"/>
              </a:ext>
            </a:extLst>
          </p:cNvPr>
          <p:cNvSpPr txBox="1"/>
          <p:nvPr/>
        </p:nvSpPr>
        <p:spPr>
          <a:xfrm>
            <a:off x="4428376" y="2268925"/>
            <a:ext cx="1096161" cy="646331"/>
          </a:xfrm>
          <a:prstGeom prst="rect">
            <a:avLst/>
          </a:prstGeom>
          <a:noFill/>
        </p:spPr>
        <p:txBody>
          <a:bodyPr wrap="square" rtlCol="0">
            <a:spAutoFit/>
          </a:bodyPr>
          <a:lstStyle/>
          <a:p>
            <a:pPr algn="ctr"/>
            <a:r>
              <a:rPr lang="en-US" dirty="0" err="1"/>
              <a:t>Betsiboka</a:t>
            </a:r>
            <a:endParaRPr lang="en-US" dirty="0"/>
          </a:p>
          <a:p>
            <a:pPr algn="ctr"/>
            <a:r>
              <a:rPr lang="en-US" dirty="0"/>
              <a:t>39 %</a:t>
            </a:r>
          </a:p>
        </p:txBody>
      </p:sp>
      <p:sp>
        <p:nvSpPr>
          <p:cNvPr id="51" name="TextBox 50">
            <a:extLst>
              <a:ext uri="{FF2B5EF4-FFF2-40B4-BE49-F238E27FC236}">
                <a16:creationId xmlns:a16="http://schemas.microsoft.com/office/drawing/2014/main" id="{90F052A1-8C2A-2258-2F5A-BE9989E4F438}"/>
              </a:ext>
            </a:extLst>
          </p:cNvPr>
          <p:cNvSpPr txBox="1"/>
          <p:nvPr/>
        </p:nvSpPr>
        <p:spPr>
          <a:xfrm>
            <a:off x="1455061" y="2649529"/>
            <a:ext cx="1750657" cy="646331"/>
          </a:xfrm>
          <a:prstGeom prst="rect">
            <a:avLst/>
          </a:prstGeom>
          <a:noFill/>
        </p:spPr>
        <p:txBody>
          <a:bodyPr wrap="square" rtlCol="0">
            <a:spAutoFit/>
          </a:bodyPr>
          <a:lstStyle/>
          <a:p>
            <a:pPr algn="ctr"/>
            <a:r>
              <a:rPr lang="en-US" dirty="0" err="1"/>
              <a:t>Bongolava</a:t>
            </a:r>
            <a:endParaRPr lang="en-US" dirty="0"/>
          </a:p>
          <a:p>
            <a:pPr algn="ctr"/>
            <a:r>
              <a:rPr lang="en-US" dirty="0"/>
              <a:t>55 %</a:t>
            </a:r>
          </a:p>
        </p:txBody>
      </p:sp>
      <p:sp>
        <p:nvSpPr>
          <p:cNvPr id="52" name="TextBox 51">
            <a:extLst>
              <a:ext uri="{FF2B5EF4-FFF2-40B4-BE49-F238E27FC236}">
                <a16:creationId xmlns:a16="http://schemas.microsoft.com/office/drawing/2014/main" id="{E40410DE-3D4A-EDE5-34CE-44189488CF62}"/>
              </a:ext>
            </a:extLst>
          </p:cNvPr>
          <p:cNvSpPr txBox="1"/>
          <p:nvPr/>
        </p:nvSpPr>
        <p:spPr>
          <a:xfrm>
            <a:off x="2765544" y="3118937"/>
            <a:ext cx="732100" cy="646331"/>
          </a:xfrm>
          <a:prstGeom prst="rect">
            <a:avLst/>
          </a:prstGeom>
          <a:noFill/>
        </p:spPr>
        <p:txBody>
          <a:bodyPr wrap="square" rtlCol="0">
            <a:spAutoFit/>
          </a:bodyPr>
          <a:lstStyle/>
          <a:p>
            <a:pPr algn="ctr"/>
            <a:r>
              <a:rPr lang="en-US" dirty="0" err="1"/>
              <a:t>Itasy</a:t>
            </a:r>
            <a:endParaRPr lang="en-US" dirty="0"/>
          </a:p>
          <a:p>
            <a:pPr algn="ctr"/>
            <a:r>
              <a:rPr lang="en-US" dirty="0"/>
              <a:t>82 %</a:t>
            </a:r>
          </a:p>
        </p:txBody>
      </p:sp>
      <p:sp>
        <p:nvSpPr>
          <p:cNvPr id="53" name="TextBox 52">
            <a:extLst>
              <a:ext uri="{FF2B5EF4-FFF2-40B4-BE49-F238E27FC236}">
                <a16:creationId xmlns:a16="http://schemas.microsoft.com/office/drawing/2014/main" id="{92C958B0-40AF-D2C3-1B9C-7A239E15324B}"/>
              </a:ext>
            </a:extLst>
          </p:cNvPr>
          <p:cNvSpPr txBox="1"/>
          <p:nvPr/>
        </p:nvSpPr>
        <p:spPr>
          <a:xfrm>
            <a:off x="5898830" y="2654297"/>
            <a:ext cx="1750657" cy="646331"/>
          </a:xfrm>
          <a:prstGeom prst="rect">
            <a:avLst/>
          </a:prstGeom>
          <a:noFill/>
        </p:spPr>
        <p:txBody>
          <a:bodyPr wrap="square" rtlCol="0">
            <a:spAutoFit/>
          </a:bodyPr>
          <a:lstStyle/>
          <a:p>
            <a:pPr algn="ctr"/>
            <a:r>
              <a:rPr lang="en-US" dirty="0" err="1"/>
              <a:t>Analamanga</a:t>
            </a:r>
            <a:endParaRPr lang="en-US" dirty="0"/>
          </a:p>
          <a:p>
            <a:pPr algn="ctr"/>
            <a:r>
              <a:rPr lang="en-US" dirty="0"/>
              <a:t>73 %</a:t>
            </a:r>
          </a:p>
        </p:txBody>
      </p:sp>
      <p:cxnSp>
        <p:nvCxnSpPr>
          <p:cNvPr id="4" name="Straight Connector 3">
            <a:extLst>
              <a:ext uri="{FF2B5EF4-FFF2-40B4-BE49-F238E27FC236}">
                <a16:creationId xmlns:a16="http://schemas.microsoft.com/office/drawing/2014/main" id="{4BBA749E-20BA-7147-1436-5F2499A01627}"/>
              </a:ext>
            </a:extLst>
          </p:cNvPr>
          <p:cNvCxnSpPr>
            <a:cxnSpLocks/>
          </p:cNvCxnSpPr>
          <p:nvPr/>
        </p:nvCxnSpPr>
        <p:spPr>
          <a:xfrm flipH="1">
            <a:off x="5612386" y="2376243"/>
            <a:ext cx="724321" cy="26002"/>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C6FDCED7-2170-C120-6BA9-A983AF27E625}"/>
              </a:ext>
            </a:extLst>
          </p:cNvPr>
          <p:cNvCxnSpPr>
            <a:cxnSpLocks/>
          </p:cNvCxnSpPr>
          <p:nvPr/>
        </p:nvCxnSpPr>
        <p:spPr>
          <a:xfrm flipH="1" flipV="1">
            <a:off x="5835668" y="3240680"/>
            <a:ext cx="278044" cy="45023"/>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D33B0A00-8446-C03A-FEF2-D0AC7548610C}"/>
              </a:ext>
            </a:extLst>
          </p:cNvPr>
          <p:cNvCxnSpPr>
            <a:cxnSpLocks/>
            <a:endCxn id="30" idx="35"/>
          </p:cNvCxnSpPr>
          <p:nvPr/>
        </p:nvCxnSpPr>
        <p:spPr>
          <a:xfrm flipH="1" flipV="1">
            <a:off x="5177541" y="3408145"/>
            <a:ext cx="667103" cy="381764"/>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DB57C54D-E207-DFE1-C2F6-8A7EBC7724FA}"/>
              </a:ext>
            </a:extLst>
          </p:cNvPr>
          <p:cNvCxnSpPr>
            <a:cxnSpLocks/>
          </p:cNvCxnSpPr>
          <p:nvPr/>
        </p:nvCxnSpPr>
        <p:spPr>
          <a:xfrm flipH="1" flipV="1">
            <a:off x="5044896" y="4174331"/>
            <a:ext cx="602005" cy="159342"/>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989E7D47-872A-3760-0704-A4E1422D8115}"/>
              </a:ext>
            </a:extLst>
          </p:cNvPr>
          <p:cNvCxnSpPr>
            <a:cxnSpLocks/>
          </p:cNvCxnSpPr>
          <p:nvPr/>
        </p:nvCxnSpPr>
        <p:spPr>
          <a:xfrm flipH="1">
            <a:off x="5235650" y="4932741"/>
            <a:ext cx="24488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5F41B561-DC25-0A71-FCC7-7159F662C902}"/>
              </a:ext>
            </a:extLst>
          </p:cNvPr>
          <p:cNvCxnSpPr>
            <a:cxnSpLocks/>
          </p:cNvCxnSpPr>
          <p:nvPr/>
        </p:nvCxnSpPr>
        <p:spPr>
          <a:xfrm flipH="1" flipV="1">
            <a:off x="5098256" y="5447566"/>
            <a:ext cx="196625" cy="36868"/>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09D104AB-AA1E-4F57-8B76-642162464A9C}"/>
              </a:ext>
            </a:extLst>
          </p:cNvPr>
          <p:cNvCxnSpPr>
            <a:cxnSpLocks/>
          </p:cNvCxnSpPr>
          <p:nvPr/>
        </p:nvCxnSpPr>
        <p:spPr>
          <a:xfrm flipH="1">
            <a:off x="3248856" y="3777920"/>
            <a:ext cx="1205999" cy="22439"/>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023DA39B-4A61-EB11-CCED-58D87FABC1EF}"/>
              </a:ext>
            </a:extLst>
          </p:cNvPr>
          <p:cNvCxnSpPr>
            <a:cxnSpLocks/>
          </p:cNvCxnSpPr>
          <p:nvPr/>
        </p:nvCxnSpPr>
        <p:spPr>
          <a:xfrm flipH="1">
            <a:off x="2877105" y="4654956"/>
            <a:ext cx="1417985" cy="490155"/>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874F7FB4-B35D-E68C-DB5B-ED900EBD09C6}"/>
              </a:ext>
            </a:extLst>
          </p:cNvPr>
          <p:cNvCxnSpPr>
            <a:cxnSpLocks/>
          </p:cNvCxnSpPr>
          <p:nvPr/>
        </p:nvCxnSpPr>
        <p:spPr>
          <a:xfrm flipH="1">
            <a:off x="6060143" y="1857373"/>
            <a:ext cx="591802" cy="299629"/>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4428DD0A-7C4D-FB80-25F6-06E588269287}"/>
              </a:ext>
            </a:extLst>
          </p:cNvPr>
          <p:cNvCxnSpPr>
            <a:cxnSpLocks/>
          </p:cNvCxnSpPr>
          <p:nvPr/>
        </p:nvCxnSpPr>
        <p:spPr>
          <a:xfrm flipH="1" flipV="1">
            <a:off x="3384561" y="3318035"/>
            <a:ext cx="1339408" cy="117153"/>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A66BE16E-345F-EE1F-9641-B3830B9C352A}"/>
              </a:ext>
            </a:extLst>
          </p:cNvPr>
          <p:cNvCxnSpPr>
            <a:cxnSpLocks/>
          </p:cNvCxnSpPr>
          <p:nvPr/>
        </p:nvCxnSpPr>
        <p:spPr>
          <a:xfrm flipH="1" flipV="1">
            <a:off x="2842119" y="2893054"/>
            <a:ext cx="1424963" cy="313622"/>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952BBABD-651E-DB05-58AA-09075B26E849}"/>
              </a:ext>
            </a:extLst>
          </p:cNvPr>
          <p:cNvCxnSpPr>
            <a:cxnSpLocks/>
          </p:cNvCxnSpPr>
          <p:nvPr/>
        </p:nvCxnSpPr>
        <p:spPr>
          <a:xfrm flipH="1">
            <a:off x="5154686" y="2870808"/>
            <a:ext cx="1010056" cy="211569"/>
          </a:xfrm>
          <a:prstGeom prst="line">
            <a:avLst/>
          </a:prstGeom>
        </p:spPr>
        <p:style>
          <a:lnRef idx="1">
            <a:schemeClr val="dk1"/>
          </a:lnRef>
          <a:fillRef idx="0">
            <a:schemeClr val="dk1"/>
          </a:fillRef>
          <a:effectRef idx="0">
            <a:schemeClr val="dk1"/>
          </a:effectRef>
          <a:fontRef idx="minor">
            <a:schemeClr val="tx1"/>
          </a:fontRef>
        </p:style>
      </p:cxnSp>
      <p:grpSp>
        <p:nvGrpSpPr>
          <p:cNvPr id="3" name="Groupe 61">
            <a:extLst>
              <a:ext uri="{FF2B5EF4-FFF2-40B4-BE49-F238E27FC236}">
                <a16:creationId xmlns:a16="http://schemas.microsoft.com/office/drawing/2014/main" id="{3283D051-F70E-AB70-40A9-14A0FDED08D8}"/>
              </a:ext>
            </a:extLst>
          </p:cNvPr>
          <p:cNvGrpSpPr/>
          <p:nvPr/>
        </p:nvGrpSpPr>
        <p:grpSpPr>
          <a:xfrm>
            <a:off x="7536264" y="5701284"/>
            <a:ext cx="1541863" cy="916146"/>
            <a:chOff x="7536264" y="5389795"/>
            <a:chExt cx="1541863" cy="916146"/>
          </a:xfrm>
        </p:grpSpPr>
        <p:sp>
          <p:nvSpPr>
            <p:cNvPr id="54" name="Rectangle à coins arrondis 54">
              <a:extLst>
                <a:ext uri="{FF2B5EF4-FFF2-40B4-BE49-F238E27FC236}">
                  <a16:creationId xmlns:a16="http://schemas.microsoft.com/office/drawing/2014/main" id="{D9B9A994-6973-6558-528E-22B24459639E}"/>
                </a:ext>
              </a:extLst>
            </p:cNvPr>
            <p:cNvSpPr/>
            <p:nvPr/>
          </p:nvSpPr>
          <p:spPr>
            <a:xfrm>
              <a:off x="7536264" y="6077291"/>
              <a:ext cx="316686" cy="193592"/>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endParaRPr>
            </a:p>
          </p:txBody>
        </p:sp>
        <p:sp>
          <p:nvSpPr>
            <p:cNvPr id="55" name="Rectangle à coins arrondis 69">
              <a:extLst>
                <a:ext uri="{FF2B5EF4-FFF2-40B4-BE49-F238E27FC236}">
                  <a16:creationId xmlns:a16="http://schemas.microsoft.com/office/drawing/2014/main" id="{01A56D73-E3D9-4700-4A83-98E4B7715D5A}"/>
                </a:ext>
              </a:extLst>
            </p:cNvPr>
            <p:cNvSpPr/>
            <p:nvPr/>
          </p:nvSpPr>
          <p:spPr>
            <a:xfrm>
              <a:off x="7536264" y="5760583"/>
              <a:ext cx="316686" cy="193592"/>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Rectangle à coins arrondis 71">
              <a:extLst>
                <a:ext uri="{FF2B5EF4-FFF2-40B4-BE49-F238E27FC236}">
                  <a16:creationId xmlns:a16="http://schemas.microsoft.com/office/drawing/2014/main" id="{FDB68547-9B1C-279A-8937-4975418299ED}"/>
                </a:ext>
              </a:extLst>
            </p:cNvPr>
            <p:cNvSpPr/>
            <p:nvPr/>
          </p:nvSpPr>
          <p:spPr>
            <a:xfrm>
              <a:off x="7536264" y="5443875"/>
              <a:ext cx="316686" cy="193592"/>
            </a:xfrm>
            <a:prstGeom prst="round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ZoneTexte 60">
              <a:extLst>
                <a:ext uri="{FF2B5EF4-FFF2-40B4-BE49-F238E27FC236}">
                  <a16:creationId xmlns:a16="http://schemas.microsoft.com/office/drawing/2014/main" id="{232B1C05-8BB3-2919-0EB7-1A18CD611527}"/>
                </a:ext>
              </a:extLst>
            </p:cNvPr>
            <p:cNvSpPr txBox="1"/>
            <p:nvPr/>
          </p:nvSpPr>
          <p:spPr>
            <a:xfrm>
              <a:off x="7996558" y="5389795"/>
              <a:ext cx="973240" cy="276999"/>
            </a:xfrm>
            <a:prstGeom prst="rect">
              <a:avLst/>
            </a:prstGeom>
            <a:noFill/>
          </p:spPr>
          <p:txBody>
            <a:bodyPr wrap="square" rtlCol="0">
              <a:spAutoFit/>
            </a:bodyPr>
            <a:lstStyle/>
            <a:p>
              <a:r>
                <a:rPr lang="fr-FR" sz="1200" dirty="0"/>
                <a:t>25 % - 44 %</a:t>
              </a:r>
            </a:p>
          </p:txBody>
        </p:sp>
        <p:sp>
          <p:nvSpPr>
            <p:cNvPr id="59" name="ZoneTexte 72">
              <a:extLst>
                <a:ext uri="{FF2B5EF4-FFF2-40B4-BE49-F238E27FC236}">
                  <a16:creationId xmlns:a16="http://schemas.microsoft.com/office/drawing/2014/main" id="{875936C6-CB67-18BA-17EA-624E2AFD9B1C}"/>
                </a:ext>
              </a:extLst>
            </p:cNvPr>
            <p:cNvSpPr txBox="1"/>
            <p:nvPr/>
          </p:nvSpPr>
          <p:spPr>
            <a:xfrm>
              <a:off x="7996558" y="5718879"/>
              <a:ext cx="1022452" cy="276999"/>
            </a:xfrm>
            <a:prstGeom prst="rect">
              <a:avLst/>
            </a:prstGeom>
            <a:noFill/>
          </p:spPr>
          <p:txBody>
            <a:bodyPr wrap="square" rtlCol="0">
              <a:spAutoFit/>
            </a:bodyPr>
            <a:lstStyle/>
            <a:p>
              <a:r>
                <a:rPr lang="fr-FR" sz="1200" dirty="0"/>
                <a:t>45 % - 64 %</a:t>
              </a:r>
            </a:p>
          </p:txBody>
        </p:sp>
        <p:sp>
          <p:nvSpPr>
            <p:cNvPr id="61" name="ZoneTexte 74">
              <a:extLst>
                <a:ext uri="{FF2B5EF4-FFF2-40B4-BE49-F238E27FC236}">
                  <a16:creationId xmlns:a16="http://schemas.microsoft.com/office/drawing/2014/main" id="{08C7C74E-076D-83FB-C1E1-6B79DD209C82}"/>
                </a:ext>
              </a:extLst>
            </p:cNvPr>
            <p:cNvSpPr txBox="1"/>
            <p:nvPr/>
          </p:nvSpPr>
          <p:spPr>
            <a:xfrm>
              <a:off x="7996558" y="6028942"/>
              <a:ext cx="1081569" cy="276999"/>
            </a:xfrm>
            <a:prstGeom prst="rect">
              <a:avLst/>
            </a:prstGeom>
            <a:noFill/>
          </p:spPr>
          <p:txBody>
            <a:bodyPr wrap="square" rtlCol="0">
              <a:spAutoFit/>
            </a:bodyPr>
            <a:lstStyle/>
            <a:p>
              <a:r>
                <a:rPr lang="fr-FR" sz="1200" dirty="0"/>
                <a:t>65 % ou plus</a:t>
              </a:r>
            </a:p>
          </p:txBody>
        </p:sp>
      </p:grpSp>
    </p:spTree>
    <p:extLst>
      <p:ext uri="{BB962C8B-B14F-4D97-AF65-F5344CB8AC3E}">
        <p14:creationId xmlns:p14="http://schemas.microsoft.com/office/powerpoint/2010/main" val="3032205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noProof="0" dirty="0"/>
              <a:t>Tendances de la couverture vaccinale de base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99384363"/>
              </p:ext>
            </p:extLst>
          </p:nvPr>
        </p:nvGraphicFramePr>
        <p:xfrm>
          <a:off x="18256" y="1606550"/>
          <a:ext cx="912574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22349"/>
            <a:ext cx="9144000" cy="369332"/>
          </a:xfrm>
          <a:prstGeom prst="rect">
            <a:avLst/>
          </a:prstGeom>
          <a:noFill/>
        </p:spPr>
        <p:txBody>
          <a:bodyPr wrap="square" rtlCol="0">
            <a:spAutoFit/>
          </a:bodyPr>
          <a:lstStyle/>
          <a:p>
            <a:pPr algn="ctr"/>
            <a:r>
              <a:rPr lang="fr-FR" i="1" dirty="0"/>
              <a:t>Pourcentage d’enfants de 12-23 mois ayant reçu tous les vaccins de base</a:t>
            </a:r>
          </a:p>
        </p:txBody>
      </p:sp>
    </p:spTree>
    <p:extLst>
      <p:ext uri="{BB962C8B-B14F-4D97-AF65-F5344CB8AC3E}">
        <p14:creationId xmlns:p14="http://schemas.microsoft.com/office/powerpoint/2010/main" val="42341559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b="1" noProof="0" dirty="0"/>
              <a:t>Vaccins appropriés pour l’âge</a:t>
            </a:r>
          </a:p>
        </p:txBody>
      </p:sp>
      <p:sp>
        <p:nvSpPr>
          <p:cNvPr id="3" name="Content Placeholder 2"/>
          <p:cNvSpPr>
            <a:spLocks noGrp="1"/>
          </p:cNvSpPr>
          <p:nvPr>
            <p:ph idx="1"/>
          </p:nvPr>
        </p:nvSpPr>
        <p:spPr>
          <a:xfrm>
            <a:off x="457200" y="1606858"/>
            <a:ext cx="8229600" cy="5251142"/>
          </a:xfrm>
        </p:spPr>
        <p:txBody>
          <a:bodyPr>
            <a:normAutofit/>
          </a:bodyPr>
          <a:lstStyle/>
          <a:p>
            <a:pPr marL="0" indent="0">
              <a:spcBef>
                <a:spcPts val="0"/>
              </a:spcBef>
              <a:spcAft>
                <a:spcPts val="1800"/>
              </a:spcAft>
              <a:buClr>
                <a:schemeClr val="tx1"/>
              </a:buClr>
              <a:buNone/>
            </a:pPr>
            <a:r>
              <a:rPr lang="fr-FR" sz="3200" noProof="0" dirty="0"/>
              <a:t>En plus de tous les vaccins de base, il est recommandé que les enfants reçoivent :</a:t>
            </a:r>
          </a:p>
          <a:p>
            <a:pPr lvl="1">
              <a:spcBef>
                <a:spcPts val="0"/>
              </a:spcBef>
              <a:spcAft>
                <a:spcPts val="1800"/>
              </a:spcAft>
              <a:buClr>
                <a:schemeClr val="tx1"/>
              </a:buClr>
            </a:pPr>
            <a:r>
              <a:rPr lang="fr-FR" sz="2800" b="1" noProof="0" dirty="0">
                <a:solidFill>
                  <a:schemeClr val="accent5"/>
                </a:solidFill>
              </a:rPr>
              <a:t>1 dose de vaccin contre la P</a:t>
            </a:r>
            <a:r>
              <a:rPr lang="fr-FR" sz="2800" b="1" dirty="0" err="1">
                <a:solidFill>
                  <a:schemeClr val="accent5"/>
                </a:solidFill>
              </a:rPr>
              <a:t>olio</a:t>
            </a:r>
            <a:r>
              <a:rPr lang="fr-FR" sz="2800" b="1" dirty="0">
                <a:solidFill>
                  <a:schemeClr val="accent5"/>
                </a:solidFill>
              </a:rPr>
              <a:t> </a:t>
            </a:r>
            <a:r>
              <a:rPr lang="fr-FR" sz="2800" b="1" noProof="0" dirty="0">
                <a:solidFill>
                  <a:schemeClr val="accent5"/>
                </a:solidFill>
              </a:rPr>
              <a:t>à la naissance</a:t>
            </a:r>
          </a:p>
          <a:p>
            <a:pPr lvl="1">
              <a:spcBef>
                <a:spcPts val="0"/>
              </a:spcBef>
              <a:spcAft>
                <a:spcPts val="1800"/>
              </a:spcAft>
              <a:buClr>
                <a:schemeClr val="tx1"/>
              </a:buClr>
            </a:pPr>
            <a:r>
              <a:rPr lang="fr-FR" sz="2800" b="1" dirty="0">
                <a:solidFill>
                  <a:schemeClr val="accent5"/>
                </a:solidFill>
              </a:rPr>
              <a:t>1 dose de Vaccin Polio Inactivé</a:t>
            </a:r>
            <a:endParaRPr lang="fr-FR" sz="2800" b="1" noProof="0" dirty="0">
              <a:solidFill>
                <a:schemeClr val="accent5"/>
              </a:solidFill>
            </a:endParaRPr>
          </a:p>
          <a:p>
            <a:pPr lvl="1">
              <a:spcBef>
                <a:spcPts val="0"/>
              </a:spcBef>
              <a:spcAft>
                <a:spcPts val="1800"/>
              </a:spcAft>
              <a:buClr>
                <a:schemeClr val="tx1"/>
              </a:buClr>
            </a:pPr>
            <a:r>
              <a:rPr lang="fr-FR" sz="2800" b="1" noProof="0" dirty="0">
                <a:solidFill>
                  <a:schemeClr val="accent5"/>
                </a:solidFill>
              </a:rPr>
              <a:t>3 doses de vaccin contre le  pneumocoque</a:t>
            </a:r>
          </a:p>
          <a:p>
            <a:pPr lvl="1">
              <a:spcBef>
                <a:spcPts val="0"/>
              </a:spcBef>
              <a:spcAft>
                <a:spcPts val="1800"/>
              </a:spcAft>
              <a:buClr>
                <a:schemeClr val="tx1"/>
              </a:buClr>
            </a:pPr>
            <a:r>
              <a:rPr lang="fr-FR" sz="2800" b="1" noProof="0" dirty="0">
                <a:solidFill>
                  <a:schemeClr val="accent5"/>
                </a:solidFill>
              </a:rPr>
              <a:t>2 doses de vaccin contre le Rotavirus </a:t>
            </a:r>
          </a:p>
        </p:txBody>
      </p:sp>
    </p:spTree>
    <p:extLst>
      <p:ext uri="{BB962C8B-B14F-4D97-AF65-F5344CB8AC3E}">
        <p14:creationId xmlns:p14="http://schemas.microsoft.com/office/powerpoint/2010/main" val="3131066317"/>
      </p:ext>
    </p:extLst>
  </p:cSld>
  <p:clrMapOvr>
    <a:masterClrMapping/>
  </p:clrMapOvr>
</p:sld>
</file>

<file path=ppt/theme/theme1.xml><?xml version="1.0" encoding="utf-8"?>
<a:theme xmlns:a="http://schemas.openxmlformats.org/drawingml/2006/main" name="Office Theme">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stom Design">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VMX3MACP777Z-1177381151-19892</_dlc_DocId>
    <_dlc_DocIdUrl xmlns="d16efad5-0601-4cf0-b7c2-89968258c777">
      <Url>https://icfonline.sharepoint.com/sites/ihd-dhs/Dissemination/_layouts/15/DocIdRedir.aspx?ID=VMX3MACP777Z-1177381151-19892</Url>
      <Description>VMX3MACP777Z-1177381151-19892</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8E480C36-DF8A-4173-B7C0-5BDB1AC120DC}">
  <ds:schemaRefs>
    <ds:schemaRef ds:uri="http://schemas.microsoft.com/sharepoint/v3/contenttype/forms"/>
  </ds:schemaRefs>
</ds:datastoreItem>
</file>

<file path=customXml/itemProps2.xml><?xml version="1.0" encoding="utf-8"?>
<ds:datastoreItem xmlns:ds="http://schemas.openxmlformats.org/officeDocument/2006/customXml" ds:itemID="{B40F2EDC-00F9-498D-8BBB-A6851C289A61}">
  <ds:schemaRefs>
    <ds:schemaRef ds:uri="http://purl.org/dc/terms/"/>
    <ds:schemaRef ds:uri="http://schemas.microsoft.com/office/2006/documentManagement/types"/>
    <ds:schemaRef ds:uri="http://schemas.microsoft.com/office/infopath/2007/PartnerControls"/>
    <ds:schemaRef ds:uri="http://purl.org/dc/dcmitype/"/>
    <ds:schemaRef ds:uri="fa6a9aea-fb0f-4ddd-aff8-712634b7d5fe"/>
    <ds:schemaRef ds:uri="http://schemas.microsoft.com/office/2006/metadata/properties"/>
    <ds:schemaRef ds:uri="http://schemas.openxmlformats.org/package/2006/metadata/core-properties"/>
    <ds:schemaRef ds:uri="http://purl.org/dc/elements/1.1/"/>
    <ds:schemaRef ds:uri="http://www.w3.org/XML/1998/namespace"/>
    <ds:schemaRef ds:uri="83c4e5ee-5eea-4e8c-8b50-726738bccb6e"/>
    <ds:schemaRef ds:uri="d16efad5-0601-4cf0-b7c2-89968258c777"/>
  </ds:schemaRefs>
</ds:datastoreItem>
</file>

<file path=customXml/itemProps3.xml><?xml version="1.0" encoding="utf-8"?>
<ds:datastoreItem xmlns:ds="http://schemas.openxmlformats.org/officeDocument/2006/customXml" ds:itemID="{95AF3D06-B55D-4B6E-B43A-3AAEE1DA9E2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CA8A8A55-A22C-450C-836B-8DB99E48F311}">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1515</TotalTime>
  <Words>1184</Words>
  <Application>Microsoft Office PowerPoint</Application>
  <PresentationFormat>On-screen Show (4:3)</PresentationFormat>
  <Paragraphs>141</Paragraphs>
  <Slides>17</Slides>
  <Notes>14</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17</vt:i4>
      </vt:variant>
    </vt:vector>
  </HeadingPairs>
  <TitlesOfParts>
    <vt:vector size="23" baseType="lpstr">
      <vt:lpstr>Arial</vt:lpstr>
      <vt:lpstr>Calibri</vt:lpstr>
      <vt:lpstr>Office Theme</vt:lpstr>
      <vt:lpstr>Custom Design</vt:lpstr>
      <vt:lpstr>1_Custom Design</vt:lpstr>
      <vt:lpstr>Custom Design</vt:lpstr>
      <vt:lpstr>PowerPoint Presentation</vt:lpstr>
      <vt:lpstr>PowerPoint Presentation</vt:lpstr>
      <vt:lpstr>Vaccinations infantiles de base</vt:lpstr>
      <vt:lpstr>Vaccinations infantiles de base</vt:lpstr>
      <vt:lpstr>Couverture vaccinale de base selon le niveau d’instruction de la mère</vt:lpstr>
      <vt:lpstr>Couverture vaccinale de base  selon le bien-être économique</vt:lpstr>
      <vt:lpstr>Couverture vaccinale de base selon la région</vt:lpstr>
      <vt:lpstr>Tendances de la couverture vaccinale de base</vt:lpstr>
      <vt:lpstr>Vaccins appropriés pour l’âge</vt:lpstr>
      <vt:lpstr>Vaccins appropriés pour l’âge</vt:lpstr>
      <vt:lpstr>PowerPoint Presentation</vt:lpstr>
      <vt:lpstr>Prévalence et traitement des maladies des enfants</vt:lpstr>
      <vt:lpstr>Prévalence de la diarrhée selon l’âge</vt:lpstr>
      <vt:lpstr>Traitement de la diarrhée</vt:lpstr>
      <vt:lpstr>Pratiques alimentaires durant la diarrhée : Liquides Données</vt:lpstr>
      <vt:lpstr>PowerPoint Presentation</vt:lpstr>
      <vt:lpstr>Résultats Clés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Health_American English</dc:title>
  <dc:creator>Zweimueller, Sally</dc:creator>
  <cp:lastModifiedBy>McFarland, Annette</cp:lastModifiedBy>
  <cp:revision>174</cp:revision>
  <dcterms:created xsi:type="dcterms:W3CDTF">2017-05-18T16:43:03Z</dcterms:created>
  <dcterms:modified xsi:type="dcterms:W3CDTF">2022-08-25T08:52:18Z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MediaServiceImageTags">
    <vt:lpwstr/>
  </property>
  <property fmtid="{D5CDD505-2E9C-101B-9397-08002B2CF9AE}" pid="4" name="_dlc_DocIdItemGuid">
    <vt:lpwstr>a0503a74-c7c1-49ef-bf79-72d09f1493a6</vt:lpwstr>
  </property>
</Properties>
</file>