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2"/>
  </p:notesMasterIdLst>
  <p:sldIdLst>
    <p:sldId id="257" r:id="rId8"/>
    <p:sldId id="294" r:id="rId9"/>
    <p:sldId id="302" r:id="rId10"/>
    <p:sldId id="296" r:id="rId11"/>
    <p:sldId id="300" r:id="rId12"/>
    <p:sldId id="297" r:id="rId13"/>
    <p:sldId id="307" r:id="rId14"/>
    <p:sldId id="312" r:id="rId15"/>
    <p:sldId id="311" r:id="rId16"/>
    <p:sldId id="310" r:id="rId17"/>
    <p:sldId id="319" r:id="rId18"/>
    <p:sldId id="309" r:id="rId19"/>
    <p:sldId id="315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  <p:cmAuthor id="2" name="Linn, Anne" initials="LA" lastIdx="1" clrIdx="1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431A48-A729-4E7D-8E94-587434C2F887}" v="2" dt="2022-08-23T12:00:44.1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67" autoAdjust="0"/>
    <p:restoredTop sz="84488" autoAdjust="0"/>
  </p:normalViewPr>
  <p:slideViewPr>
    <p:cSldViewPr snapToGrid="0">
      <p:cViewPr varScale="1">
        <p:scale>
          <a:sx n="100" d="100"/>
          <a:sy n="100" d="100"/>
        </p:scale>
        <p:origin x="532" y="5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682E220C-2646-43B7-B3E3-96DABDCD53DC}"/>
    <pc:docChg chg="custSel modSld modMainMaster">
      <pc:chgData name="McFarland, Annette" userId="e93d1f50-85ab-41a8-a34a-185a53159573" providerId="ADAL" clId="{682E220C-2646-43B7-B3E3-96DABDCD53DC}" dt="2022-07-28T15:23:33.467" v="54" actId="16037"/>
      <pc:docMkLst>
        <pc:docMk/>
      </pc:docMkLst>
      <pc:sldChg chg="modSp mod">
        <pc:chgData name="McFarland, Annette" userId="e93d1f50-85ab-41a8-a34a-185a53159573" providerId="ADAL" clId="{682E220C-2646-43B7-B3E3-96DABDCD53DC}" dt="2022-07-28T13:29:14.047" v="22" actId="6549"/>
        <pc:sldMkLst>
          <pc:docMk/>
          <pc:sldMk cId="1289625166" sldId="257"/>
        </pc:sldMkLst>
        <pc:spChg chg="mod">
          <ac:chgData name="McFarland, Annette" userId="e93d1f50-85ab-41a8-a34a-185a53159573" providerId="ADAL" clId="{682E220C-2646-43B7-B3E3-96DABDCD53DC}" dt="2022-07-28T13:29:14.047" v="22" actId="6549"/>
          <ac:spMkLst>
            <pc:docMk/>
            <pc:sldMk cId="1289625166" sldId="257"/>
            <ac:spMk id="2" creationId="{00000000-0000-0000-0000-000000000000}"/>
          </ac:spMkLst>
        </pc:spChg>
      </pc:sldChg>
      <pc:sldMasterChg chg="addSp delSp modSp mod">
        <pc:chgData name="McFarland, Annette" userId="e93d1f50-85ab-41a8-a34a-185a53159573" providerId="ADAL" clId="{682E220C-2646-43B7-B3E3-96DABDCD53DC}" dt="2022-07-28T15:23:33.467" v="54" actId="16037"/>
        <pc:sldMasterMkLst>
          <pc:docMk/>
          <pc:sldMasterMk cId="3242073853" sldId="2147483660"/>
        </pc:sldMasterMkLst>
        <pc:spChg chg="add mod">
          <ac:chgData name="McFarland, Annette" userId="e93d1f50-85ab-41a8-a34a-185a53159573" providerId="ADAL" clId="{682E220C-2646-43B7-B3E3-96DABDCD53DC}" dt="2022-07-28T15:23:33.467" v="54" actId="16037"/>
          <ac:spMkLst>
            <pc:docMk/>
            <pc:sldMasterMk cId="3242073853" sldId="2147483660"/>
            <ac:spMk id="8" creationId="{C0B530BD-D14C-70B1-733A-D300DBD2D122}"/>
          </ac:spMkLst>
        </pc:spChg>
        <pc:spChg chg="add mod">
          <ac:chgData name="McFarland, Annette" userId="e93d1f50-85ab-41a8-a34a-185a53159573" providerId="ADAL" clId="{682E220C-2646-43B7-B3E3-96DABDCD53DC}" dt="2022-07-28T15:23:33.467" v="54" actId="16037"/>
          <ac:spMkLst>
            <pc:docMk/>
            <pc:sldMasterMk cId="3242073853" sldId="2147483660"/>
            <ac:spMk id="9" creationId="{F6379A64-82A5-1EC5-5B9B-453ABCCB0391}"/>
          </ac:spMkLst>
        </pc:spChg>
        <pc:spChg chg="mod">
          <ac:chgData name="McFarland, Annette" userId="e93d1f50-85ab-41a8-a34a-185a53159573" providerId="ADAL" clId="{682E220C-2646-43B7-B3E3-96DABDCD53DC}" dt="2022-07-28T15:23:26.025" v="49" actId="20577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682E220C-2646-43B7-B3E3-96DABDCD53DC}" dt="2022-07-28T15:23:29.984" v="52" actId="478"/>
          <ac:spMkLst>
            <pc:docMk/>
            <pc:sldMasterMk cId="3242073853" sldId="2147483660"/>
            <ac:spMk id="23" creationId="{00000000-0000-0000-0000-000000000000}"/>
          </ac:spMkLst>
        </pc:spChg>
        <pc:spChg chg="del">
          <ac:chgData name="McFarland, Annette" userId="e93d1f50-85ab-41a8-a34a-185a53159573" providerId="ADAL" clId="{682E220C-2646-43B7-B3E3-96DABDCD53DC}" dt="2022-07-28T15:23:29.073" v="51" actId="478"/>
          <ac:spMkLst>
            <pc:docMk/>
            <pc:sldMasterMk cId="3242073853" sldId="2147483660"/>
            <ac:spMk id="24" creationId="{00000000-0000-0000-0000-000000000000}"/>
          </ac:spMkLst>
        </pc:spChg>
        <pc:picChg chg="add mod">
          <ac:chgData name="McFarland, Annette" userId="e93d1f50-85ab-41a8-a34a-185a53159573" providerId="ADAL" clId="{682E220C-2646-43B7-B3E3-96DABDCD53DC}" dt="2022-07-28T15:23:33.467" v="54" actId="16037"/>
          <ac:picMkLst>
            <pc:docMk/>
            <pc:sldMasterMk cId="3242073853" sldId="2147483660"/>
            <ac:picMk id="7" creationId="{B5DA99EF-90EC-8469-B087-20A636AEEF30}"/>
          </ac:picMkLst>
        </pc:picChg>
        <pc:picChg chg="del">
          <ac:chgData name="McFarland, Annette" userId="e93d1f50-85ab-41a8-a34a-185a53159573" providerId="ADAL" clId="{682E220C-2646-43B7-B3E3-96DABDCD53DC}" dt="2022-07-28T15:23:28.274" v="50" actId="478"/>
          <ac:picMkLst>
            <pc:docMk/>
            <pc:sldMasterMk cId="3242073853" sldId="2147483660"/>
            <ac:picMk id="14" creationId="{00000000-0000-0000-0000-000000000000}"/>
          </ac:picMkLst>
        </pc:picChg>
      </pc:sldMasterChg>
    </pc:docChg>
  </pc:docChgLst>
  <pc:docChgLst>
    <pc:chgData name="Vadnais, Sabina" userId="e0a5976f-0446-4474-aa64-fce0035d6983" providerId="ADAL" clId="{0B6BF8DE-2F25-4732-8276-394FB7F9317F}"/>
    <pc:docChg chg="custSel modSld">
      <pc:chgData name="Vadnais, Sabina" userId="e0a5976f-0446-4474-aa64-fce0035d6983" providerId="ADAL" clId="{0B6BF8DE-2F25-4732-8276-394FB7F9317F}" dt="2022-08-17T20:10:44.155" v="35" actId="20577"/>
      <pc:docMkLst>
        <pc:docMk/>
      </pc:docMkLst>
      <pc:sldChg chg="addSp modSp mod delCm">
        <pc:chgData name="Vadnais, Sabina" userId="e0a5976f-0446-4474-aa64-fce0035d6983" providerId="ADAL" clId="{0B6BF8DE-2F25-4732-8276-394FB7F9317F}" dt="2022-08-17T20:09:49.689" v="10" actId="1076"/>
        <pc:sldMkLst>
          <pc:docMk/>
          <pc:sldMk cId="3879451949" sldId="294"/>
        </pc:sldMkLst>
        <pc:spChg chg="mod">
          <ac:chgData name="Vadnais, Sabina" userId="e0a5976f-0446-4474-aa64-fce0035d6983" providerId="ADAL" clId="{0B6BF8DE-2F25-4732-8276-394FB7F9317F}" dt="2022-08-17T20:09:30.741" v="4" actId="20577"/>
          <ac:spMkLst>
            <pc:docMk/>
            <pc:sldMk cId="3879451949" sldId="294"/>
            <ac:spMk id="6" creationId="{00000000-0000-0000-0000-000000000000}"/>
          </ac:spMkLst>
        </pc:spChg>
        <pc:picChg chg="add mod">
          <ac:chgData name="Vadnais, Sabina" userId="e0a5976f-0446-4474-aa64-fce0035d6983" providerId="ADAL" clId="{0B6BF8DE-2F25-4732-8276-394FB7F9317F}" dt="2022-08-17T20:09:49.689" v="10" actId="1076"/>
          <ac:picMkLst>
            <pc:docMk/>
            <pc:sldMk cId="3879451949" sldId="294"/>
            <ac:picMk id="3" creationId="{D67CFDF8-B17F-4077-9DFA-5801E774A114}"/>
          </ac:picMkLst>
        </pc:picChg>
      </pc:sldChg>
      <pc:sldChg chg="addSp modSp mod delCm">
        <pc:chgData name="Vadnais, Sabina" userId="e0a5976f-0446-4474-aa64-fce0035d6983" providerId="ADAL" clId="{0B6BF8DE-2F25-4732-8276-394FB7F9317F}" dt="2022-08-17T20:10:10.098" v="15" actId="1076"/>
        <pc:sldMkLst>
          <pc:docMk/>
          <pc:sldMk cId="411566342" sldId="307"/>
        </pc:sldMkLst>
        <pc:picChg chg="add mod">
          <ac:chgData name="Vadnais, Sabina" userId="e0a5976f-0446-4474-aa64-fce0035d6983" providerId="ADAL" clId="{0B6BF8DE-2F25-4732-8276-394FB7F9317F}" dt="2022-08-17T20:10:10.098" v="15" actId="1076"/>
          <ac:picMkLst>
            <pc:docMk/>
            <pc:sldMk cId="411566342" sldId="307"/>
            <ac:picMk id="3" creationId="{AA660F89-ABA5-4C49-898F-6DCA10594454}"/>
          </ac:picMkLst>
        </pc:picChg>
      </pc:sldChg>
      <pc:sldChg chg="addSp modSp mod">
        <pc:chgData name="Vadnais, Sabina" userId="e0a5976f-0446-4474-aa64-fce0035d6983" providerId="ADAL" clId="{0B6BF8DE-2F25-4732-8276-394FB7F9317F}" dt="2022-08-17T20:10:29.458" v="25" actId="20577"/>
        <pc:sldMkLst>
          <pc:docMk/>
          <pc:sldMk cId="3823698643" sldId="309"/>
        </pc:sldMkLst>
        <pc:spChg chg="mod">
          <ac:chgData name="Vadnais, Sabina" userId="e0a5976f-0446-4474-aa64-fce0035d6983" providerId="ADAL" clId="{0B6BF8DE-2F25-4732-8276-394FB7F9317F}" dt="2022-08-17T20:10:29.458" v="25" actId="20577"/>
          <ac:spMkLst>
            <pc:docMk/>
            <pc:sldMk cId="3823698643" sldId="309"/>
            <ac:spMk id="6" creationId="{00000000-0000-0000-0000-000000000000}"/>
          </ac:spMkLst>
        </pc:spChg>
        <pc:picChg chg="add mod">
          <ac:chgData name="Vadnais, Sabina" userId="e0a5976f-0446-4474-aa64-fce0035d6983" providerId="ADAL" clId="{0B6BF8DE-2F25-4732-8276-394FB7F9317F}" dt="2022-08-17T20:10:27.086" v="20" actId="1076"/>
          <ac:picMkLst>
            <pc:docMk/>
            <pc:sldMk cId="3823698643" sldId="309"/>
            <ac:picMk id="3" creationId="{9BD598B7-DE2B-42CC-9DED-117807631CC8}"/>
          </ac:picMkLst>
        </pc:picChg>
      </pc:sldChg>
      <pc:sldChg chg="addSp modSp mod">
        <pc:chgData name="Vadnais, Sabina" userId="e0a5976f-0446-4474-aa64-fce0035d6983" providerId="ADAL" clId="{0B6BF8DE-2F25-4732-8276-394FB7F9317F}" dt="2022-08-17T20:10:44.155" v="35" actId="20577"/>
        <pc:sldMkLst>
          <pc:docMk/>
          <pc:sldMk cId="3494985353" sldId="310"/>
        </pc:sldMkLst>
        <pc:spChg chg="mod">
          <ac:chgData name="Vadnais, Sabina" userId="e0a5976f-0446-4474-aa64-fce0035d6983" providerId="ADAL" clId="{0B6BF8DE-2F25-4732-8276-394FB7F9317F}" dt="2022-08-17T20:10:44.155" v="35" actId="20577"/>
          <ac:spMkLst>
            <pc:docMk/>
            <pc:sldMk cId="3494985353" sldId="310"/>
            <ac:spMk id="6" creationId="{00000000-0000-0000-0000-000000000000}"/>
          </ac:spMkLst>
        </pc:spChg>
        <pc:picChg chg="add mod">
          <ac:chgData name="Vadnais, Sabina" userId="e0a5976f-0446-4474-aa64-fce0035d6983" providerId="ADAL" clId="{0B6BF8DE-2F25-4732-8276-394FB7F9317F}" dt="2022-08-17T20:10:41.809" v="30" actId="1076"/>
          <ac:picMkLst>
            <pc:docMk/>
            <pc:sldMk cId="3494985353" sldId="310"/>
            <ac:picMk id="3" creationId="{8742D592-A840-4CAC-8958-CBE3B5767274}"/>
          </ac:picMkLst>
        </pc:picChg>
      </pc:sldChg>
    </pc:docChg>
  </pc:docChgLst>
  <pc:docChgLst>
    <pc:chgData name="McFarland, Annette" userId="e93d1f50-85ab-41a8-a34a-185a53159573" providerId="ADAL" clId="{8521E27A-ECB3-490C-A011-32A196C4B8D3}"/>
    <pc:docChg chg="custSel modSld">
      <pc:chgData name="McFarland, Annette" userId="e93d1f50-85ab-41a8-a34a-185a53159573" providerId="ADAL" clId="{8521E27A-ECB3-490C-A011-32A196C4B8D3}" dt="2022-08-20T08:20:29.292" v="61"/>
      <pc:docMkLst>
        <pc:docMk/>
      </pc:docMkLst>
      <pc:sldChg chg="modSp mod">
        <pc:chgData name="McFarland, Annette" userId="e93d1f50-85ab-41a8-a34a-185a53159573" providerId="ADAL" clId="{8521E27A-ECB3-490C-A011-32A196C4B8D3}" dt="2022-08-20T07:49:21.601" v="13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8521E27A-ECB3-490C-A011-32A196C4B8D3}" dt="2022-08-20T07:49:21.601" v="13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addSp delSp modSp mod">
        <pc:chgData name="McFarland, Annette" userId="e93d1f50-85ab-41a8-a34a-185a53159573" providerId="ADAL" clId="{8521E27A-ECB3-490C-A011-32A196C4B8D3}" dt="2022-08-20T08:19:59.636" v="52" actId="20577"/>
        <pc:sldMkLst>
          <pc:docMk/>
          <pc:sldMk cId="3879451949" sldId="294"/>
        </pc:sldMkLst>
        <pc:spChg chg="mod">
          <ac:chgData name="McFarland, Annette" userId="e93d1f50-85ab-41a8-a34a-185a53159573" providerId="ADAL" clId="{8521E27A-ECB3-490C-A011-32A196C4B8D3}" dt="2022-08-20T08:19:59.636" v="52" actId="20577"/>
          <ac:spMkLst>
            <pc:docMk/>
            <pc:sldMk cId="3879451949" sldId="294"/>
            <ac:spMk id="6" creationId="{00000000-0000-0000-0000-000000000000}"/>
          </ac:spMkLst>
        </pc:spChg>
        <pc:picChg chg="del">
          <ac:chgData name="McFarland, Annette" userId="e93d1f50-85ab-41a8-a34a-185a53159573" providerId="ADAL" clId="{8521E27A-ECB3-490C-A011-32A196C4B8D3}" dt="2022-08-20T08:19:11.994" v="14" actId="478"/>
          <ac:picMkLst>
            <pc:docMk/>
            <pc:sldMk cId="3879451949" sldId="294"/>
            <ac:picMk id="3" creationId="{D67CFDF8-B17F-4077-9DFA-5801E774A114}"/>
          </ac:picMkLst>
        </pc:picChg>
        <pc:picChg chg="add mod">
          <ac:chgData name="McFarland, Annette" userId="e93d1f50-85ab-41a8-a34a-185a53159573" providerId="ADAL" clId="{8521E27A-ECB3-490C-A011-32A196C4B8D3}" dt="2022-08-20T08:19:40.638" v="23" actId="1076"/>
          <ac:picMkLst>
            <pc:docMk/>
            <pc:sldMk cId="3879451949" sldId="294"/>
            <ac:picMk id="4" creationId="{6BE70AB0-D5B8-C078-CA37-4D52EAD85FD3}"/>
          </ac:picMkLst>
        </pc:picChg>
      </pc:sldChg>
      <pc:sldChg chg="addSp delSp modSp mod">
        <pc:chgData name="McFarland, Annette" userId="e93d1f50-85ab-41a8-a34a-185a53159573" providerId="ADAL" clId="{8521E27A-ECB3-490C-A011-32A196C4B8D3}" dt="2022-08-20T08:20:14.358" v="55"/>
        <pc:sldMkLst>
          <pc:docMk/>
          <pc:sldMk cId="411566342" sldId="307"/>
        </pc:sldMkLst>
        <pc:spChg chg="del">
          <ac:chgData name="McFarland, Annette" userId="e93d1f50-85ab-41a8-a34a-185a53159573" providerId="ADAL" clId="{8521E27A-ECB3-490C-A011-32A196C4B8D3}" dt="2022-08-20T08:20:13.469" v="54" actId="478"/>
          <ac:spMkLst>
            <pc:docMk/>
            <pc:sldMk cId="411566342" sldId="307"/>
            <ac:spMk id="6" creationId="{00000000-0000-0000-0000-000000000000}"/>
          </ac:spMkLst>
        </pc:spChg>
        <pc:spChg chg="add mod">
          <ac:chgData name="McFarland, Annette" userId="e93d1f50-85ab-41a8-a34a-185a53159573" providerId="ADAL" clId="{8521E27A-ECB3-490C-A011-32A196C4B8D3}" dt="2022-08-20T08:20:14.358" v="55"/>
          <ac:spMkLst>
            <pc:docMk/>
            <pc:sldMk cId="411566342" sldId="307"/>
            <ac:spMk id="7" creationId="{26E40E4A-AC8E-8885-E7DA-14F0641E1517}"/>
          </ac:spMkLst>
        </pc:spChg>
        <pc:picChg chg="del">
          <ac:chgData name="McFarland, Annette" userId="e93d1f50-85ab-41a8-a34a-185a53159573" providerId="ADAL" clId="{8521E27A-ECB3-490C-A011-32A196C4B8D3}" dt="2022-08-20T08:20:11.164" v="53" actId="478"/>
          <ac:picMkLst>
            <pc:docMk/>
            <pc:sldMk cId="411566342" sldId="307"/>
            <ac:picMk id="3" creationId="{AA660F89-ABA5-4C49-898F-6DCA10594454}"/>
          </ac:picMkLst>
        </pc:picChg>
        <pc:picChg chg="add mod">
          <ac:chgData name="McFarland, Annette" userId="e93d1f50-85ab-41a8-a34a-185a53159573" providerId="ADAL" clId="{8521E27A-ECB3-490C-A011-32A196C4B8D3}" dt="2022-08-20T08:20:14.358" v="55"/>
          <ac:picMkLst>
            <pc:docMk/>
            <pc:sldMk cId="411566342" sldId="307"/>
            <ac:picMk id="8" creationId="{329C134D-F7DE-79D5-2197-13BB5D65B4B6}"/>
          </ac:picMkLst>
        </pc:picChg>
      </pc:sldChg>
      <pc:sldChg chg="addSp delSp modSp mod">
        <pc:chgData name="McFarland, Annette" userId="e93d1f50-85ab-41a8-a34a-185a53159573" providerId="ADAL" clId="{8521E27A-ECB3-490C-A011-32A196C4B8D3}" dt="2022-08-20T08:20:22.495" v="58"/>
        <pc:sldMkLst>
          <pc:docMk/>
          <pc:sldMk cId="3823698643" sldId="309"/>
        </pc:sldMkLst>
        <pc:spChg chg="del">
          <ac:chgData name="McFarland, Annette" userId="e93d1f50-85ab-41a8-a34a-185a53159573" providerId="ADAL" clId="{8521E27A-ECB3-490C-A011-32A196C4B8D3}" dt="2022-08-20T08:20:21.598" v="57" actId="478"/>
          <ac:spMkLst>
            <pc:docMk/>
            <pc:sldMk cId="3823698643" sldId="309"/>
            <ac:spMk id="6" creationId="{00000000-0000-0000-0000-000000000000}"/>
          </ac:spMkLst>
        </pc:spChg>
        <pc:spChg chg="add mod">
          <ac:chgData name="McFarland, Annette" userId="e93d1f50-85ab-41a8-a34a-185a53159573" providerId="ADAL" clId="{8521E27A-ECB3-490C-A011-32A196C4B8D3}" dt="2022-08-20T08:20:22.495" v="58"/>
          <ac:spMkLst>
            <pc:docMk/>
            <pc:sldMk cId="3823698643" sldId="309"/>
            <ac:spMk id="7" creationId="{F839A28D-67A9-27BB-B2E7-AAFFB4867784}"/>
          </ac:spMkLst>
        </pc:spChg>
        <pc:picChg chg="del">
          <ac:chgData name="McFarland, Annette" userId="e93d1f50-85ab-41a8-a34a-185a53159573" providerId="ADAL" clId="{8521E27A-ECB3-490C-A011-32A196C4B8D3}" dt="2022-08-20T08:20:19.818" v="56" actId="478"/>
          <ac:picMkLst>
            <pc:docMk/>
            <pc:sldMk cId="3823698643" sldId="309"/>
            <ac:picMk id="3" creationId="{9BD598B7-DE2B-42CC-9DED-117807631CC8}"/>
          </ac:picMkLst>
        </pc:picChg>
        <pc:picChg chg="add mod">
          <ac:chgData name="McFarland, Annette" userId="e93d1f50-85ab-41a8-a34a-185a53159573" providerId="ADAL" clId="{8521E27A-ECB3-490C-A011-32A196C4B8D3}" dt="2022-08-20T08:20:22.495" v="58"/>
          <ac:picMkLst>
            <pc:docMk/>
            <pc:sldMk cId="3823698643" sldId="309"/>
            <ac:picMk id="8" creationId="{8425032F-EC67-56CB-D445-D568A6735430}"/>
          </ac:picMkLst>
        </pc:picChg>
      </pc:sldChg>
      <pc:sldChg chg="addSp delSp modSp mod">
        <pc:chgData name="McFarland, Annette" userId="e93d1f50-85ab-41a8-a34a-185a53159573" providerId="ADAL" clId="{8521E27A-ECB3-490C-A011-32A196C4B8D3}" dt="2022-08-20T08:20:29.292" v="61"/>
        <pc:sldMkLst>
          <pc:docMk/>
          <pc:sldMk cId="3494985353" sldId="310"/>
        </pc:sldMkLst>
        <pc:spChg chg="del">
          <ac:chgData name="McFarland, Annette" userId="e93d1f50-85ab-41a8-a34a-185a53159573" providerId="ADAL" clId="{8521E27A-ECB3-490C-A011-32A196C4B8D3}" dt="2022-08-20T08:20:28.430" v="60" actId="478"/>
          <ac:spMkLst>
            <pc:docMk/>
            <pc:sldMk cId="3494985353" sldId="310"/>
            <ac:spMk id="6" creationId="{00000000-0000-0000-0000-000000000000}"/>
          </ac:spMkLst>
        </pc:spChg>
        <pc:spChg chg="add mod">
          <ac:chgData name="McFarland, Annette" userId="e93d1f50-85ab-41a8-a34a-185a53159573" providerId="ADAL" clId="{8521E27A-ECB3-490C-A011-32A196C4B8D3}" dt="2022-08-20T08:20:29.292" v="61"/>
          <ac:spMkLst>
            <pc:docMk/>
            <pc:sldMk cId="3494985353" sldId="310"/>
            <ac:spMk id="7" creationId="{6FE6FA80-4157-5AF5-1262-81C6BCC6EB00}"/>
          </ac:spMkLst>
        </pc:spChg>
        <pc:picChg chg="del">
          <ac:chgData name="McFarland, Annette" userId="e93d1f50-85ab-41a8-a34a-185a53159573" providerId="ADAL" clId="{8521E27A-ECB3-490C-A011-32A196C4B8D3}" dt="2022-08-20T08:20:26.519" v="59" actId="478"/>
          <ac:picMkLst>
            <pc:docMk/>
            <pc:sldMk cId="3494985353" sldId="310"/>
            <ac:picMk id="3" creationId="{8742D592-A840-4CAC-8958-CBE3B5767274}"/>
          </ac:picMkLst>
        </pc:picChg>
        <pc:picChg chg="add mod">
          <ac:chgData name="McFarland, Annette" userId="e93d1f50-85ab-41a8-a34a-185a53159573" providerId="ADAL" clId="{8521E27A-ECB3-490C-A011-32A196C4B8D3}" dt="2022-08-20T08:20:29.292" v="61"/>
          <ac:picMkLst>
            <pc:docMk/>
            <pc:sldMk cId="3494985353" sldId="310"/>
            <ac:picMk id="8" creationId="{748D32F5-0071-4F2E-DEA3-DB112B008EF4}"/>
          </ac:picMkLst>
        </pc:picChg>
      </pc:sldChg>
    </pc:docChg>
  </pc:docChgLst>
  <pc:docChgLst>
    <pc:chgData name="McFarland, Annette" userId="e93d1f50-85ab-41a8-a34a-185a53159573" providerId="ADAL" clId="{04431A48-A729-4E7D-8E94-587434C2F887}"/>
    <pc:docChg chg="custSel modSld sldOrd">
      <pc:chgData name="McFarland, Annette" userId="e93d1f50-85ab-41a8-a34a-185a53159573" providerId="ADAL" clId="{04431A48-A729-4E7D-8E94-587434C2F887}" dt="2022-08-25T09:10:11.929" v="170" actId="20577"/>
      <pc:docMkLst>
        <pc:docMk/>
      </pc:docMkLst>
      <pc:sldChg chg="modSp mod">
        <pc:chgData name="McFarland, Annette" userId="e93d1f50-85ab-41a8-a34a-185a53159573" providerId="ADAL" clId="{04431A48-A729-4E7D-8E94-587434C2F887}" dt="2022-08-23T12:23:26.457" v="148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04431A48-A729-4E7D-8E94-587434C2F887}" dt="2022-08-23T12:23:26.457" v="148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04431A48-A729-4E7D-8E94-587434C2F887}" dt="2022-08-25T09:10:11.929" v="170" actId="20577"/>
        <pc:sldMkLst>
          <pc:docMk/>
          <pc:sldMk cId="3879451949" sldId="294"/>
        </pc:sldMkLst>
        <pc:spChg chg="mod">
          <ac:chgData name="McFarland, Annette" userId="e93d1f50-85ab-41a8-a34a-185a53159573" providerId="ADAL" clId="{04431A48-A729-4E7D-8E94-587434C2F887}" dt="2022-08-25T09:10:11.929" v="170" actId="20577"/>
          <ac:spMkLst>
            <pc:docMk/>
            <pc:sldMk cId="3879451949" sldId="294"/>
            <ac:spMk id="5" creationId="{00000000-0000-0000-0000-000000000000}"/>
          </ac:spMkLst>
        </pc:spChg>
      </pc:sldChg>
      <pc:sldChg chg="modSp mod">
        <pc:chgData name="McFarland, Annette" userId="e93d1f50-85ab-41a8-a34a-185a53159573" providerId="ADAL" clId="{04431A48-A729-4E7D-8E94-587434C2F887}" dt="2022-08-23T12:03:20.211" v="50" actId="20577"/>
        <pc:sldMkLst>
          <pc:docMk/>
          <pc:sldMk cId="2453829922" sldId="296"/>
        </pc:sldMkLst>
        <pc:spChg chg="mod">
          <ac:chgData name="McFarland, Annette" userId="e93d1f50-85ab-41a8-a34a-185a53159573" providerId="ADAL" clId="{04431A48-A729-4E7D-8E94-587434C2F887}" dt="2022-08-23T12:03:20.211" v="50" actId="20577"/>
          <ac:spMkLst>
            <pc:docMk/>
            <pc:sldMk cId="2453829922" sldId="296"/>
            <ac:spMk id="4" creationId="{00000000-0000-0000-0000-000000000000}"/>
          </ac:spMkLst>
        </pc:spChg>
      </pc:sldChg>
      <pc:sldChg chg="modSp mod">
        <pc:chgData name="McFarland, Annette" userId="e93d1f50-85ab-41a8-a34a-185a53159573" providerId="ADAL" clId="{04431A48-A729-4E7D-8E94-587434C2F887}" dt="2022-08-23T12:02:05.419" v="37" actId="20577"/>
        <pc:sldMkLst>
          <pc:docMk/>
          <pc:sldMk cId="2083386512" sldId="297"/>
        </pc:sldMkLst>
        <pc:spChg chg="mod">
          <ac:chgData name="McFarland, Annette" userId="e93d1f50-85ab-41a8-a34a-185a53159573" providerId="ADAL" clId="{04431A48-A729-4E7D-8E94-587434C2F887}" dt="2022-08-23T12:02:05.419" v="37" actId="20577"/>
          <ac:spMkLst>
            <pc:docMk/>
            <pc:sldMk cId="2083386512" sldId="297"/>
            <ac:spMk id="4" creationId="{00000000-0000-0000-0000-000000000000}"/>
          </ac:spMkLst>
        </pc:spChg>
      </pc:sldChg>
      <pc:sldChg chg="modSp mod">
        <pc:chgData name="McFarland, Annette" userId="e93d1f50-85ab-41a8-a34a-185a53159573" providerId="ADAL" clId="{04431A48-A729-4E7D-8E94-587434C2F887}" dt="2022-08-23T12:03:48.280" v="54" actId="20577"/>
        <pc:sldMkLst>
          <pc:docMk/>
          <pc:sldMk cId="1975986385" sldId="300"/>
        </pc:sldMkLst>
        <pc:spChg chg="mod">
          <ac:chgData name="McFarland, Annette" userId="e93d1f50-85ab-41a8-a34a-185a53159573" providerId="ADAL" clId="{04431A48-A729-4E7D-8E94-587434C2F887}" dt="2022-08-23T12:03:48.280" v="54" actId="20577"/>
          <ac:spMkLst>
            <pc:docMk/>
            <pc:sldMk cId="1975986385" sldId="300"/>
            <ac:spMk id="5" creationId="{E0F92792-2F9F-D456-C3C3-E6EC0602CE1B}"/>
          </ac:spMkLst>
        </pc:spChg>
        <pc:graphicFrameChg chg="mod">
          <ac:chgData name="McFarland, Annette" userId="e93d1f50-85ab-41a8-a34a-185a53159573" providerId="ADAL" clId="{04431A48-A729-4E7D-8E94-587434C2F887}" dt="2022-08-23T12:00:44.176" v="2"/>
          <ac:graphicFrameMkLst>
            <pc:docMk/>
            <pc:sldMk cId="1975986385" sldId="300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04431A48-A729-4E7D-8E94-587434C2F887}" dt="2022-08-23T12:03:27.264" v="53" actId="313"/>
        <pc:sldMkLst>
          <pc:docMk/>
          <pc:sldMk cId="3171830035" sldId="302"/>
        </pc:sldMkLst>
        <pc:spChg chg="mod">
          <ac:chgData name="McFarland, Annette" userId="e93d1f50-85ab-41a8-a34a-185a53159573" providerId="ADAL" clId="{04431A48-A729-4E7D-8E94-587434C2F887}" dt="2022-08-23T12:03:27.264" v="53" actId="313"/>
          <ac:spMkLst>
            <pc:docMk/>
            <pc:sldMk cId="3171830035" sldId="302"/>
            <ac:spMk id="4" creationId="{00000000-0000-0000-0000-000000000000}"/>
          </ac:spMkLst>
        </pc:spChg>
        <pc:spChg chg="mod">
          <ac:chgData name="McFarland, Annette" userId="e93d1f50-85ab-41a8-a34a-185a53159573" providerId="ADAL" clId="{04431A48-A729-4E7D-8E94-587434C2F887}" dt="2022-08-23T11:59:35.840" v="0" actId="207"/>
          <ac:spMkLst>
            <pc:docMk/>
            <pc:sldMk cId="3171830035" sldId="302"/>
            <ac:spMk id="9" creationId="{00000000-0000-0000-0000-000000000000}"/>
          </ac:spMkLst>
        </pc:spChg>
      </pc:sldChg>
      <pc:sldChg chg="modSp mod">
        <pc:chgData name="McFarland, Annette" userId="e93d1f50-85ab-41a8-a34a-185a53159573" providerId="ADAL" clId="{04431A48-A729-4E7D-8E94-587434C2F887}" dt="2022-08-25T09:10:03.592" v="165" actId="20577"/>
        <pc:sldMkLst>
          <pc:docMk/>
          <pc:sldMk cId="411566342" sldId="307"/>
        </pc:sldMkLst>
        <pc:spChg chg="mod">
          <ac:chgData name="McFarland, Annette" userId="e93d1f50-85ab-41a8-a34a-185a53159573" providerId="ADAL" clId="{04431A48-A729-4E7D-8E94-587434C2F887}" dt="2022-08-25T09:10:03.592" v="165" actId="20577"/>
          <ac:spMkLst>
            <pc:docMk/>
            <pc:sldMk cId="411566342" sldId="307"/>
            <ac:spMk id="5" creationId="{00000000-0000-0000-0000-000000000000}"/>
          </ac:spMkLst>
        </pc:spChg>
      </pc:sldChg>
      <pc:sldChg chg="modSp mod">
        <pc:chgData name="McFarland, Annette" userId="e93d1f50-85ab-41a8-a34a-185a53159573" providerId="ADAL" clId="{04431A48-A729-4E7D-8E94-587434C2F887}" dt="2022-08-25T09:09:54.018" v="160" actId="20577"/>
        <pc:sldMkLst>
          <pc:docMk/>
          <pc:sldMk cId="3823698643" sldId="309"/>
        </pc:sldMkLst>
        <pc:spChg chg="mod">
          <ac:chgData name="McFarland, Annette" userId="e93d1f50-85ab-41a8-a34a-185a53159573" providerId="ADAL" clId="{04431A48-A729-4E7D-8E94-587434C2F887}" dt="2022-08-25T09:09:54.018" v="160" actId="20577"/>
          <ac:spMkLst>
            <pc:docMk/>
            <pc:sldMk cId="3823698643" sldId="309"/>
            <ac:spMk id="5" creationId="{00000000-0000-0000-0000-000000000000}"/>
          </ac:spMkLst>
        </pc:spChg>
      </pc:sldChg>
      <pc:sldChg chg="modSp mod ord">
        <pc:chgData name="McFarland, Annette" userId="e93d1f50-85ab-41a8-a34a-185a53159573" providerId="ADAL" clId="{04431A48-A729-4E7D-8E94-587434C2F887}" dt="2022-08-25T09:09:44.346" v="155" actId="20577"/>
        <pc:sldMkLst>
          <pc:docMk/>
          <pc:sldMk cId="3494985353" sldId="310"/>
        </pc:sldMkLst>
        <pc:spChg chg="mod">
          <ac:chgData name="McFarland, Annette" userId="e93d1f50-85ab-41a8-a34a-185a53159573" providerId="ADAL" clId="{04431A48-A729-4E7D-8E94-587434C2F887}" dt="2022-08-25T09:09:44.346" v="155" actId="20577"/>
          <ac:spMkLst>
            <pc:docMk/>
            <pc:sldMk cId="3494985353" sldId="310"/>
            <ac:spMk id="5" creationId="{00000000-0000-0000-0000-000000000000}"/>
          </ac:spMkLst>
        </pc:spChg>
      </pc:sldChg>
      <pc:sldChg chg="modSp mod">
        <pc:chgData name="McFarland, Annette" userId="e93d1f50-85ab-41a8-a34a-185a53159573" providerId="ADAL" clId="{04431A48-A729-4E7D-8E94-587434C2F887}" dt="2022-08-23T12:07:16.535" v="64" actId="20577"/>
        <pc:sldMkLst>
          <pc:docMk/>
          <pc:sldMk cId="3080385588" sldId="311"/>
        </pc:sldMkLst>
        <pc:spChg chg="mod">
          <ac:chgData name="McFarland, Annette" userId="e93d1f50-85ab-41a8-a34a-185a53159573" providerId="ADAL" clId="{04431A48-A729-4E7D-8E94-587434C2F887}" dt="2022-08-23T12:07:16.535" v="64" actId="20577"/>
          <ac:spMkLst>
            <pc:docMk/>
            <pc:sldMk cId="3080385588" sldId="311"/>
            <ac:spMk id="3" creationId="{331551DD-2C96-B598-54C7-F8C907EDD8DC}"/>
          </ac:spMkLst>
        </pc:spChg>
      </pc:sldChg>
      <pc:sldChg chg="modSp mod">
        <pc:chgData name="McFarland, Annette" userId="e93d1f50-85ab-41a8-a34a-185a53159573" providerId="ADAL" clId="{04431A48-A729-4E7D-8E94-587434C2F887}" dt="2022-08-23T12:05:43.460" v="57" actId="313"/>
        <pc:sldMkLst>
          <pc:docMk/>
          <pc:sldMk cId="625983372" sldId="312"/>
        </pc:sldMkLst>
        <pc:spChg chg="mod">
          <ac:chgData name="McFarland, Annette" userId="e93d1f50-85ab-41a8-a34a-185a53159573" providerId="ADAL" clId="{04431A48-A729-4E7D-8E94-587434C2F887}" dt="2022-08-23T12:05:43.460" v="57" actId="313"/>
          <ac:spMkLst>
            <pc:docMk/>
            <pc:sldMk cId="625983372" sldId="312"/>
            <ac:spMk id="4" creationId="{00000000-0000-0000-0000-000000000000}"/>
          </ac:spMkLst>
        </pc:spChg>
      </pc:sldChg>
      <pc:sldChg chg="modSp mod">
        <pc:chgData name="McFarland, Annette" userId="e93d1f50-85ab-41a8-a34a-185a53159573" providerId="ADAL" clId="{04431A48-A729-4E7D-8E94-587434C2F887}" dt="2022-08-23T12:18:57.392" v="68" actId="20577"/>
        <pc:sldMkLst>
          <pc:docMk/>
          <pc:sldMk cId="560551653" sldId="315"/>
        </pc:sldMkLst>
        <pc:spChg chg="mod">
          <ac:chgData name="McFarland, Annette" userId="e93d1f50-85ab-41a8-a34a-185a53159573" providerId="ADAL" clId="{04431A48-A729-4E7D-8E94-587434C2F887}" dt="2022-08-23T12:18:57.392" v="68" actId="20577"/>
          <ac:spMkLst>
            <pc:docMk/>
            <pc:sldMk cId="560551653" sldId="315"/>
            <ac:spMk id="2" creationId="{00000000-0000-0000-0000-000000000000}"/>
          </ac:spMkLst>
        </pc:spChg>
      </pc:sldChg>
      <pc:sldChg chg="modSp mod ord">
        <pc:chgData name="McFarland, Annette" userId="e93d1f50-85ab-41a8-a34a-185a53159573" providerId="ADAL" clId="{04431A48-A729-4E7D-8E94-587434C2F887}" dt="2022-08-25T09:09:36.421" v="150"/>
        <pc:sldMkLst>
          <pc:docMk/>
          <pc:sldMk cId="3729423203" sldId="319"/>
        </pc:sldMkLst>
        <pc:spChg chg="mod">
          <ac:chgData name="McFarland, Annette" userId="e93d1f50-85ab-41a8-a34a-185a53159573" providerId="ADAL" clId="{04431A48-A729-4E7D-8E94-587434C2F887}" dt="2022-08-23T12:19:30.167" v="71" actId="20577"/>
          <ac:spMkLst>
            <pc:docMk/>
            <pc:sldMk cId="3729423203" sldId="319"/>
            <ac:spMk id="4" creationId="{00000000-0000-0000-0000-000000000000}"/>
          </ac:spMkLst>
        </pc:spChg>
      </pc:sldChg>
    </pc:docChg>
  </pc:docChgLst>
  <pc:docChgLst>
    <pc:chgData name="Sarah Balian" userId="b9b6ec2c-f67a-4485-ae9a-27dddf9569d2" providerId="ADAL" clId="{B36551A3-406B-4841-99E6-290BDEF5A62B}"/>
    <pc:docChg chg="custSel delSld modSld sldOrd">
      <pc:chgData name="Sarah Balian" userId="b9b6ec2c-f67a-4485-ae9a-27dddf9569d2" providerId="ADAL" clId="{B36551A3-406B-4841-99E6-290BDEF5A62B}" dt="2022-08-19T20:39:20.392" v="427"/>
      <pc:docMkLst>
        <pc:docMk/>
      </pc:docMkLst>
      <pc:sldChg chg="modSp mod">
        <pc:chgData name="Sarah Balian" userId="b9b6ec2c-f67a-4485-ae9a-27dddf9569d2" providerId="ADAL" clId="{B36551A3-406B-4841-99E6-290BDEF5A62B}" dt="2022-08-19T19:59:56.275" v="11" actId="20577"/>
        <pc:sldMkLst>
          <pc:docMk/>
          <pc:sldMk cId="1289625166" sldId="257"/>
        </pc:sldMkLst>
        <pc:spChg chg="mod">
          <ac:chgData name="Sarah Balian" userId="b9b6ec2c-f67a-4485-ae9a-27dddf9569d2" providerId="ADAL" clId="{B36551A3-406B-4841-99E6-290BDEF5A62B}" dt="2022-08-19T19:59:48.421" v="1" actId="1076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Sarah Balian" userId="b9b6ec2c-f67a-4485-ae9a-27dddf9569d2" providerId="ADAL" clId="{B36551A3-406B-4841-99E6-290BDEF5A62B}" dt="2022-08-19T19:59:56.275" v="11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Sarah Balian" userId="b9b6ec2c-f67a-4485-ae9a-27dddf9569d2" providerId="ADAL" clId="{B36551A3-406B-4841-99E6-290BDEF5A62B}" dt="2022-08-19T20:00:06.716" v="12" actId="208"/>
        <pc:sldMkLst>
          <pc:docMk/>
          <pc:sldMk cId="3879451949" sldId="294"/>
        </pc:sldMkLst>
        <pc:picChg chg="mod">
          <ac:chgData name="Sarah Balian" userId="b9b6ec2c-f67a-4485-ae9a-27dddf9569d2" providerId="ADAL" clId="{B36551A3-406B-4841-99E6-290BDEF5A62B}" dt="2022-08-19T20:00:06.716" v="12" actId="208"/>
          <ac:picMkLst>
            <pc:docMk/>
            <pc:sldMk cId="3879451949" sldId="294"/>
            <ac:picMk id="3" creationId="{D67CFDF8-B17F-4077-9DFA-5801E774A114}"/>
          </ac:picMkLst>
        </pc:picChg>
      </pc:sldChg>
      <pc:sldChg chg="modSp mod">
        <pc:chgData name="Sarah Balian" userId="b9b6ec2c-f67a-4485-ae9a-27dddf9569d2" providerId="ADAL" clId="{B36551A3-406B-4841-99E6-290BDEF5A62B}" dt="2022-08-19T20:08:10.467" v="135" actId="6549"/>
        <pc:sldMkLst>
          <pc:docMk/>
          <pc:sldMk cId="2453829922" sldId="296"/>
        </pc:sldMkLst>
        <pc:spChg chg="mod">
          <ac:chgData name="Sarah Balian" userId="b9b6ec2c-f67a-4485-ae9a-27dddf9569d2" providerId="ADAL" clId="{B36551A3-406B-4841-99E6-290BDEF5A62B}" dt="2022-08-19T20:08:10.467" v="135" actId="6549"/>
          <ac:spMkLst>
            <pc:docMk/>
            <pc:sldMk cId="2453829922" sldId="296"/>
            <ac:spMk id="4" creationId="{00000000-0000-0000-0000-000000000000}"/>
          </ac:spMkLst>
        </pc:spChg>
        <pc:graphicFrameChg chg="mod">
          <ac:chgData name="Sarah Balian" userId="b9b6ec2c-f67a-4485-ae9a-27dddf9569d2" providerId="ADAL" clId="{B36551A3-406B-4841-99E6-290BDEF5A62B}" dt="2022-08-19T20:01:15.436" v="15" actId="207"/>
          <ac:graphicFrameMkLst>
            <pc:docMk/>
            <pc:sldMk cId="2453829922" sldId="296"/>
            <ac:graphicFrameMk id="8" creationId="{00000000-0000-0000-0000-000000000000}"/>
          </ac:graphicFrameMkLst>
        </pc:graphicFrameChg>
      </pc:sldChg>
      <pc:sldChg chg="modSp">
        <pc:chgData name="Sarah Balian" userId="b9b6ec2c-f67a-4485-ae9a-27dddf9569d2" providerId="ADAL" clId="{B36551A3-406B-4841-99E6-290BDEF5A62B}" dt="2022-08-19T20:03:39.375" v="17" actId="207"/>
        <pc:sldMkLst>
          <pc:docMk/>
          <pc:sldMk cId="2083386512" sldId="297"/>
        </pc:sldMkLst>
        <pc:graphicFrameChg chg="mod">
          <ac:chgData name="Sarah Balian" userId="b9b6ec2c-f67a-4485-ae9a-27dddf9569d2" providerId="ADAL" clId="{B36551A3-406B-4841-99E6-290BDEF5A62B}" dt="2022-08-19T20:03:39.375" v="17" actId="207"/>
          <ac:graphicFrameMkLst>
            <pc:docMk/>
            <pc:sldMk cId="2083386512" sldId="297"/>
            <ac:graphicFrameMk id="7" creationId="{00000000-0000-0000-0000-000000000000}"/>
          </ac:graphicFrameMkLst>
        </pc:graphicFrameChg>
      </pc:sldChg>
      <pc:sldChg chg="addSp delSp modSp mod ord">
        <pc:chgData name="Sarah Balian" userId="b9b6ec2c-f67a-4485-ae9a-27dddf9569d2" providerId="ADAL" clId="{B36551A3-406B-4841-99E6-290BDEF5A62B}" dt="2022-08-19T20:11:40.202" v="181" actId="1076"/>
        <pc:sldMkLst>
          <pc:docMk/>
          <pc:sldMk cId="1975986385" sldId="300"/>
        </pc:sldMkLst>
        <pc:spChg chg="del">
          <ac:chgData name="Sarah Balian" userId="b9b6ec2c-f67a-4485-ae9a-27dddf9569d2" providerId="ADAL" clId="{B36551A3-406B-4841-99E6-290BDEF5A62B}" dt="2022-08-19T20:09:55.505" v="159" actId="478"/>
          <ac:spMkLst>
            <pc:docMk/>
            <pc:sldMk cId="1975986385" sldId="300"/>
            <ac:spMk id="3" creationId="{F3AF178A-4330-48AC-B275-C559E5524109}"/>
          </ac:spMkLst>
        </pc:spChg>
        <pc:spChg chg="del">
          <ac:chgData name="Sarah Balian" userId="b9b6ec2c-f67a-4485-ae9a-27dddf9569d2" providerId="ADAL" clId="{B36551A3-406B-4841-99E6-290BDEF5A62B}" dt="2022-08-19T20:08:38.518" v="138" actId="478"/>
          <ac:spMkLst>
            <pc:docMk/>
            <pc:sldMk cId="1975986385" sldId="300"/>
            <ac:spMk id="4" creationId="{00000000-0000-0000-0000-000000000000}"/>
          </ac:spMkLst>
        </pc:spChg>
        <pc:spChg chg="add mod">
          <ac:chgData name="Sarah Balian" userId="b9b6ec2c-f67a-4485-ae9a-27dddf9569d2" providerId="ADAL" clId="{B36551A3-406B-4841-99E6-290BDEF5A62B}" dt="2022-08-19T20:08:48.787" v="140" actId="1076"/>
          <ac:spMkLst>
            <pc:docMk/>
            <pc:sldMk cId="1975986385" sldId="300"/>
            <ac:spMk id="5" creationId="{E0F92792-2F9F-D456-C3C3-E6EC0602CE1B}"/>
          </ac:spMkLst>
        </pc:spChg>
        <pc:spChg chg="mod">
          <ac:chgData name="Sarah Balian" userId="b9b6ec2c-f67a-4485-ae9a-27dddf9569d2" providerId="ADAL" clId="{B36551A3-406B-4841-99E6-290BDEF5A62B}" dt="2022-08-19T20:11:40.202" v="181" actId="1076"/>
          <ac:spMkLst>
            <pc:docMk/>
            <pc:sldMk cId="1975986385" sldId="300"/>
            <ac:spMk id="10" creationId="{00000000-0000-0000-0000-000000000000}"/>
          </ac:spMkLst>
        </pc:spChg>
        <pc:spChg chg="mod">
          <ac:chgData name="Sarah Balian" userId="b9b6ec2c-f67a-4485-ae9a-27dddf9569d2" providerId="ADAL" clId="{B36551A3-406B-4841-99E6-290BDEF5A62B}" dt="2022-08-19T20:10:56.560" v="174" actId="1076"/>
          <ac:spMkLst>
            <pc:docMk/>
            <pc:sldMk cId="1975986385" sldId="300"/>
            <ac:spMk id="11" creationId="{00000000-0000-0000-0000-000000000000}"/>
          </ac:spMkLst>
        </pc:spChg>
        <pc:graphicFrameChg chg="mod">
          <ac:chgData name="Sarah Balian" userId="b9b6ec2c-f67a-4485-ae9a-27dddf9569d2" providerId="ADAL" clId="{B36551A3-406B-4841-99E6-290BDEF5A62B}" dt="2022-08-19T20:11:36.780" v="180"/>
          <ac:graphicFrameMkLst>
            <pc:docMk/>
            <pc:sldMk cId="1975986385" sldId="300"/>
            <ac:graphicFrameMk id="8" creationId="{00000000-0000-0000-0000-000000000000}"/>
          </ac:graphicFrameMkLst>
        </pc:graphicFrameChg>
      </pc:sldChg>
      <pc:sldChg chg="modSp mod ord">
        <pc:chgData name="Sarah Balian" userId="b9b6ec2c-f67a-4485-ae9a-27dddf9569d2" providerId="ADAL" clId="{B36551A3-406B-4841-99E6-290BDEF5A62B}" dt="2022-08-19T20:06:44.926" v="77" actId="27918"/>
        <pc:sldMkLst>
          <pc:docMk/>
          <pc:sldMk cId="3171830035" sldId="302"/>
        </pc:sldMkLst>
        <pc:spChg chg="mod">
          <ac:chgData name="Sarah Balian" userId="b9b6ec2c-f67a-4485-ae9a-27dddf9569d2" providerId="ADAL" clId="{B36551A3-406B-4841-99E6-290BDEF5A62B}" dt="2022-08-19T20:05:53.039" v="53" actId="20577"/>
          <ac:spMkLst>
            <pc:docMk/>
            <pc:sldMk cId="3171830035" sldId="302"/>
            <ac:spMk id="2" creationId="{00000000-0000-0000-0000-000000000000}"/>
          </ac:spMkLst>
        </pc:spChg>
        <pc:spChg chg="mod">
          <ac:chgData name="Sarah Balian" userId="b9b6ec2c-f67a-4485-ae9a-27dddf9569d2" providerId="ADAL" clId="{B36551A3-406B-4841-99E6-290BDEF5A62B}" dt="2022-08-19T20:06:16.292" v="71" actId="6549"/>
          <ac:spMkLst>
            <pc:docMk/>
            <pc:sldMk cId="3171830035" sldId="302"/>
            <ac:spMk id="4" creationId="{00000000-0000-0000-0000-000000000000}"/>
          </ac:spMkLst>
        </pc:spChg>
        <pc:graphicFrameChg chg="mod">
          <ac:chgData name="Sarah Balian" userId="b9b6ec2c-f67a-4485-ae9a-27dddf9569d2" providerId="ADAL" clId="{B36551A3-406B-4841-99E6-290BDEF5A62B}" dt="2022-08-19T20:05:57.438" v="54"/>
          <ac:graphicFrameMkLst>
            <pc:docMk/>
            <pc:sldMk cId="3171830035" sldId="302"/>
            <ac:graphicFrameMk id="8" creationId="{00000000-0000-0000-0000-000000000000}"/>
          </ac:graphicFrameMkLst>
        </pc:graphicFrameChg>
      </pc:sldChg>
      <pc:sldChg chg="del">
        <pc:chgData name="Sarah Balian" userId="b9b6ec2c-f67a-4485-ae9a-27dddf9569d2" providerId="ADAL" clId="{B36551A3-406B-4841-99E6-290BDEF5A62B}" dt="2022-08-19T20:00:38.441" v="13" actId="47"/>
        <pc:sldMkLst>
          <pc:docMk/>
          <pc:sldMk cId="168384246" sldId="306"/>
        </pc:sldMkLst>
      </pc:sldChg>
      <pc:sldChg chg="modSp mod">
        <pc:chgData name="Sarah Balian" userId="b9b6ec2c-f67a-4485-ae9a-27dddf9569d2" providerId="ADAL" clId="{B36551A3-406B-4841-99E6-290BDEF5A62B}" dt="2022-08-19T20:32:03.849" v="266" actId="208"/>
        <pc:sldMkLst>
          <pc:docMk/>
          <pc:sldMk cId="411566342" sldId="307"/>
        </pc:sldMkLst>
        <pc:picChg chg="mod">
          <ac:chgData name="Sarah Balian" userId="b9b6ec2c-f67a-4485-ae9a-27dddf9569d2" providerId="ADAL" clId="{B36551A3-406B-4841-99E6-290BDEF5A62B}" dt="2022-08-19T20:32:03.849" v="266" actId="208"/>
          <ac:picMkLst>
            <pc:docMk/>
            <pc:sldMk cId="411566342" sldId="307"/>
            <ac:picMk id="3" creationId="{AA660F89-ABA5-4C49-898F-6DCA10594454}"/>
          </ac:picMkLst>
        </pc:picChg>
      </pc:sldChg>
      <pc:sldChg chg="modSp mod">
        <pc:chgData name="Sarah Balian" userId="b9b6ec2c-f67a-4485-ae9a-27dddf9569d2" providerId="ADAL" clId="{B36551A3-406B-4841-99E6-290BDEF5A62B}" dt="2022-08-19T20:31:58.817" v="265" actId="208"/>
        <pc:sldMkLst>
          <pc:docMk/>
          <pc:sldMk cId="3823698643" sldId="309"/>
        </pc:sldMkLst>
        <pc:picChg chg="mod">
          <ac:chgData name="Sarah Balian" userId="b9b6ec2c-f67a-4485-ae9a-27dddf9569d2" providerId="ADAL" clId="{B36551A3-406B-4841-99E6-290BDEF5A62B}" dt="2022-08-19T20:31:58.817" v="265" actId="208"/>
          <ac:picMkLst>
            <pc:docMk/>
            <pc:sldMk cId="3823698643" sldId="309"/>
            <ac:picMk id="3" creationId="{9BD598B7-DE2B-42CC-9DED-117807631CC8}"/>
          </ac:picMkLst>
        </pc:picChg>
      </pc:sldChg>
      <pc:sldChg chg="modSp mod">
        <pc:chgData name="Sarah Balian" userId="b9b6ec2c-f67a-4485-ae9a-27dddf9569d2" providerId="ADAL" clId="{B36551A3-406B-4841-99E6-290BDEF5A62B}" dt="2022-08-19T20:32:11.656" v="267" actId="208"/>
        <pc:sldMkLst>
          <pc:docMk/>
          <pc:sldMk cId="3494985353" sldId="310"/>
        </pc:sldMkLst>
        <pc:picChg chg="mod">
          <ac:chgData name="Sarah Balian" userId="b9b6ec2c-f67a-4485-ae9a-27dddf9569d2" providerId="ADAL" clId="{B36551A3-406B-4841-99E6-290BDEF5A62B}" dt="2022-08-19T20:32:11.656" v="267" actId="208"/>
          <ac:picMkLst>
            <pc:docMk/>
            <pc:sldMk cId="3494985353" sldId="310"/>
            <ac:picMk id="3" creationId="{8742D592-A840-4CAC-8958-CBE3B5767274}"/>
          </ac:picMkLst>
        </pc:picChg>
      </pc:sldChg>
      <pc:sldChg chg="addSp delSp modSp mod">
        <pc:chgData name="Sarah Balian" userId="b9b6ec2c-f67a-4485-ae9a-27dddf9569d2" providerId="ADAL" clId="{B36551A3-406B-4841-99E6-290BDEF5A62B}" dt="2022-08-19T20:31:00.623" v="263" actId="20577"/>
        <pc:sldMkLst>
          <pc:docMk/>
          <pc:sldMk cId="3080385588" sldId="311"/>
        </pc:sldMkLst>
        <pc:spChg chg="add mod">
          <ac:chgData name="Sarah Balian" userId="b9b6ec2c-f67a-4485-ae9a-27dddf9569d2" providerId="ADAL" clId="{B36551A3-406B-4841-99E6-290BDEF5A62B}" dt="2022-08-19T20:31:00.623" v="263" actId="20577"/>
          <ac:spMkLst>
            <pc:docMk/>
            <pc:sldMk cId="3080385588" sldId="311"/>
            <ac:spMk id="3" creationId="{331551DD-2C96-B598-54C7-F8C907EDD8DC}"/>
          </ac:spMkLst>
        </pc:spChg>
        <pc:spChg chg="del">
          <ac:chgData name="Sarah Balian" userId="b9b6ec2c-f67a-4485-ae9a-27dddf9569d2" providerId="ADAL" clId="{B36551A3-406B-4841-99E6-290BDEF5A62B}" dt="2022-08-19T20:30:12" v="213" actId="478"/>
          <ac:spMkLst>
            <pc:docMk/>
            <pc:sldMk cId="3080385588" sldId="311"/>
            <ac:spMk id="4" creationId="{00000000-0000-0000-0000-000000000000}"/>
          </ac:spMkLst>
        </pc:spChg>
        <pc:graphicFrameChg chg="mod">
          <ac:chgData name="Sarah Balian" userId="b9b6ec2c-f67a-4485-ae9a-27dddf9569d2" providerId="ADAL" clId="{B36551A3-406B-4841-99E6-290BDEF5A62B}" dt="2022-08-19T20:30:18.807" v="215" actId="207"/>
          <ac:graphicFrameMkLst>
            <pc:docMk/>
            <pc:sldMk cId="3080385588" sldId="311"/>
            <ac:graphicFrameMk id="8" creationId="{00000000-0000-0000-0000-000000000000}"/>
          </ac:graphicFrameMkLst>
        </pc:graphicFrameChg>
      </pc:sldChg>
      <pc:sldChg chg="modSp mod ord">
        <pc:chgData name="Sarah Balian" userId="b9b6ec2c-f67a-4485-ae9a-27dddf9569d2" providerId="ADAL" clId="{B36551A3-406B-4841-99E6-290BDEF5A62B}" dt="2022-08-19T20:29:24.645" v="212" actId="207"/>
        <pc:sldMkLst>
          <pc:docMk/>
          <pc:sldMk cId="625983372" sldId="312"/>
        </pc:sldMkLst>
        <pc:spChg chg="mod">
          <ac:chgData name="Sarah Balian" userId="b9b6ec2c-f67a-4485-ae9a-27dddf9569d2" providerId="ADAL" clId="{B36551A3-406B-4841-99E6-290BDEF5A62B}" dt="2022-08-19T20:13:53.481" v="202" actId="20577"/>
          <ac:spMkLst>
            <pc:docMk/>
            <pc:sldMk cId="625983372" sldId="312"/>
            <ac:spMk id="2" creationId="{00000000-0000-0000-0000-000000000000}"/>
          </ac:spMkLst>
        </pc:spChg>
        <pc:spChg chg="mod">
          <ac:chgData name="Sarah Balian" userId="b9b6ec2c-f67a-4485-ae9a-27dddf9569d2" providerId="ADAL" clId="{B36551A3-406B-4841-99E6-290BDEF5A62B}" dt="2022-08-19T20:14:00.632" v="210" actId="20577"/>
          <ac:spMkLst>
            <pc:docMk/>
            <pc:sldMk cId="625983372" sldId="312"/>
            <ac:spMk id="4" creationId="{00000000-0000-0000-0000-000000000000}"/>
          </ac:spMkLst>
        </pc:spChg>
        <pc:graphicFrameChg chg="mod">
          <ac:chgData name="Sarah Balian" userId="b9b6ec2c-f67a-4485-ae9a-27dddf9569d2" providerId="ADAL" clId="{B36551A3-406B-4841-99E6-290BDEF5A62B}" dt="2022-08-19T20:29:24.645" v="212" actId="207"/>
          <ac:graphicFrameMkLst>
            <pc:docMk/>
            <pc:sldMk cId="625983372" sldId="312"/>
            <ac:graphicFrameMk id="7" creationId="{00000000-0000-0000-0000-000000000000}"/>
          </ac:graphicFrameMkLst>
        </pc:graphicFrameChg>
      </pc:sldChg>
      <pc:sldChg chg="del">
        <pc:chgData name="Sarah Balian" userId="b9b6ec2c-f67a-4485-ae9a-27dddf9569d2" providerId="ADAL" clId="{B36551A3-406B-4841-99E6-290BDEF5A62B}" dt="2022-08-19T20:31:51.046" v="264" actId="47"/>
        <pc:sldMkLst>
          <pc:docMk/>
          <pc:sldMk cId="423017521" sldId="313"/>
        </pc:sldMkLst>
      </pc:sldChg>
      <pc:sldChg chg="modSp">
        <pc:chgData name="Sarah Balian" userId="b9b6ec2c-f67a-4485-ae9a-27dddf9569d2" providerId="ADAL" clId="{B36551A3-406B-4841-99E6-290BDEF5A62B}" dt="2022-08-19T20:34:24.910" v="270" actId="20577"/>
        <pc:sldMkLst>
          <pc:docMk/>
          <pc:sldMk cId="560551653" sldId="315"/>
        </pc:sldMkLst>
        <pc:graphicFrameChg chg="mod">
          <ac:chgData name="Sarah Balian" userId="b9b6ec2c-f67a-4485-ae9a-27dddf9569d2" providerId="ADAL" clId="{B36551A3-406B-4841-99E6-290BDEF5A62B}" dt="2022-08-19T20:34:24.910" v="270" actId="20577"/>
          <ac:graphicFrameMkLst>
            <pc:docMk/>
            <pc:sldMk cId="560551653" sldId="315"/>
            <ac:graphicFrameMk id="8" creationId="{00000000-0000-0000-0000-000000000000}"/>
          </ac:graphicFrameMkLst>
        </pc:graphicFrameChg>
      </pc:sldChg>
      <pc:sldChg chg="modSp mod">
        <pc:chgData name="Sarah Balian" userId="b9b6ec2c-f67a-4485-ae9a-27dddf9569d2" providerId="ADAL" clId="{B36551A3-406B-4841-99E6-290BDEF5A62B}" dt="2022-08-19T20:39:20.392" v="427"/>
        <pc:sldMkLst>
          <pc:docMk/>
          <pc:sldMk cId="3729423203" sldId="319"/>
        </pc:sldMkLst>
        <pc:graphicFrameChg chg="mod">
          <ac:chgData name="Sarah Balian" userId="b9b6ec2c-f67a-4485-ae9a-27dddf9569d2" providerId="ADAL" clId="{B36551A3-406B-4841-99E6-290BDEF5A62B}" dt="2022-08-19T20:39:20.392" v="427"/>
          <ac:graphicFrameMkLst>
            <pc:docMk/>
            <pc:sldMk cId="3729423203" sldId="319"/>
            <ac:graphicFrameMk id="8" creationId="{00000000-0000-0000-0000-000000000000}"/>
          </ac:graphicFrameMkLst>
        </pc:graphicFrameChg>
      </pc:sldChg>
    </pc:docChg>
  </pc:docChgLst>
  <pc:docChgLst>
    <pc:chgData name="Vadnais, Sabina" userId="e0a5976f-0446-4474-aa64-fce0035d6983" providerId="ADAL" clId="{75DF411A-C7EC-41D3-B9DF-3A6120846FE9}"/>
    <pc:docChg chg="undo redo custSel addSld delSld modSld sldOrd">
      <pc:chgData name="Vadnais, Sabina" userId="e0a5976f-0446-4474-aa64-fce0035d6983" providerId="ADAL" clId="{75DF411A-C7EC-41D3-B9DF-3A6120846FE9}" dt="2022-08-16T19:42:39.900" v="679" actId="20577"/>
      <pc:docMkLst>
        <pc:docMk/>
      </pc:docMkLst>
      <pc:sldChg chg="modSp mod">
        <pc:chgData name="Vadnais, Sabina" userId="e0a5976f-0446-4474-aa64-fce0035d6983" providerId="ADAL" clId="{75DF411A-C7EC-41D3-B9DF-3A6120846FE9}" dt="2022-08-16T19:42:39.900" v="679" actId="20577"/>
        <pc:sldMkLst>
          <pc:docMk/>
          <pc:sldMk cId="519782457" sldId="274"/>
        </pc:sldMkLst>
        <pc:spChg chg="mod">
          <ac:chgData name="Vadnais, Sabina" userId="e0a5976f-0446-4474-aa64-fce0035d6983" providerId="ADAL" clId="{75DF411A-C7EC-41D3-B9DF-3A6120846FE9}" dt="2022-08-16T19:42:39.900" v="679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del">
        <pc:chgData name="Vadnais, Sabina" userId="e0a5976f-0446-4474-aa64-fce0035d6983" providerId="ADAL" clId="{75DF411A-C7EC-41D3-B9DF-3A6120846FE9}" dt="2022-08-16T19:13:37.834" v="105" actId="2696"/>
        <pc:sldMkLst>
          <pc:docMk/>
          <pc:sldMk cId="3856384916" sldId="292"/>
        </pc:sldMkLst>
      </pc:sldChg>
      <pc:sldChg chg="modSp mod">
        <pc:chgData name="Vadnais, Sabina" userId="e0a5976f-0446-4474-aa64-fce0035d6983" providerId="ADAL" clId="{75DF411A-C7EC-41D3-B9DF-3A6120846FE9}" dt="2022-08-16T19:32:32.454" v="526" actId="20577"/>
        <pc:sldMkLst>
          <pc:docMk/>
          <pc:sldMk cId="3879451949" sldId="294"/>
        </pc:sldMkLst>
        <pc:spChg chg="mod">
          <ac:chgData name="Vadnais, Sabina" userId="e0a5976f-0446-4474-aa64-fce0035d6983" providerId="ADAL" clId="{75DF411A-C7EC-41D3-B9DF-3A6120846FE9}" dt="2022-08-16T19:32:32.454" v="526" actId="20577"/>
          <ac:spMkLst>
            <pc:docMk/>
            <pc:sldMk cId="3879451949" sldId="294"/>
            <ac:spMk id="5" creationId="{00000000-0000-0000-0000-000000000000}"/>
          </ac:spMkLst>
        </pc:spChg>
      </pc:sldChg>
      <pc:sldChg chg="del mod">
        <pc:chgData name="Vadnais, Sabina" userId="e0a5976f-0446-4474-aa64-fce0035d6983" providerId="ADAL" clId="{75DF411A-C7EC-41D3-B9DF-3A6120846FE9}" dt="2022-08-16T19:06:36.499" v="10" actId="2696"/>
        <pc:sldMkLst>
          <pc:docMk/>
          <pc:sldMk cId="2962182848" sldId="295"/>
        </pc:sldMkLst>
      </pc:sldChg>
      <pc:sldChg chg="modSp mod">
        <pc:chgData name="Vadnais, Sabina" userId="e0a5976f-0446-4474-aa64-fce0035d6983" providerId="ADAL" clId="{75DF411A-C7EC-41D3-B9DF-3A6120846FE9}" dt="2022-08-16T19:23:14.801" v="206"/>
        <pc:sldMkLst>
          <pc:docMk/>
          <pc:sldMk cId="2453829922" sldId="296"/>
        </pc:sldMkLst>
        <pc:spChg chg="mod">
          <ac:chgData name="Vadnais, Sabina" userId="e0a5976f-0446-4474-aa64-fce0035d6983" providerId="ADAL" clId="{75DF411A-C7EC-41D3-B9DF-3A6120846FE9}" dt="2022-08-16T19:23:14.801" v="206"/>
          <ac:spMkLst>
            <pc:docMk/>
            <pc:sldMk cId="2453829922" sldId="296"/>
            <ac:spMk id="4" creationId="{00000000-0000-0000-0000-000000000000}"/>
          </ac:spMkLst>
        </pc:spChg>
      </pc:sldChg>
      <pc:sldChg chg="modSp mod">
        <pc:chgData name="Vadnais, Sabina" userId="e0a5976f-0446-4474-aa64-fce0035d6983" providerId="ADAL" clId="{75DF411A-C7EC-41D3-B9DF-3A6120846FE9}" dt="2022-08-16T19:23:29.406" v="207"/>
        <pc:sldMkLst>
          <pc:docMk/>
          <pc:sldMk cId="2083386512" sldId="297"/>
        </pc:sldMkLst>
        <pc:spChg chg="mod">
          <ac:chgData name="Vadnais, Sabina" userId="e0a5976f-0446-4474-aa64-fce0035d6983" providerId="ADAL" clId="{75DF411A-C7EC-41D3-B9DF-3A6120846FE9}" dt="2022-08-16T19:23:29.406" v="207"/>
          <ac:spMkLst>
            <pc:docMk/>
            <pc:sldMk cId="2083386512" sldId="297"/>
            <ac:spMk id="4" creationId="{00000000-0000-0000-0000-000000000000}"/>
          </ac:spMkLst>
        </pc:spChg>
      </pc:sldChg>
      <pc:sldChg chg="del mod">
        <pc:chgData name="Vadnais, Sabina" userId="e0a5976f-0446-4474-aa64-fce0035d6983" providerId="ADAL" clId="{75DF411A-C7EC-41D3-B9DF-3A6120846FE9}" dt="2022-08-16T19:09:25.602" v="54" actId="2696"/>
        <pc:sldMkLst>
          <pc:docMk/>
          <pc:sldMk cId="825532491" sldId="298"/>
        </pc:sldMkLst>
      </pc:sldChg>
      <pc:sldChg chg="del">
        <pc:chgData name="Vadnais, Sabina" userId="e0a5976f-0446-4474-aa64-fce0035d6983" providerId="ADAL" clId="{75DF411A-C7EC-41D3-B9DF-3A6120846FE9}" dt="2022-08-16T19:10:16.930" v="58" actId="2696"/>
        <pc:sldMkLst>
          <pc:docMk/>
          <pc:sldMk cId="63151952" sldId="299"/>
        </pc:sldMkLst>
      </pc:sldChg>
      <pc:sldChg chg="addSp modSp mod">
        <pc:chgData name="Vadnais, Sabina" userId="e0a5976f-0446-4474-aa64-fce0035d6983" providerId="ADAL" clId="{75DF411A-C7EC-41D3-B9DF-3A6120846FE9}" dt="2022-08-16T19:27:38.102" v="368"/>
        <pc:sldMkLst>
          <pc:docMk/>
          <pc:sldMk cId="1975986385" sldId="300"/>
        </pc:sldMkLst>
        <pc:spChg chg="add mod">
          <ac:chgData name="Vadnais, Sabina" userId="e0a5976f-0446-4474-aa64-fce0035d6983" providerId="ADAL" clId="{75DF411A-C7EC-41D3-B9DF-3A6120846FE9}" dt="2022-08-16T19:12:54.558" v="96" actId="1076"/>
          <ac:spMkLst>
            <pc:docMk/>
            <pc:sldMk cId="1975986385" sldId="300"/>
            <ac:spMk id="3" creationId="{F3AF178A-4330-48AC-B275-C559E5524109}"/>
          </ac:spMkLst>
        </pc:spChg>
        <pc:spChg chg="mod">
          <ac:chgData name="Vadnais, Sabina" userId="e0a5976f-0446-4474-aa64-fce0035d6983" providerId="ADAL" clId="{75DF411A-C7EC-41D3-B9DF-3A6120846FE9}" dt="2022-08-16T19:27:38.102" v="368"/>
          <ac:spMkLst>
            <pc:docMk/>
            <pc:sldMk cId="1975986385" sldId="300"/>
            <ac:spMk id="4" creationId="{00000000-0000-0000-0000-000000000000}"/>
          </ac:spMkLst>
        </pc:spChg>
        <pc:spChg chg="mod">
          <ac:chgData name="Vadnais, Sabina" userId="e0a5976f-0446-4474-aa64-fce0035d6983" providerId="ADAL" clId="{75DF411A-C7EC-41D3-B9DF-3A6120846FE9}" dt="2022-08-16T19:13:20.134" v="101" actId="1076"/>
          <ac:spMkLst>
            <pc:docMk/>
            <pc:sldMk cId="1975986385" sldId="300"/>
            <ac:spMk id="10" creationId="{00000000-0000-0000-0000-000000000000}"/>
          </ac:spMkLst>
        </pc:spChg>
        <pc:spChg chg="mod">
          <ac:chgData name="Vadnais, Sabina" userId="e0a5976f-0446-4474-aa64-fce0035d6983" providerId="ADAL" clId="{75DF411A-C7EC-41D3-B9DF-3A6120846FE9}" dt="2022-08-16T19:13:23.609" v="102" actId="1076"/>
          <ac:spMkLst>
            <pc:docMk/>
            <pc:sldMk cId="1975986385" sldId="300"/>
            <ac:spMk id="11" creationId="{00000000-0000-0000-0000-000000000000}"/>
          </ac:spMkLst>
        </pc:spChg>
        <pc:graphicFrameChg chg="mod">
          <ac:chgData name="Vadnais, Sabina" userId="e0a5976f-0446-4474-aa64-fce0035d6983" providerId="ADAL" clId="{75DF411A-C7EC-41D3-B9DF-3A6120846FE9}" dt="2022-08-16T19:12:50.395" v="95"/>
          <ac:graphicFrameMkLst>
            <pc:docMk/>
            <pc:sldMk cId="1975986385" sldId="300"/>
            <ac:graphicFrameMk id="8" creationId="{00000000-0000-0000-0000-000000000000}"/>
          </ac:graphicFrameMkLst>
        </pc:graphicFrameChg>
      </pc:sldChg>
      <pc:sldChg chg="del mod">
        <pc:chgData name="Vadnais, Sabina" userId="e0a5976f-0446-4474-aa64-fce0035d6983" providerId="ADAL" clId="{75DF411A-C7EC-41D3-B9DF-3A6120846FE9}" dt="2022-08-16T19:10:32.015" v="61" actId="2696"/>
        <pc:sldMkLst>
          <pc:docMk/>
          <pc:sldMk cId="1283333064" sldId="301"/>
        </pc:sldMkLst>
      </pc:sldChg>
      <pc:sldChg chg="modSp mod">
        <pc:chgData name="Vadnais, Sabina" userId="e0a5976f-0446-4474-aa64-fce0035d6983" providerId="ADAL" clId="{75DF411A-C7EC-41D3-B9DF-3A6120846FE9}" dt="2022-08-16T19:27:32.148" v="367" actId="20577"/>
        <pc:sldMkLst>
          <pc:docMk/>
          <pc:sldMk cId="3171830035" sldId="302"/>
        </pc:sldMkLst>
        <pc:spChg chg="mod">
          <ac:chgData name="Vadnais, Sabina" userId="e0a5976f-0446-4474-aa64-fce0035d6983" providerId="ADAL" clId="{75DF411A-C7EC-41D3-B9DF-3A6120846FE9}" dt="2022-08-16T19:27:32.148" v="367" actId="20577"/>
          <ac:spMkLst>
            <pc:docMk/>
            <pc:sldMk cId="3171830035" sldId="302"/>
            <ac:spMk id="4" creationId="{00000000-0000-0000-0000-000000000000}"/>
          </ac:spMkLst>
        </pc:spChg>
      </pc:sldChg>
      <pc:sldChg chg="del">
        <pc:chgData name="Vadnais, Sabina" userId="e0a5976f-0446-4474-aa64-fce0035d6983" providerId="ADAL" clId="{75DF411A-C7EC-41D3-B9DF-3A6120846FE9}" dt="2022-08-16T19:13:37.834" v="105" actId="2696"/>
        <pc:sldMkLst>
          <pc:docMk/>
          <pc:sldMk cId="3268811674" sldId="303"/>
        </pc:sldMkLst>
      </pc:sldChg>
      <pc:sldChg chg="del mod">
        <pc:chgData name="Vadnais, Sabina" userId="e0a5976f-0446-4474-aa64-fce0035d6983" providerId="ADAL" clId="{75DF411A-C7EC-41D3-B9DF-3A6120846FE9}" dt="2022-08-16T19:14:02.666" v="108" actId="2696"/>
        <pc:sldMkLst>
          <pc:docMk/>
          <pc:sldMk cId="4239150574" sldId="304"/>
        </pc:sldMkLst>
      </pc:sldChg>
      <pc:sldChg chg="del mod">
        <pc:chgData name="Vadnais, Sabina" userId="e0a5976f-0446-4474-aa64-fce0035d6983" providerId="ADAL" clId="{75DF411A-C7EC-41D3-B9DF-3A6120846FE9}" dt="2022-08-16T19:09:37.870" v="57" actId="2696"/>
        <pc:sldMkLst>
          <pc:docMk/>
          <pc:sldMk cId="491178229" sldId="305"/>
        </pc:sldMkLst>
      </pc:sldChg>
      <pc:sldChg chg="modSp mod">
        <pc:chgData name="Vadnais, Sabina" userId="e0a5976f-0446-4474-aa64-fce0035d6983" providerId="ADAL" clId="{75DF411A-C7EC-41D3-B9DF-3A6120846FE9}" dt="2022-08-16T19:32:23.026" v="502" actId="20577"/>
        <pc:sldMkLst>
          <pc:docMk/>
          <pc:sldMk cId="411566342" sldId="307"/>
        </pc:sldMkLst>
        <pc:spChg chg="mod">
          <ac:chgData name="Vadnais, Sabina" userId="e0a5976f-0446-4474-aa64-fce0035d6983" providerId="ADAL" clId="{75DF411A-C7EC-41D3-B9DF-3A6120846FE9}" dt="2022-08-16T19:32:23.026" v="502" actId="20577"/>
          <ac:spMkLst>
            <pc:docMk/>
            <pc:sldMk cId="411566342" sldId="307"/>
            <ac:spMk id="5" creationId="{00000000-0000-0000-0000-000000000000}"/>
          </ac:spMkLst>
        </pc:spChg>
      </pc:sldChg>
      <pc:sldChg chg="del">
        <pc:chgData name="Vadnais, Sabina" userId="e0a5976f-0446-4474-aa64-fce0035d6983" providerId="ADAL" clId="{75DF411A-C7EC-41D3-B9DF-3A6120846FE9}" dt="2022-08-16T19:38:00.873" v="596" actId="2696"/>
        <pc:sldMkLst>
          <pc:docMk/>
          <pc:sldMk cId="3786443199" sldId="308"/>
        </pc:sldMkLst>
      </pc:sldChg>
      <pc:sldChg chg="add del">
        <pc:chgData name="Vadnais, Sabina" userId="e0a5976f-0446-4474-aa64-fce0035d6983" providerId="ADAL" clId="{75DF411A-C7EC-41D3-B9DF-3A6120846FE9}" dt="2022-08-16T19:13:36.056" v="104" actId="2890"/>
        <pc:sldMkLst>
          <pc:docMk/>
          <pc:sldMk cId="795789330" sldId="309"/>
        </pc:sldMkLst>
      </pc:sldChg>
      <pc:sldChg chg="modSp add mod ord">
        <pc:chgData name="Vadnais, Sabina" userId="e0a5976f-0446-4474-aa64-fce0035d6983" providerId="ADAL" clId="{75DF411A-C7EC-41D3-B9DF-3A6120846FE9}" dt="2022-08-16T19:29:40.793" v="455" actId="20577"/>
        <pc:sldMkLst>
          <pc:docMk/>
          <pc:sldMk cId="3823698643" sldId="309"/>
        </pc:sldMkLst>
        <pc:spChg chg="mod">
          <ac:chgData name="Vadnais, Sabina" userId="e0a5976f-0446-4474-aa64-fce0035d6983" providerId="ADAL" clId="{75DF411A-C7EC-41D3-B9DF-3A6120846FE9}" dt="2022-08-16T19:29:40.793" v="455" actId="20577"/>
          <ac:spMkLst>
            <pc:docMk/>
            <pc:sldMk cId="3823698643" sldId="309"/>
            <ac:spMk id="5" creationId="{00000000-0000-0000-0000-000000000000}"/>
          </ac:spMkLst>
        </pc:spChg>
      </pc:sldChg>
      <pc:sldChg chg="add del replId">
        <pc:chgData name="Vadnais, Sabina" userId="e0a5976f-0446-4474-aa64-fce0035d6983" providerId="ADAL" clId="{75DF411A-C7EC-41D3-B9DF-3A6120846FE9}" dt="2022-08-16T19:13:36.056" v="104" actId="2890"/>
        <pc:sldMkLst>
          <pc:docMk/>
          <pc:sldMk cId="546941262" sldId="310"/>
        </pc:sldMkLst>
      </pc:sldChg>
      <pc:sldChg chg="modSp add mod">
        <pc:chgData name="Vadnais, Sabina" userId="e0a5976f-0446-4474-aa64-fce0035d6983" providerId="ADAL" clId="{75DF411A-C7EC-41D3-B9DF-3A6120846FE9}" dt="2022-08-16T19:32:45.975" v="548" actId="20577"/>
        <pc:sldMkLst>
          <pc:docMk/>
          <pc:sldMk cId="3494985353" sldId="310"/>
        </pc:sldMkLst>
        <pc:spChg chg="mod">
          <ac:chgData name="Vadnais, Sabina" userId="e0a5976f-0446-4474-aa64-fce0035d6983" providerId="ADAL" clId="{75DF411A-C7EC-41D3-B9DF-3A6120846FE9}" dt="2022-08-16T19:32:45.975" v="548" actId="20577"/>
          <ac:spMkLst>
            <pc:docMk/>
            <pc:sldMk cId="3494985353" sldId="310"/>
            <ac:spMk id="5" creationId="{00000000-0000-0000-0000-000000000000}"/>
          </ac:spMkLst>
        </pc:spChg>
      </pc:sldChg>
      <pc:sldChg chg="modSp add mod ord">
        <pc:chgData name="Vadnais, Sabina" userId="e0a5976f-0446-4474-aa64-fce0035d6983" providerId="ADAL" clId="{75DF411A-C7EC-41D3-B9DF-3A6120846FE9}" dt="2022-08-16T19:23:55.121" v="210"/>
        <pc:sldMkLst>
          <pc:docMk/>
          <pc:sldMk cId="3080385588" sldId="311"/>
        </pc:sldMkLst>
        <pc:spChg chg="mod">
          <ac:chgData name="Vadnais, Sabina" userId="e0a5976f-0446-4474-aa64-fce0035d6983" providerId="ADAL" clId="{75DF411A-C7EC-41D3-B9DF-3A6120846FE9}" dt="2022-08-16T19:20:02.698" v="180" actId="20577"/>
          <ac:spMkLst>
            <pc:docMk/>
            <pc:sldMk cId="3080385588" sldId="311"/>
            <ac:spMk id="2" creationId="{00000000-0000-0000-0000-000000000000}"/>
          </ac:spMkLst>
        </pc:spChg>
        <pc:spChg chg="mod">
          <ac:chgData name="Vadnais, Sabina" userId="e0a5976f-0446-4474-aa64-fce0035d6983" providerId="ADAL" clId="{75DF411A-C7EC-41D3-B9DF-3A6120846FE9}" dt="2022-08-16T19:23:55.121" v="210"/>
          <ac:spMkLst>
            <pc:docMk/>
            <pc:sldMk cId="3080385588" sldId="311"/>
            <ac:spMk id="4" creationId="{00000000-0000-0000-0000-000000000000}"/>
          </ac:spMkLst>
        </pc:spChg>
        <pc:graphicFrameChg chg="mod">
          <ac:chgData name="Vadnais, Sabina" userId="e0a5976f-0446-4474-aa64-fce0035d6983" providerId="ADAL" clId="{75DF411A-C7EC-41D3-B9DF-3A6120846FE9}" dt="2022-08-16T19:20:33.549" v="193" actId="20577"/>
          <ac:graphicFrameMkLst>
            <pc:docMk/>
            <pc:sldMk cId="3080385588" sldId="311"/>
            <ac:graphicFrameMk id="8" creationId="{00000000-0000-0000-0000-000000000000}"/>
          </ac:graphicFrameMkLst>
        </pc:graphicFrameChg>
      </pc:sldChg>
      <pc:sldChg chg="modSp add mod ord replId">
        <pc:chgData name="Vadnais, Sabina" userId="e0a5976f-0446-4474-aa64-fce0035d6983" providerId="ADAL" clId="{75DF411A-C7EC-41D3-B9DF-3A6120846FE9}" dt="2022-08-16T19:26:42.242" v="322" actId="20577"/>
        <pc:sldMkLst>
          <pc:docMk/>
          <pc:sldMk cId="625983372" sldId="312"/>
        </pc:sldMkLst>
        <pc:spChg chg="mod">
          <ac:chgData name="Vadnais, Sabina" userId="e0a5976f-0446-4474-aa64-fce0035d6983" providerId="ADAL" clId="{75DF411A-C7EC-41D3-B9DF-3A6120846FE9}" dt="2022-08-16T19:24:41.345" v="244" actId="20577"/>
          <ac:spMkLst>
            <pc:docMk/>
            <pc:sldMk cId="625983372" sldId="312"/>
            <ac:spMk id="2" creationId="{00000000-0000-0000-0000-000000000000}"/>
          </ac:spMkLst>
        </pc:spChg>
        <pc:spChg chg="mod">
          <ac:chgData name="Vadnais, Sabina" userId="e0a5976f-0446-4474-aa64-fce0035d6983" providerId="ADAL" clId="{75DF411A-C7EC-41D3-B9DF-3A6120846FE9}" dt="2022-08-16T19:26:42.242" v="322" actId="20577"/>
          <ac:spMkLst>
            <pc:docMk/>
            <pc:sldMk cId="625983372" sldId="312"/>
            <ac:spMk id="4" creationId="{00000000-0000-0000-0000-000000000000}"/>
          </ac:spMkLst>
        </pc:spChg>
      </pc:sldChg>
      <pc:sldChg chg="modSp add mod ord replId">
        <pc:chgData name="Vadnais, Sabina" userId="e0a5976f-0446-4474-aa64-fce0035d6983" providerId="ADAL" clId="{75DF411A-C7EC-41D3-B9DF-3A6120846FE9}" dt="2022-08-16T19:28:23.589" v="386" actId="27918"/>
        <pc:sldMkLst>
          <pc:docMk/>
          <pc:sldMk cId="423017521" sldId="313"/>
        </pc:sldMkLst>
        <pc:spChg chg="mod">
          <ac:chgData name="Vadnais, Sabina" userId="e0a5976f-0446-4474-aa64-fce0035d6983" providerId="ADAL" clId="{75DF411A-C7EC-41D3-B9DF-3A6120846FE9}" dt="2022-08-16T19:26:12.385" v="312" actId="20577"/>
          <ac:spMkLst>
            <pc:docMk/>
            <pc:sldMk cId="423017521" sldId="313"/>
            <ac:spMk id="2" creationId="{00000000-0000-0000-0000-000000000000}"/>
          </ac:spMkLst>
        </pc:spChg>
        <pc:spChg chg="mod">
          <ac:chgData name="Vadnais, Sabina" userId="e0a5976f-0446-4474-aa64-fce0035d6983" providerId="ADAL" clId="{75DF411A-C7EC-41D3-B9DF-3A6120846FE9}" dt="2022-08-16T19:26:47.272" v="323"/>
          <ac:spMkLst>
            <pc:docMk/>
            <pc:sldMk cId="423017521" sldId="313"/>
            <ac:spMk id="4" creationId="{00000000-0000-0000-0000-000000000000}"/>
          </ac:spMkLst>
        </pc:spChg>
      </pc:sldChg>
      <pc:sldChg chg="modSp add del mod ord replId">
        <pc:chgData name="Vadnais, Sabina" userId="e0a5976f-0446-4474-aa64-fce0035d6983" providerId="ADAL" clId="{75DF411A-C7EC-41D3-B9DF-3A6120846FE9}" dt="2022-08-16T19:28:36.901" v="387" actId="2696"/>
        <pc:sldMkLst>
          <pc:docMk/>
          <pc:sldMk cId="1500177949" sldId="314"/>
        </pc:sldMkLst>
        <pc:spChg chg="mod">
          <ac:chgData name="Vadnais, Sabina" userId="e0a5976f-0446-4474-aa64-fce0035d6983" providerId="ADAL" clId="{75DF411A-C7EC-41D3-B9DF-3A6120846FE9}" dt="2022-08-16T19:22:39.352" v="199"/>
          <ac:spMkLst>
            <pc:docMk/>
            <pc:sldMk cId="1500177949" sldId="314"/>
            <ac:spMk id="4" creationId="{00000000-0000-0000-0000-000000000000}"/>
          </ac:spMkLst>
        </pc:spChg>
      </pc:sldChg>
      <pc:sldChg chg="modSp add mod">
        <pc:chgData name="Vadnais, Sabina" userId="e0a5976f-0446-4474-aa64-fce0035d6983" providerId="ADAL" clId="{75DF411A-C7EC-41D3-B9DF-3A6120846FE9}" dt="2022-08-16T19:32:04.916" v="479" actId="20577"/>
        <pc:sldMkLst>
          <pc:docMk/>
          <pc:sldMk cId="560551653" sldId="315"/>
        </pc:sldMkLst>
        <pc:spChg chg="mod">
          <ac:chgData name="Vadnais, Sabina" userId="e0a5976f-0446-4474-aa64-fce0035d6983" providerId="ADAL" clId="{75DF411A-C7EC-41D3-B9DF-3A6120846FE9}" dt="2022-08-16T19:29:33.405" v="431" actId="20577"/>
          <ac:spMkLst>
            <pc:docMk/>
            <pc:sldMk cId="560551653" sldId="315"/>
            <ac:spMk id="2" creationId="{00000000-0000-0000-0000-000000000000}"/>
          </ac:spMkLst>
        </pc:spChg>
        <pc:spChg chg="mod">
          <ac:chgData name="Vadnais, Sabina" userId="e0a5976f-0446-4474-aa64-fce0035d6983" providerId="ADAL" clId="{75DF411A-C7EC-41D3-B9DF-3A6120846FE9}" dt="2022-08-16T19:29:14.673" v="388"/>
          <ac:spMkLst>
            <pc:docMk/>
            <pc:sldMk cId="560551653" sldId="315"/>
            <ac:spMk id="4" creationId="{00000000-0000-0000-0000-000000000000}"/>
          </ac:spMkLst>
        </pc:spChg>
        <pc:graphicFrameChg chg="mod">
          <ac:chgData name="Vadnais, Sabina" userId="e0a5976f-0446-4474-aa64-fce0035d6983" providerId="ADAL" clId="{75DF411A-C7EC-41D3-B9DF-3A6120846FE9}" dt="2022-08-16T19:32:04.916" v="479" actId="20577"/>
          <ac:graphicFrameMkLst>
            <pc:docMk/>
            <pc:sldMk cId="560551653" sldId="315"/>
            <ac:graphicFrameMk id="8" creationId="{00000000-0000-0000-0000-000000000000}"/>
          </ac:graphicFrameMkLst>
        </pc:graphicFrameChg>
      </pc:sldChg>
      <pc:sldChg chg="add del replId">
        <pc:chgData name="Vadnais, Sabina" userId="e0a5976f-0446-4474-aa64-fce0035d6983" providerId="ADAL" clId="{75DF411A-C7EC-41D3-B9DF-3A6120846FE9}" dt="2022-08-16T19:32:10.809" v="480" actId="2696"/>
        <pc:sldMkLst>
          <pc:docMk/>
          <pc:sldMk cId="777044726" sldId="316"/>
        </pc:sldMkLst>
      </pc:sldChg>
      <pc:sldChg chg="add del replId">
        <pc:chgData name="Vadnais, Sabina" userId="e0a5976f-0446-4474-aa64-fce0035d6983" providerId="ADAL" clId="{75DF411A-C7EC-41D3-B9DF-3A6120846FE9}" dt="2022-08-16T19:32:13.305" v="481" actId="2696"/>
        <pc:sldMkLst>
          <pc:docMk/>
          <pc:sldMk cId="3549048789" sldId="317"/>
        </pc:sldMkLst>
      </pc:sldChg>
      <pc:sldChg chg="add del replId">
        <pc:chgData name="Vadnais, Sabina" userId="e0a5976f-0446-4474-aa64-fce0035d6983" providerId="ADAL" clId="{75DF411A-C7EC-41D3-B9DF-3A6120846FE9}" dt="2022-08-16T19:32:15.146" v="482" actId="2696"/>
        <pc:sldMkLst>
          <pc:docMk/>
          <pc:sldMk cId="1986026373" sldId="318"/>
        </pc:sldMkLst>
      </pc:sldChg>
      <pc:sldChg chg="modSp add mod ord">
        <pc:chgData name="Vadnais, Sabina" userId="e0a5976f-0446-4474-aa64-fce0035d6983" providerId="ADAL" clId="{75DF411A-C7EC-41D3-B9DF-3A6120846FE9}" dt="2022-08-16T19:37:12.824" v="594" actId="122"/>
        <pc:sldMkLst>
          <pc:docMk/>
          <pc:sldMk cId="3729423203" sldId="319"/>
        </pc:sldMkLst>
        <pc:spChg chg="mod">
          <ac:chgData name="Vadnais, Sabina" userId="e0a5976f-0446-4474-aa64-fce0035d6983" providerId="ADAL" clId="{75DF411A-C7EC-41D3-B9DF-3A6120846FE9}" dt="2022-08-16T19:33:28.309" v="549"/>
          <ac:spMkLst>
            <pc:docMk/>
            <pc:sldMk cId="3729423203" sldId="319"/>
            <ac:spMk id="2" creationId="{00000000-0000-0000-0000-000000000000}"/>
          </ac:spMkLst>
        </pc:spChg>
        <pc:spChg chg="mod">
          <ac:chgData name="Vadnais, Sabina" userId="e0a5976f-0446-4474-aa64-fce0035d6983" providerId="ADAL" clId="{75DF411A-C7EC-41D3-B9DF-3A6120846FE9}" dt="2022-08-16T19:37:12.824" v="594" actId="122"/>
          <ac:spMkLst>
            <pc:docMk/>
            <pc:sldMk cId="3729423203" sldId="319"/>
            <ac:spMk id="4" creationId="{00000000-0000-0000-0000-000000000000}"/>
          </ac:spMkLst>
        </pc:spChg>
        <pc:graphicFrameChg chg="mod">
          <ac:chgData name="Vadnais, Sabina" userId="e0a5976f-0446-4474-aa64-fce0035d6983" providerId="ADAL" clId="{75DF411A-C7EC-41D3-B9DF-3A6120846FE9}" dt="2022-08-16T19:37:04.328" v="593" actId="207"/>
          <ac:graphicFrameMkLst>
            <pc:docMk/>
            <pc:sldMk cId="3729423203" sldId="319"/>
            <ac:graphicFrameMk id="8" creationId="{00000000-0000-0000-0000-000000000000}"/>
          </ac:graphicFrameMkLst>
        </pc:graphicFrameChg>
      </pc:sldChg>
      <pc:sldChg chg="add del ord replId">
        <pc:chgData name="Vadnais, Sabina" userId="e0a5976f-0446-4474-aa64-fce0035d6983" providerId="ADAL" clId="{75DF411A-C7EC-41D3-B9DF-3A6120846FE9}" dt="2022-08-16T19:37:32.222" v="595" actId="2696"/>
        <pc:sldMkLst>
          <pc:docMk/>
          <pc:sldMk cId="3059365567" sldId="320"/>
        </pc:sldMkLst>
      </pc:sldChg>
      <pc:sldChg chg="add del ord replId">
        <pc:chgData name="Vadnais, Sabina" userId="e0a5976f-0446-4474-aa64-fce0035d6983" providerId="ADAL" clId="{75DF411A-C7EC-41D3-B9DF-3A6120846FE9}" dt="2022-08-16T19:37:32.222" v="595" actId="2696"/>
        <pc:sldMkLst>
          <pc:docMk/>
          <pc:sldMk cId="3403991238" sldId="321"/>
        </pc:sldMkLst>
      </pc:sldChg>
      <pc:sldChg chg="add del ord replId">
        <pc:chgData name="Vadnais, Sabina" userId="e0a5976f-0446-4474-aa64-fce0035d6983" providerId="ADAL" clId="{75DF411A-C7EC-41D3-B9DF-3A6120846FE9}" dt="2022-08-16T19:37:32.222" v="595" actId="2696"/>
        <pc:sldMkLst>
          <pc:docMk/>
          <pc:sldMk cId="3315908413" sldId="322"/>
        </pc:sldMkLst>
      </pc:sldChg>
      <pc:sldChg chg="add del">
        <pc:chgData name="Vadnais, Sabina" userId="e0a5976f-0446-4474-aa64-fce0035d6983" providerId="ADAL" clId="{75DF411A-C7EC-41D3-B9DF-3A6120846FE9}" dt="2022-08-16T19:24:52.370" v="246" actId="2890"/>
        <pc:sldMkLst>
          <pc:docMk/>
          <pc:sldMk cId="68606360" sldId="323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7788268858E-2"/>
          <c:y val="9.1619249511040807E-2"/>
          <c:w val="0.96616035172886816"/>
          <c:h val="0.807540152440154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BEAC-4150-866C-E395D76D76B8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BEAC-4150-866C-E395D76D76B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Ensemble</c:v>
                </c:pt>
                <c:pt idx="1">
                  <c:v>Le plus bas</c:v>
                </c:pt>
                <c:pt idx="2">
                  <c:v>Second</c:v>
                </c:pt>
                <c:pt idx="3">
                  <c:v>Moyen</c:v>
                </c:pt>
                <c:pt idx="4">
                  <c:v>Quatrième</c:v>
                </c:pt>
                <c:pt idx="5">
                  <c:v>Le plus élevé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62</c:v>
                </c:pt>
                <c:pt idx="1">
                  <c:v>45</c:v>
                </c:pt>
                <c:pt idx="2">
                  <c:v>57</c:v>
                </c:pt>
                <c:pt idx="3">
                  <c:v>62</c:v>
                </c:pt>
                <c:pt idx="4">
                  <c:v>67</c:v>
                </c:pt>
                <c:pt idx="5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829-47F9-86FE-7B2194AC208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Ensemble</c:v>
                </c:pt>
                <c:pt idx="1">
                  <c:v>Le plus bas</c:v>
                </c:pt>
                <c:pt idx="2">
                  <c:v>Second</c:v>
                </c:pt>
                <c:pt idx="3">
                  <c:v>Moyen</c:v>
                </c:pt>
                <c:pt idx="4">
                  <c:v>Quatrième</c:v>
                </c:pt>
                <c:pt idx="5">
                  <c:v>Le plus élevé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36</c:v>
                </c:pt>
                <c:pt idx="1">
                  <c:v>15</c:v>
                </c:pt>
                <c:pt idx="2">
                  <c:v>24</c:v>
                </c:pt>
                <c:pt idx="3">
                  <c:v>33</c:v>
                </c:pt>
                <c:pt idx="4">
                  <c:v>41</c:v>
                </c:pt>
                <c:pt idx="5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29-47F9-86FE-7B2194AC20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1873395712"/>
        <c:axId val="1873396256"/>
      </c:barChart>
      <c:catAx>
        <c:axId val="1873395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3396256"/>
        <c:crosses val="autoZero"/>
        <c:auto val="1"/>
        <c:lblAlgn val="ctr"/>
        <c:lblOffset val="100"/>
        <c:noMultiLvlLbl val="0"/>
      </c:catAx>
      <c:valAx>
        <c:axId val="18733962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73395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1345176680501152E-2"/>
          <c:w val="0.96616035172886816"/>
          <c:h val="0.837114929599317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AE0-4E12-B99B-F95F95A8BAD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AE0-4E12-B99B-F95F95A8BA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</c:v>
                </c:pt>
                <c:pt idx="1">
                  <c:v>15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E0-4E12-B99B-F95F95A8BA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7</c:v>
                </c:pt>
                <c:pt idx="1">
                  <c:v>12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E0-4E12-B99B-F95F95A8BAD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67009600"/>
        <c:axId val="67008512"/>
      </c:barChart>
      <c:catAx>
        <c:axId val="67009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08512"/>
        <c:crosses val="autoZero"/>
        <c:auto val="1"/>
        <c:lblAlgn val="ctr"/>
        <c:lblOffset val="100"/>
        <c:noMultiLvlLbl val="0"/>
      </c:catAx>
      <c:valAx>
        <c:axId val="6700851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7009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5381658305059947E-2"/>
          <c:y val="5.3204379081991438E-2"/>
          <c:w val="0.96616035172886816"/>
          <c:h val="0.85029829856515837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ln w="63500" cap="rnd">
              <a:solidFill>
                <a:srgbClr val="FFBA0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BA03"/>
              </a:solidFill>
              <a:ln w="63500" cap="rnd">
                <a:solidFill>
                  <a:srgbClr val="FFBA03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5</c:v>
                </c:pt>
                <c:pt idx="1">
                  <c:v>8</c:v>
                </c:pt>
                <c:pt idx="2">
                  <c:v>11</c:v>
                </c:pt>
                <c:pt idx="3">
                  <c:v>12</c:v>
                </c:pt>
                <c:pt idx="4">
                  <c:v>15</c:v>
                </c:pt>
                <c:pt idx="5">
                  <c:v>21</c:v>
                </c:pt>
                <c:pt idx="6">
                  <c:v>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8DD-412D-A17F-763CA004BC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ln w="63500" cap="rnd">
              <a:solidFill>
                <a:srgbClr val="ED662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ED6623"/>
              </a:solidFill>
              <a:ln w="63500">
                <a:solidFill>
                  <a:srgbClr val="ED6623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dLbl>
              <c:idx val="0"/>
              <c:layout>
                <c:manualLayout>
                  <c:x val="-2.0092321439839488E-2"/>
                  <c:y val="2.673730735698590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34D-43D6-B744-D3193375DC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3</c:v>
                </c:pt>
                <c:pt idx="1">
                  <c:v>6</c:v>
                </c:pt>
                <c:pt idx="2">
                  <c:v>6</c:v>
                </c:pt>
                <c:pt idx="3">
                  <c:v>7</c:v>
                </c:pt>
                <c:pt idx="4">
                  <c:v>8</c:v>
                </c:pt>
                <c:pt idx="5">
                  <c:v>9</c:v>
                </c:pt>
                <c:pt idx="6">
                  <c:v>12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8DD-412D-A17F-763CA004BCA1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7017216"/>
        <c:axId val="67011232"/>
      </c:lineChart>
      <c:catAx>
        <c:axId val="670172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11232"/>
        <c:crosses val="autoZero"/>
        <c:auto val="1"/>
        <c:lblAlgn val="ctr"/>
        <c:lblOffset val="100"/>
        <c:noMultiLvlLbl val="0"/>
      </c:catAx>
      <c:valAx>
        <c:axId val="67011232"/>
        <c:scaling>
          <c:orientation val="minMax"/>
          <c:max val="50"/>
        </c:scaling>
        <c:delete val="1"/>
        <c:axPos val="l"/>
        <c:numFmt formatCode="General" sourceLinked="1"/>
        <c:majorTickMark val="out"/>
        <c:minorTickMark val="none"/>
        <c:tickLblPos val="nextTo"/>
        <c:crossAx val="670172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6419068306116907E-2"/>
          <c:w val="0.96616035172886816"/>
          <c:h val="0.842041037973701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45B-46E7-A1BF-BD4623A2784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45B-46E7-A1BF-BD4623A278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13</c:v>
                </c:pt>
                <c:pt idx="1">
                  <c:v>14</c:v>
                </c:pt>
                <c:pt idx="2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5B-46E7-A1BF-BD4623A278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13</c:v>
                </c:pt>
                <c:pt idx="1">
                  <c:v>18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45B-46E7-A1BF-BD4623A2784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67012864"/>
        <c:axId val="67016128"/>
      </c:barChart>
      <c:catAx>
        <c:axId val="670128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16128"/>
        <c:crosses val="autoZero"/>
        <c:auto val="1"/>
        <c:lblAlgn val="ctr"/>
        <c:lblOffset val="100"/>
        <c:noMultiLvlLbl val="0"/>
      </c:catAx>
      <c:valAx>
        <c:axId val="670161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70128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6419068306116907E-2"/>
          <c:w val="0.96616035172886816"/>
          <c:h val="0.842041037973701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345B-46E7-A1BF-BD4623A2784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345B-46E7-A1BF-BD4623A2784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45B-46E7-A1BF-BD4623A2784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</c:v>
                </c:pt>
                <c:pt idx="1">
                  <c:v>14</c:v>
                </c:pt>
                <c:pt idx="2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45B-46E7-A1BF-BD4623A2784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67019936"/>
        <c:axId val="67018304"/>
      </c:barChart>
      <c:catAx>
        <c:axId val="6701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18304"/>
        <c:crosses val="autoZero"/>
        <c:auto val="1"/>
        <c:lblAlgn val="ctr"/>
        <c:lblOffset val="100"/>
        <c:noMultiLvlLbl val="0"/>
      </c:catAx>
      <c:valAx>
        <c:axId val="670183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70199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1345176680501152E-2"/>
          <c:w val="0.96616035172886816"/>
          <c:h val="0.837114929599317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AE0-4E12-B99B-F95F95A8BAD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AE0-4E12-B99B-F95F95A8BADC}"/>
              </c:ext>
            </c:extLst>
          </c:dPt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4AE0-4E12-B99B-F95F95A8BA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E0-4E12-B99B-F95F95A8BA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  <a:endParaRPr lang="en-US" dirty="0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B66B-465F-AEF7-BBDF086D7DF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</c:v>
                </c:pt>
                <c:pt idx="1">
                  <c:v>2</c:v>
                </c:pt>
                <c:pt idx="2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E0-4E12-B99B-F95F95A8BAD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67021024"/>
        <c:axId val="67020480"/>
      </c:barChart>
      <c:catAx>
        <c:axId val="6702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20480"/>
        <c:crosses val="autoZero"/>
        <c:auto val="1"/>
        <c:lblAlgn val="ctr"/>
        <c:lblOffset val="100"/>
        <c:noMultiLvlLbl val="0"/>
      </c:catAx>
      <c:valAx>
        <c:axId val="670204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70210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1345176680501152E-2"/>
          <c:w val="0.96616035172886816"/>
          <c:h val="0.837114929599317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AE0-4E12-B99B-F95F95A8BA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du cancer du col de l'utérus</c:v>
                </c:pt>
                <c:pt idx="1">
                  <c:v>Ayant entendu parler d'un test</c:v>
                </c:pt>
                <c:pt idx="2">
                  <c:v>Ayant effectué un test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32</c:v>
                </c:pt>
                <c:pt idx="1">
                  <c:v>17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E0-4E12-B99B-F95F95A8BADC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Aucun</c:v>
                </c:pt>
              </c:strCache>
            </c:strRef>
          </c:tx>
          <c:spPr>
            <a:solidFill>
              <a:srgbClr val="0BB8B6">
                <a:lumMod val="20000"/>
                <a:lumOff val="80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3A0E-4B04-99E4-450312A8022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du cancer du col de l'utérus</c:v>
                </c:pt>
                <c:pt idx="1">
                  <c:v>Ayant entendu parler d'un test</c:v>
                </c:pt>
                <c:pt idx="2">
                  <c:v>Ayant effectué un test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9</c:v>
                </c:pt>
                <c:pt idx="1">
                  <c:v>4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E0-4E12-B99B-F95F95A8BADC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Primaire</c:v>
                </c:pt>
              </c:strCache>
            </c:strRef>
          </c:tx>
          <c:spPr>
            <a:solidFill>
              <a:srgbClr val="0BB8B6">
                <a:lumMod val="40000"/>
                <a:lumOff val="60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E7CB-42C3-AAA0-45829E10B4B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du cancer du col de l'utérus</c:v>
                </c:pt>
                <c:pt idx="1">
                  <c:v>Ayant entendu parler d'un test</c:v>
                </c:pt>
                <c:pt idx="2">
                  <c:v>Ayant effectué un test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23</c:v>
                </c:pt>
                <c:pt idx="1">
                  <c:v>12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500-46F6-9F2C-71AAC9541EF4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Secondaire 1</c:v>
                </c:pt>
              </c:strCache>
            </c:strRef>
          </c:tx>
          <c:spPr>
            <a:solidFill>
              <a:srgbClr val="0BB8B6">
                <a:lumMod val="60000"/>
                <a:lumOff val="40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du cancer du col de l'utérus</c:v>
                </c:pt>
                <c:pt idx="1">
                  <c:v>Ayant entendu parler d'un test</c:v>
                </c:pt>
                <c:pt idx="2">
                  <c:v>Ayant effectué un test</c:v>
                </c:pt>
              </c:strCache>
            </c:strRef>
          </c:cat>
          <c:val>
            <c:numRef>
              <c:f>Sheet1!$B$5:$D$5</c:f>
              <c:numCache>
                <c:formatCode>General</c:formatCode>
                <c:ptCount val="3"/>
                <c:pt idx="0">
                  <c:v>39</c:v>
                </c:pt>
                <c:pt idx="1">
                  <c:v>20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A0E-4B04-99E4-450312A80226}"/>
            </c:ext>
          </c:extLst>
        </c:ser>
        <c:ser>
          <c:idx val="4"/>
          <c:order val="4"/>
          <c:tx>
            <c:strRef>
              <c:f>Sheet1!$A$6</c:f>
              <c:strCache>
                <c:ptCount val="1"/>
                <c:pt idx="0">
                  <c:v>Secondaire 2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du cancer du col de l'utérus</c:v>
                </c:pt>
                <c:pt idx="1">
                  <c:v>Ayant entendu parler d'un test</c:v>
                </c:pt>
                <c:pt idx="2">
                  <c:v>Ayant effectué un test</c:v>
                </c:pt>
              </c:strCache>
            </c:strRef>
          </c:cat>
          <c:val>
            <c:numRef>
              <c:f>Sheet1!$B$6:$D$6</c:f>
              <c:numCache>
                <c:formatCode>General</c:formatCode>
                <c:ptCount val="3"/>
                <c:pt idx="0">
                  <c:v>63</c:v>
                </c:pt>
                <c:pt idx="1">
                  <c:v>32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3A0E-4B04-99E4-450312A80226}"/>
            </c:ext>
          </c:extLst>
        </c:ser>
        <c:ser>
          <c:idx val="5"/>
          <c:order val="5"/>
          <c:tx>
            <c:strRef>
              <c:f>Sheet1!$A$7</c:f>
              <c:strCache>
                <c:ptCount val="1"/>
                <c:pt idx="0">
                  <c:v>Supérieur</c:v>
                </c:pt>
              </c:strCache>
            </c:strRef>
          </c:tx>
          <c:spPr>
            <a:solidFill>
              <a:srgbClr val="0BB8B6">
                <a:lumMod val="75000"/>
              </a:srgb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Ayant entendu parler du cancer du col de l'utérus</c:v>
                </c:pt>
                <c:pt idx="1">
                  <c:v>Ayant entendu parler d'un test</c:v>
                </c:pt>
                <c:pt idx="2">
                  <c:v>Ayant effectué un test</c:v>
                </c:pt>
              </c:strCache>
            </c:strRef>
          </c:cat>
          <c:val>
            <c:numRef>
              <c:f>Sheet1!$B$7:$D$7</c:f>
              <c:numCache>
                <c:formatCode>General</c:formatCode>
                <c:ptCount val="3"/>
                <c:pt idx="0">
                  <c:v>86</c:v>
                </c:pt>
                <c:pt idx="1">
                  <c:v>53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0E-4B04-99E4-450312A8022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1873383696"/>
        <c:axId val="1873382608"/>
      </c:barChart>
      <c:catAx>
        <c:axId val="1873383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873382608"/>
        <c:crosses val="autoZero"/>
        <c:auto val="1"/>
        <c:lblAlgn val="ctr"/>
        <c:lblOffset val="100"/>
        <c:noMultiLvlLbl val="0"/>
      </c:catAx>
      <c:valAx>
        <c:axId val="187338260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73383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1345176680501152E-2"/>
          <c:w val="0.96616035172886816"/>
          <c:h val="0.837114929599317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AE0-4E12-B99B-F95F95A8BAD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AE0-4E12-B99B-F95F95A8BADC}"/>
              </c:ext>
            </c:extLst>
          </c:dPt>
          <c:dLbls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121D-440D-A4CA-A788A95868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Problème cardiaque</c:v>
                </c:pt>
                <c:pt idx="1">
                  <c:v>Problème pulmonaire</c:v>
                </c:pt>
                <c:pt idx="2">
                  <c:v>Arthrite</c:v>
                </c:pt>
                <c:pt idx="3">
                  <c:v>Depression</c:v>
                </c:pt>
                <c:pt idx="4">
                  <c:v>Tumeur ou cancer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3</c:v>
                </c:pt>
                <c:pt idx="2">
                  <c:v>2</c:v>
                </c:pt>
                <c:pt idx="3">
                  <c:v>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E0-4E12-B99B-F95F95A8BA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r>
                      <a:rPr lang="en-US" dirty="0"/>
                      <a:t>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21D-440D-A4CA-A788A958684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&lt;1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121D-440D-A4CA-A788A958684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Problème cardiaque</c:v>
                </c:pt>
                <c:pt idx="1">
                  <c:v>Problème pulmonaire</c:v>
                </c:pt>
                <c:pt idx="2">
                  <c:v>Arthrite</c:v>
                </c:pt>
                <c:pt idx="3">
                  <c:v>Depression</c:v>
                </c:pt>
                <c:pt idx="4">
                  <c:v>Tumeur ou cancer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E0-4E12-B99B-F95F95A8BAD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67022112"/>
        <c:axId val="67010688"/>
      </c:barChart>
      <c:catAx>
        <c:axId val="67022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7010688"/>
        <c:crosses val="autoZero"/>
        <c:auto val="1"/>
        <c:lblAlgn val="ctr"/>
        <c:lblOffset val="100"/>
        <c:noMultiLvlLbl val="0"/>
      </c:catAx>
      <c:valAx>
        <c:axId val="670106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7022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8/25/2022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</a:t>
            </a:r>
            <a:r>
              <a:rPr lang="fr-FR" baseline="0" dirty="0"/>
              <a:t> Madagascar, les maladies non transmissibles constituent une menace importante et grandissante pour la santé des individus et des populations. </a:t>
            </a:r>
          </a:p>
          <a:p>
            <a:r>
              <a:rPr lang="fr-FR" baseline="0" dirty="0"/>
              <a:t>Le dépistage précoce et la prévention des facteurs de risques sont les outils essentiels de contrôle des MNT.</a:t>
            </a:r>
            <a:endParaRPr lang="fr-FR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5280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Parmi</a:t>
            </a:r>
            <a:r>
              <a:rPr lang="fr-FR" baseline="0" dirty="0"/>
              <a:t> les Maladies non transmissibles, il y a le cancer.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5155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</a:t>
            </a:r>
            <a:r>
              <a:rPr lang="fr-FR" baseline="0" dirty="0"/>
              <a:t> Madagascar, dans l’ensemble, 32% des femmes de 15-49 ans ont déclaré avoir entendu parler de cancer du col de l’utérus et 17% connaissaient l’existence d’un test de dépistage et 1% seulement avaient effectué un test de dépistage. Parmi les femmes dans le niveau supérieur, 86% avoir entendu parler du cancer du col utérin, 53% avoir entendu parler de test et 7% seulement avoir effectuer  un test.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5321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Concernant les autres</a:t>
            </a:r>
            <a:r>
              <a:rPr lang="fr-FR" baseline="0" dirty="0"/>
              <a:t> maladies non transmissibles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990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 Madagascar, 8% des femmes de 15-49 ans et 2% des hommes de 15-59 ans ont été informé</a:t>
            </a:r>
            <a:r>
              <a:rPr lang="fr-FR" baseline="0" dirty="0"/>
              <a:t> par un prestataire de santé qu’ils souffraient de problèmes cardiaques. Tandis que 3% des femmes et des hommes ont été informé par un prestataire de santé qu’ils souffraient de problèmes pulmonaires. Pour l’arthrite et la dépression, ce pourcentage est respectivement de 2% chez les femmes et 1% chez les hommes.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084922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</a:t>
            </a:r>
            <a:r>
              <a:rPr lang="en-US" dirty="0" err="1"/>
              <a:t>pression</a:t>
            </a:r>
            <a:r>
              <a:rPr lang="en-US" dirty="0"/>
              <a:t> </a:t>
            </a:r>
            <a:r>
              <a:rPr lang="en-US" dirty="0" err="1"/>
              <a:t>arterielle</a:t>
            </a:r>
            <a:r>
              <a:rPr lang="en-US" dirty="0"/>
              <a:t> des 62% de</a:t>
            </a:r>
            <a:r>
              <a:rPr lang="en-US" baseline="0" dirty="0"/>
              <a:t> femmes et 36% </a:t>
            </a:r>
            <a:r>
              <a:rPr lang="en-US" baseline="0" dirty="0" err="1"/>
              <a:t>d’hommes</a:t>
            </a:r>
            <a:r>
              <a:rPr lang="en-US" baseline="0" dirty="0"/>
              <a:t> </a:t>
            </a:r>
            <a:r>
              <a:rPr lang="en-US" baseline="0" dirty="0" err="1"/>
              <a:t>avaient</a:t>
            </a:r>
            <a:r>
              <a:rPr lang="en-US" baseline="0" dirty="0"/>
              <a:t> </a:t>
            </a:r>
            <a:r>
              <a:rPr lang="en-US" baseline="0" dirty="0" err="1"/>
              <a:t>été</a:t>
            </a:r>
            <a:r>
              <a:rPr lang="en-US" baseline="0" dirty="0"/>
              <a:t> </a:t>
            </a:r>
            <a:r>
              <a:rPr lang="en-US" baseline="0" dirty="0" err="1"/>
              <a:t>mésurée</a:t>
            </a:r>
            <a:r>
              <a:rPr lang="en-US" baseline="0" dirty="0"/>
              <a:t> par un </a:t>
            </a:r>
            <a:r>
              <a:rPr lang="en-US" baseline="0" dirty="0" err="1"/>
              <a:t>prestataire</a:t>
            </a:r>
            <a:r>
              <a:rPr lang="en-US" baseline="0" dirty="0"/>
              <a:t> de santé.</a:t>
            </a:r>
          </a:p>
          <a:p>
            <a:r>
              <a:rPr lang="en-US" baseline="0" dirty="0"/>
              <a:t>11% de femmes et 7% des </a:t>
            </a:r>
            <a:r>
              <a:rPr lang="en-US" baseline="0" dirty="0" err="1"/>
              <a:t>hommes</a:t>
            </a:r>
            <a:r>
              <a:rPr lang="en-US" baseline="0" dirty="0"/>
              <a:t>, </a:t>
            </a:r>
            <a:r>
              <a:rPr lang="en-US" baseline="0" dirty="0" err="1"/>
              <a:t>dont</a:t>
            </a:r>
            <a:r>
              <a:rPr lang="en-US" baseline="0" dirty="0"/>
              <a:t> la </a:t>
            </a:r>
            <a:r>
              <a:rPr lang="en-US" baseline="0" dirty="0" err="1"/>
              <a:t>pression</a:t>
            </a:r>
            <a:r>
              <a:rPr lang="en-US" baseline="0" dirty="0"/>
              <a:t> </a:t>
            </a:r>
            <a:r>
              <a:rPr lang="en-US" baseline="0" dirty="0" err="1"/>
              <a:t>artérielle</a:t>
            </a:r>
            <a:r>
              <a:rPr lang="en-US" baseline="0" dirty="0"/>
              <a:t> </a:t>
            </a:r>
            <a:r>
              <a:rPr lang="en-US" baseline="0" dirty="0" err="1"/>
              <a:t>avait</a:t>
            </a:r>
            <a:r>
              <a:rPr lang="en-US" baseline="0" dirty="0"/>
              <a:t> </a:t>
            </a:r>
            <a:r>
              <a:rPr lang="en-US" baseline="0" dirty="0" err="1"/>
              <a:t>été</a:t>
            </a:r>
            <a:r>
              <a:rPr lang="en-US" baseline="0" dirty="0"/>
              <a:t> </a:t>
            </a:r>
            <a:r>
              <a:rPr lang="en-US" baseline="0" dirty="0" err="1"/>
              <a:t>mésurée</a:t>
            </a:r>
            <a:r>
              <a:rPr lang="en-US" baseline="0" dirty="0"/>
              <a:t> par un </a:t>
            </a:r>
            <a:r>
              <a:rPr lang="en-US" baseline="0" dirty="0" err="1"/>
              <a:t>prestataire</a:t>
            </a:r>
            <a:r>
              <a:rPr lang="en-US" baseline="0" dirty="0"/>
              <a:t> et </a:t>
            </a:r>
            <a:r>
              <a:rPr lang="en-US" baseline="0" dirty="0" err="1"/>
              <a:t>informés</a:t>
            </a:r>
            <a:r>
              <a:rPr lang="en-US" baseline="0" dirty="0"/>
              <a:t>  </a:t>
            </a:r>
            <a:r>
              <a:rPr lang="en-US" baseline="0" dirty="0" err="1"/>
              <a:t>qu’ils</a:t>
            </a:r>
            <a:r>
              <a:rPr lang="en-US" baseline="0" dirty="0"/>
              <a:t> </a:t>
            </a:r>
            <a:r>
              <a:rPr lang="en-US" baseline="0" dirty="0" err="1"/>
              <a:t>avaient</a:t>
            </a:r>
            <a:r>
              <a:rPr lang="en-US" baseline="0" dirty="0"/>
              <a:t> de </a:t>
            </a:r>
            <a:r>
              <a:rPr lang="en-US" baseline="0" dirty="0" err="1"/>
              <a:t>l’HTA</a:t>
            </a:r>
            <a:endParaRPr lang="en-US" baseline="0" dirty="0"/>
          </a:p>
          <a:p>
            <a:r>
              <a:rPr lang="en-US" baseline="0" dirty="0"/>
              <a:t>13% de femmes et </a:t>
            </a:r>
            <a:r>
              <a:rPr lang="en-US" baseline="0" dirty="0" err="1"/>
              <a:t>d’hommes</a:t>
            </a:r>
            <a:r>
              <a:rPr lang="en-US" baseline="0" dirty="0"/>
              <a:t> </a:t>
            </a:r>
            <a:r>
              <a:rPr lang="en-US" baseline="0" dirty="0" err="1"/>
              <a:t>prennent</a:t>
            </a:r>
            <a:r>
              <a:rPr lang="en-US" baseline="0" dirty="0"/>
              <a:t> des medicaments </a:t>
            </a:r>
            <a:r>
              <a:rPr lang="en-US" baseline="0" dirty="0" err="1"/>
              <a:t>Antihypertenseurs</a:t>
            </a:r>
            <a:endParaRPr lang="en-US" baseline="0" dirty="0"/>
          </a:p>
          <a:p>
            <a:r>
              <a:rPr lang="en-US" baseline="0" dirty="0"/>
              <a:t>32% de femmes </a:t>
            </a:r>
            <a:r>
              <a:rPr lang="en-US" baseline="0" dirty="0" err="1"/>
              <a:t>ont</a:t>
            </a:r>
            <a:r>
              <a:rPr lang="en-US" baseline="0" dirty="0"/>
              <a:t>  </a:t>
            </a:r>
            <a:r>
              <a:rPr lang="en-US" baseline="0" dirty="0" err="1"/>
              <a:t>entendu</a:t>
            </a:r>
            <a:r>
              <a:rPr lang="en-US" baseline="0" dirty="0"/>
              <a:t> </a:t>
            </a:r>
            <a:r>
              <a:rPr lang="en-US" baseline="0" dirty="0" err="1"/>
              <a:t>parler</a:t>
            </a:r>
            <a:r>
              <a:rPr lang="en-US" baseline="0" dirty="0"/>
              <a:t> du cancer de col </a:t>
            </a:r>
            <a:r>
              <a:rPr lang="en-US" baseline="0" dirty="0" err="1"/>
              <a:t>utérin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</a:t>
            </a:r>
            <a:r>
              <a:rPr lang="fr-FR" baseline="0" dirty="0"/>
              <a:t> principale MNT présentée dans cette enquête est l’Hypertension artérielle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8533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err="1"/>
              <a:t>Globalement</a:t>
            </a:r>
            <a:r>
              <a:rPr lang="en-US" baseline="0" dirty="0"/>
              <a:t>, 62% des femmes en </a:t>
            </a:r>
            <a:r>
              <a:rPr lang="en-US" baseline="0" dirty="0" err="1"/>
              <a:t>âge</a:t>
            </a:r>
            <a:r>
              <a:rPr lang="en-US" baseline="0" dirty="0"/>
              <a:t> de </a:t>
            </a:r>
            <a:r>
              <a:rPr lang="en-US" baseline="0" dirty="0" err="1"/>
              <a:t>procréer</a:t>
            </a:r>
            <a:r>
              <a:rPr lang="en-US" baseline="0" dirty="0"/>
              <a:t> et 36% des </a:t>
            </a:r>
            <a:r>
              <a:rPr lang="en-US" baseline="0" dirty="0" err="1"/>
              <a:t>hommes</a:t>
            </a:r>
            <a:r>
              <a:rPr lang="en-US" baseline="0" dirty="0"/>
              <a:t> </a:t>
            </a:r>
            <a:r>
              <a:rPr lang="en-US" baseline="0" dirty="0" err="1"/>
              <a:t>ont</a:t>
            </a:r>
            <a:r>
              <a:rPr lang="en-US" baseline="0" dirty="0"/>
              <a:t> </a:t>
            </a:r>
            <a:r>
              <a:rPr lang="en-US" baseline="0" dirty="0" err="1"/>
              <a:t>eu</a:t>
            </a:r>
            <a:r>
              <a:rPr lang="en-US" baseline="0" dirty="0"/>
              <a:t> </a:t>
            </a:r>
            <a:r>
              <a:rPr lang="en-US" baseline="0" dirty="0" err="1"/>
              <a:t>leur</a:t>
            </a:r>
            <a:r>
              <a:rPr lang="en-US" baseline="0" dirty="0"/>
              <a:t> Tension </a:t>
            </a:r>
            <a:r>
              <a:rPr lang="en-US" baseline="0" dirty="0" err="1"/>
              <a:t>artérielle</a:t>
            </a:r>
            <a:r>
              <a:rPr lang="en-US" baseline="0" dirty="0"/>
              <a:t> </a:t>
            </a:r>
            <a:r>
              <a:rPr lang="en-US" baseline="0" dirty="0" err="1"/>
              <a:t>mésurée</a:t>
            </a:r>
            <a:r>
              <a:rPr lang="en-US" baseline="0" dirty="0"/>
              <a:t> par un </a:t>
            </a:r>
            <a:r>
              <a:rPr lang="en-US" baseline="0" dirty="0" err="1"/>
              <a:t>prestataire</a:t>
            </a:r>
            <a:r>
              <a:rPr lang="en-US" baseline="0" dirty="0"/>
              <a:t> de santé. </a:t>
            </a:r>
            <a:r>
              <a:rPr lang="en-US" baseline="0" dirty="0" err="1"/>
              <a:t>Ces</a:t>
            </a:r>
            <a:r>
              <a:rPr lang="en-US" baseline="0" dirty="0"/>
              <a:t> </a:t>
            </a:r>
            <a:r>
              <a:rPr lang="en-US" baseline="0" dirty="0" err="1"/>
              <a:t>pourcentages</a:t>
            </a:r>
            <a:r>
              <a:rPr lang="en-US" baseline="0" dirty="0"/>
              <a:t> </a:t>
            </a:r>
            <a:r>
              <a:rPr lang="en-US" baseline="0" dirty="0" err="1"/>
              <a:t>augmentent</a:t>
            </a:r>
            <a:r>
              <a:rPr lang="en-US" baseline="0" dirty="0"/>
              <a:t> </a:t>
            </a:r>
            <a:r>
              <a:rPr lang="en-US" baseline="0" dirty="0" err="1"/>
              <a:t>selon</a:t>
            </a:r>
            <a:r>
              <a:rPr lang="en-US" baseline="0" dirty="0"/>
              <a:t> le </a:t>
            </a:r>
            <a:r>
              <a:rPr lang="en-US" baseline="0" dirty="0" err="1"/>
              <a:t>bien-être</a:t>
            </a:r>
            <a:r>
              <a:rPr lang="en-US" baseline="0" dirty="0"/>
              <a:t> </a:t>
            </a:r>
            <a:r>
              <a:rPr lang="en-US" baseline="0" dirty="0" err="1"/>
              <a:t>économique</a:t>
            </a:r>
            <a:r>
              <a:rPr lang="en-US" baseline="0" dirty="0"/>
              <a:t>. Chez les femmes, </a:t>
            </a:r>
            <a:r>
              <a:rPr lang="en-US" baseline="0" dirty="0" err="1"/>
              <a:t>ils</a:t>
            </a:r>
            <a:r>
              <a:rPr lang="en-US" baseline="0" dirty="0"/>
              <a:t> </a:t>
            </a:r>
            <a:r>
              <a:rPr lang="en-US" baseline="0" dirty="0" err="1"/>
              <a:t>varient</a:t>
            </a:r>
            <a:r>
              <a:rPr lang="en-US" baseline="0" dirty="0"/>
              <a:t> de 45% à 72% du quintile le plus bas au plus </a:t>
            </a:r>
            <a:r>
              <a:rPr lang="en-US" baseline="0" dirty="0" err="1"/>
              <a:t>élevé</a:t>
            </a:r>
            <a:r>
              <a:rPr lang="en-US" baseline="0" dirty="0"/>
              <a:t>, et chez les </a:t>
            </a:r>
            <a:r>
              <a:rPr lang="en-US" baseline="0" dirty="0" err="1"/>
              <a:t>hommes</a:t>
            </a:r>
            <a:r>
              <a:rPr lang="en-US" baseline="0" dirty="0"/>
              <a:t> </a:t>
            </a:r>
            <a:r>
              <a:rPr lang="en-US" baseline="0" dirty="0" err="1"/>
              <a:t>sont</a:t>
            </a:r>
            <a:r>
              <a:rPr lang="en-US" baseline="0" dirty="0"/>
              <a:t> </a:t>
            </a:r>
            <a:r>
              <a:rPr lang="en-US" baseline="0" dirty="0" err="1"/>
              <a:t>respectivement</a:t>
            </a:r>
            <a:r>
              <a:rPr lang="en-US" baseline="0" dirty="0"/>
              <a:t> de15% à 59%.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5096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Le pourcentage de femmes informées par un prestataire de santé qu’elles</a:t>
            </a:r>
            <a:r>
              <a:rPr lang="fr-FR" baseline="0" dirty="0"/>
              <a:t> souffraient d’hypertension est élevé que pour les hommes (11%  contre 7%). Quel que soit le milieu de résidence les femmes ont été toujours plus informées 15% contre 12% en milieu urbain, et 10% contre 6% en milieu rural.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38930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prevalence de</a:t>
            </a:r>
            <a:r>
              <a:rPr lang="en-US" baseline="0" dirty="0"/>
              <a:t> la </a:t>
            </a:r>
            <a:r>
              <a:rPr lang="en-US" baseline="0" dirty="0" err="1"/>
              <a:t>pression</a:t>
            </a:r>
            <a:r>
              <a:rPr lang="en-US" baseline="0" dirty="0"/>
              <a:t> </a:t>
            </a:r>
            <a:r>
              <a:rPr lang="en-US" baseline="0" dirty="0" err="1"/>
              <a:t>artérielle</a:t>
            </a:r>
            <a:r>
              <a:rPr lang="en-US" baseline="0" dirty="0"/>
              <a:t> </a:t>
            </a:r>
            <a:r>
              <a:rPr lang="en-US" baseline="0" dirty="0" err="1"/>
              <a:t>est</a:t>
            </a:r>
            <a:r>
              <a:rPr lang="en-US" baseline="0" dirty="0"/>
              <a:t> plus </a:t>
            </a:r>
            <a:r>
              <a:rPr lang="en-US" baseline="0" dirty="0" err="1"/>
              <a:t>élevée</a:t>
            </a:r>
            <a:r>
              <a:rPr lang="en-US" baseline="0" dirty="0"/>
              <a:t> </a:t>
            </a:r>
            <a:r>
              <a:rPr lang="en-US" baseline="0" dirty="0" err="1"/>
              <a:t>dans</a:t>
            </a:r>
            <a:r>
              <a:rPr lang="en-US" baseline="0" dirty="0"/>
              <a:t> la tranche </a:t>
            </a:r>
            <a:r>
              <a:rPr lang="en-US" baseline="0" dirty="0" err="1"/>
              <a:t>d’âge</a:t>
            </a:r>
            <a:r>
              <a:rPr lang="en-US" baseline="0" dirty="0"/>
              <a:t> de 40-44 </a:t>
            </a:r>
            <a:r>
              <a:rPr lang="en-US" baseline="0" dirty="0" err="1"/>
              <a:t>ans</a:t>
            </a:r>
            <a:r>
              <a:rPr lang="en-US" baseline="0" dirty="0"/>
              <a:t> (21%) chez la femme et de 12% </a:t>
            </a:r>
            <a:r>
              <a:rPr lang="en-US" baseline="0" dirty="0" err="1"/>
              <a:t>dans</a:t>
            </a:r>
            <a:r>
              <a:rPr lang="en-US" baseline="0" dirty="0"/>
              <a:t> la tranche </a:t>
            </a:r>
            <a:r>
              <a:rPr lang="en-US" baseline="0" dirty="0" err="1"/>
              <a:t>d’âge</a:t>
            </a:r>
            <a:r>
              <a:rPr lang="en-US" baseline="0" dirty="0"/>
              <a:t> de 45-49 </a:t>
            </a:r>
            <a:r>
              <a:rPr lang="en-US" baseline="0" dirty="0" err="1"/>
              <a:t>ans</a:t>
            </a:r>
            <a:r>
              <a:rPr lang="en-US" baseline="0" dirty="0"/>
              <a:t> chez </a:t>
            </a:r>
            <a:r>
              <a:rPr lang="en-US" baseline="0" dirty="0" err="1"/>
              <a:t>l’homme</a:t>
            </a:r>
            <a:r>
              <a:rPr lang="en-US" baseline="0" dirty="0"/>
              <a:t>. </a:t>
            </a:r>
            <a:r>
              <a:rPr lang="en-US" baseline="0" dirty="0" err="1"/>
              <a:t>Pourtant</a:t>
            </a:r>
            <a:r>
              <a:rPr lang="en-US" baseline="0" dirty="0"/>
              <a:t>, chez les 15 à 19 </a:t>
            </a:r>
            <a:r>
              <a:rPr lang="en-US" baseline="0" dirty="0" err="1"/>
              <a:t>ans</a:t>
            </a:r>
            <a:r>
              <a:rPr lang="en-US" baseline="0" dirty="0"/>
              <a:t> </a:t>
            </a:r>
            <a:r>
              <a:rPr lang="en-US" baseline="0" dirty="0" err="1"/>
              <a:t>cette</a:t>
            </a:r>
            <a:r>
              <a:rPr lang="en-US" baseline="0" dirty="0"/>
              <a:t> prevalence </a:t>
            </a:r>
            <a:r>
              <a:rPr lang="en-US" baseline="0" dirty="0" err="1"/>
              <a:t>est</a:t>
            </a:r>
            <a:r>
              <a:rPr lang="en-US" baseline="0" dirty="0"/>
              <a:t> de 5% pour les femmes et 3% pour les </a:t>
            </a:r>
            <a:r>
              <a:rPr lang="en-US" baseline="0" dirty="0" err="1"/>
              <a:t>hommes</a:t>
            </a:r>
            <a:r>
              <a:rPr lang="en-US" baseline="0" dirty="0"/>
              <a:t>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224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Parmi</a:t>
            </a:r>
            <a:r>
              <a:rPr lang="fr-FR" baseline="0" dirty="0"/>
              <a:t> les femmes et les hommes qui ont appris  par un prestataire de santé qu’ils souffraient d’hypertension, 13% respectivement des femmes et des hommes prennent de médicaments. Par ailleurs, en milieu urbain, ce pourcentage s’élève de 14% pour les femmes et 18 % chez les hommes. Pourtant, cette prise en charge de l’hypertension concerne 13% des femmes et 10% des hommes en milieu rural.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694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Après l’hypertension,</a:t>
            </a:r>
            <a:r>
              <a:rPr lang="fr-FR" baseline="0" dirty="0"/>
              <a:t> on va parlé de la diabète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3814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Près</a:t>
            </a:r>
            <a:r>
              <a:rPr lang="fr-FR" baseline="0" dirty="0"/>
              <a:t> de</a:t>
            </a:r>
            <a:r>
              <a:rPr lang="fr-FR" dirty="0"/>
              <a:t> 8% des femmes de 15-49 ans et </a:t>
            </a:r>
            <a:r>
              <a:rPr lang="fr-FR" baseline="0" dirty="0"/>
              <a:t>6% des hommes de 15-59 ans </a:t>
            </a:r>
            <a:r>
              <a:rPr lang="fr-FR" dirty="0"/>
              <a:t>ont déjà</a:t>
            </a:r>
            <a:r>
              <a:rPr lang="fr-FR" baseline="0" dirty="0"/>
              <a:t> mesurer leur glycémie par un prestataire de santé. Tandis que 15% chez les femmes en milieu urbain contre 5% en milieu rural et 14% chez les hommes en milieu urbain contre 4% en milieu rural.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1662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Les pourcentages</a:t>
            </a:r>
            <a:r>
              <a:rPr lang="fr-FR" baseline="0" dirty="0"/>
              <a:t> de femmes et d’hommes avaient été informés par un prestataire de santé qu’ils souffraient de diabète sont élevés en milieu urbain qu’en milieu rural.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9459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Démographique</a:t>
            </a:r>
            <a:r>
              <a:rPr lang="fr-FR" sz="4400" baseline="0" noProof="0" dirty="0"/>
              <a:t> et de Santé à Madagascar (EDSMD-V) 2021</a:t>
            </a:r>
            <a:endParaRPr lang="fr-FR" sz="4400" noProof="0" dirty="0"/>
          </a:p>
        </p:txBody>
      </p:sp>
      <p:cxnSp>
        <p:nvCxnSpPr>
          <p:cNvPr id="22" name="Straight Connector 21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colorful insect on a branch&#10;&#10;Description automatically generated with medium confidence">
            <a:extLst>
              <a:ext uri="{FF2B5EF4-FFF2-40B4-BE49-F238E27FC236}">
                <a16:creationId xmlns:a16="http://schemas.microsoft.com/office/drawing/2014/main" id="{B5DA99EF-90EC-8469-B087-20A636AEEF3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06110"/>
            <a:ext cx="9144000" cy="367647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0B530BD-D14C-70B1-733A-D300DBD2D122}"/>
              </a:ext>
            </a:extLst>
          </p:cNvPr>
          <p:cNvSpPr/>
          <p:nvPr userDrawn="1"/>
        </p:nvSpPr>
        <p:spPr>
          <a:xfrm>
            <a:off x="-2" y="1414670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6379A64-82A5-1EC5-5B9B-453ABCCB0391}"/>
              </a:ext>
            </a:extLst>
          </p:cNvPr>
          <p:cNvSpPr/>
          <p:nvPr userDrawn="1"/>
        </p:nvSpPr>
        <p:spPr>
          <a:xfrm>
            <a:off x="-2" y="5127105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80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-51791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Santé des adultes et maladies non transmissibles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638893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#MadagascarEDS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0" y="2368619"/>
            <a:ext cx="4418729" cy="2273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fr-FR" sz="3200" dirty="0"/>
              <a:t>Hypertension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Diabète</a:t>
            </a:r>
          </a:p>
          <a:p>
            <a:pPr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Cancer</a:t>
            </a:r>
            <a:endParaRPr lang="fr-FR" sz="3200" dirty="0"/>
          </a:p>
          <a:p>
            <a:pPr>
              <a:buClr>
                <a:schemeClr val="tx1"/>
              </a:buClr>
            </a:pPr>
            <a:r>
              <a:rPr lang="fr-FR" sz="3200" dirty="0"/>
              <a:t>Autre Maladies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E6FA80-4157-5AF5-1262-81C6BCC6EB00}"/>
              </a:ext>
            </a:extLst>
          </p:cNvPr>
          <p:cNvSpPr txBox="1"/>
          <p:nvPr/>
        </p:nvSpPr>
        <p:spPr>
          <a:xfrm>
            <a:off x="4418729" y="517770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dr322 / Adobe Stock</a:t>
            </a:r>
          </a:p>
        </p:txBody>
      </p:sp>
      <p:pic>
        <p:nvPicPr>
          <p:cNvPr id="8" name="Picture 7" descr="A picture containing sky, outdoor, person&#10;&#10;Description automatically generated">
            <a:extLst>
              <a:ext uri="{FF2B5EF4-FFF2-40B4-BE49-F238E27FC236}">
                <a16:creationId xmlns:a16="http://schemas.microsoft.com/office/drawing/2014/main" id="{748D32F5-0071-4F2E-DEA3-DB112B008E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5774" y="1981478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94985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Connaissance du cancer du col de l’utérus</a:t>
            </a:r>
            <a:br>
              <a:rPr lang="fr-FR" dirty="0"/>
            </a:br>
            <a:r>
              <a:rPr lang="fr-FR" noProof="0" dirty="0"/>
              <a:t>selon le niveau d’instruction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80440940"/>
              </p:ext>
            </p:extLst>
          </p:nvPr>
        </p:nvGraphicFramePr>
        <p:xfrm>
          <a:off x="461963" y="1701800"/>
          <a:ext cx="8256587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:</a:t>
            </a:r>
          </a:p>
        </p:txBody>
      </p:sp>
    </p:spTree>
    <p:extLst>
      <p:ext uri="{BB962C8B-B14F-4D97-AF65-F5344CB8AC3E}">
        <p14:creationId xmlns:p14="http://schemas.microsoft.com/office/powerpoint/2010/main" val="37294232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0" y="2368619"/>
            <a:ext cx="4418729" cy="2273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fr-FR" sz="3200" dirty="0"/>
              <a:t>Hypertension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Diabète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Cancer</a:t>
            </a:r>
          </a:p>
          <a:p>
            <a:pPr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Autre Maladies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839A28D-67A9-27BB-B2E7-AAFFB4867784}"/>
              </a:ext>
            </a:extLst>
          </p:cNvPr>
          <p:cNvSpPr txBox="1"/>
          <p:nvPr/>
        </p:nvSpPr>
        <p:spPr>
          <a:xfrm>
            <a:off x="4418729" y="517770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dr322 / Adobe Stock</a:t>
            </a:r>
          </a:p>
        </p:txBody>
      </p:sp>
      <p:pic>
        <p:nvPicPr>
          <p:cNvPr id="8" name="Picture 7" descr="A picture containing sky, outdoor, person&#10;&#10;Description automatically generated">
            <a:extLst>
              <a:ext uri="{FF2B5EF4-FFF2-40B4-BE49-F238E27FC236}">
                <a16:creationId xmlns:a16="http://schemas.microsoft.com/office/drawing/2014/main" id="{8425032F-EC67-56CB-D445-D568A673543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5774" y="1981478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23698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Prévalence des autres maladies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98869458"/>
              </p:ext>
            </p:extLst>
          </p:nvPr>
        </p:nvGraphicFramePr>
        <p:xfrm>
          <a:off x="461963" y="1701800"/>
          <a:ext cx="8256587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et d’hommes de 15-59 ans qui ont été informés par</a:t>
            </a:r>
          </a:p>
          <a:p>
            <a:pPr algn="ctr"/>
            <a:r>
              <a:rPr lang="fr-FR" i="1" dirty="0"/>
              <a:t> un prestataire de santé qu’ils souffraient de certains maladies non transmissibles</a:t>
            </a:r>
          </a:p>
        </p:txBody>
      </p:sp>
    </p:spTree>
    <p:extLst>
      <p:ext uri="{BB962C8B-B14F-4D97-AF65-F5344CB8AC3E}">
        <p14:creationId xmlns:p14="http://schemas.microsoft.com/office/powerpoint/2010/main" val="5605516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694" y="1463166"/>
            <a:ext cx="8662737" cy="5081325"/>
          </a:xfrm>
        </p:spPr>
        <p:txBody>
          <a:bodyPr>
            <a:normAutofit fontScale="92500"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dirty="0"/>
              <a:t>La</a:t>
            </a:r>
            <a:r>
              <a:rPr lang="fr-FR" b="1" noProof="0" dirty="0">
                <a:solidFill>
                  <a:schemeClr val="accent5"/>
                </a:solidFill>
              </a:rPr>
              <a:t> pression artérielle </a:t>
            </a:r>
            <a:r>
              <a:rPr lang="fr-FR" dirty="0"/>
              <a:t>de</a:t>
            </a:r>
            <a:r>
              <a:rPr lang="fr-FR" b="1" noProof="0" dirty="0">
                <a:solidFill>
                  <a:schemeClr val="accent5"/>
                </a:solidFill>
              </a:rPr>
              <a:t> </a:t>
            </a:r>
            <a:r>
              <a:rPr lang="fr-FR" b="1" dirty="0">
                <a:solidFill>
                  <a:schemeClr val="accent5"/>
                </a:solidFill>
              </a:rPr>
              <a:t>62</a:t>
            </a:r>
            <a:r>
              <a:rPr lang="fr-FR" b="1" noProof="0" dirty="0">
                <a:solidFill>
                  <a:schemeClr val="accent5"/>
                </a:solidFill>
              </a:rPr>
              <a:t> %</a:t>
            </a:r>
            <a:r>
              <a:rPr lang="fr-FR" noProof="0" dirty="0">
                <a:solidFill>
                  <a:schemeClr val="accent5"/>
                </a:solidFill>
              </a:rPr>
              <a:t> </a:t>
            </a:r>
            <a:r>
              <a:rPr lang="fr-FR" noProof="0" dirty="0"/>
              <a:t>de femmes et </a:t>
            </a:r>
            <a:r>
              <a:rPr lang="fr-FR" b="1" noProof="0" dirty="0">
                <a:solidFill>
                  <a:schemeClr val="accent5"/>
                </a:solidFill>
              </a:rPr>
              <a:t>36 %</a:t>
            </a:r>
            <a:r>
              <a:rPr lang="fr-FR" noProof="0" dirty="0"/>
              <a:t> d’hommes avait été </a:t>
            </a:r>
            <a:r>
              <a:rPr lang="fr-FR" b="1" noProof="0" dirty="0">
                <a:solidFill>
                  <a:schemeClr val="accent5"/>
                </a:solidFill>
              </a:rPr>
              <a:t>mesurée antérieurement </a:t>
            </a:r>
            <a:r>
              <a:rPr lang="fr-FR" noProof="0" dirty="0"/>
              <a:t>par un prestataire. 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noProof="0" dirty="0"/>
              <a:t>Parmi les personnes dont la pression artérielle avait été mesurée, le prestataire a dit à </a:t>
            </a:r>
            <a:r>
              <a:rPr lang="fr-FR" b="1" noProof="0" dirty="0">
                <a:solidFill>
                  <a:schemeClr val="accent5"/>
                </a:solidFill>
              </a:rPr>
              <a:t>11</a:t>
            </a:r>
            <a:r>
              <a:rPr lang="fr-FR" b="1" dirty="0">
                <a:solidFill>
                  <a:schemeClr val="accent5"/>
                </a:solidFill>
              </a:rPr>
              <a:t> %</a:t>
            </a:r>
            <a:r>
              <a:rPr lang="fr-FR" dirty="0"/>
              <a:t> de femmes et </a:t>
            </a:r>
            <a:r>
              <a:rPr lang="fr-FR" b="1" dirty="0">
                <a:solidFill>
                  <a:schemeClr val="accent5"/>
                </a:solidFill>
              </a:rPr>
              <a:t>7 % </a:t>
            </a:r>
            <a:r>
              <a:rPr lang="fr-FR" dirty="0"/>
              <a:t>d’hommes qu’ils avaient de </a:t>
            </a:r>
            <a:r>
              <a:rPr lang="fr-FR" b="1" dirty="0">
                <a:solidFill>
                  <a:schemeClr val="accent5"/>
                </a:solidFill>
              </a:rPr>
              <a:t>l’hypertension</a:t>
            </a:r>
            <a:r>
              <a:rPr lang="fr-FR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dirty="0"/>
              <a:t>Les</a:t>
            </a:r>
            <a:r>
              <a:rPr lang="fr-FR" b="1" dirty="0">
                <a:solidFill>
                  <a:schemeClr val="accent5"/>
                </a:solidFill>
              </a:rPr>
              <a:t> 13 % </a:t>
            </a:r>
            <a:r>
              <a:rPr lang="fr-FR" dirty="0"/>
              <a:t>des femmes et </a:t>
            </a:r>
            <a:r>
              <a:rPr lang="fr-FR" b="1" dirty="0">
                <a:solidFill>
                  <a:schemeClr val="accent5"/>
                </a:solidFill>
              </a:rPr>
              <a:t>13 %</a:t>
            </a:r>
            <a:r>
              <a:rPr lang="fr-FR" dirty="0">
                <a:solidFill>
                  <a:schemeClr val="accent5"/>
                </a:solidFill>
              </a:rPr>
              <a:t> </a:t>
            </a:r>
            <a:r>
              <a:rPr lang="fr-FR" dirty="0"/>
              <a:t>des hommes prennent des </a:t>
            </a:r>
            <a:r>
              <a:rPr lang="fr-FR" b="1" dirty="0">
                <a:solidFill>
                  <a:schemeClr val="accent5"/>
                </a:solidFill>
              </a:rPr>
              <a:t>médicaments pour contrôler </a:t>
            </a:r>
            <a:r>
              <a:rPr lang="fr-FR" dirty="0"/>
              <a:t>la pression artérielle.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8 %</a:t>
            </a:r>
            <a:r>
              <a:rPr lang="fr-FR" dirty="0"/>
              <a:t> de femmes et </a:t>
            </a:r>
            <a:r>
              <a:rPr lang="fr-FR" b="1" baseline="0" dirty="0">
                <a:solidFill>
                  <a:schemeClr val="accent5"/>
                </a:solidFill>
              </a:rPr>
              <a:t>6 %</a:t>
            </a:r>
            <a:r>
              <a:rPr lang="fr-FR" baseline="0" dirty="0"/>
              <a:t> d’hommes </a:t>
            </a:r>
            <a:r>
              <a:rPr lang="fr-FR" dirty="0"/>
              <a:t>ont déjà</a:t>
            </a:r>
            <a:r>
              <a:rPr lang="fr-FR" baseline="0" dirty="0"/>
              <a:t> mesuré leur glycémie par un prestataire de santé.</a:t>
            </a:r>
            <a:endParaRPr lang="fr-FR" dirty="0">
              <a:solidFill>
                <a:schemeClr val="accent4"/>
              </a:solidFill>
            </a:endParaRP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32 % </a:t>
            </a:r>
            <a:r>
              <a:rPr lang="fr-FR" noProof="0" dirty="0"/>
              <a:t>de femmes ont entendu parler </a:t>
            </a:r>
            <a:r>
              <a:rPr lang="fr-FR" b="1" noProof="0" dirty="0">
                <a:solidFill>
                  <a:schemeClr val="accent5"/>
                </a:solidFill>
              </a:rPr>
              <a:t>du cancer du col de l’utérus</a:t>
            </a:r>
            <a:r>
              <a:rPr lang="fr-FR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0" y="2368619"/>
            <a:ext cx="4418729" cy="2273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Hypertension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Diabète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Cancer</a:t>
            </a:r>
          </a:p>
          <a:p>
            <a:pPr>
              <a:buClr>
                <a:schemeClr val="tx1"/>
              </a:buClr>
            </a:pPr>
            <a:r>
              <a:rPr lang="fr-FR" sz="3200"/>
              <a:t>Cancer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418729" y="517770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dr322 / Adobe Stock</a:t>
            </a:r>
          </a:p>
        </p:txBody>
      </p:sp>
      <p:pic>
        <p:nvPicPr>
          <p:cNvPr id="4" name="Picture 3" descr="A picture containing sky, outdoor, person&#10;&#10;Description automatically generated">
            <a:extLst>
              <a:ext uri="{FF2B5EF4-FFF2-40B4-BE49-F238E27FC236}">
                <a16:creationId xmlns:a16="http://schemas.microsoft.com/office/drawing/2014/main" id="{6BE70AB0-D5B8-C078-CA37-4D52EAD85FD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5774" y="1981478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794519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Mesure de pression artérielle </a:t>
            </a:r>
            <a:br>
              <a:rPr lang="fr-FR" dirty="0"/>
            </a:br>
            <a:r>
              <a:rPr lang="fr-FR" dirty="0"/>
              <a:t>selon le bien-être économique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6576004"/>
              </p:ext>
            </p:extLst>
          </p:nvPr>
        </p:nvGraphicFramePr>
        <p:xfrm>
          <a:off x="18256" y="1606550"/>
          <a:ext cx="9125743" cy="43955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13067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 ayant eu leur pression artérielle</a:t>
            </a:r>
          </a:p>
          <a:p>
            <a:pPr algn="ctr"/>
            <a:r>
              <a:rPr lang="fr-FR" i="1" dirty="0"/>
              <a:t> mesurée par un prestataire de santé</a:t>
            </a:r>
          </a:p>
        </p:txBody>
      </p:sp>
      <p:sp>
        <p:nvSpPr>
          <p:cNvPr id="9" name="Right Arrow 8"/>
          <p:cNvSpPr/>
          <p:nvPr/>
        </p:nvSpPr>
        <p:spPr>
          <a:xfrm>
            <a:off x="1796143" y="6183086"/>
            <a:ext cx="5584371" cy="218397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461963" y="6039535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pauvres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380514" y="6039534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31718300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Histoire d’hypertension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4235027"/>
              </p:ext>
            </p:extLst>
          </p:nvPr>
        </p:nvGraphicFramePr>
        <p:xfrm>
          <a:off x="461963" y="1701800"/>
          <a:ext cx="8256587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8256" y="105624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ayant été informés </a:t>
            </a:r>
          </a:p>
          <a:p>
            <a:pPr algn="ctr"/>
            <a:r>
              <a:rPr lang="fr-FR" i="1" dirty="0"/>
              <a:t>par un prestataire de santé qu’ils souffraient d’hypertension</a:t>
            </a:r>
          </a:p>
        </p:txBody>
      </p:sp>
    </p:spTree>
    <p:extLst>
      <p:ext uri="{BB962C8B-B14F-4D97-AF65-F5344CB8AC3E}">
        <p14:creationId xmlns:p14="http://schemas.microsoft.com/office/powerpoint/2010/main" val="2453829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Prévalence de la pression artérielle </a:t>
            </a:r>
            <a:br>
              <a:rPr lang="fr-FR" dirty="0"/>
            </a:br>
            <a:r>
              <a:rPr lang="fr-FR" dirty="0"/>
              <a:t>élevée selon l’âge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2594381"/>
              </p:ext>
            </p:extLst>
          </p:nvPr>
        </p:nvGraphicFramePr>
        <p:xfrm>
          <a:off x="461963" y="1606550"/>
          <a:ext cx="8256587" cy="4744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/>
              <a:t>Âge en années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54653" y="3420011"/>
            <a:ext cx="1776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3"/>
                </a:solidFill>
              </a:rPr>
              <a:t>Femmes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154653" y="5473005"/>
            <a:ext cx="1776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4"/>
                </a:solidFill>
              </a:rPr>
              <a:t>Hommes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F92792-2F9F-D456-C3C3-E6EC0602CE1B}"/>
              </a:ext>
            </a:extLst>
          </p:cNvPr>
          <p:cNvSpPr txBox="1"/>
          <p:nvPr/>
        </p:nvSpPr>
        <p:spPr>
          <a:xfrm>
            <a:off x="0" y="12446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ayant été informés</a:t>
            </a:r>
          </a:p>
          <a:p>
            <a:pPr algn="ctr"/>
            <a:r>
              <a:rPr lang="fr-FR" i="1" dirty="0"/>
              <a:t> par un prestataire de santé qu’ils souffraient d’hypertension</a:t>
            </a:r>
          </a:p>
        </p:txBody>
      </p:sp>
    </p:spTree>
    <p:extLst>
      <p:ext uri="{BB962C8B-B14F-4D97-AF65-F5344CB8AC3E}">
        <p14:creationId xmlns:p14="http://schemas.microsoft.com/office/powerpoint/2010/main" val="19759863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Prise en charge de l’hypertension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56" y="105624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qui prennent des médicaments pour contrôler la pression artérielle parmi ceux qui ont appris d’un prestataire qu’ils souffraient d’hypertension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05858710"/>
              </p:ext>
            </p:extLst>
          </p:nvPr>
        </p:nvGraphicFramePr>
        <p:xfrm>
          <a:off x="461963" y="1701800"/>
          <a:ext cx="8256587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83386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>
            <a:spLocks/>
          </p:cNvSpPr>
          <p:nvPr/>
        </p:nvSpPr>
        <p:spPr>
          <a:xfrm>
            <a:off x="0" y="2368619"/>
            <a:ext cx="4418729" cy="227371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</a:pPr>
            <a:r>
              <a:rPr lang="fr-FR" sz="3200" dirty="0"/>
              <a:t>Hypertension</a:t>
            </a:r>
          </a:p>
          <a:p>
            <a:pPr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Diabète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Cancer</a:t>
            </a:r>
          </a:p>
          <a:p>
            <a:pPr>
              <a:buClr>
                <a:schemeClr val="tx1"/>
              </a:buClr>
            </a:pPr>
            <a:r>
              <a:rPr lang="fr-FR" sz="3200" dirty="0"/>
              <a:t>Autre Maladies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6E40E4A-AC8E-8885-E7DA-14F0641E1517}"/>
              </a:ext>
            </a:extLst>
          </p:cNvPr>
          <p:cNvSpPr txBox="1"/>
          <p:nvPr/>
        </p:nvSpPr>
        <p:spPr>
          <a:xfrm>
            <a:off x="4418729" y="517770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dr322 / Adobe Stock</a:t>
            </a:r>
          </a:p>
        </p:txBody>
      </p:sp>
      <p:pic>
        <p:nvPicPr>
          <p:cNvPr id="8" name="Picture 7" descr="A picture containing sky, outdoor, person&#10;&#10;Description automatically generated">
            <a:extLst>
              <a:ext uri="{FF2B5EF4-FFF2-40B4-BE49-F238E27FC236}">
                <a16:creationId xmlns:a16="http://schemas.microsoft.com/office/drawing/2014/main" id="{329C134D-F7DE-79D5-2197-13BB5D65B4B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5774" y="1981478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15663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Mesure antérieure de la glycémie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256" y="105624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 pour qui la glycémie </a:t>
            </a:r>
          </a:p>
          <a:p>
            <a:pPr algn="ctr"/>
            <a:r>
              <a:rPr lang="fr-FR" i="1" dirty="0"/>
              <a:t>a été mesurée par un prestataire de santé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71013"/>
              </p:ext>
            </p:extLst>
          </p:nvPr>
        </p:nvGraphicFramePr>
        <p:xfrm>
          <a:off x="461963" y="1701800"/>
          <a:ext cx="8256587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259833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Histoire de l’hyperglycémie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99163925"/>
              </p:ext>
            </p:extLst>
          </p:nvPr>
        </p:nvGraphicFramePr>
        <p:xfrm>
          <a:off x="461963" y="1701800"/>
          <a:ext cx="8256587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31551DD-2C96-B598-54C7-F8C907EDD8DC}"/>
              </a:ext>
            </a:extLst>
          </p:cNvPr>
          <p:cNvSpPr txBox="1"/>
          <p:nvPr/>
        </p:nvSpPr>
        <p:spPr>
          <a:xfrm>
            <a:off x="0" y="107705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ayant été informés par un prestataire </a:t>
            </a:r>
          </a:p>
          <a:p>
            <a:pPr algn="ctr"/>
            <a:r>
              <a:rPr lang="fr-FR" i="1" dirty="0"/>
              <a:t>de santé qu’ils souffraient de hyperglycémie ou de diabète</a:t>
            </a:r>
          </a:p>
        </p:txBody>
      </p:sp>
    </p:spTree>
    <p:extLst>
      <p:ext uri="{BB962C8B-B14F-4D97-AF65-F5344CB8AC3E}">
        <p14:creationId xmlns:p14="http://schemas.microsoft.com/office/powerpoint/2010/main" val="30803855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VMX3MACP777Z-1177381151-19872</_dlc_DocId>
    <_dlc_DocIdUrl xmlns="d16efad5-0601-4cf0-b7c2-89968258c777">
      <Url>https://icfonline.sharepoint.com/sites/ihd-dhs/Dissemination/_layouts/15/DocIdRedir.aspx?ID=VMX3MACP777Z-1177381151-19872</Url>
      <Description>VMX3MACP777Z-1177381151-19872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71BD76-A0D1-4E63-ACA6-8571F5ECD2F3}">
  <ds:schemaRefs>
    <ds:schemaRef ds:uri="http://purl.org/dc/terms/"/>
    <ds:schemaRef ds:uri="http://purl.org/dc/elements/1.1/"/>
    <ds:schemaRef ds:uri="http://purl.org/dc/dcmitype/"/>
    <ds:schemaRef ds:uri="d16efad5-0601-4cf0-b7c2-89968258c777"/>
    <ds:schemaRef ds:uri="http://schemas.microsoft.com/office/2006/metadata/properties"/>
    <ds:schemaRef ds:uri="http://schemas.openxmlformats.org/package/2006/metadata/core-properties"/>
    <ds:schemaRef ds:uri="fa6a9aea-fb0f-4ddd-aff8-712634b7d5fe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89D52C8B-0DC9-4033-A2F3-4F2D55499D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C1343B87-F92E-4D19-AE9B-D756C00234B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2B8E5328-B8FE-43F2-B1F3-5F92FBAFBCB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2974</TotalTime>
  <Words>1051</Words>
  <Application>Microsoft Office PowerPoint</Application>
  <PresentationFormat>On-screen Show (4:3)</PresentationFormat>
  <Paragraphs>94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Mesure de pression artérielle  selon le bien-être économique</vt:lpstr>
      <vt:lpstr>Histoire d’hypertension</vt:lpstr>
      <vt:lpstr>Prévalence de la pression artérielle  élevée selon l’âge</vt:lpstr>
      <vt:lpstr>Prise en charge de l’hypertension</vt:lpstr>
      <vt:lpstr>PowerPoint Presentation</vt:lpstr>
      <vt:lpstr>Mesure antérieure de la glycémie</vt:lpstr>
      <vt:lpstr>Histoire de l’hyperglycémie</vt:lpstr>
      <vt:lpstr>PowerPoint Presentation</vt:lpstr>
      <vt:lpstr>Connaissance du cancer du col de l’utérus selon le niveau d’instruction</vt:lpstr>
      <vt:lpstr>PowerPoint Presentation</vt:lpstr>
      <vt:lpstr>Prévalence des autres maladies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NCDs_US English</dc:title>
  <dc:creator>Zweimueller, Sally</dc:creator>
  <cp:lastModifiedBy>McFarland, Annette</cp:lastModifiedBy>
  <cp:revision>215</cp:revision>
  <dcterms:created xsi:type="dcterms:W3CDTF">2017-05-18T16:43:03Z</dcterms:created>
  <dcterms:modified xsi:type="dcterms:W3CDTF">2022-08-25T09:10:12Z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93842031-ca6e-4a16-a8fa-d52b2881a690</vt:lpwstr>
  </property>
  <property fmtid="{D5CDD505-2E9C-101B-9397-08002B2CF9AE}" pid="4" name="MediaServiceImageTags">
    <vt:lpwstr/>
  </property>
</Properties>
</file>