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3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5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7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5"/>
    <p:sldMasterId id="2147483662" r:id="rId6"/>
    <p:sldMasterId id="2147483665" r:id="rId7"/>
  </p:sldMasterIdLst>
  <p:notesMasterIdLst>
    <p:notesMasterId r:id="rId23"/>
  </p:notesMasterIdLst>
  <p:sldIdLst>
    <p:sldId id="257" r:id="rId8"/>
    <p:sldId id="258" r:id="rId9"/>
    <p:sldId id="429" r:id="rId10"/>
    <p:sldId id="430" r:id="rId11"/>
    <p:sldId id="431" r:id="rId12"/>
    <p:sldId id="432" r:id="rId13"/>
    <p:sldId id="440" r:id="rId14"/>
    <p:sldId id="433" r:id="rId15"/>
    <p:sldId id="434" r:id="rId16"/>
    <p:sldId id="441" r:id="rId17"/>
    <p:sldId id="435" r:id="rId18"/>
    <p:sldId id="437" r:id="rId19"/>
    <p:sldId id="442" r:id="rId20"/>
    <p:sldId id="438" r:id="rId21"/>
    <p:sldId id="439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2BD791D-D14A-473A-A717-3BE5677998A6}" v="7" dt="2022-08-25T09:11:20.3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655" autoAdjust="0"/>
    <p:restoredTop sz="84235" autoAdjust="0"/>
  </p:normalViewPr>
  <p:slideViewPr>
    <p:cSldViewPr snapToGrid="0">
      <p:cViewPr varScale="1">
        <p:scale>
          <a:sx n="99" d="100"/>
          <a:sy n="99" d="100"/>
        </p:scale>
        <p:origin x="500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51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Balian" userId="b9b6ec2c-f67a-4485-ae9a-27dddf9569d2" providerId="ADAL" clId="{A91B4857-5CFD-4A33-A675-FF42BC4EA09E}"/>
    <pc:docChg chg="modSld">
      <pc:chgData name="Sarah Balian" userId="b9b6ec2c-f67a-4485-ae9a-27dddf9569d2" providerId="ADAL" clId="{A91B4857-5CFD-4A33-A675-FF42BC4EA09E}" dt="2022-08-19T19:58:08.248" v="107" actId="207"/>
      <pc:docMkLst>
        <pc:docMk/>
      </pc:docMkLst>
      <pc:sldChg chg="modSp mod">
        <pc:chgData name="Sarah Balian" userId="b9b6ec2c-f67a-4485-ae9a-27dddf9569d2" providerId="ADAL" clId="{A91B4857-5CFD-4A33-A675-FF42BC4EA09E}" dt="2022-08-19T19:26:15.871" v="15" actId="20577"/>
        <pc:sldMkLst>
          <pc:docMk/>
          <pc:sldMk cId="1289625166" sldId="257"/>
        </pc:sldMkLst>
        <pc:spChg chg="mod">
          <ac:chgData name="Sarah Balian" userId="b9b6ec2c-f67a-4485-ae9a-27dddf9569d2" providerId="ADAL" clId="{A91B4857-5CFD-4A33-A675-FF42BC4EA09E}" dt="2022-08-19T19:26:07.352" v="1" actId="1076"/>
          <ac:spMkLst>
            <pc:docMk/>
            <pc:sldMk cId="1289625166" sldId="257"/>
            <ac:spMk id="2" creationId="{00000000-0000-0000-0000-000000000000}"/>
          </ac:spMkLst>
        </pc:spChg>
        <pc:spChg chg="mod">
          <ac:chgData name="Sarah Balian" userId="b9b6ec2c-f67a-4485-ae9a-27dddf9569d2" providerId="ADAL" clId="{A91B4857-5CFD-4A33-A675-FF42BC4EA09E}" dt="2022-08-19T19:26:15.871" v="15" actId="20577"/>
          <ac:spMkLst>
            <pc:docMk/>
            <pc:sldMk cId="1289625166" sldId="257"/>
            <ac:spMk id="3" creationId="{00000000-0000-0000-0000-000000000000}"/>
          </ac:spMkLst>
        </pc:spChg>
      </pc:sldChg>
      <pc:sldChg chg="modSp mod">
        <pc:chgData name="Sarah Balian" userId="b9b6ec2c-f67a-4485-ae9a-27dddf9569d2" providerId="ADAL" clId="{A91B4857-5CFD-4A33-A675-FF42BC4EA09E}" dt="2022-08-19T19:55:44.441" v="96" actId="208"/>
        <pc:sldMkLst>
          <pc:docMk/>
          <pc:sldMk cId="2985193522" sldId="258"/>
        </pc:sldMkLst>
        <pc:picChg chg="mod">
          <ac:chgData name="Sarah Balian" userId="b9b6ec2c-f67a-4485-ae9a-27dddf9569d2" providerId="ADAL" clId="{A91B4857-5CFD-4A33-A675-FF42BC4EA09E}" dt="2022-08-19T19:55:44.441" v="96" actId="208"/>
          <ac:picMkLst>
            <pc:docMk/>
            <pc:sldMk cId="2985193522" sldId="258"/>
            <ac:picMk id="5" creationId="{729EAAE8-E115-4E2A-9126-1C514C5B0B4B}"/>
          </ac:picMkLst>
        </pc:picChg>
      </pc:sldChg>
      <pc:sldChg chg="modSp mod">
        <pc:chgData name="Sarah Balian" userId="b9b6ec2c-f67a-4485-ae9a-27dddf9569d2" providerId="ADAL" clId="{A91B4857-5CFD-4A33-A675-FF42BC4EA09E}" dt="2022-08-19T19:27:47.602" v="19" actId="27918"/>
        <pc:sldMkLst>
          <pc:docMk/>
          <pc:sldMk cId="3950771702" sldId="429"/>
        </pc:sldMkLst>
        <pc:graphicFrameChg chg="mod">
          <ac:chgData name="Sarah Balian" userId="b9b6ec2c-f67a-4485-ae9a-27dddf9569d2" providerId="ADAL" clId="{A91B4857-5CFD-4A33-A675-FF42BC4EA09E}" dt="2022-08-19T19:27:15.346" v="17" actId="207"/>
          <ac:graphicFrameMkLst>
            <pc:docMk/>
            <pc:sldMk cId="3950771702" sldId="429"/>
            <ac:graphicFrameMk id="8" creationId="{00000000-0000-0000-0000-000000000000}"/>
          </ac:graphicFrameMkLst>
        </pc:graphicFrameChg>
      </pc:sldChg>
      <pc:sldChg chg="modSp">
        <pc:chgData name="Sarah Balian" userId="b9b6ec2c-f67a-4485-ae9a-27dddf9569d2" providerId="ADAL" clId="{A91B4857-5CFD-4A33-A675-FF42BC4EA09E}" dt="2022-08-19T19:28:46.146" v="23" actId="207"/>
        <pc:sldMkLst>
          <pc:docMk/>
          <pc:sldMk cId="3389949406" sldId="430"/>
        </pc:sldMkLst>
        <pc:graphicFrameChg chg="mod">
          <ac:chgData name="Sarah Balian" userId="b9b6ec2c-f67a-4485-ae9a-27dddf9569d2" providerId="ADAL" clId="{A91B4857-5CFD-4A33-A675-FF42BC4EA09E}" dt="2022-08-19T19:28:46.146" v="23" actId="207"/>
          <ac:graphicFrameMkLst>
            <pc:docMk/>
            <pc:sldMk cId="3389949406" sldId="430"/>
            <ac:graphicFrameMk id="8" creationId="{00000000-0000-0000-0000-000000000000}"/>
          </ac:graphicFrameMkLst>
        </pc:graphicFrameChg>
      </pc:sldChg>
      <pc:sldChg chg="modSp">
        <pc:chgData name="Sarah Balian" userId="b9b6ec2c-f67a-4485-ae9a-27dddf9569d2" providerId="ADAL" clId="{A91B4857-5CFD-4A33-A675-FF42BC4EA09E}" dt="2022-08-19T19:29:21.158" v="27" actId="207"/>
        <pc:sldMkLst>
          <pc:docMk/>
          <pc:sldMk cId="1170933473" sldId="431"/>
        </pc:sldMkLst>
        <pc:graphicFrameChg chg="mod">
          <ac:chgData name="Sarah Balian" userId="b9b6ec2c-f67a-4485-ae9a-27dddf9569d2" providerId="ADAL" clId="{A91B4857-5CFD-4A33-A675-FF42BC4EA09E}" dt="2022-08-19T19:29:21.158" v="27" actId="207"/>
          <ac:graphicFrameMkLst>
            <pc:docMk/>
            <pc:sldMk cId="1170933473" sldId="431"/>
            <ac:graphicFrameMk id="8" creationId="{00000000-0000-0000-0000-000000000000}"/>
          </ac:graphicFrameMkLst>
        </pc:graphicFrameChg>
      </pc:sldChg>
      <pc:sldChg chg="modSp">
        <pc:chgData name="Sarah Balian" userId="b9b6ec2c-f67a-4485-ae9a-27dddf9569d2" providerId="ADAL" clId="{A91B4857-5CFD-4A33-A675-FF42BC4EA09E}" dt="2022-08-19T19:30:10.538" v="32" actId="207"/>
        <pc:sldMkLst>
          <pc:docMk/>
          <pc:sldMk cId="955780935" sldId="432"/>
        </pc:sldMkLst>
        <pc:graphicFrameChg chg="mod">
          <ac:chgData name="Sarah Balian" userId="b9b6ec2c-f67a-4485-ae9a-27dddf9569d2" providerId="ADAL" clId="{A91B4857-5CFD-4A33-A675-FF42BC4EA09E}" dt="2022-08-19T19:30:10.538" v="32" actId="207"/>
          <ac:graphicFrameMkLst>
            <pc:docMk/>
            <pc:sldMk cId="955780935" sldId="432"/>
            <ac:graphicFrameMk id="8" creationId="{00000000-0000-0000-0000-000000000000}"/>
          </ac:graphicFrameMkLst>
        </pc:graphicFrameChg>
      </pc:sldChg>
      <pc:sldChg chg="modSp mod">
        <pc:chgData name="Sarah Balian" userId="b9b6ec2c-f67a-4485-ae9a-27dddf9569d2" providerId="ADAL" clId="{A91B4857-5CFD-4A33-A675-FF42BC4EA09E}" dt="2022-08-19T19:40:54.848" v="41" actId="27918"/>
        <pc:sldMkLst>
          <pc:docMk/>
          <pc:sldMk cId="1868906011" sldId="433"/>
        </pc:sldMkLst>
        <pc:graphicFrameChg chg="mod">
          <ac:chgData name="Sarah Balian" userId="b9b6ec2c-f67a-4485-ae9a-27dddf9569d2" providerId="ADAL" clId="{A91B4857-5CFD-4A33-A675-FF42BC4EA09E}" dt="2022-08-19T19:30:22.979" v="35" actId="207"/>
          <ac:graphicFrameMkLst>
            <pc:docMk/>
            <pc:sldMk cId="1868906011" sldId="433"/>
            <ac:graphicFrameMk id="8" creationId="{00000000-0000-0000-0000-000000000000}"/>
          </ac:graphicFrameMkLst>
        </pc:graphicFrameChg>
      </pc:sldChg>
      <pc:sldChg chg="modSp mod">
        <pc:chgData name="Sarah Balian" userId="b9b6ec2c-f67a-4485-ae9a-27dddf9569d2" providerId="ADAL" clId="{A91B4857-5CFD-4A33-A675-FF42BC4EA09E}" dt="2022-08-19T19:51:07.776" v="89" actId="14100"/>
        <pc:sldMkLst>
          <pc:docMk/>
          <pc:sldMk cId="2672523743" sldId="434"/>
        </pc:sldMkLst>
        <pc:spChg chg="mod">
          <ac:chgData name="Sarah Balian" userId="b9b6ec2c-f67a-4485-ae9a-27dddf9569d2" providerId="ADAL" clId="{A91B4857-5CFD-4A33-A675-FF42BC4EA09E}" dt="2022-08-19T19:51:07.776" v="89" actId="14100"/>
          <ac:spMkLst>
            <pc:docMk/>
            <pc:sldMk cId="2672523743" sldId="434"/>
            <ac:spMk id="4" creationId="{00000000-0000-0000-0000-000000000000}"/>
          </ac:spMkLst>
        </pc:spChg>
        <pc:spChg chg="mod">
          <ac:chgData name="Sarah Balian" userId="b9b6ec2c-f67a-4485-ae9a-27dddf9569d2" providerId="ADAL" clId="{A91B4857-5CFD-4A33-A675-FF42BC4EA09E}" dt="2022-08-19T19:42:50.613" v="64" actId="1036"/>
          <ac:spMkLst>
            <pc:docMk/>
            <pc:sldMk cId="2672523743" sldId="434"/>
            <ac:spMk id="9" creationId="{00000000-0000-0000-0000-000000000000}"/>
          </ac:spMkLst>
        </pc:spChg>
        <pc:graphicFrameChg chg="mod">
          <ac:chgData name="Sarah Balian" userId="b9b6ec2c-f67a-4485-ae9a-27dddf9569d2" providerId="ADAL" clId="{A91B4857-5CFD-4A33-A675-FF42BC4EA09E}" dt="2022-08-19T19:42:42.529" v="47"/>
          <ac:graphicFrameMkLst>
            <pc:docMk/>
            <pc:sldMk cId="2672523743" sldId="434"/>
            <ac:graphicFrameMk id="8" creationId="{00000000-0000-0000-0000-000000000000}"/>
          </ac:graphicFrameMkLst>
        </pc:graphicFrameChg>
        <pc:cxnChg chg="mod">
          <ac:chgData name="Sarah Balian" userId="b9b6ec2c-f67a-4485-ae9a-27dddf9569d2" providerId="ADAL" clId="{A91B4857-5CFD-4A33-A675-FF42BC4EA09E}" dt="2022-08-19T19:51:01.045" v="87" actId="14100"/>
          <ac:cxnSpMkLst>
            <pc:docMk/>
            <pc:sldMk cId="2672523743" sldId="434"/>
            <ac:cxnSpMk id="11" creationId="{00000000-0000-0000-0000-000000000000}"/>
          </ac:cxnSpMkLst>
        </pc:cxnChg>
        <pc:cxnChg chg="mod">
          <ac:chgData name="Sarah Balian" userId="b9b6ec2c-f67a-4485-ae9a-27dddf9569d2" providerId="ADAL" clId="{A91B4857-5CFD-4A33-A675-FF42BC4EA09E}" dt="2022-08-19T19:42:50.613" v="64" actId="1036"/>
          <ac:cxnSpMkLst>
            <pc:docMk/>
            <pc:sldMk cId="2672523743" sldId="434"/>
            <ac:cxnSpMk id="12" creationId="{00000000-0000-0000-0000-000000000000}"/>
          </ac:cxnSpMkLst>
        </pc:cxnChg>
      </pc:sldChg>
      <pc:sldChg chg="modSp">
        <pc:chgData name="Sarah Balian" userId="b9b6ec2c-f67a-4485-ae9a-27dddf9569d2" providerId="ADAL" clId="{A91B4857-5CFD-4A33-A675-FF42BC4EA09E}" dt="2022-08-19T19:53:25.231" v="92" actId="207"/>
        <pc:sldMkLst>
          <pc:docMk/>
          <pc:sldMk cId="28819806" sldId="435"/>
        </pc:sldMkLst>
        <pc:graphicFrameChg chg="mod">
          <ac:chgData name="Sarah Balian" userId="b9b6ec2c-f67a-4485-ae9a-27dddf9569d2" providerId="ADAL" clId="{A91B4857-5CFD-4A33-A675-FF42BC4EA09E}" dt="2022-08-19T19:53:25.231" v="92" actId="207"/>
          <ac:graphicFrameMkLst>
            <pc:docMk/>
            <pc:sldMk cId="28819806" sldId="435"/>
            <ac:graphicFrameMk id="8" creationId="{00000000-0000-0000-0000-000000000000}"/>
          </ac:graphicFrameMkLst>
        </pc:graphicFrameChg>
      </pc:sldChg>
      <pc:sldChg chg="modSp">
        <pc:chgData name="Sarah Balian" userId="b9b6ec2c-f67a-4485-ae9a-27dddf9569d2" providerId="ADAL" clId="{A91B4857-5CFD-4A33-A675-FF42BC4EA09E}" dt="2022-08-19T19:54:12.143" v="95" actId="207"/>
        <pc:sldMkLst>
          <pc:docMk/>
          <pc:sldMk cId="2819088956" sldId="437"/>
        </pc:sldMkLst>
        <pc:graphicFrameChg chg="mod">
          <ac:chgData name="Sarah Balian" userId="b9b6ec2c-f67a-4485-ae9a-27dddf9569d2" providerId="ADAL" clId="{A91B4857-5CFD-4A33-A675-FF42BC4EA09E}" dt="2022-08-19T19:54:12.143" v="95" actId="207"/>
          <ac:graphicFrameMkLst>
            <pc:docMk/>
            <pc:sldMk cId="2819088956" sldId="437"/>
            <ac:graphicFrameMk id="8" creationId="{00000000-0000-0000-0000-000000000000}"/>
          </ac:graphicFrameMkLst>
        </pc:graphicFrameChg>
      </pc:sldChg>
      <pc:sldChg chg="modSp mod">
        <pc:chgData name="Sarah Balian" userId="b9b6ec2c-f67a-4485-ae9a-27dddf9569d2" providerId="ADAL" clId="{A91B4857-5CFD-4A33-A675-FF42BC4EA09E}" dt="2022-08-19T19:58:08.248" v="107" actId="207"/>
        <pc:sldMkLst>
          <pc:docMk/>
          <pc:sldMk cId="2867975466" sldId="438"/>
        </pc:sldMkLst>
        <pc:graphicFrameChg chg="mod">
          <ac:chgData name="Sarah Balian" userId="b9b6ec2c-f67a-4485-ae9a-27dddf9569d2" providerId="ADAL" clId="{A91B4857-5CFD-4A33-A675-FF42BC4EA09E}" dt="2022-08-19T19:58:08.248" v="107" actId="207"/>
          <ac:graphicFrameMkLst>
            <pc:docMk/>
            <pc:sldMk cId="2867975466" sldId="438"/>
            <ac:graphicFrameMk id="8" creationId="{00000000-0000-0000-0000-000000000000}"/>
          </ac:graphicFrameMkLst>
        </pc:graphicFrameChg>
      </pc:sldChg>
      <pc:sldChg chg="modSp mod">
        <pc:chgData name="Sarah Balian" userId="b9b6ec2c-f67a-4485-ae9a-27dddf9569d2" providerId="ADAL" clId="{A91B4857-5CFD-4A33-A675-FF42BC4EA09E}" dt="2022-08-19T19:55:49.980" v="97" actId="208"/>
        <pc:sldMkLst>
          <pc:docMk/>
          <pc:sldMk cId="3794511909" sldId="440"/>
        </pc:sldMkLst>
        <pc:picChg chg="mod">
          <ac:chgData name="Sarah Balian" userId="b9b6ec2c-f67a-4485-ae9a-27dddf9569d2" providerId="ADAL" clId="{A91B4857-5CFD-4A33-A675-FF42BC4EA09E}" dt="2022-08-19T19:55:49.980" v="97" actId="208"/>
          <ac:picMkLst>
            <pc:docMk/>
            <pc:sldMk cId="3794511909" sldId="440"/>
            <ac:picMk id="4" creationId="{2C149727-A759-4006-A28C-61380ADA3BE6}"/>
          </ac:picMkLst>
        </pc:picChg>
      </pc:sldChg>
      <pc:sldChg chg="modSp mod">
        <pc:chgData name="Sarah Balian" userId="b9b6ec2c-f67a-4485-ae9a-27dddf9569d2" providerId="ADAL" clId="{A91B4857-5CFD-4A33-A675-FF42BC4EA09E}" dt="2022-08-19T19:55:56.722" v="98" actId="208"/>
        <pc:sldMkLst>
          <pc:docMk/>
          <pc:sldMk cId="3697252358" sldId="441"/>
        </pc:sldMkLst>
        <pc:picChg chg="mod">
          <ac:chgData name="Sarah Balian" userId="b9b6ec2c-f67a-4485-ae9a-27dddf9569d2" providerId="ADAL" clId="{A91B4857-5CFD-4A33-A675-FF42BC4EA09E}" dt="2022-08-19T19:55:56.722" v="98" actId="208"/>
          <ac:picMkLst>
            <pc:docMk/>
            <pc:sldMk cId="3697252358" sldId="441"/>
            <ac:picMk id="4" creationId="{10C7891A-5545-49B7-81B8-841792CEB375}"/>
          </ac:picMkLst>
        </pc:picChg>
      </pc:sldChg>
      <pc:sldChg chg="modSp mod">
        <pc:chgData name="Sarah Balian" userId="b9b6ec2c-f67a-4485-ae9a-27dddf9569d2" providerId="ADAL" clId="{A91B4857-5CFD-4A33-A675-FF42BC4EA09E}" dt="2022-08-19T19:56:01.166" v="99" actId="208"/>
        <pc:sldMkLst>
          <pc:docMk/>
          <pc:sldMk cId="243818664" sldId="442"/>
        </pc:sldMkLst>
        <pc:picChg chg="mod">
          <ac:chgData name="Sarah Balian" userId="b9b6ec2c-f67a-4485-ae9a-27dddf9569d2" providerId="ADAL" clId="{A91B4857-5CFD-4A33-A675-FF42BC4EA09E}" dt="2022-08-19T19:56:01.166" v="99" actId="208"/>
          <ac:picMkLst>
            <pc:docMk/>
            <pc:sldMk cId="243818664" sldId="442"/>
            <ac:picMk id="4" creationId="{A7AE3F8C-A7DD-4242-A293-77B22714EFD3}"/>
          </ac:picMkLst>
        </pc:picChg>
      </pc:sldChg>
    </pc:docChg>
  </pc:docChgLst>
  <pc:docChgLst>
    <pc:chgData name="McFarland, Annette" userId="e93d1f50-85ab-41a8-a34a-185a53159573" providerId="ADAL" clId="{D2BD791D-D14A-473A-A717-3BE5677998A6}"/>
    <pc:docChg chg="custSel modSld">
      <pc:chgData name="McFarland, Annette" userId="e93d1f50-85ab-41a8-a34a-185a53159573" providerId="ADAL" clId="{D2BD791D-D14A-473A-A717-3BE5677998A6}" dt="2022-08-25T09:11:51.289" v="24" actId="20577"/>
      <pc:docMkLst>
        <pc:docMk/>
      </pc:docMkLst>
      <pc:sldChg chg="addSp modSp mod">
        <pc:chgData name="McFarland, Annette" userId="e93d1f50-85ab-41a8-a34a-185a53159573" providerId="ADAL" clId="{D2BD791D-D14A-473A-A717-3BE5677998A6}" dt="2022-08-25T09:11:51.289" v="24" actId="20577"/>
        <pc:sldMkLst>
          <pc:docMk/>
          <pc:sldMk cId="3389949406" sldId="430"/>
        </pc:sldMkLst>
        <pc:spChg chg="add mod">
          <ac:chgData name="McFarland, Annette" userId="e93d1f50-85ab-41a8-a34a-185a53159573" providerId="ADAL" clId="{D2BD791D-D14A-473A-A717-3BE5677998A6}" dt="2022-08-25T09:11:51.289" v="24" actId="20577"/>
          <ac:spMkLst>
            <pc:docMk/>
            <pc:sldMk cId="3389949406" sldId="430"/>
            <ac:spMk id="3" creationId="{0CE04985-038D-6D53-6A74-BFE4134F6853}"/>
          </ac:spMkLst>
        </pc:spChg>
        <pc:graphicFrameChg chg="mod">
          <ac:chgData name="McFarland, Annette" userId="e93d1f50-85ab-41a8-a34a-185a53159573" providerId="ADAL" clId="{D2BD791D-D14A-473A-A717-3BE5677998A6}" dt="2022-08-23T12:46:06.034" v="7" actId="207"/>
          <ac:graphicFrameMkLst>
            <pc:docMk/>
            <pc:sldMk cId="3389949406" sldId="430"/>
            <ac:graphicFrameMk id="8" creationId="{00000000-0000-0000-0000-000000000000}"/>
          </ac:graphicFrameMkLst>
        </pc:graphicFrameChg>
      </pc:sldChg>
      <pc:sldChg chg="modSp mod">
        <pc:chgData name="McFarland, Annette" userId="e93d1f50-85ab-41a8-a34a-185a53159573" providerId="ADAL" clId="{D2BD791D-D14A-473A-A717-3BE5677998A6}" dt="2022-08-23T12:50:20.024" v="8" actId="20577"/>
        <pc:sldMkLst>
          <pc:docMk/>
          <pc:sldMk cId="955780935" sldId="432"/>
        </pc:sldMkLst>
        <pc:spChg chg="mod">
          <ac:chgData name="McFarland, Annette" userId="e93d1f50-85ab-41a8-a34a-185a53159573" providerId="ADAL" clId="{D2BD791D-D14A-473A-A717-3BE5677998A6}" dt="2022-08-23T12:50:20.024" v="8" actId="20577"/>
          <ac:spMkLst>
            <pc:docMk/>
            <pc:sldMk cId="955780935" sldId="432"/>
            <ac:spMk id="4" creationId="{00000000-0000-0000-0000-000000000000}"/>
          </ac:spMkLst>
        </pc:spChg>
      </pc:sldChg>
      <pc:sldChg chg="modSp">
        <pc:chgData name="McFarland, Annette" userId="e93d1f50-85ab-41a8-a34a-185a53159573" providerId="ADAL" clId="{D2BD791D-D14A-473A-A717-3BE5677998A6}" dt="2022-08-23T12:52:10.612" v="16" actId="207"/>
        <pc:sldMkLst>
          <pc:docMk/>
          <pc:sldMk cId="28819806" sldId="435"/>
        </pc:sldMkLst>
        <pc:graphicFrameChg chg="mod">
          <ac:chgData name="McFarland, Annette" userId="e93d1f50-85ab-41a8-a34a-185a53159573" providerId="ADAL" clId="{D2BD791D-D14A-473A-A717-3BE5677998A6}" dt="2022-08-23T12:52:10.612" v="16" actId="207"/>
          <ac:graphicFrameMkLst>
            <pc:docMk/>
            <pc:sldMk cId="28819806" sldId="435"/>
            <ac:graphicFrameMk id="8" creationId="{00000000-0000-0000-0000-000000000000}"/>
          </ac:graphicFrameMkLst>
        </pc:graphicFrameChg>
      </pc:sldChg>
      <pc:sldChg chg="modSp">
        <pc:chgData name="McFarland, Annette" userId="e93d1f50-85ab-41a8-a34a-185a53159573" providerId="ADAL" clId="{D2BD791D-D14A-473A-A717-3BE5677998A6}" dt="2022-08-23T12:52:26.809" v="18" actId="207"/>
        <pc:sldMkLst>
          <pc:docMk/>
          <pc:sldMk cId="2819088956" sldId="437"/>
        </pc:sldMkLst>
        <pc:graphicFrameChg chg="mod">
          <ac:chgData name="McFarland, Annette" userId="e93d1f50-85ab-41a8-a34a-185a53159573" providerId="ADAL" clId="{D2BD791D-D14A-473A-A717-3BE5677998A6}" dt="2022-08-23T12:52:26.809" v="18" actId="207"/>
          <ac:graphicFrameMkLst>
            <pc:docMk/>
            <pc:sldMk cId="2819088956" sldId="437"/>
            <ac:graphicFrameMk id="8" creationId="{00000000-0000-0000-0000-000000000000}"/>
          </ac:graphicFrameMkLst>
        </pc:graphicFrameChg>
      </pc:sldChg>
      <pc:sldChg chg="addSp delSp modSp mod">
        <pc:chgData name="McFarland, Annette" userId="e93d1f50-85ab-41a8-a34a-185a53159573" providerId="ADAL" clId="{D2BD791D-D14A-473A-A717-3BE5677998A6}" dt="2022-08-23T12:51:50.763" v="14" actId="14100"/>
        <pc:sldMkLst>
          <pc:docMk/>
          <pc:sldMk cId="3697252358" sldId="441"/>
        </pc:sldMkLst>
        <pc:spChg chg="mod">
          <ac:chgData name="McFarland, Annette" userId="e93d1f50-85ab-41a8-a34a-185a53159573" providerId="ADAL" clId="{D2BD791D-D14A-473A-A717-3BE5677998A6}" dt="2022-08-23T12:51:50.763" v="14" actId="14100"/>
          <ac:spMkLst>
            <pc:docMk/>
            <pc:sldMk cId="3697252358" sldId="441"/>
            <ac:spMk id="3" creationId="{00000000-0000-0000-0000-000000000000}"/>
          </ac:spMkLst>
        </pc:spChg>
        <pc:spChg chg="del">
          <ac:chgData name="McFarland, Annette" userId="e93d1f50-85ab-41a8-a34a-185a53159573" providerId="ADAL" clId="{D2BD791D-D14A-473A-A717-3BE5677998A6}" dt="2022-08-23T12:51:32.480" v="10" actId="478"/>
          <ac:spMkLst>
            <pc:docMk/>
            <pc:sldMk cId="3697252358" sldId="441"/>
            <ac:spMk id="5" creationId="{00000000-0000-0000-0000-000000000000}"/>
          </ac:spMkLst>
        </pc:spChg>
        <pc:spChg chg="add mod">
          <ac:chgData name="McFarland, Annette" userId="e93d1f50-85ab-41a8-a34a-185a53159573" providerId="ADAL" clId="{D2BD791D-D14A-473A-A717-3BE5677998A6}" dt="2022-08-23T12:51:41.812" v="13" actId="1076"/>
          <ac:spMkLst>
            <pc:docMk/>
            <pc:sldMk cId="3697252358" sldId="441"/>
            <ac:spMk id="6" creationId="{F52F7244-DBA2-F4F0-31AB-C73490E948EF}"/>
          </ac:spMkLst>
        </pc:spChg>
        <pc:picChg chg="add mod">
          <ac:chgData name="McFarland, Annette" userId="e93d1f50-85ab-41a8-a34a-185a53159573" providerId="ADAL" clId="{D2BD791D-D14A-473A-A717-3BE5677998A6}" dt="2022-08-23T12:51:38.557" v="12" actId="1076"/>
          <ac:picMkLst>
            <pc:docMk/>
            <pc:sldMk cId="3697252358" sldId="441"/>
            <ac:picMk id="2" creationId="{C3B14E1A-495D-856F-8085-1D3ECBC1A5EB}"/>
          </ac:picMkLst>
        </pc:picChg>
        <pc:picChg chg="del">
          <ac:chgData name="McFarland, Annette" userId="e93d1f50-85ab-41a8-a34a-185a53159573" providerId="ADAL" clId="{D2BD791D-D14A-473A-A717-3BE5677998A6}" dt="2022-08-23T12:51:28.308" v="9" actId="478"/>
          <ac:picMkLst>
            <pc:docMk/>
            <pc:sldMk cId="3697252358" sldId="441"/>
            <ac:picMk id="4" creationId="{10C7891A-5545-49B7-81B8-841792CEB375}"/>
          </ac:picMkLst>
        </pc:picChg>
      </pc:sldChg>
    </pc:docChg>
  </pc:docChgLst>
  <pc:docChgLst>
    <pc:chgData name="Vadnais, Sabina" userId="e0a5976f-0446-4474-aa64-fce0035d6983" providerId="ADAL" clId="{B6A11271-32B5-4EC1-BD4E-0794AD4A7EBB}"/>
    <pc:docChg chg="undo custSel delSld modSld modMainMaster">
      <pc:chgData name="Vadnais, Sabina" userId="e0a5976f-0446-4474-aa64-fce0035d6983" providerId="ADAL" clId="{B6A11271-32B5-4EC1-BD4E-0794AD4A7EBB}" dt="2022-08-16T20:02:11.340" v="127" actId="20577"/>
      <pc:docMkLst>
        <pc:docMk/>
      </pc:docMkLst>
      <pc:sldChg chg="delSp mod">
        <pc:chgData name="Vadnais, Sabina" userId="e0a5976f-0446-4474-aa64-fce0035d6983" providerId="ADAL" clId="{B6A11271-32B5-4EC1-BD4E-0794AD4A7EBB}" dt="2022-08-16T19:45:43.206" v="14" actId="478"/>
        <pc:sldMkLst>
          <pc:docMk/>
          <pc:sldMk cId="2985193522" sldId="258"/>
        </pc:sldMkLst>
        <pc:spChg chg="del">
          <ac:chgData name="Vadnais, Sabina" userId="e0a5976f-0446-4474-aa64-fce0035d6983" providerId="ADAL" clId="{B6A11271-32B5-4EC1-BD4E-0794AD4A7EBB}" dt="2022-08-16T19:45:43.206" v="14" actId="478"/>
          <ac:spMkLst>
            <pc:docMk/>
            <pc:sldMk cId="2985193522" sldId="258"/>
            <ac:spMk id="5" creationId="{00000000-0000-0000-0000-000000000000}"/>
          </ac:spMkLst>
        </pc:spChg>
      </pc:sldChg>
      <pc:sldChg chg="modSp mod">
        <pc:chgData name="Vadnais, Sabina" userId="e0a5976f-0446-4474-aa64-fce0035d6983" providerId="ADAL" clId="{B6A11271-32B5-4EC1-BD4E-0794AD4A7EBB}" dt="2022-08-16T20:00:40.325" v="101" actId="14100"/>
        <pc:sldMkLst>
          <pc:docMk/>
          <pc:sldMk cId="3950771702" sldId="429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3950771702" sldId="429"/>
            <ac:spMk id="2" creationId="{00000000-0000-0000-0000-000000000000}"/>
          </ac:spMkLst>
        </pc:spChg>
        <pc:graphicFrameChg chg="mod">
          <ac:chgData name="Vadnais, Sabina" userId="e0a5976f-0446-4474-aa64-fce0035d6983" providerId="ADAL" clId="{B6A11271-32B5-4EC1-BD4E-0794AD4A7EBB}" dt="2022-08-16T20:00:40.325" v="101" actId="14100"/>
          <ac:graphicFrameMkLst>
            <pc:docMk/>
            <pc:sldMk cId="3950771702" sldId="429"/>
            <ac:graphicFrameMk id="8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B6A11271-32B5-4EC1-BD4E-0794AD4A7EBB}" dt="2022-08-16T19:47:24.258" v="28" actId="27918"/>
        <pc:sldMkLst>
          <pc:docMk/>
          <pc:sldMk cId="3389949406" sldId="430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3389949406" sldId="430"/>
            <ac:spMk id="2" creationId="{00000000-0000-0000-0000-000000000000}"/>
          </ac:spMkLst>
        </pc:spChg>
      </pc:sldChg>
      <pc:sldChg chg="modSp mod">
        <pc:chgData name="Vadnais, Sabina" userId="e0a5976f-0446-4474-aa64-fce0035d6983" providerId="ADAL" clId="{B6A11271-32B5-4EC1-BD4E-0794AD4A7EBB}" dt="2022-08-16T19:48:18.507" v="33" actId="207"/>
        <pc:sldMkLst>
          <pc:docMk/>
          <pc:sldMk cId="1170933473" sldId="431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1170933473" sldId="431"/>
            <ac:spMk id="2" creationId="{00000000-0000-0000-0000-000000000000}"/>
          </ac:spMkLst>
        </pc:spChg>
        <pc:graphicFrameChg chg="mod">
          <ac:chgData name="Vadnais, Sabina" userId="e0a5976f-0446-4474-aa64-fce0035d6983" providerId="ADAL" clId="{B6A11271-32B5-4EC1-BD4E-0794AD4A7EBB}" dt="2022-08-16T19:48:18.507" v="33" actId="207"/>
          <ac:graphicFrameMkLst>
            <pc:docMk/>
            <pc:sldMk cId="1170933473" sldId="431"/>
            <ac:graphicFrameMk id="8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B6A11271-32B5-4EC1-BD4E-0794AD4A7EBB}" dt="2022-08-16T19:49:10.158" v="43" actId="207"/>
        <pc:sldMkLst>
          <pc:docMk/>
          <pc:sldMk cId="955780935" sldId="432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955780935" sldId="432"/>
            <ac:spMk id="2" creationId="{00000000-0000-0000-0000-000000000000}"/>
          </ac:spMkLst>
        </pc:spChg>
        <pc:graphicFrameChg chg="mod">
          <ac:chgData name="Vadnais, Sabina" userId="e0a5976f-0446-4474-aa64-fce0035d6983" providerId="ADAL" clId="{B6A11271-32B5-4EC1-BD4E-0794AD4A7EBB}" dt="2022-08-16T19:49:10.158" v="43" actId="207"/>
          <ac:graphicFrameMkLst>
            <pc:docMk/>
            <pc:sldMk cId="955780935" sldId="432"/>
            <ac:graphicFrameMk id="8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B6A11271-32B5-4EC1-BD4E-0794AD4A7EBB}" dt="2022-08-16T19:51:40.143" v="60" actId="27918"/>
        <pc:sldMkLst>
          <pc:docMk/>
          <pc:sldMk cId="1868906011" sldId="433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1868906011" sldId="433"/>
            <ac:spMk id="2" creationId="{00000000-0000-0000-0000-000000000000}"/>
          </ac:spMkLst>
        </pc:spChg>
      </pc:sldChg>
      <pc:sldChg chg="modSp mod">
        <pc:chgData name="Vadnais, Sabina" userId="e0a5976f-0446-4474-aa64-fce0035d6983" providerId="ADAL" clId="{B6A11271-32B5-4EC1-BD4E-0794AD4A7EBB}" dt="2022-08-16T20:01:14.684" v="108"/>
        <pc:sldMkLst>
          <pc:docMk/>
          <pc:sldMk cId="2672523743" sldId="434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2672523743" sldId="434"/>
            <ac:spMk id="2" creationId="{00000000-0000-0000-0000-000000000000}"/>
          </ac:spMkLst>
        </pc:spChg>
        <pc:graphicFrameChg chg="mod">
          <ac:chgData name="Vadnais, Sabina" userId="e0a5976f-0446-4474-aa64-fce0035d6983" providerId="ADAL" clId="{B6A11271-32B5-4EC1-BD4E-0794AD4A7EBB}" dt="2022-08-16T20:01:14.684" v="108"/>
          <ac:graphicFrameMkLst>
            <pc:docMk/>
            <pc:sldMk cId="2672523743" sldId="434"/>
            <ac:graphicFrameMk id="8" creationId="{00000000-0000-0000-0000-000000000000}"/>
          </ac:graphicFrameMkLst>
        </pc:graphicFrameChg>
      </pc:sldChg>
      <pc:sldChg chg="modSp mod">
        <pc:chgData name="Vadnais, Sabina" userId="e0a5976f-0446-4474-aa64-fce0035d6983" providerId="ADAL" clId="{B6A11271-32B5-4EC1-BD4E-0794AD4A7EBB}" dt="2022-08-16T19:57:52.819" v="76" actId="27918"/>
        <pc:sldMkLst>
          <pc:docMk/>
          <pc:sldMk cId="28819806" sldId="435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28819806" sldId="435"/>
            <ac:spMk id="2" creationId="{00000000-0000-0000-0000-000000000000}"/>
          </ac:spMkLst>
        </pc:spChg>
      </pc:sldChg>
      <pc:sldChg chg="modSp del mod">
        <pc:chgData name="Vadnais, Sabina" userId="e0a5976f-0446-4474-aa64-fce0035d6983" providerId="ADAL" clId="{B6A11271-32B5-4EC1-BD4E-0794AD4A7EBB}" dt="2022-08-16T19:59:18.867" v="83" actId="2696"/>
        <pc:sldMkLst>
          <pc:docMk/>
          <pc:sldMk cId="3517504986" sldId="436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3517504986" sldId="436"/>
            <ac:spMk id="2" creationId="{00000000-0000-0000-0000-000000000000}"/>
          </ac:spMkLst>
        </pc:spChg>
      </pc:sldChg>
      <pc:sldChg chg="modSp mod">
        <pc:chgData name="Vadnais, Sabina" userId="e0a5976f-0446-4474-aa64-fce0035d6983" providerId="ADAL" clId="{B6A11271-32B5-4EC1-BD4E-0794AD4A7EBB}" dt="2022-08-16T19:58:24.884" v="82" actId="27918"/>
        <pc:sldMkLst>
          <pc:docMk/>
          <pc:sldMk cId="2819088956" sldId="437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2819088956" sldId="437"/>
            <ac:spMk id="2" creationId="{00000000-0000-0000-0000-000000000000}"/>
          </ac:spMkLst>
        </pc:spChg>
      </pc:sldChg>
      <pc:sldChg chg="modSp mod">
        <pc:chgData name="Vadnais, Sabina" userId="e0a5976f-0446-4474-aa64-fce0035d6983" providerId="ADAL" clId="{B6A11271-32B5-4EC1-BD4E-0794AD4A7EBB}" dt="2022-08-16T20:00:09.781" v="97" actId="27918"/>
        <pc:sldMkLst>
          <pc:docMk/>
          <pc:sldMk cId="2867975466" sldId="438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2867975466" sldId="438"/>
            <ac:spMk id="2" creationId="{00000000-0000-0000-0000-000000000000}"/>
          </ac:spMkLst>
        </pc:spChg>
      </pc:sldChg>
      <pc:sldChg chg="modSp mod">
        <pc:chgData name="Vadnais, Sabina" userId="e0a5976f-0446-4474-aa64-fce0035d6983" providerId="ADAL" clId="{B6A11271-32B5-4EC1-BD4E-0794AD4A7EBB}" dt="2022-08-16T20:02:11.340" v="127" actId="20577"/>
        <pc:sldMkLst>
          <pc:docMk/>
          <pc:sldMk cId="2155547179" sldId="439"/>
        </pc:sldMkLst>
        <pc:spChg chg="mod">
          <ac:chgData name="Vadnais, Sabina" userId="e0a5976f-0446-4474-aa64-fce0035d6983" providerId="ADAL" clId="{B6A11271-32B5-4EC1-BD4E-0794AD4A7EBB}" dt="2022-08-16T19:45:25.103" v="12"/>
          <ac:spMkLst>
            <pc:docMk/>
            <pc:sldMk cId="2155547179" sldId="439"/>
            <ac:spMk id="2" creationId="{00000000-0000-0000-0000-000000000000}"/>
          </ac:spMkLst>
        </pc:spChg>
        <pc:spChg chg="mod">
          <ac:chgData name="Vadnais, Sabina" userId="e0a5976f-0446-4474-aa64-fce0035d6983" providerId="ADAL" clId="{B6A11271-32B5-4EC1-BD4E-0794AD4A7EBB}" dt="2022-08-16T20:02:11.340" v="127" actId="20577"/>
          <ac:spMkLst>
            <pc:docMk/>
            <pc:sldMk cId="2155547179" sldId="439"/>
            <ac:spMk id="3" creationId="{00000000-0000-0000-0000-000000000000}"/>
          </ac:spMkLst>
        </pc:spChg>
      </pc:sldChg>
      <pc:sldMasterChg chg="modSp mod">
        <pc:chgData name="Vadnais, Sabina" userId="e0a5976f-0446-4474-aa64-fce0035d6983" providerId="ADAL" clId="{B6A11271-32B5-4EC1-BD4E-0794AD4A7EBB}" dt="2022-08-16T19:45:25.664" v="13"/>
        <pc:sldMasterMkLst>
          <pc:docMk/>
          <pc:sldMasterMk cId="2535715439" sldId="2147483662"/>
        </pc:sldMasterMkLst>
        <pc:spChg chg="mod">
          <ac:chgData name="Vadnais, Sabina" userId="e0a5976f-0446-4474-aa64-fce0035d6983" providerId="ADAL" clId="{B6A11271-32B5-4EC1-BD4E-0794AD4A7EBB}" dt="2022-08-16T19:45:25.664" v="13"/>
          <ac:spMkLst>
            <pc:docMk/>
            <pc:sldMasterMk cId="2535715439" sldId="2147483662"/>
            <ac:spMk id="3" creationId="{00000000-0000-0000-0000-000000000000}"/>
          </ac:spMkLst>
        </pc:spChg>
      </pc:sldMasterChg>
    </pc:docChg>
  </pc:docChgLst>
  <pc:docChgLst>
    <pc:chgData name="McFarland, Annette" userId="e93d1f50-85ab-41a8-a34a-185a53159573" providerId="ADAL" clId="{51F8DF7E-4B1C-4F60-B30A-883CA4D33F87}"/>
    <pc:docChg chg="custSel modMainMaster">
      <pc:chgData name="McFarland, Annette" userId="e93d1f50-85ab-41a8-a34a-185a53159573" providerId="ADAL" clId="{51F8DF7E-4B1C-4F60-B30A-883CA4D33F87}" dt="2022-07-28T15:24:12.720" v="34"/>
      <pc:docMkLst>
        <pc:docMk/>
      </pc:docMkLst>
      <pc:sldMasterChg chg="addSp delSp modSp mod">
        <pc:chgData name="McFarland, Annette" userId="e93d1f50-85ab-41a8-a34a-185a53159573" providerId="ADAL" clId="{51F8DF7E-4B1C-4F60-B30A-883CA4D33F87}" dt="2022-07-28T15:24:12.720" v="34"/>
        <pc:sldMasterMkLst>
          <pc:docMk/>
          <pc:sldMasterMk cId="3242073853" sldId="2147483660"/>
        </pc:sldMasterMkLst>
        <pc:spChg chg="mod">
          <ac:chgData name="McFarland, Annette" userId="e93d1f50-85ab-41a8-a34a-185a53159573" providerId="ADAL" clId="{51F8DF7E-4B1C-4F60-B30A-883CA4D33F87}" dt="2022-07-28T15:24:07.898" v="30" actId="20577"/>
          <ac:spMkLst>
            <pc:docMk/>
            <pc:sldMasterMk cId="3242073853" sldId="2147483660"/>
            <ac:spMk id="7" creationId="{00000000-0000-0000-0000-000000000000}"/>
          </ac:spMkLst>
        </pc:spChg>
        <pc:spChg chg="add mod">
          <ac:chgData name="McFarland, Annette" userId="e93d1f50-85ab-41a8-a34a-185a53159573" providerId="ADAL" clId="{51F8DF7E-4B1C-4F60-B30A-883CA4D33F87}" dt="2022-07-28T15:24:12.720" v="34"/>
          <ac:spMkLst>
            <pc:docMk/>
            <pc:sldMasterMk cId="3242073853" sldId="2147483660"/>
            <ac:spMk id="11" creationId="{9A6F91DB-7D33-C38A-21CC-4F6D0EC6C124}"/>
          </ac:spMkLst>
        </pc:spChg>
        <pc:spChg chg="add mod">
          <ac:chgData name="McFarland, Annette" userId="e93d1f50-85ab-41a8-a34a-185a53159573" providerId="ADAL" clId="{51F8DF7E-4B1C-4F60-B30A-883CA4D33F87}" dt="2022-07-28T15:24:12.720" v="34"/>
          <ac:spMkLst>
            <pc:docMk/>
            <pc:sldMasterMk cId="3242073853" sldId="2147483660"/>
            <ac:spMk id="12" creationId="{F34913DD-4CD0-5AFC-8C49-867FAFAF2275}"/>
          </ac:spMkLst>
        </pc:spChg>
        <pc:spChg chg="del">
          <ac:chgData name="McFarland, Annette" userId="e93d1f50-85ab-41a8-a34a-185a53159573" providerId="ADAL" clId="{51F8DF7E-4B1C-4F60-B30A-883CA4D33F87}" dt="2022-07-28T15:24:11.945" v="33" actId="478"/>
          <ac:spMkLst>
            <pc:docMk/>
            <pc:sldMasterMk cId="3242073853" sldId="2147483660"/>
            <ac:spMk id="13" creationId="{00000000-0000-0000-0000-000000000000}"/>
          </ac:spMkLst>
        </pc:spChg>
        <pc:spChg chg="del">
          <ac:chgData name="McFarland, Annette" userId="e93d1f50-85ab-41a8-a34a-185a53159573" providerId="ADAL" clId="{51F8DF7E-4B1C-4F60-B30A-883CA4D33F87}" dt="2022-07-28T15:24:10.897" v="32" actId="478"/>
          <ac:spMkLst>
            <pc:docMk/>
            <pc:sldMasterMk cId="3242073853" sldId="2147483660"/>
            <ac:spMk id="14" creationId="{00000000-0000-0000-0000-000000000000}"/>
          </ac:spMkLst>
        </pc:spChg>
        <pc:picChg chg="del">
          <ac:chgData name="McFarland, Annette" userId="e93d1f50-85ab-41a8-a34a-185a53159573" providerId="ADAL" clId="{51F8DF7E-4B1C-4F60-B30A-883CA4D33F87}" dt="2022-07-28T15:24:10.009" v="31" actId="478"/>
          <ac:picMkLst>
            <pc:docMk/>
            <pc:sldMasterMk cId="3242073853" sldId="2147483660"/>
            <ac:picMk id="8" creationId="{00000000-0000-0000-0000-000000000000}"/>
          </ac:picMkLst>
        </pc:picChg>
        <pc:picChg chg="add mod">
          <ac:chgData name="McFarland, Annette" userId="e93d1f50-85ab-41a8-a34a-185a53159573" providerId="ADAL" clId="{51F8DF7E-4B1C-4F60-B30A-883CA4D33F87}" dt="2022-07-28T15:24:12.720" v="34"/>
          <ac:picMkLst>
            <pc:docMk/>
            <pc:sldMasterMk cId="3242073853" sldId="2147483660"/>
            <ac:picMk id="9" creationId="{E787C10F-EF77-31AF-60FB-280EA703B939}"/>
          </ac:picMkLst>
        </pc:picChg>
      </pc:sldMasterChg>
    </pc:docChg>
  </pc:docChgLst>
  <pc:docChgLst>
    <pc:chgData name="Vadnais, Sabina" userId="e0a5976f-0446-4474-aa64-fce0035d6983" providerId="ADAL" clId="{A0019913-B87B-4C26-9495-8B8EEF379D30}"/>
    <pc:docChg chg="modSld">
      <pc:chgData name="Vadnais, Sabina" userId="e0a5976f-0446-4474-aa64-fce0035d6983" providerId="ADAL" clId="{A0019913-B87B-4C26-9495-8B8EEF379D30}" dt="2022-08-17T21:37:21.175" v="47" actId="20577"/>
      <pc:docMkLst>
        <pc:docMk/>
      </pc:docMkLst>
      <pc:sldChg chg="addSp modSp mod">
        <pc:chgData name="Vadnais, Sabina" userId="e0a5976f-0446-4474-aa64-fce0035d6983" providerId="ADAL" clId="{A0019913-B87B-4C26-9495-8B8EEF379D30}" dt="2022-08-17T21:36:03.567" v="12" actId="20577"/>
        <pc:sldMkLst>
          <pc:docMk/>
          <pc:sldMk cId="2985193522" sldId="258"/>
        </pc:sldMkLst>
        <pc:spChg chg="add mod">
          <ac:chgData name="Vadnais, Sabina" userId="e0a5976f-0446-4474-aa64-fce0035d6983" providerId="ADAL" clId="{A0019913-B87B-4C26-9495-8B8EEF379D30}" dt="2022-08-17T21:36:03.567" v="12" actId="20577"/>
          <ac:spMkLst>
            <pc:docMk/>
            <pc:sldMk cId="2985193522" sldId="258"/>
            <ac:spMk id="4" creationId="{3242393E-4BA9-4DDC-B37A-100F3CF820EA}"/>
          </ac:spMkLst>
        </pc:spChg>
        <pc:picChg chg="add mod">
          <ac:chgData name="Vadnais, Sabina" userId="e0a5976f-0446-4474-aa64-fce0035d6983" providerId="ADAL" clId="{A0019913-B87B-4C26-9495-8B8EEF379D30}" dt="2022-08-17T21:36:00.813" v="7" actId="14100"/>
          <ac:picMkLst>
            <pc:docMk/>
            <pc:sldMk cId="2985193522" sldId="258"/>
            <ac:picMk id="5" creationId="{729EAAE8-E115-4E2A-9126-1C514C5B0B4B}"/>
          </ac:picMkLst>
        </pc:picChg>
      </pc:sldChg>
      <pc:sldChg chg="addSp modSp mod">
        <pc:chgData name="Vadnais, Sabina" userId="e0a5976f-0446-4474-aa64-fce0035d6983" providerId="ADAL" clId="{A0019913-B87B-4C26-9495-8B8EEF379D30}" dt="2022-08-17T21:36:29.763" v="23" actId="20577"/>
        <pc:sldMkLst>
          <pc:docMk/>
          <pc:sldMk cId="3794511909" sldId="440"/>
        </pc:sldMkLst>
        <pc:spChg chg="mod">
          <ac:chgData name="Vadnais, Sabina" userId="e0a5976f-0446-4474-aa64-fce0035d6983" providerId="ADAL" clId="{A0019913-B87B-4C26-9495-8B8EEF379D30}" dt="2022-08-17T21:36:29.763" v="23" actId="20577"/>
          <ac:spMkLst>
            <pc:docMk/>
            <pc:sldMk cId="3794511909" sldId="440"/>
            <ac:spMk id="5" creationId="{00000000-0000-0000-0000-000000000000}"/>
          </ac:spMkLst>
        </pc:spChg>
        <pc:picChg chg="add mod">
          <ac:chgData name="Vadnais, Sabina" userId="e0a5976f-0446-4474-aa64-fce0035d6983" providerId="ADAL" clId="{A0019913-B87B-4C26-9495-8B8EEF379D30}" dt="2022-08-17T21:36:24.917" v="18" actId="14100"/>
          <ac:picMkLst>
            <pc:docMk/>
            <pc:sldMk cId="3794511909" sldId="440"/>
            <ac:picMk id="4" creationId="{2C149727-A759-4006-A28C-61380ADA3BE6}"/>
          </ac:picMkLst>
        </pc:picChg>
      </pc:sldChg>
      <pc:sldChg chg="addSp modSp mod">
        <pc:chgData name="Vadnais, Sabina" userId="e0a5976f-0446-4474-aa64-fce0035d6983" providerId="ADAL" clId="{A0019913-B87B-4C26-9495-8B8EEF379D30}" dt="2022-08-17T21:36:48.568" v="34" actId="20577"/>
        <pc:sldMkLst>
          <pc:docMk/>
          <pc:sldMk cId="3697252358" sldId="441"/>
        </pc:sldMkLst>
        <pc:spChg chg="mod">
          <ac:chgData name="Vadnais, Sabina" userId="e0a5976f-0446-4474-aa64-fce0035d6983" providerId="ADAL" clId="{A0019913-B87B-4C26-9495-8B8EEF379D30}" dt="2022-08-17T21:36:48.568" v="34" actId="20577"/>
          <ac:spMkLst>
            <pc:docMk/>
            <pc:sldMk cId="3697252358" sldId="441"/>
            <ac:spMk id="5" creationId="{00000000-0000-0000-0000-000000000000}"/>
          </ac:spMkLst>
        </pc:spChg>
        <pc:picChg chg="add mod">
          <ac:chgData name="Vadnais, Sabina" userId="e0a5976f-0446-4474-aa64-fce0035d6983" providerId="ADAL" clId="{A0019913-B87B-4C26-9495-8B8EEF379D30}" dt="2022-08-17T21:36:45.183" v="29" actId="14100"/>
          <ac:picMkLst>
            <pc:docMk/>
            <pc:sldMk cId="3697252358" sldId="441"/>
            <ac:picMk id="4" creationId="{10C7891A-5545-49B7-81B8-841792CEB375}"/>
          </ac:picMkLst>
        </pc:picChg>
      </pc:sldChg>
      <pc:sldChg chg="addSp modSp mod">
        <pc:chgData name="Vadnais, Sabina" userId="e0a5976f-0446-4474-aa64-fce0035d6983" providerId="ADAL" clId="{A0019913-B87B-4C26-9495-8B8EEF379D30}" dt="2022-08-17T21:37:21.175" v="47" actId="20577"/>
        <pc:sldMkLst>
          <pc:docMk/>
          <pc:sldMk cId="243818664" sldId="442"/>
        </pc:sldMkLst>
        <pc:spChg chg="mod">
          <ac:chgData name="Vadnais, Sabina" userId="e0a5976f-0446-4474-aa64-fce0035d6983" providerId="ADAL" clId="{A0019913-B87B-4C26-9495-8B8EEF379D30}" dt="2022-08-17T21:37:21.175" v="47" actId="20577"/>
          <ac:spMkLst>
            <pc:docMk/>
            <pc:sldMk cId="243818664" sldId="442"/>
            <ac:spMk id="5" creationId="{00000000-0000-0000-0000-000000000000}"/>
          </ac:spMkLst>
        </pc:spChg>
        <pc:picChg chg="add mod">
          <ac:chgData name="Vadnais, Sabina" userId="e0a5976f-0446-4474-aa64-fce0035d6983" providerId="ADAL" clId="{A0019913-B87B-4C26-9495-8B8EEF379D30}" dt="2022-08-17T21:37:12.620" v="42" actId="14100"/>
          <ac:picMkLst>
            <pc:docMk/>
            <pc:sldMk cId="243818664" sldId="442"/>
            <ac:picMk id="4" creationId="{A7AE3F8C-A7DD-4242-A293-77B22714EFD3}"/>
          </ac:picMkLst>
        </pc:picChg>
      </pc:sldChg>
    </pc:docChg>
  </pc:docChgLst>
  <pc:docChgLst>
    <pc:chgData name="McFarland, Annette" userId="e93d1f50-85ab-41a8-a34a-185a53159573" providerId="ADAL" clId="{F8C51296-A2C6-466B-AACF-463190AF2748}"/>
    <pc:docChg chg="undo redo custSel modSld">
      <pc:chgData name="McFarland, Annette" userId="e93d1f50-85ab-41a8-a34a-185a53159573" providerId="ADAL" clId="{F8C51296-A2C6-466B-AACF-463190AF2748}" dt="2022-08-20T08:27:51.003" v="74" actId="27636"/>
      <pc:docMkLst>
        <pc:docMk/>
      </pc:docMkLst>
      <pc:sldChg chg="modSp mod">
        <pc:chgData name="McFarland, Annette" userId="e93d1f50-85ab-41a8-a34a-185a53159573" providerId="ADAL" clId="{F8C51296-A2C6-466B-AACF-463190AF2748}" dt="2022-08-20T07:49:39.728" v="13" actId="1076"/>
        <pc:sldMkLst>
          <pc:docMk/>
          <pc:sldMk cId="1289625166" sldId="257"/>
        </pc:sldMkLst>
        <pc:spChg chg="mod">
          <ac:chgData name="McFarland, Annette" userId="e93d1f50-85ab-41a8-a34a-185a53159573" providerId="ADAL" clId="{F8C51296-A2C6-466B-AACF-463190AF2748}" dt="2022-08-20T07:49:39.728" v="13" actId="1076"/>
          <ac:spMkLst>
            <pc:docMk/>
            <pc:sldMk cId="1289625166" sldId="257"/>
            <ac:spMk id="3" creationId="{00000000-0000-0000-0000-000000000000}"/>
          </ac:spMkLst>
        </pc:spChg>
      </pc:sldChg>
      <pc:sldChg chg="addSp delSp modSp mod">
        <pc:chgData name="McFarland, Annette" userId="e93d1f50-85ab-41a8-a34a-185a53159573" providerId="ADAL" clId="{F8C51296-A2C6-466B-AACF-463190AF2748}" dt="2022-08-20T08:27:23.247" v="65" actId="1076"/>
        <pc:sldMkLst>
          <pc:docMk/>
          <pc:sldMk cId="2985193522" sldId="258"/>
        </pc:sldMkLst>
        <pc:spChg chg="mod">
          <ac:chgData name="McFarland, Annette" userId="e93d1f50-85ab-41a8-a34a-185a53159573" providerId="ADAL" clId="{F8C51296-A2C6-466B-AACF-463190AF2748}" dt="2022-08-20T08:27:19.999" v="62" actId="14100"/>
          <ac:spMkLst>
            <pc:docMk/>
            <pc:sldMk cId="2985193522" sldId="258"/>
            <ac:spMk id="3" creationId="{00000000-0000-0000-0000-000000000000}"/>
          </ac:spMkLst>
        </pc:spChg>
        <pc:spChg chg="del mod">
          <ac:chgData name="McFarland, Annette" userId="e93d1f50-85ab-41a8-a34a-185a53159573" providerId="ADAL" clId="{F8C51296-A2C6-466B-AACF-463190AF2748}" dt="2022-08-20T08:22:42.995" v="33" actId="21"/>
          <ac:spMkLst>
            <pc:docMk/>
            <pc:sldMk cId="2985193522" sldId="258"/>
            <ac:spMk id="4" creationId="{3242393E-4BA9-4DDC-B37A-100F3CF820EA}"/>
          </ac:spMkLst>
        </pc:spChg>
        <pc:spChg chg="add del mod">
          <ac:chgData name="McFarland, Annette" userId="e93d1f50-85ab-41a8-a34a-185a53159573" providerId="ADAL" clId="{F8C51296-A2C6-466B-AACF-463190AF2748}" dt="2022-08-20T08:27:23.247" v="65" actId="1076"/>
          <ac:spMkLst>
            <pc:docMk/>
            <pc:sldMk cId="2985193522" sldId="258"/>
            <ac:spMk id="9" creationId="{D067E85C-AECF-971A-CF1A-FB91EAFCB37E}"/>
          </ac:spMkLst>
        </pc:spChg>
        <pc:picChg chg="del">
          <ac:chgData name="McFarland, Annette" userId="e93d1f50-85ab-41a8-a34a-185a53159573" providerId="ADAL" clId="{F8C51296-A2C6-466B-AACF-463190AF2748}" dt="2022-08-20T08:20:49.306" v="14" actId="478"/>
          <ac:picMkLst>
            <pc:docMk/>
            <pc:sldMk cId="2985193522" sldId="258"/>
            <ac:picMk id="5" creationId="{729EAAE8-E115-4E2A-9126-1C514C5B0B4B}"/>
          </ac:picMkLst>
        </pc:picChg>
        <pc:picChg chg="add del mod">
          <ac:chgData name="McFarland, Annette" userId="e93d1f50-85ab-41a8-a34a-185a53159573" providerId="ADAL" clId="{F8C51296-A2C6-466B-AACF-463190AF2748}" dt="2022-08-20T08:22:42.995" v="33" actId="21"/>
          <ac:picMkLst>
            <pc:docMk/>
            <pc:sldMk cId="2985193522" sldId="258"/>
            <ac:picMk id="6" creationId="{D287F6E7-2B2B-E439-1F87-5A4B0DA1EC0E}"/>
          </ac:picMkLst>
        </pc:picChg>
        <pc:picChg chg="add mod">
          <ac:chgData name="McFarland, Annette" userId="e93d1f50-85ab-41a8-a34a-185a53159573" providerId="ADAL" clId="{F8C51296-A2C6-466B-AACF-463190AF2748}" dt="2022-08-20T08:27:19.490" v="61" actId="1076"/>
          <ac:picMkLst>
            <pc:docMk/>
            <pc:sldMk cId="2985193522" sldId="258"/>
            <ac:picMk id="8" creationId="{611F5B3B-B694-0366-26D7-16EBA26B8C86}"/>
          </ac:picMkLst>
        </pc:picChg>
      </pc:sldChg>
      <pc:sldChg chg="addSp delSp modSp mod">
        <pc:chgData name="McFarland, Annette" userId="e93d1f50-85ab-41a8-a34a-185a53159573" providerId="ADAL" clId="{F8C51296-A2C6-466B-AACF-463190AF2748}" dt="2022-08-20T08:27:39.781" v="69" actId="14100"/>
        <pc:sldMkLst>
          <pc:docMk/>
          <pc:sldMk cId="3794511909" sldId="440"/>
        </pc:sldMkLst>
        <pc:spChg chg="mod">
          <ac:chgData name="McFarland, Annette" userId="e93d1f50-85ab-41a8-a34a-185a53159573" providerId="ADAL" clId="{F8C51296-A2C6-466B-AACF-463190AF2748}" dt="2022-08-20T08:27:39.781" v="69" actId="14100"/>
          <ac:spMkLst>
            <pc:docMk/>
            <pc:sldMk cId="3794511909" sldId="440"/>
            <ac:spMk id="3" creationId="{00000000-0000-0000-0000-000000000000}"/>
          </ac:spMkLst>
        </pc:spChg>
        <pc:spChg chg="del">
          <ac:chgData name="McFarland, Annette" userId="e93d1f50-85ab-41a8-a34a-185a53159573" providerId="ADAL" clId="{F8C51296-A2C6-466B-AACF-463190AF2748}" dt="2022-08-20T08:27:34.970" v="67" actId="478"/>
          <ac:spMkLst>
            <pc:docMk/>
            <pc:sldMk cId="3794511909" sldId="440"/>
            <ac:spMk id="5" creationId="{00000000-0000-0000-0000-000000000000}"/>
          </ac:spMkLst>
        </pc:spChg>
        <pc:spChg chg="add mod">
          <ac:chgData name="McFarland, Annette" userId="e93d1f50-85ab-41a8-a34a-185a53159573" providerId="ADAL" clId="{F8C51296-A2C6-466B-AACF-463190AF2748}" dt="2022-08-20T08:27:35.450" v="68"/>
          <ac:spMkLst>
            <pc:docMk/>
            <pc:sldMk cId="3794511909" sldId="440"/>
            <ac:spMk id="7" creationId="{DD565E9E-4E6D-D2B9-B14A-BCB700A7277E}"/>
          </ac:spMkLst>
        </pc:spChg>
        <pc:picChg chg="add del">
          <ac:chgData name="McFarland, Annette" userId="e93d1f50-85ab-41a8-a34a-185a53159573" providerId="ADAL" clId="{F8C51296-A2C6-466B-AACF-463190AF2748}" dt="2022-08-20T08:27:31.641" v="66" actId="478"/>
          <ac:picMkLst>
            <pc:docMk/>
            <pc:sldMk cId="3794511909" sldId="440"/>
            <ac:picMk id="4" creationId="{2C149727-A759-4006-A28C-61380ADA3BE6}"/>
          </ac:picMkLst>
        </pc:picChg>
        <pc:picChg chg="add mod">
          <ac:chgData name="McFarland, Annette" userId="e93d1f50-85ab-41a8-a34a-185a53159573" providerId="ADAL" clId="{F8C51296-A2C6-466B-AACF-463190AF2748}" dt="2022-08-20T08:27:35.450" v="68"/>
          <ac:picMkLst>
            <pc:docMk/>
            <pc:sldMk cId="3794511909" sldId="440"/>
            <ac:picMk id="6" creationId="{007B84A5-9D65-FE7C-E9F3-63364A9E4D26}"/>
          </ac:picMkLst>
        </pc:picChg>
      </pc:sldChg>
      <pc:sldChg chg="addSp delSp modSp mod">
        <pc:chgData name="McFarland, Annette" userId="e93d1f50-85ab-41a8-a34a-185a53159573" providerId="ADAL" clId="{F8C51296-A2C6-466B-AACF-463190AF2748}" dt="2022-08-20T08:27:51.003" v="74" actId="27636"/>
        <pc:sldMkLst>
          <pc:docMk/>
          <pc:sldMk cId="243818664" sldId="442"/>
        </pc:sldMkLst>
        <pc:spChg chg="mod">
          <ac:chgData name="McFarland, Annette" userId="e93d1f50-85ab-41a8-a34a-185a53159573" providerId="ADAL" clId="{F8C51296-A2C6-466B-AACF-463190AF2748}" dt="2022-08-20T08:27:51.003" v="74" actId="27636"/>
          <ac:spMkLst>
            <pc:docMk/>
            <pc:sldMk cId="243818664" sldId="442"/>
            <ac:spMk id="3" creationId="{00000000-0000-0000-0000-000000000000}"/>
          </ac:spMkLst>
        </pc:spChg>
        <pc:spChg chg="del">
          <ac:chgData name="McFarland, Annette" userId="e93d1f50-85ab-41a8-a34a-185a53159573" providerId="ADAL" clId="{F8C51296-A2C6-466B-AACF-463190AF2748}" dt="2022-08-20T08:27:46.709" v="71" actId="478"/>
          <ac:spMkLst>
            <pc:docMk/>
            <pc:sldMk cId="243818664" sldId="442"/>
            <ac:spMk id="5" creationId="{00000000-0000-0000-0000-000000000000}"/>
          </ac:spMkLst>
        </pc:spChg>
        <pc:spChg chg="add mod">
          <ac:chgData name="McFarland, Annette" userId="e93d1f50-85ab-41a8-a34a-185a53159573" providerId="ADAL" clId="{F8C51296-A2C6-466B-AACF-463190AF2748}" dt="2022-08-20T08:27:47.101" v="72"/>
          <ac:spMkLst>
            <pc:docMk/>
            <pc:sldMk cId="243818664" sldId="442"/>
            <ac:spMk id="7" creationId="{59405FA0-698F-A2D8-49DD-43C11870310B}"/>
          </ac:spMkLst>
        </pc:spChg>
        <pc:picChg chg="del">
          <ac:chgData name="McFarland, Annette" userId="e93d1f50-85ab-41a8-a34a-185a53159573" providerId="ADAL" clId="{F8C51296-A2C6-466B-AACF-463190AF2748}" dt="2022-08-20T08:27:44.386" v="70" actId="478"/>
          <ac:picMkLst>
            <pc:docMk/>
            <pc:sldMk cId="243818664" sldId="442"/>
            <ac:picMk id="4" creationId="{A7AE3F8C-A7DD-4242-A293-77B22714EFD3}"/>
          </ac:picMkLst>
        </pc:picChg>
        <pc:picChg chg="add mod">
          <ac:chgData name="McFarland, Annette" userId="e93d1f50-85ab-41a8-a34a-185a53159573" providerId="ADAL" clId="{F8C51296-A2C6-466B-AACF-463190AF2748}" dt="2022-08-20T08:27:47.101" v="72"/>
          <ac:picMkLst>
            <pc:docMk/>
            <pc:sldMk cId="243818664" sldId="442"/>
            <ac:picMk id="6" creationId="{E52C3949-9050-B363-4B12-4237BD15C44A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1534321627083929E-2"/>
          <c:y val="6.2353006373806627E-2"/>
          <c:w val="0.96616035172886816"/>
          <c:h val="0.8436719369764196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ED1C-4F43-B929-3AEA37FCD414}"/>
              </c:ext>
            </c:extLst>
          </c:dPt>
          <c:dPt>
            <c:idx val="1"/>
            <c:invertIfNegative val="0"/>
            <c:bubble3D val="0"/>
            <c:spPr>
              <a:solidFill>
                <a:srgbClr val="ED6623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ED1C-4F43-B929-3AEA37FCD414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4-ED1C-4F43-B929-3AEA37FCD41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88</c:v>
                </c:pt>
                <c:pt idx="1">
                  <c:v>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ED1C-4F43-B929-3AEA37FCD41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2923136"/>
        <c:axId val="172943232"/>
      </c:barChart>
      <c:catAx>
        <c:axId val="1729231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943232"/>
        <c:crosses val="autoZero"/>
        <c:auto val="1"/>
        <c:lblAlgn val="ctr"/>
        <c:lblOffset val="100"/>
        <c:noMultiLvlLbl val="0"/>
      </c:catAx>
      <c:valAx>
        <c:axId val="172943232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1729231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Argent uniquement</c:v>
                </c:pt>
              </c:strCache>
            </c:strRef>
          </c:tx>
          <c:spPr>
            <a:solidFill>
              <a:srgbClr val="E7524B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42</c:v>
                </c:pt>
                <c:pt idx="1">
                  <c:v>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25-47CF-9F99-48CD29F39A5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Argent et en nature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numFmt formatCode="General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35</c:v>
                </c:pt>
                <c:pt idx="1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25-47CF-9F99-48CD29F39A5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En nature seulement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17</c:v>
                </c:pt>
                <c:pt idx="1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25-47CF-9F99-48CD29F39A5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Non rémunéré</c:v>
                </c:pt>
              </c:strCache>
            </c:strRef>
          </c:tx>
          <c:spPr>
            <a:solidFill>
              <a:srgbClr val="41AD49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Femmes</c:v>
                </c:pt>
                <c:pt idx="1">
                  <c:v>Hommes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6</c:v>
                </c:pt>
                <c:pt idx="1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525-47CF-9F99-48CD29F39A52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100"/>
        <c:axId val="172511616"/>
        <c:axId val="172513920"/>
      </c:barChart>
      <c:catAx>
        <c:axId val="172511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72513920"/>
        <c:crosses val="autoZero"/>
        <c:auto val="1"/>
        <c:lblAlgn val="ctr"/>
        <c:lblOffset val="100"/>
        <c:noMultiLvlLbl val="0"/>
      </c:catAx>
      <c:valAx>
        <c:axId val="17251392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725116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FFBA03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9509-4AB6-B4CA-C7192D000C31}"/>
              </c:ext>
            </c:extLst>
          </c:dPt>
          <c:dPt>
            <c:idx val="1"/>
            <c:bubble3D val="0"/>
            <c:spPr>
              <a:solidFill>
                <a:srgbClr val="41AD49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9509-4AB6-B4CA-C7192D000C31}"/>
              </c:ext>
            </c:extLst>
          </c:dPt>
          <c:dPt>
            <c:idx val="2"/>
            <c:bubble3D val="0"/>
            <c:spPr>
              <a:solidFill>
                <a:srgbClr val="ED6623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9509-4AB6-B4CA-C7192D000C31}"/>
              </c:ext>
            </c:extLst>
          </c:dPt>
          <c:dPt>
            <c:idx val="3"/>
            <c:bubble3D val="0"/>
            <c:spPr>
              <a:solidFill>
                <a:schemeClr val="accent5">
                  <a:lumMod val="60000"/>
                  <a:lumOff val="4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9509-4AB6-B4CA-C7192D000C31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9509-4AB6-B4CA-C7192D000C31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9509-4AB6-B4CA-C7192D000C31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9509-4AB6-B4CA-C7192D000C31}"/>
                </c:ext>
              </c:extLst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9509-4AB6-B4CA-C7192D000C31}"/>
                </c:ext>
              </c:extLst>
            </c:dLbl>
            <c:dLbl>
              <c:idx val="3"/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9509-4AB6-B4CA-C7192D000C3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Principalement la femme</c:v>
                </c:pt>
                <c:pt idx="1">
                  <c:v>Femme et conjoint ensemble</c:v>
                </c:pt>
                <c:pt idx="2">
                  <c:v>Principalement le conjoint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30</c:v>
                </c:pt>
                <c:pt idx="1">
                  <c:v>65</c:v>
                </c:pt>
                <c:pt idx="2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9509-4AB6-B4CA-C7192D000C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8943456902955177"/>
          <c:y val="1.4786127972967387E-2"/>
          <c:w val="0.60878411382330255"/>
          <c:h val="0.97535645337838772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noFill/>
            </a:ln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dPt>
            <c:idx val="0"/>
            <c:bubble3D val="0"/>
            <c:spPr>
              <a:solidFill>
                <a:srgbClr val="41AD49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1-358E-4F91-9899-1776A491E835}"/>
              </c:ext>
            </c:extLst>
          </c:dPt>
          <c:dPt>
            <c:idx val="1"/>
            <c:bubble3D val="0"/>
            <c:spPr>
              <a:solidFill>
                <a:srgbClr val="E7524B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358E-4F91-9899-1776A491E835}"/>
              </c:ext>
            </c:extLst>
          </c:dPt>
          <c:dPt>
            <c:idx val="2"/>
            <c:bubble3D val="0"/>
            <c:spPr>
              <a:solidFill>
                <a:srgbClr val="0BB8B6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358E-4F91-9899-1776A491E835}"/>
              </c:ext>
            </c:extLst>
          </c:dPt>
          <c:dPt>
            <c:idx val="3"/>
            <c:bubble3D val="0"/>
            <c:spPr>
              <a:solidFill>
                <a:srgbClr val="FFBA03"/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7-358E-4F91-9899-1776A491E835}"/>
              </c:ext>
            </c:extLst>
          </c:dPt>
          <c:dPt>
            <c:idx val="4"/>
            <c:bubble3D val="0"/>
            <c:spPr>
              <a:solidFill>
                <a:srgbClr val="C19859">
                  <a:lumMod val="75000"/>
                </a:srgb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9-358E-4F91-9899-1776A491E835}"/>
              </c:ext>
            </c:extLst>
          </c:dPt>
          <c:dPt>
            <c:idx val="5"/>
            <c:bubble3D val="0"/>
            <c:spPr>
              <a:solidFill>
                <a:schemeClr val="accent5">
                  <a:lumMod val="50000"/>
                </a:schemeClr>
              </a:solidFill>
              <a:ln w="19050"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B-358E-4F91-9899-1776A491E835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358E-4F91-9899-1776A491E835}"/>
                </c:ext>
              </c:extLst>
            </c:dLbl>
            <c:dLbl>
              <c:idx val="4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358E-4F91-9899-1776A491E8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Sheet1!$A$2:$A$6</c:f>
              <c:strCache>
                <c:ptCount val="5"/>
                <c:pt idx="0">
                  <c:v> Plus que le 
conjoint</c:v>
                </c:pt>
                <c:pt idx="1">
                  <c:v>Moins que le 
conjoint</c:v>
                </c:pt>
                <c:pt idx="2">
                  <c:v>À peu près la même chose</c:v>
                </c:pt>
                <c:pt idx="3">
                  <c:v>Le conjoint ne gagne pas d'argent</c:v>
                </c:pt>
                <c:pt idx="4">
                  <c:v>NSP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52</c:v>
                </c:pt>
                <c:pt idx="2">
                  <c:v>36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58E-4F91-9899-1776A491E8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8BD-4349-BCBC-8051A29AF84E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8BD-4349-BCBC-8051A29AF84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Possèdent une maison seule</c:v>
                </c:pt>
                <c:pt idx="1">
                  <c:v>Possèdent une maison avec quelqu'un d'autre</c:v>
                </c:pt>
                <c:pt idx="2">
                  <c:v>Possèdent des terres seuls</c:v>
                </c:pt>
                <c:pt idx="3">
                  <c:v>Possèdent des terres avec quelqu'un d'autre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21</c:v>
                </c:pt>
                <c:pt idx="2">
                  <c:v>9</c:v>
                </c:pt>
                <c:pt idx="3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BD-4349-BCBC-8051A29AF84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Possèdent une maison seule</c:v>
                </c:pt>
                <c:pt idx="1">
                  <c:v>Possèdent une maison avec quelqu'un d'autre</c:v>
                </c:pt>
                <c:pt idx="2">
                  <c:v>Possèdent des terres seuls</c:v>
                </c:pt>
                <c:pt idx="3">
                  <c:v>Possèdent des terres avec quelqu'un d'autre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27</c:v>
                </c:pt>
                <c:pt idx="1">
                  <c:v>21</c:v>
                </c:pt>
                <c:pt idx="2">
                  <c:v>22</c:v>
                </c:pt>
                <c:pt idx="3">
                  <c:v>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08BD-4349-BCBC-8051A29AF84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229106816"/>
        <c:axId val="229108352"/>
      </c:barChart>
      <c:catAx>
        <c:axId val="229106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9108352"/>
        <c:crosses val="autoZero"/>
        <c:auto val="1"/>
        <c:lblAlgn val="ctr"/>
        <c:lblOffset val="100"/>
        <c:noMultiLvlLbl val="0"/>
      </c:catAx>
      <c:valAx>
        <c:axId val="22910835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29106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0.23060783126091139"/>
          <c:w val="0.96616035172886816"/>
          <c:h val="0.68022766950511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C27A-467B-B77B-832BFB8AAB35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C27A-467B-B77B-832BFB8AAB3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Utilisent un compte bancaire</c:v>
                </c:pt>
                <c:pt idx="1">
                  <c:v>Possèdent un téléphone portable</c:v>
                </c:pt>
                <c:pt idx="3">
                  <c:v>Utilisent un téléphone portable pour des transaction financières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35</c:v>
                </c:pt>
                <c:pt idx="3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27A-467B-B77B-832BFB8AAB3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Utilisent un compte bancaire</c:v>
                </c:pt>
                <c:pt idx="1">
                  <c:v>Possèdent un téléphone portable</c:v>
                </c:pt>
                <c:pt idx="3">
                  <c:v>Utilisent un téléphone portable pour des transaction financières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</c:v>
                </c:pt>
                <c:pt idx="1">
                  <c:v>47</c:v>
                </c:pt>
                <c:pt idx="3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27A-467B-B77B-832BFB8AAB3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00"/>
        <c:axId val="228898304"/>
        <c:axId val="228899840"/>
      </c:barChart>
      <c:catAx>
        <c:axId val="22889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8899840"/>
        <c:crosses val="autoZero"/>
        <c:auto val="1"/>
        <c:lblAlgn val="ctr"/>
        <c:lblOffset val="100"/>
        <c:noMultiLvlLbl val="0"/>
      </c:catAx>
      <c:valAx>
        <c:axId val="2288998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228898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35095632603520605"/>
          <c:y val="2.2624434389140274E-3"/>
          <c:w val="0.31048221269807535"/>
          <c:h val="6.27945630099405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7.8183250710814653E-2"/>
          <c:w val="0.96616035172886816"/>
          <c:h val="0.738356390970084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0F98-4EC4-B362-B10930DD7662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0F98-4EC4-B362-B10930DD7662}"/>
              </c:ext>
            </c:extLst>
          </c:dPt>
          <c:dPt>
            <c:idx val="3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3-0F98-4EC4-B362-B10930DD7662}"/>
              </c:ext>
            </c:extLst>
          </c:dPt>
          <c:dPt>
            <c:idx val="4"/>
            <c:invertIfNegative val="0"/>
            <c:bubble3D val="0"/>
            <c:spPr>
              <a:solidFill>
                <a:srgbClr val="E7524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5-0F98-4EC4-B362-B10930DD766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Propres soins de santé de la femme</c:v>
                </c:pt>
                <c:pt idx="1">
                  <c:v>Faire les achats importants du ménage</c:v>
                </c:pt>
                <c:pt idx="2">
                  <c:v>Visites à sa famille ou parents</c:v>
                </c:pt>
                <c:pt idx="3">
                  <c:v>Les 3 décisions</c:v>
                </c:pt>
                <c:pt idx="4">
                  <c:v>Aucune des 3 décisions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87</c:v>
                </c:pt>
                <c:pt idx="1">
                  <c:v>88</c:v>
                </c:pt>
                <c:pt idx="2">
                  <c:v>90</c:v>
                </c:pt>
                <c:pt idx="3">
                  <c:v>75</c:v>
                </c:pt>
                <c:pt idx="4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F98-4EC4-B362-B10930DD766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08123904"/>
        <c:axId val="308144000"/>
      </c:barChart>
      <c:catAx>
        <c:axId val="3081239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144000"/>
        <c:crosses val="autoZero"/>
        <c:auto val="1"/>
        <c:lblAlgn val="ctr"/>
        <c:lblOffset val="100"/>
        <c:noMultiLvlLbl val="0"/>
      </c:catAx>
      <c:valAx>
        <c:axId val="308144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081239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7714631197097946E-2"/>
          <c:w val="0.96616035172886816"/>
          <c:h val="0.792498643231869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BB8B6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A169-40A1-BC90-5683CF53B251}"/>
              </c:ext>
            </c:extLst>
          </c:dPt>
          <c:dPt>
            <c:idx val="2"/>
            <c:invertIfNegative val="0"/>
            <c:bubble3D val="0"/>
            <c:spPr>
              <a:solidFill>
                <a:srgbClr val="41AD49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A169-40A1-BC90-5683CF53B251}"/>
              </c:ext>
            </c:extLst>
          </c:dPt>
          <c:dPt>
            <c:idx val="3"/>
            <c:invertIfNegative val="0"/>
            <c:bubble3D val="0"/>
            <c:spPr>
              <a:solidFill>
                <a:srgbClr val="E7524B"/>
              </a:solidFill>
              <a:ln>
                <a:noFill/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4-A169-40A1-BC90-5683CF53B25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Propres soins de santé de l'homme</c:v>
                </c:pt>
                <c:pt idx="1">
                  <c:v>Faire des achats importants du ménage</c:v>
                </c:pt>
                <c:pt idx="2">
                  <c:v>Les 2 décisions</c:v>
                </c:pt>
                <c:pt idx="3">
                  <c:v>Aucune des 2 décisions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82</c:v>
                </c:pt>
                <c:pt idx="1">
                  <c:v>88</c:v>
                </c:pt>
                <c:pt idx="2">
                  <c:v>76</c:v>
                </c:pt>
                <c:pt idx="3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A169-40A1-BC90-5683CF53B25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308159616"/>
        <c:axId val="308167424"/>
      </c:barChart>
      <c:catAx>
        <c:axId val="3081596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08167424"/>
        <c:crosses val="autoZero"/>
        <c:auto val="1"/>
        <c:lblAlgn val="ctr"/>
        <c:lblOffset val="100"/>
        <c:noMultiLvlLbl val="0"/>
      </c:catAx>
      <c:valAx>
        <c:axId val="3081674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30815961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31969622918812657"/>
          <c:y val="0"/>
          <c:w val="0.64419265575160278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Femmes</c:v>
                </c:pt>
              </c:strCache>
            </c:strRef>
          </c:tx>
          <c:spPr>
            <a:solidFill>
              <a:srgbClr val="FFBA0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Au moins une des raisons citées</c:v>
                </c:pt>
                <c:pt idx="1">
                  <c:v>Brûle la nourriture</c:v>
                </c:pt>
                <c:pt idx="2">
                  <c:v>Argumente avec lui</c:v>
                </c:pt>
                <c:pt idx="3">
                  <c:v>Sort sans le lui dire</c:v>
                </c:pt>
                <c:pt idx="4">
                  <c:v>Refuse d'avoir des rapports sexuels avec lui</c:v>
                </c:pt>
                <c:pt idx="5">
                  <c:v>Néglige les enfants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41</c:v>
                </c:pt>
                <c:pt idx="1">
                  <c:v>9</c:v>
                </c:pt>
                <c:pt idx="2">
                  <c:v>6</c:v>
                </c:pt>
                <c:pt idx="3">
                  <c:v>22</c:v>
                </c:pt>
                <c:pt idx="4">
                  <c:v>10</c:v>
                </c:pt>
                <c:pt idx="5">
                  <c:v>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BF-45F8-9EEA-56416AE9F88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Hommes</c:v>
                </c:pt>
              </c:strCache>
            </c:strRef>
          </c:tx>
          <c:spPr>
            <a:solidFill>
              <a:srgbClr val="ED6623"/>
            </a:solidFill>
            <a:ln>
              <a:noFill/>
            </a:ln>
            <a:effectLst/>
            <a:scene3d>
              <a:camera prst="orthographicFront"/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Au moins une des raisons citées</c:v>
                </c:pt>
                <c:pt idx="1">
                  <c:v>Brûle la nourriture</c:v>
                </c:pt>
                <c:pt idx="2">
                  <c:v>Argumente avec lui</c:v>
                </c:pt>
                <c:pt idx="3">
                  <c:v>Sort sans le lui dire</c:v>
                </c:pt>
                <c:pt idx="4">
                  <c:v>Refuse d'avoir des rapports sexuels avec lui</c:v>
                </c:pt>
                <c:pt idx="5">
                  <c:v>Néglige les enfants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29</c:v>
                </c:pt>
                <c:pt idx="1">
                  <c:v>4</c:v>
                </c:pt>
                <c:pt idx="2">
                  <c:v>5</c:v>
                </c:pt>
                <c:pt idx="3">
                  <c:v>13</c:v>
                </c:pt>
                <c:pt idx="4">
                  <c:v>7</c:v>
                </c:pt>
                <c:pt idx="5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BF-45F8-9EEA-56416AE9F8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00"/>
        <c:axId val="228914304"/>
        <c:axId val="228915840"/>
      </c:barChart>
      <c:catAx>
        <c:axId val="2289143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8915840"/>
        <c:crosses val="autoZero"/>
        <c:auto val="1"/>
        <c:lblAlgn val="ctr"/>
        <c:lblOffset val="100"/>
        <c:noMultiLvlLbl val="0"/>
      </c:catAx>
      <c:valAx>
        <c:axId val="22891584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228914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8/25/2022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52223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1782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5461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6127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781045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9907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3861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78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50069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2700"/>
            <a:ext cx="9144000" cy="1231900"/>
          </a:xfr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39" y="1606858"/>
            <a:ext cx="8256233" cy="5251142"/>
          </a:xfrm>
        </p:spPr>
        <p:txBody>
          <a:bodyPr/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4119870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1"/>
          <p:cNvSpPr txBox="1">
            <a:spLocks/>
          </p:cNvSpPr>
          <p:nvPr userDrawn="1"/>
        </p:nvSpPr>
        <p:spPr>
          <a:xfrm>
            <a:off x="0" y="5218545"/>
            <a:ext cx="9143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4400" noProof="0" dirty="0"/>
              <a:t>Enquête Démographique et de</a:t>
            </a:r>
            <a:r>
              <a:rPr lang="fr-FR" sz="4400" baseline="0" noProof="0" dirty="0"/>
              <a:t> Santé à Madagascar (EDSMD-V) 2021</a:t>
            </a:r>
          </a:p>
        </p:txBody>
      </p:sp>
      <p:cxnSp>
        <p:nvCxnSpPr>
          <p:cNvPr id="10" name="Straight Connector 9"/>
          <p:cNvCxnSpPr/>
          <p:nvPr userDrawn="1"/>
        </p:nvCxnSpPr>
        <p:spPr>
          <a:xfrm flipV="1">
            <a:off x="0" y="2112885"/>
            <a:ext cx="0" cy="129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8" descr="A colorful insect on a branch&#10;&#10;Description automatically generated with medium confidence">
            <a:extLst>
              <a:ext uri="{FF2B5EF4-FFF2-40B4-BE49-F238E27FC236}">
                <a16:creationId xmlns:a16="http://schemas.microsoft.com/office/drawing/2014/main" id="{E787C10F-EF77-31AF-60FB-280EA703B93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1506110"/>
            <a:ext cx="9144000" cy="3676479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A6F91DB-7D33-C38A-21CC-4F6D0EC6C124}"/>
              </a:ext>
            </a:extLst>
          </p:cNvPr>
          <p:cNvSpPr/>
          <p:nvPr userDrawn="1"/>
        </p:nvSpPr>
        <p:spPr>
          <a:xfrm>
            <a:off x="-2" y="1414670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34913DD-4CD0-5AFC-8C49-867FAFAF2275}"/>
              </a:ext>
            </a:extLst>
          </p:cNvPr>
          <p:cNvSpPr/>
          <p:nvPr userDrawn="1"/>
        </p:nvSpPr>
        <p:spPr>
          <a:xfrm>
            <a:off x="-2" y="5127105"/>
            <a:ext cx="9144000" cy="1828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073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 baseline="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433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br>
              <a:rPr lang="fr-FR" noProof="0" dirty="0"/>
            </a:br>
            <a:r>
              <a:rPr lang="fr-FR" noProof="0" dirty="0" err="1"/>
              <a:t>title</a:t>
            </a:r>
            <a:r>
              <a:rPr lang="fr-FR" noProof="0" dirty="0"/>
              <a:t>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639" y="1606858"/>
            <a:ext cx="8256233" cy="5251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dirty="0"/>
              <a:t>Click to </a:t>
            </a:r>
            <a:r>
              <a:rPr lang="fr-FR" noProof="0" dirty="0" err="1"/>
              <a:t>edit</a:t>
            </a:r>
            <a:r>
              <a:rPr lang="fr-FR" noProof="0" dirty="0"/>
              <a:t> Master </a:t>
            </a:r>
            <a:r>
              <a:rPr lang="fr-FR" noProof="0" dirty="0" err="1"/>
              <a:t>text</a:t>
            </a:r>
            <a:r>
              <a:rPr lang="fr-FR" noProof="0" dirty="0"/>
              <a:t> styles</a:t>
            </a:r>
          </a:p>
          <a:p>
            <a:pPr lvl="1"/>
            <a:r>
              <a:rPr lang="fr-FR" noProof="0" dirty="0"/>
              <a:t>Second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2"/>
            <a:r>
              <a:rPr lang="fr-FR" noProof="0" dirty="0" err="1"/>
              <a:t>Third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3"/>
            <a:r>
              <a:rPr lang="fr-FR" noProof="0" dirty="0" err="1"/>
              <a:t>Fourth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  <a:p>
            <a:pPr lvl="4"/>
            <a:r>
              <a:rPr lang="fr-FR" noProof="0" dirty="0" err="1"/>
              <a:t>Fifth</a:t>
            </a:r>
            <a:r>
              <a:rPr lang="fr-FR" noProof="0" dirty="0"/>
              <a:t> </a:t>
            </a:r>
            <a:r>
              <a:rPr lang="fr-FR" noProof="0" dirty="0" err="1"/>
              <a:t>level</a:t>
            </a:r>
            <a:endParaRPr lang="fr-FR" noProof="0" dirty="0"/>
          </a:p>
        </p:txBody>
      </p:sp>
    </p:spTree>
    <p:extLst>
      <p:ext uri="{BB962C8B-B14F-4D97-AF65-F5344CB8AC3E}">
        <p14:creationId xmlns:p14="http://schemas.microsoft.com/office/powerpoint/2010/main" val="253571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0"/>
            <a:ext cx="91439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400" b="1" dirty="0">
                <a:solidFill>
                  <a:schemeClr val="bg1"/>
                </a:solidFill>
              </a:rPr>
              <a:t>Pouvoir d’action de la femme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374166" y="1638230"/>
            <a:ext cx="2769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sz="2000" i="1" dirty="0">
                <a:solidFill>
                  <a:schemeClr val="bg1"/>
                </a:solidFill>
              </a:rPr>
              <a:t>Suivez-nous sur Twitter !  </a:t>
            </a:r>
          </a:p>
          <a:p>
            <a:pPr algn="r"/>
            <a:r>
              <a:rPr lang="fr-FR" sz="2000" i="1" dirty="0">
                <a:solidFill>
                  <a:schemeClr val="bg1"/>
                </a:solidFill>
              </a:rPr>
              <a:t>#MadagascarEDS</a:t>
            </a:r>
          </a:p>
        </p:txBody>
      </p:sp>
    </p:spTree>
    <p:extLst>
      <p:ext uri="{BB962C8B-B14F-4D97-AF65-F5344CB8AC3E}">
        <p14:creationId xmlns:p14="http://schemas.microsoft.com/office/powerpoint/2010/main" val="12896251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89314"/>
            <a:ext cx="4572000" cy="3624027"/>
          </a:xfrm>
        </p:spPr>
        <p:txBody>
          <a:bodyPr>
            <a:normAutofit/>
          </a:bodyPr>
          <a:lstStyle/>
          <a:p>
            <a:r>
              <a:rPr lang="fr-FR" sz="3400" noProof="0" dirty="0"/>
              <a:t>Emploi et rémunération</a:t>
            </a:r>
          </a:p>
          <a:p>
            <a:r>
              <a:rPr lang="fr-FR" sz="3400" noProof="0" dirty="0"/>
              <a:t>Possession de biens</a:t>
            </a:r>
          </a:p>
          <a:p>
            <a:r>
              <a:rPr lang="fr-FR" sz="3400" b="1" noProof="0" dirty="0">
                <a:solidFill>
                  <a:schemeClr val="accent5"/>
                </a:solidFill>
              </a:rPr>
              <a:t>Prise de décision</a:t>
            </a:r>
          </a:p>
          <a:p>
            <a:r>
              <a:rPr lang="fr-FR" sz="3400" noProof="0" dirty="0"/>
              <a:t>Opinions concernant la violence domestique</a:t>
            </a:r>
          </a:p>
        </p:txBody>
      </p:sp>
      <p:pic>
        <p:nvPicPr>
          <p:cNvPr id="2" name="Picture 1" descr="A picture containing sky, outdoor, person, people&#10;&#10;Description automatically generated">
            <a:extLst>
              <a:ext uri="{FF2B5EF4-FFF2-40B4-BE49-F238E27FC236}">
                <a16:creationId xmlns:a16="http://schemas.microsoft.com/office/drawing/2014/main" id="{C3B14E1A-495D-856F-8085-1D3ECBC1A5E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739" y="1644659"/>
            <a:ext cx="4572000" cy="304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52F7244-DBA2-F4F0-31AB-C73490E948EF}"/>
              </a:ext>
            </a:extLst>
          </p:cNvPr>
          <p:cNvSpPr txBox="1"/>
          <p:nvPr/>
        </p:nvSpPr>
        <p:spPr>
          <a:xfrm>
            <a:off x="5286789" y="4748004"/>
            <a:ext cx="3009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prstClr val="black"/>
                </a:solidFill>
              </a:rPr>
              <a:t>© UNICEF/UN0267539/</a:t>
            </a:r>
            <a:r>
              <a:rPr lang="fr-FR" sz="1200" dirty="0" err="1">
                <a:solidFill>
                  <a:prstClr val="black"/>
                </a:solidFill>
              </a:rPr>
              <a:t>Raoelison</a:t>
            </a:r>
            <a:r>
              <a:rPr lang="fr-FR" sz="1200" dirty="0">
                <a:solidFill>
                  <a:prstClr val="black"/>
                </a:solidFill>
              </a:rPr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36972523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Participation des femmes </a:t>
            </a:r>
            <a:br>
              <a:rPr lang="fr-FR" noProof="0" dirty="0"/>
            </a:br>
            <a:r>
              <a:rPr lang="fr-FR" noProof="0" dirty="0"/>
              <a:t>dans la prise de décision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4327931"/>
              </p:ext>
            </p:extLst>
          </p:nvPr>
        </p:nvGraphicFramePr>
        <p:xfrm>
          <a:off x="0" y="1749425"/>
          <a:ext cx="9143999" cy="5108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154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de 15-49 ans, actuellement en union, qui habituellement prennent certaines décisions, soit seules, soit ensemble avec leur conjoint</a:t>
            </a:r>
          </a:p>
        </p:txBody>
      </p:sp>
    </p:spTree>
    <p:extLst>
      <p:ext uri="{BB962C8B-B14F-4D97-AF65-F5344CB8AC3E}">
        <p14:creationId xmlns:p14="http://schemas.microsoft.com/office/powerpoint/2010/main" val="288198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Participation des hommes </a:t>
            </a:r>
            <a:br>
              <a:rPr lang="fr-FR" noProof="0" dirty="0"/>
            </a:br>
            <a:r>
              <a:rPr lang="fr-FR" noProof="0" dirty="0"/>
              <a:t>dans la prise de décision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0008768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46129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d’hommes de 15-49 ans, actuellement en union, qui habituellement prennent certaines décisions, soit seules, soit ensemble avec leur épouse/partenaire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8190889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89314"/>
            <a:ext cx="4505739" cy="3624027"/>
          </a:xfrm>
        </p:spPr>
        <p:txBody>
          <a:bodyPr>
            <a:normAutofit lnSpcReduction="10000"/>
          </a:bodyPr>
          <a:lstStyle/>
          <a:p>
            <a:r>
              <a:rPr lang="fr-FR" sz="3400" noProof="0" dirty="0"/>
              <a:t>Emploi et rémunération</a:t>
            </a:r>
          </a:p>
          <a:p>
            <a:r>
              <a:rPr lang="fr-FR" sz="3400" noProof="0" dirty="0"/>
              <a:t>Possession de biens</a:t>
            </a:r>
          </a:p>
          <a:p>
            <a:r>
              <a:rPr lang="fr-FR" sz="3400" noProof="0" dirty="0"/>
              <a:t>Prise de décision</a:t>
            </a:r>
          </a:p>
          <a:p>
            <a:r>
              <a:rPr lang="fr-FR" sz="3400" b="1" noProof="0" dirty="0">
                <a:solidFill>
                  <a:schemeClr val="accent5"/>
                </a:solidFill>
              </a:rPr>
              <a:t>Opinions concernant la violence domestique</a:t>
            </a:r>
          </a:p>
        </p:txBody>
      </p:sp>
      <p:pic>
        <p:nvPicPr>
          <p:cNvPr id="6" name="Picture 5" descr="A picture containing sky, outdoor, person, people&#10;&#10;Description automatically generated">
            <a:extLst>
              <a:ext uri="{FF2B5EF4-FFF2-40B4-BE49-F238E27FC236}">
                <a16:creationId xmlns:a16="http://schemas.microsoft.com/office/drawing/2014/main" id="{E52C3949-9050-B363-4B12-4237BD15C44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739" y="1901996"/>
            <a:ext cx="4572000" cy="304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9405FA0-698F-A2D8-49DD-43C11870310B}"/>
              </a:ext>
            </a:extLst>
          </p:cNvPr>
          <p:cNvSpPr txBox="1"/>
          <p:nvPr/>
        </p:nvSpPr>
        <p:spPr>
          <a:xfrm>
            <a:off x="5286789" y="4949996"/>
            <a:ext cx="3009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prstClr val="black"/>
                </a:solidFill>
              </a:rPr>
              <a:t>© UNICEF/UN0267539/</a:t>
            </a:r>
            <a:r>
              <a:rPr lang="fr-FR" sz="1200" dirty="0" err="1">
                <a:solidFill>
                  <a:prstClr val="black"/>
                </a:solidFill>
              </a:rPr>
              <a:t>Raoelison</a:t>
            </a:r>
            <a:r>
              <a:rPr lang="fr-FR" sz="1200" dirty="0">
                <a:solidFill>
                  <a:prstClr val="black"/>
                </a:solidFill>
              </a:rPr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2438186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Opinions concernant le fait qu’</a:t>
            </a:r>
            <a:r>
              <a:rPr lang="fr-FR" dirty="0"/>
              <a:t>u</a:t>
            </a:r>
            <a:r>
              <a:rPr lang="fr-FR" noProof="0" dirty="0"/>
              <a:t>n mari batte sa femme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4948434"/>
              </p:ext>
            </p:extLst>
          </p:nvPr>
        </p:nvGraphicFramePr>
        <p:xfrm>
          <a:off x="0" y="1814944"/>
          <a:ext cx="9144000" cy="5043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686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ans qui pensent qu’il est justifié </a:t>
            </a:r>
          </a:p>
          <a:p>
            <a:pPr algn="ctr"/>
            <a:r>
              <a:rPr lang="fr-FR" i="1" dirty="0"/>
              <a:t>qu’un mari batte sa femme si elle :</a:t>
            </a:r>
          </a:p>
        </p:txBody>
      </p:sp>
    </p:spTree>
    <p:extLst>
      <p:ext uri="{BB962C8B-B14F-4D97-AF65-F5344CB8AC3E}">
        <p14:creationId xmlns:p14="http://schemas.microsoft.com/office/powerpoint/2010/main" val="28679754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Résultats Clés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83" y="1463166"/>
            <a:ext cx="8256233" cy="5081325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88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de </a:t>
            </a:r>
            <a:r>
              <a:rPr lang="fr-FR" dirty="0"/>
              <a:t>femmes en union </a:t>
            </a:r>
            <a:r>
              <a:rPr lang="fr-FR" b="1" noProof="0" dirty="0">
                <a:solidFill>
                  <a:schemeClr val="accent5"/>
                </a:solidFill>
              </a:rPr>
              <a:t>ont travaillé </a:t>
            </a:r>
            <a:r>
              <a:rPr lang="fr-FR" noProof="0" dirty="0"/>
              <a:t>au cours du derniers 12 mois.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52</a:t>
            </a:r>
            <a:r>
              <a:rPr lang="fr-FR" b="1" noProof="0" dirty="0">
                <a:solidFill>
                  <a:schemeClr val="accent5"/>
                </a:solidFill>
              </a:rPr>
              <a:t> %</a:t>
            </a:r>
            <a:r>
              <a:rPr lang="fr-FR" noProof="0" dirty="0"/>
              <a:t> de femmes en union </a:t>
            </a:r>
            <a:r>
              <a:rPr lang="fr-FR" b="1" noProof="0" dirty="0">
                <a:solidFill>
                  <a:schemeClr val="accent5"/>
                </a:solidFill>
              </a:rPr>
              <a:t>gagnent moins de leur conjoint</a:t>
            </a:r>
            <a:r>
              <a:rPr lang="fr-FR" noProof="0" dirty="0"/>
              <a:t>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56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dirty="0"/>
              <a:t>de femmes et </a:t>
            </a:r>
            <a:r>
              <a:rPr lang="fr-FR" b="1" dirty="0">
                <a:solidFill>
                  <a:schemeClr val="accent5"/>
                </a:solidFill>
              </a:rPr>
              <a:t>46</a:t>
            </a:r>
            <a:r>
              <a:rPr lang="fr-FR" b="1" noProof="0" dirty="0">
                <a:solidFill>
                  <a:schemeClr val="accent5"/>
                </a:solidFill>
              </a:rPr>
              <a:t> %</a:t>
            </a:r>
            <a:r>
              <a:rPr lang="fr-FR" noProof="0" dirty="0"/>
              <a:t> de hommes utilisent un </a:t>
            </a:r>
            <a:r>
              <a:rPr lang="fr-FR" b="1" noProof="0" dirty="0">
                <a:solidFill>
                  <a:schemeClr val="accent5"/>
                </a:solidFill>
              </a:rPr>
              <a:t>téléphone portable </a:t>
            </a:r>
            <a:r>
              <a:rPr lang="fr-FR" noProof="0" dirty="0"/>
              <a:t>pour des </a:t>
            </a:r>
            <a:r>
              <a:rPr lang="fr-FR" b="1" noProof="0" dirty="0">
                <a:solidFill>
                  <a:schemeClr val="accent5"/>
                </a:solidFill>
              </a:rPr>
              <a:t>transactions financières</a:t>
            </a:r>
            <a:r>
              <a:rPr lang="fr-FR" noProof="0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noProof="0" dirty="0">
                <a:solidFill>
                  <a:schemeClr val="accent5"/>
                </a:solidFill>
              </a:rPr>
              <a:t>75 % </a:t>
            </a:r>
            <a:r>
              <a:rPr lang="fr-FR" noProof="0" dirty="0"/>
              <a:t>de femmes en union </a:t>
            </a:r>
            <a:r>
              <a:rPr lang="fr-FR" b="1" dirty="0">
                <a:solidFill>
                  <a:schemeClr val="accent5"/>
                </a:solidFill>
              </a:rPr>
              <a:t>participent</a:t>
            </a:r>
            <a:r>
              <a:rPr lang="fr-FR" noProof="0" dirty="0"/>
              <a:t> dans toutes les 3 </a:t>
            </a:r>
            <a:r>
              <a:rPr lang="fr-FR" b="1" dirty="0">
                <a:solidFill>
                  <a:schemeClr val="accent5"/>
                </a:solidFill>
              </a:rPr>
              <a:t>décisions importantes </a:t>
            </a:r>
            <a:r>
              <a:rPr lang="fr-FR" noProof="0" dirty="0"/>
              <a:t>du ménage. 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fr-FR" b="1" dirty="0">
                <a:solidFill>
                  <a:schemeClr val="accent5"/>
                </a:solidFill>
              </a:rPr>
              <a:t>29</a:t>
            </a:r>
            <a:r>
              <a:rPr lang="fr-FR" b="1" noProof="0" dirty="0">
                <a:solidFill>
                  <a:schemeClr val="accent5"/>
                </a:solidFill>
              </a:rPr>
              <a:t> % </a:t>
            </a:r>
            <a:r>
              <a:rPr lang="fr-FR" noProof="0" dirty="0"/>
              <a:t>de femmes et </a:t>
            </a:r>
            <a:r>
              <a:rPr lang="fr-FR" b="1" dirty="0">
                <a:solidFill>
                  <a:schemeClr val="accent5"/>
                </a:solidFill>
              </a:rPr>
              <a:t>41</a:t>
            </a:r>
            <a:r>
              <a:rPr lang="fr-FR" b="1" noProof="0" dirty="0">
                <a:solidFill>
                  <a:schemeClr val="accent5"/>
                </a:solidFill>
              </a:rPr>
              <a:t> %</a:t>
            </a:r>
            <a:r>
              <a:rPr lang="fr-FR" noProof="0" dirty="0"/>
              <a:t> pensent que, pour certaines raisons, </a:t>
            </a:r>
            <a:r>
              <a:rPr lang="fr-FR" dirty="0"/>
              <a:t>il est justifié qu’un </a:t>
            </a:r>
            <a:r>
              <a:rPr lang="fr-FR" b="1" noProof="0" dirty="0">
                <a:solidFill>
                  <a:schemeClr val="accent5"/>
                </a:solidFill>
              </a:rPr>
              <a:t>mari batte sa femme</a:t>
            </a:r>
            <a:r>
              <a:rPr lang="fr-FR" noProof="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1555471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019609"/>
            <a:ext cx="4505739" cy="2812774"/>
          </a:xfrm>
        </p:spPr>
        <p:txBody>
          <a:bodyPr>
            <a:normAutofit fontScale="92500"/>
          </a:bodyPr>
          <a:lstStyle/>
          <a:p>
            <a:r>
              <a:rPr lang="fr-FR" sz="3400" b="1" noProof="0" dirty="0">
                <a:solidFill>
                  <a:schemeClr val="accent5"/>
                </a:solidFill>
              </a:rPr>
              <a:t>Emploi et rémunération</a:t>
            </a:r>
          </a:p>
          <a:p>
            <a:r>
              <a:rPr lang="fr-FR" sz="3400" noProof="0" dirty="0"/>
              <a:t>Possession de biens</a:t>
            </a:r>
          </a:p>
          <a:p>
            <a:r>
              <a:rPr lang="fr-FR" sz="3400" noProof="0" dirty="0"/>
              <a:t>Prise de décision</a:t>
            </a:r>
          </a:p>
          <a:p>
            <a:r>
              <a:rPr lang="fr-FR" sz="3400" noProof="0" dirty="0"/>
              <a:t>Opinions concernant la violence domestique</a:t>
            </a:r>
          </a:p>
        </p:txBody>
      </p:sp>
      <p:pic>
        <p:nvPicPr>
          <p:cNvPr id="8" name="Picture 7" descr="A picture containing sky, outdoor, person, people&#10;&#10;Description automatically generated">
            <a:extLst>
              <a:ext uri="{FF2B5EF4-FFF2-40B4-BE49-F238E27FC236}">
                <a16:creationId xmlns:a16="http://schemas.microsoft.com/office/drawing/2014/main" id="{611F5B3B-B694-0366-26D7-16EBA26B8C8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739" y="1901996"/>
            <a:ext cx="4572000" cy="304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067E85C-AECF-971A-CF1A-FB91EAFCB37E}"/>
              </a:ext>
            </a:extLst>
          </p:cNvPr>
          <p:cNvSpPr txBox="1"/>
          <p:nvPr/>
        </p:nvSpPr>
        <p:spPr>
          <a:xfrm>
            <a:off x="5286789" y="4949996"/>
            <a:ext cx="3009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prstClr val="black"/>
                </a:solidFill>
              </a:rPr>
              <a:t>© UNICEF/UN0267539/</a:t>
            </a:r>
            <a:r>
              <a:rPr lang="fr-FR" sz="1200" dirty="0" err="1">
                <a:solidFill>
                  <a:prstClr val="black"/>
                </a:solidFill>
              </a:rPr>
              <a:t>Raoelison</a:t>
            </a:r>
            <a:r>
              <a:rPr lang="fr-FR" sz="1200" dirty="0">
                <a:solidFill>
                  <a:prstClr val="black"/>
                </a:solidFill>
              </a:rPr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29851935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Emploi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87381568"/>
              </p:ext>
            </p:extLst>
          </p:nvPr>
        </p:nvGraphicFramePr>
        <p:xfrm>
          <a:off x="461963" y="1788607"/>
          <a:ext cx="8256587" cy="50693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ans, actuellement en union, ayant travaillé au cours des 12 mois précédant l’enquête</a:t>
            </a:r>
          </a:p>
        </p:txBody>
      </p:sp>
    </p:spTree>
    <p:extLst>
      <p:ext uri="{BB962C8B-B14F-4D97-AF65-F5344CB8AC3E}">
        <p14:creationId xmlns:p14="http://schemas.microsoft.com/office/powerpoint/2010/main" val="3950771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Type de Rémunération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1533388"/>
              </p:ext>
            </p:extLst>
          </p:nvPr>
        </p:nvGraphicFramePr>
        <p:xfrm>
          <a:off x="461963" y="1643063"/>
          <a:ext cx="8256587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996813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et des hommes de 15-49 ans, actuellement en union et ayant travaillé au cours des 12 mois précédant l’enquête, par type de rémunération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0CE04985-038D-6D53-6A74-BFE4134F6853}"/>
              </a:ext>
            </a:extLst>
          </p:cNvPr>
          <p:cNvSpPr txBox="1"/>
          <p:nvPr/>
        </p:nvSpPr>
        <p:spPr>
          <a:xfrm>
            <a:off x="6889750" y="5761355"/>
            <a:ext cx="2254250" cy="9682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chiffre </a:t>
            </a:r>
            <a:r>
              <a:rPr lang="fr-FR" sz="1800" i="1" kern="120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total plus </a:t>
            </a:r>
            <a:r>
              <a:rPr lang="fr-FR" sz="1800" i="1" kern="1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 100% en raison des arrondis.</a:t>
            </a:r>
            <a:endParaRPr lang="en-US" sz="1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9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Contrôle de l’utilisation de l’argent gagné par les femmes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00546869"/>
              </p:ext>
            </p:extLst>
          </p:nvPr>
        </p:nvGraphicFramePr>
        <p:xfrm>
          <a:off x="461963" y="1643063"/>
          <a:ext cx="8256587" cy="5214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755" y="1066088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de 15-49 ans en union qui ont gagné de l’argent pour leur travail, en fonction de la personne qui décide comment l’argent est utilisé</a:t>
            </a:r>
          </a:p>
        </p:txBody>
      </p:sp>
    </p:spTree>
    <p:extLst>
      <p:ext uri="{BB962C8B-B14F-4D97-AF65-F5344CB8AC3E}">
        <p14:creationId xmlns:p14="http://schemas.microsoft.com/office/powerpoint/2010/main" val="1170933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dirty="0"/>
              <a:t>Gains de la femme </a:t>
            </a:r>
            <a:br>
              <a:rPr lang="fr-FR" dirty="0"/>
            </a:br>
            <a:r>
              <a:rPr lang="fr-FR" dirty="0"/>
              <a:t>par rapport à ceux du conjoint</a:t>
            </a:r>
            <a:endParaRPr lang="fr-FR" noProof="0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6317374"/>
              </p:ext>
            </p:extLst>
          </p:nvPr>
        </p:nvGraphicFramePr>
        <p:xfrm>
          <a:off x="443706" y="1749425"/>
          <a:ext cx="8256587" cy="51085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73847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Répartition (en %) des femmes de 15-49 ans en union qui ont gagné de l’argent pour leur travail, en fonction du fait qu’elles gagnent plus ou moins que leur conjoint </a:t>
            </a:r>
          </a:p>
        </p:txBody>
      </p:sp>
    </p:spTree>
    <p:extLst>
      <p:ext uri="{BB962C8B-B14F-4D97-AF65-F5344CB8AC3E}">
        <p14:creationId xmlns:p14="http://schemas.microsoft.com/office/powerpoint/2010/main" val="955780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89314"/>
            <a:ext cx="4505739" cy="3624027"/>
          </a:xfrm>
        </p:spPr>
        <p:txBody>
          <a:bodyPr>
            <a:normAutofit/>
          </a:bodyPr>
          <a:lstStyle/>
          <a:p>
            <a:r>
              <a:rPr lang="fr-FR" sz="3400" noProof="0" dirty="0"/>
              <a:t>Emploi et rémunération</a:t>
            </a:r>
          </a:p>
          <a:p>
            <a:r>
              <a:rPr lang="fr-FR" sz="3400" b="1" noProof="0" dirty="0">
                <a:solidFill>
                  <a:schemeClr val="accent5"/>
                </a:solidFill>
              </a:rPr>
              <a:t>Possession de biens</a:t>
            </a:r>
          </a:p>
          <a:p>
            <a:r>
              <a:rPr lang="fr-FR" sz="3400" noProof="0" dirty="0"/>
              <a:t>Prise de décision</a:t>
            </a:r>
          </a:p>
          <a:p>
            <a:r>
              <a:rPr lang="fr-FR" sz="3400" noProof="0" dirty="0"/>
              <a:t>Opinions concernant la violence domestique</a:t>
            </a:r>
          </a:p>
        </p:txBody>
      </p:sp>
      <p:pic>
        <p:nvPicPr>
          <p:cNvPr id="6" name="Picture 5" descr="A picture containing sky, outdoor, person, people&#10;&#10;Description automatically generated">
            <a:extLst>
              <a:ext uri="{FF2B5EF4-FFF2-40B4-BE49-F238E27FC236}">
                <a16:creationId xmlns:a16="http://schemas.microsoft.com/office/drawing/2014/main" id="{007B84A5-9D65-FE7C-E9F3-63364A9E4D2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05739" y="1901996"/>
            <a:ext cx="4572000" cy="30480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D565E9E-4E6D-D2B9-B14A-BCB700A7277E}"/>
              </a:ext>
            </a:extLst>
          </p:cNvPr>
          <p:cNvSpPr txBox="1"/>
          <p:nvPr/>
        </p:nvSpPr>
        <p:spPr>
          <a:xfrm>
            <a:off x="5286789" y="4949996"/>
            <a:ext cx="30099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solidFill>
                  <a:prstClr val="black"/>
                </a:solidFill>
              </a:rPr>
              <a:t>© UNICEF/UN0267539/</a:t>
            </a:r>
            <a:r>
              <a:rPr lang="fr-FR" sz="1200" dirty="0" err="1">
                <a:solidFill>
                  <a:prstClr val="black"/>
                </a:solidFill>
              </a:rPr>
              <a:t>Raoelison</a:t>
            </a:r>
            <a:r>
              <a:rPr lang="fr-FR" sz="1200" dirty="0">
                <a:solidFill>
                  <a:prstClr val="black"/>
                </a:solidFill>
              </a:rPr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37945119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noProof="0" dirty="0"/>
              <a:t>Possession d’une maison et des terres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9392704"/>
              </p:ext>
            </p:extLst>
          </p:nvPr>
        </p:nvGraphicFramePr>
        <p:xfrm>
          <a:off x="461963" y="1606550"/>
          <a:ext cx="825658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1025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ans qui :</a:t>
            </a:r>
          </a:p>
        </p:txBody>
      </p:sp>
    </p:spTree>
    <p:extLst>
      <p:ext uri="{BB962C8B-B14F-4D97-AF65-F5344CB8AC3E}">
        <p14:creationId xmlns:p14="http://schemas.microsoft.com/office/powerpoint/2010/main" val="18689060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noProof="0" dirty="0"/>
              <a:t>Possession et utilisation des comptes bancaires et de téléphones portables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5279175"/>
              </p:ext>
            </p:extLst>
          </p:nvPr>
        </p:nvGraphicFramePr>
        <p:xfrm>
          <a:off x="522514" y="1244600"/>
          <a:ext cx="8196943" cy="561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811531" y="1789430"/>
            <a:ext cx="3094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Pourcentage de femmes et d’hommes de 15-49 ans qui 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50724" y="1523861"/>
            <a:ext cx="352499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i="1" dirty="0"/>
              <a:t>Parmi les femmes et les hommes de 15-49 ans qui possèdent un téléphone mobile, pourcentage qui </a:t>
            </a:r>
            <a:r>
              <a:rPr lang="en-US" i="1" dirty="0"/>
              <a:t>:</a:t>
            </a:r>
          </a:p>
        </p:txBody>
      </p:sp>
      <p:cxnSp>
        <p:nvCxnSpPr>
          <p:cNvPr id="11" name="Straight Connector 10"/>
          <p:cNvCxnSpPr>
            <a:cxnSpLocks/>
          </p:cNvCxnSpPr>
          <p:nvPr/>
        </p:nvCxnSpPr>
        <p:spPr>
          <a:xfrm flipV="1">
            <a:off x="811530" y="2435761"/>
            <a:ext cx="3075949" cy="1143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569527" y="2416870"/>
            <a:ext cx="348738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2523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Madagascar 2021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E7524B"/>
      </a:accent1>
      <a:accent2>
        <a:srgbClr val="0BB8B6"/>
      </a:accent2>
      <a:accent3>
        <a:srgbClr val="FFBA03"/>
      </a:accent3>
      <a:accent4>
        <a:srgbClr val="ED6623"/>
      </a:accent4>
      <a:accent5>
        <a:srgbClr val="41AD49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VMX3MACP777Z-1177381151-19873</_dlc_DocId>
    <_dlc_DocIdUrl xmlns="d16efad5-0601-4cf0-b7c2-89968258c777">
      <Url>https://icfonline.sharepoint.com/sites/ihd-dhs/Dissemination/_layouts/15/DocIdRedir.aspx?ID=VMX3MACP777Z-1177381151-19873</Url>
      <Description>VMX3MACP777Z-1177381151-19873</Description>
    </_dlc_DocIdUrl>
    <lcf76f155ced4ddcb4097134ff3c332f xmlns="83c4e5ee-5eea-4e8c-8b50-726738bccb6e">
      <Terms xmlns="http://schemas.microsoft.com/office/infopath/2007/PartnerControls"/>
    </lcf76f155ced4ddcb4097134ff3c332f>
    <TaxCatchAll xmlns="fa6a9aea-fb0f-4ddd-aff8-712634b7d5fe" xsi:nil="true"/>
  </documentManagement>
</p:propertie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F1F9F58-0B03-4052-AC02-804125FB19A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B29830D-42ED-4FA7-A87A-4FC0EDE135A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1AEE075-D71E-4AE0-8009-F7CACE81B89B}">
  <ds:schemaRefs>
    <ds:schemaRef ds:uri="http://schemas.microsoft.com/office/2006/metadata/properties"/>
    <ds:schemaRef ds:uri="http://schemas.microsoft.com/office/2006/documentManagement/types"/>
    <ds:schemaRef ds:uri="d16efad5-0601-4cf0-b7c2-89968258c777"/>
    <ds:schemaRef ds:uri="83c4e5ee-5eea-4e8c-8b50-726738bccb6e"/>
    <ds:schemaRef ds:uri="http://purl.org/dc/elements/1.1/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fa6a9aea-fb0f-4ddd-aff8-712634b7d5fe"/>
    <ds:schemaRef ds:uri="http://purl.org/dc/terms/"/>
  </ds:schemaRefs>
</ds:datastoreItem>
</file>

<file path=customXml/itemProps4.xml><?xml version="1.0" encoding="utf-8"?>
<ds:datastoreItem xmlns:ds="http://schemas.openxmlformats.org/officeDocument/2006/customXml" ds:itemID="{8AC74E5A-34AB-4CDE-824A-02EACA898B0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1700</TotalTime>
  <Words>494</Words>
  <Application>Microsoft Office PowerPoint</Application>
  <PresentationFormat>On-screen Show (4:3)</PresentationFormat>
  <Paragraphs>58</Paragraphs>
  <Slides>15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Calibri</vt:lpstr>
      <vt:lpstr>Office Theme</vt:lpstr>
      <vt:lpstr>Custom Design</vt:lpstr>
      <vt:lpstr>1_Custom Design</vt:lpstr>
      <vt:lpstr>PowerPoint Presentation</vt:lpstr>
      <vt:lpstr>PowerPoint Presentation</vt:lpstr>
      <vt:lpstr>Emploi</vt:lpstr>
      <vt:lpstr>Type de Rémunération</vt:lpstr>
      <vt:lpstr>Contrôle de l’utilisation de l’argent gagné par les femmes</vt:lpstr>
      <vt:lpstr>Gains de la femme  par rapport à ceux du conjoint</vt:lpstr>
      <vt:lpstr>PowerPoint Presentation</vt:lpstr>
      <vt:lpstr>Possession d’une maison et des terres</vt:lpstr>
      <vt:lpstr>Possession et utilisation des comptes bancaires et de téléphones portables</vt:lpstr>
      <vt:lpstr>PowerPoint Presentation</vt:lpstr>
      <vt:lpstr>Participation des femmes  dans la prise de décision</vt:lpstr>
      <vt:lpstr>Participation des hommes  dans la prise de décision</vt:lpstr>
      <vt:lpstr>PowerPoint Presentation</vt:lpstr>
      <vt:lpstr>Opinions concernant le fait qu’un mari batte sa femme</vt:lpstr>
      <vt:lpstr>Résultats Clés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Womens Empowerment_US English</dc:title>
  <dc:creator>Zweimueller, Sally</dc:creator>
  <cp:lastModifiedBy>McFarland, Annette</cp:lastModifiedBy>
  <cp:revision>153</cp:revision>
  <dcterms:created xsi:type="dcterms:W3CDTF">2017-05-18T16:43:03Z</dcterms:created>
  <dcterms:modified xsi:type="dcterms:W3CDTF">2022-08-25T09:12:01Z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7f70635c-a414-43b2-af87-b268e920e9ed</vt:lpwstr>
  </property>
  <property fmtid="{D5CDD505-2E9C-101B-9397-08002B2CF9AE}" pid="4" name="MediaServiceImageTags">
    <vt:lpwstr/>
  </property>
</Properties>
</file>