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2.xml" ContentType="application/vnd.openxmlformats-officedocument.themeOverr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3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4.xml" ContentType="application/vnd.openxmlformats-officedocument.themeOverr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notesSlides/notesSlide14.xml" ContentType="application/vnd.openxmlformats-officedocument.presentationml.notesSlid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6"/>
  </p:notesMasterIdLst>
  <p:handoutMasterIdLst>
    <p:handoutMasterId r:id="rId27"/>
  </p:handoutMasterIdLst>
  <p:sldIdLst>
    <p:sldId id="257" r:id="rId8"/>
    <p:sldId id="258" r:id="rId9"/>
    <p:sldId id="260" r:id="rId10"/>
    <p:sldId id="261" r:id="rId11"/>
    <p:sldId id="262" r:id="rId12"/>
    <p:sldId id="263" r:id="rId13"/>
    <p:sldId id="264" r:id="rId14"/>
    <p:sldId id="265" r:id="rId15"/>
    <p:sldId id="276" r:id="rId16"/>
    <p:sldId id="277" r:id="rId17"/>
    <p:sldId id="267" r:id="rId18"/>
    <p:sldId id="268" r:id="rId19"/>
    <p:sldId id="275" r:id="rId20"/>
    <p:sldId id="269" r:id="rId21"/>
    <p:sldId id="271" r:id="rId22"/>
    <p:sldId id="272" r:id="rId23"/>
    <p:sldId id="273" r:id="rId24"/>
    <p:sldId id="274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3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26F147-BD7C-4EA3-B8A1-E543CE784C23}" v="12" dt="2022-08-23T13:12:00.9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80" autoAdjust="0"/>
    <p:restoredTop sz="86391" autoAdjust="0"/>
  </p:normalViewPr>
  <p:slideViewPr>
    <p:cSldViewPr snapToGrid="0">
      <p:cViewPr varScale="1">
        <p:scale>
          <a:sx n="102" d="100"/>
          <a:sy n="102" d="100"/>
        </p:scale>
        <p:origin x="872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4" d="100"/>
          <a:sy n="54" d="100"/>
        </p:scale>
        <p:origin x="2796" y="4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5/10/relationships/revisionInfo" Target="revisionInfo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commentAuthors" Target="commentAuthors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67C9A875-F432-4B13-82C5-7A6D776EE8CA}"/>
    <pc:docChg chg="undo custSel modSld">
      <pc:chgData name="McFarland, Annette" userId="e93d1f50-85ab-41a8-a34a-185a53159573" providerId="ADAL" clId="{67C9A875-F432-4B13-82C5-7A6D776EE8CA}" dt="2022-08-20T07:47:04.536" v="836" actId="20577"/>
      <pc:docMkLst>
        <pc:docMk/>
      </pc:docMkLst>
      <pc:sldChg chg="modSp mod">
        <pc:chgData name="McFarland, Annette" userId="e93d1f50-85ab-41a8-a34a-185a53159573" providerId="ADAL" clId="{67C9A875-F432-4B13-82C5-7A6D776EE8CA}" dt="2022-08-20T07:47:04.536" v="836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67C9A875-F432-4B13-82C5-7A6D776EE8CA}" dt="2022-08-20T07:47:04.536" v="836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67C9A875-F432-4B13-82C5-7A6D776EE8CA}" dt="2022-08-19T15:41:44.540" v="23" actId="1582"/>
        <pc:sldMkLst>
          <pc:docMk/>
          <pc:sldMk cId="2985193522" sldId="258"/>
        </pc:sldMkLst>
        <pc:spChg chg="mod">
          <ac:chgData name="McFarland, Annette" userId="e93d1f50-85ab-41a8-a34a-185a53159573" providerId="ADAL" clId="{67C9A875-F432-4B13-82C5-7A6D776EE8CA}" dt="2022-08-19T15:37:24.460" v="3" actId="20577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McFarland, Annette" userId="e93d1f50-85ab-41a8-a34a-185a53159573" providerId="ADAL" clId="{67C9A875-F432-4B13-82C5-7A6D776EE8CA}" dt="2022-08-19T15:39:29.895" v="14" actId="20577"/>
          <ac:spMkLst>
            <pc:docMk/>
            <pc:sldMk cId="2985193522" sldId="258"/>
            <ac:spMk id="5" creationId="{00000000-0000-0000-0000-000000000000}"/>
          </ac:spMkLst>
        </pc:spChg>
        <pc:picChg chg="del mod">
          <ac:chgData name="McFarland, Annette" userId="e93d1f50-85ab-41a8-a34a-185a53159573" providerId="ADAL" clId="{67C9A875-F432-4B13-82C5-7A6D776EE8CA}" dt="2022-08-19T15:36:45.168" v="1" actId="478"/>
          <ac:picMkLst>
            <pc:docMk/>
            <pc:sldMk cId="2985193522" sldId="258"/>
            <ac:picMk id="4" creationId="{7159B24C-0E3E-4929-A170-14EC4AF88040}"/>
          </ac:picMkLst>
        </pc:picChg>
        <pc:picChg chg="add mod">
          <ac:chgData name="McFarland, Annette" userId="e93d1f50-85ab-41a8-a34a-185a53159573" providerId="ADAL" clId="{67C9A875-F432-4B13-82C5-7A6D776EE8CA}" dt="2022-08-19T15:41:44.540" v="23" actId="1582"/>
          <ac:picMkLst>
            <pc:docMk/>
            <pc:sldMk cId="2985193522" sldId="258"/>
            <ac:picMk id="6" creationId="{ADB67B91-53C8-8DA4-4B60-7C37E43DB322}"/>
          </ac:picMkLst>
        </pc:picChg>
      </pc:sldChg>
      <pc:sldChg chg="modSp mod modNotesTx">
        <pc:chgData name="McFarland, Annette" userId="e93d1f50-85ab-41a8-a34a-185a53159573" providerId="ADAL" clId="{67C9A875-F432-4B13-82C5-7A6D776EE8CA}" dt="2022-08-19T16:00:58.162" v="113" actId="1076"/>
        <pc:sldMkLst>
          <pc:docMk/>
          <pc:sldMk cId="2912614424" sldId="261"/>
        </pc:sldMkLst>
        <pc:spChg chg="mod">
          <ac:chgData name="McFarland, Annette" userId="e93d1f50-85ab-41a8-a34a-185a53159573" providerId="ADAL" clId="{67C9A875-F432-4B13-82C5-7A6D776EE8CA}" dt="2022-08-19T16:00:58.162" v="113" actId="1076"/>
          <ac:spMkLst>
            <pc:docMk/>
            <pc:sldMk cId="2912614424" sldId="261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67C9A875-F432-4B13-82C5-7A6D776EE8CA}" dt="2022-08-19T15:55:49.292" v="27" actId="207"/>
          <ac:graphicFrameMkLst>
            <pc:docMk/>
            <pc:sldMk cId="2912614424" sldId="261"/>
            <ac:graphicFrameMk id="8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67C9A875-F432-4B13-82C5-7A6D776EE8CA}" dt="2022-08-19T16:04:11.080" v="173" actId="20577"/>
        <pc:sldMkLst>
          <pc:docMk/>
          <pc:sldMk cId="1676447535" sldId="262"/>
        </pc:sldMkLst>
        <pc:spChg chg="mod">
          <ac:chgData name="McFarland, Annette" userId="e93d1f50-85ab-41a8-a34a-185a53159573" providerId="ADAL" clId="{67C9A875-F432-4B13-82C5-7A6D776EE8CA}" dt="2022-08-19T16:00:57.321" v="112" actId="1076"/>
          <ac:spMkLst>
            <pc:docMk/>
            <pc:sldMk cId="1676447535" sldId="262"/>
            <ac:spMk id="5" creationId="{00000000-0000-0000-0000-000000000000}"/>
          </ac:spMkLst>
        </pc:spChg>
        <pc:graphicFrameChg chg="mod">
          <ac:chgData name="McFarland, Annette" userId="e93d1f50-85ab-41a8-a34a-185a53159573" providerId="ADAL" clId="{67C9A875-F432-4B13-82C5-7A6D776EE8CA}" dt="2022-08-19T16:02:13.055" v="117" actId="207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Sp modNotesTx">
        <pc:chgData name="McFarland, Annette" userId="e93d1f50-85ab-41a8-a34a-185a53159573" providerId="ADAL" clId="{67C9A875-F432-4B13-82C5-7A6D776EE8CA}" dt="2022-08-19T16:08:58.147" v="208" actId="20577"/>
        <pc:sldMkLst>
          <pc:docMk/>
          <pc:sldMk cId="2336684395" sldId="263"/>
        </pc:sldMkLst>
        <pc:graphicFrameChg chg="mod">
          <ac:chgData name="McFarland, Annette" userId="e93d1f50-85ab-41a8-a34a-185a53159573" providerId="ADAL" clId="{67C9A875-F432-4B13-82C5-7A6D776EE8CA}" dt="2022-08-19T16:05:01.917" v="176" actId="207"/>
          <ac:graphicFrameMkLst>
            <pc:docMk/>
            <pc:sldMk cId="2336684395" sldId="263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67C9A875-F432-4B13-82C5-7A6D776EE8CA}" dt="2022-08-19T16:14:48.704" v="319" actId="6549"/>
        <pc:sldMkLst>
          <pc:docMk/>
          <pc:sldMk cId="1789523886" sldId="264"/>
        </pc:sldMkLst>
        <pc:graphicFrameChg chg="mod">
          <ac:chgData name="McFarland, Annette" userId="e93d1f50-85ab-41a8-a34a-185a53159573" providerId="ADAL" clId="{67C9A875-F432-4B13-82C5-7A6D776EE8CA}" dt="2022-08-19T16:09:15.759" v="211" actId="207"/>
          <ac:graphicFrameMkLst>
            <pc:docMk/>
            <pc:sldMk cId="1789523886" sldId="264"/>
            <ac:graphicFrameMk id="6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67C9A875-F432-4B13-82C5-7A6D776EE8CA}" dt="2022-08-19T16:15:06.390" v="329" actId="20577"/>
        <pc:sldMkLst>
          <pc:docMk/>
          <pc:sldMk cId="1603891934" sldId="265"/>
        </pc:sldMkLst>
        <pc:spChg chg="mod">
          <ac:chgData name="McFarland, Annette" userId="e93d1f50-85ab-41a8-a34a-185a53159573" providerId="ADAL" clId="{67C9A875-F432-4B13-82C5-7A6D776EE8CA}" dt="2022-08-19T16:15:06.390" v="329" actId="20577"/>
          <ac:spMkLst>
            <pc:docMk/>
            <pc:sldMk cId="1603891934" sldId="265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67C9A875-F432-4B13-82C5-7A6D776EE8CA}" dt="2022-08-19T18:10:00.874" v="429" actId="20577"/>
        <pc:sldMkLst>
          <pc:docMk/>
          <pc:sldMk cId="3022579969" sldId="267"/>
        </pc:sldMkLst>
        <pc:graphicFrameChg chg="mod">
          <ac:chgData name="McFarland, Annette" userId="e93d1f50-85ab-41a8-a34a-185a53159573" providerId="ADAL" clId="{67C9A875-F432-4B13-82C5-7A6D776EE8CA}" dt="2022-08-19T18:09:09.562" v="427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NotesTx">
        <pc:chgData name="McFarland, Annette" userId="e93d1f50-85ab-41a8-a34a-185a53159573" providerId="ADAL" clId="{67C9A875-F432-4B13-82C5-7A6D776EE8CA}" dt="2022-08-19T18:10:42.878" v="505" actId="20577"/>
        <pc:sldMkLst>
          <pc:docMk/>
          <pc:sldMk cId="2297699607" sldId="268"/>
        </pc:sldMkLst>
        <pc:graphicFrameChg chg="mod">
          <ac:chgData name="McFarland, Annette" userId="e93d1f50-85ab-41a8-a34a-185a53159573" providerId="ADAL" clId="{67C9A875-F432-4B13-82C5-7A6D776EE8CA}" dt="2022-08-19T18:10:11.543" v="431" actId="207"/>
          <ac:graphicFrameMkLst>
            <pc:docMk/>
            <pc:sldMk cId="2297699607" sldId="268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67C9A875-F432-4B13-82C5-7A6D776EE8CA}" dt="2022-08-19T18:21:45.408" v="550" actId="20577"/>
        <pc:sldMkLst>
          <pc:docMk/>
          <pc:sldMk cId="1709306590" sldId="269"/>
        </pc:sldMkLst>
        <pc:graphicFrameChg chg="mod">
          <ac:chgData name="McFarland, Annette" userId="e93d1f50-85ab-41a8-a34a-185a53159573" providerId="ADAL" clId="{67C9A875-F432-4B13-82C5-7A6D776EE8CA}" dt="2022-08-19T18:19:53.751" v="530" actId="207"/>
          <ac:graphicFrameMkLst>
            <pc:docMk/>
            <pc:sldMk cId="1709306590" sldId="269"/>
            <ac:graphicFrameMk id="7" creationId="{00000000-0000-0000-0000-000000000000}"/>
          </ac:graphicFrameMkLst>
        </pc:graphicFrameChg>
      </pc:sldChg>
      <pc:sldChg chg="addSp modSp mod modNotesTx">
        <pc:chgData name="McFarland, Annette" userId="e93d1f50-85ab-41a8-a34a-185a53159573" providerId="ADAL" clId="{67C9A875-F432-4B13-82C5-7A6D776EE8CA}" dt="2022-08-19T18:28:56.132" v="723" actId="20577"/>
        <pc:sldMkLst>
          <pc:docMk/>
          <pc:sldMk cId="2340129052" sldId="271"/>
        </pc:sldMkLst>
        <pc:spChg chg="add mod">
          <ac:chgData name="McFarland, Annette" userId="e93d1f50-85ab-41a8-a34a-185a53159573" providerId="ADAL" clId="{67C9A875-F432-4B13-82C5-7A6D776EE8CA}" dt="2022-08-19T18:26:55.048" v="576" actId="120"/>
          <ac:spMkLst>
            <pc:docMk/>
            <pc:sldMk cId="2340129052" sldId="271"/>
            <ac:spMk id="5" creationId="{B01BECD4-2419-B78E-1115-F9350902FB05}"/>
          </ac:spMkLst>
        </pc:spChg>
        <pc:graphicFrameChg chg="mod">
          <ac:chgData name="McFarland, Annette" userId="e93d1f50-85ab-41a8-a34a-185a53159573" providerId="ADAL" clId="{67C9A875-F432-4B13-82C5-7A6D776EE8CA}" dt="2022-08-19T18:28:13.120" v="585"/>
          <ac:graphicFrameMkLst>
            <pc:docMk/>
            <pc:sldMk cId="2340129052" sldId="271"/>
            <ac:graphicFrameMk id="7" creationId="{00000000-0000-0000-0000-000000000000}"/>
          </ac:graphicFrameMkLst>
        </pc:graphicFrameChg>
      </pc:sldChg>
      <pc:sldChg chg="modSp mod modNotesTx">
        <pc:chgData name="McFarland, Annette" userId="e93d1f50-85ab-41a8-a34a-185a53159573" providerId="ADAL" clId="{67C9A875-F432-4B13-82C5-7A6D776EE8CA}" dt="2022-08-19T18:38:19.747" v="811" actId="20577"/>
        <pc:sldMkLst>
          <pc:docMk/>
          <pc:sldMk cId="2843681609" sldId="272"/>
        </pc:sldMkLst>
        <pc:spChg chg="mod">
          <ac:chgData name="McFarland, Annette" userId="e93d1f50-85ab-41a8-a34a-185a53159573" providerId="ADAL" clId="{67C9A875-F432-4B13-82C5-7A6D776EE8CA}" dt="2022-08-19T18:36:44.867" v="742" actId="1076"/>
          <ac:spMkLst>
            <pc:docMk/>
            <pc:sldMk cId="2843681609" sldId="272"/>
            <ac:spMk id="4" creationId="{00000000-0000-0000-0000-000000000000}"/>
          </ac:spMkLst>
        </pc:spChg>
        <pc:graphicFrameChg chg="mod">
          <ac:chgData name="McFarland, Annette" userId="e93d1f50-85ab-41a8-a34a-185a53159573" providerId="ADAL" clId="{67C9A875-F432-4B13-82C5-7A6D776EE8CA}" dt="2022-08-19T18:37:35.998" v="752"/>
          <ac:graphicFrameMkLst>
            <pc:docMk/>
            <pc:sldMk cId="2843681609" sldId="272"/>
            <ac:graphicFrameMk id="10" creationId="{00000000-0000-0000-0000-000000000000}"/>
          </ac:graphicFrameMkLst>
        </pc:graphicFrameChg>
      </pc:sldChg>
      <pc:sldChg chg="modSp modNotesTx">
        <pc:chgData name="McFarland, Annette" userId="e93d1f50-85ab-41a8-a34a-185a53159573" providerId="ADAL" clId="{67C9A875-F432-4B13-82C5-7A6D776EE8CA}" dt="2022-08-19T18:40:06.988" v="815" actId="20577"/>
        <pc:sldMkLst>
          <pc:docMk/>
          <pc:sldMk cId="2283901648" sldId="273"/>
        </pc:sldMkLst>
        <pc:graphicFrameChg chg="mod">
          <ac:chgData name="McFarland, Annette" userId="e93d1f50-85ab-41a8-a34a-185a53159573" providerId="ADAL" clId="{67C9A875-F432-4B13-82C5-7A6D776EE8CA}" dt="2022-08-19T18:38:38.917" v="813" actId="207"/>
          <ac:graphicFrameMkLst>
            <pc:docMk/>
            <pc:sldMk cId="2283901648" sldId="273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67C9A875-F432-4B13-82C5-7A6D776EE8CA}" dt="2022-08-19T18:40:55.215" v="823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67C9A875-F432-4B13-82C5-7A6D776EE8CA}" dt="2022-08-19T18:40:55.215" v="823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 modNotesTx">
        <pc:chgData name="McFarland, Annette" userId="e93d1f50-85ab-41a8-a34a-185a53159573" providerId="ADAL" clId="{67C9A875-F432-4B13-82C5-7A6D776EE8CA}" dt="2022-08-19T18:19:40.679" v="528" actId="20577"/>
        <pc:sldMkLst>
          <pc:docMk/>
          <pc:sldMk cId="2447733830" sldId="275"/>
        </pc:sldMkLst>
        <pc:graphicFrameChg chg="mod">
          <ac:chgData name="McFarland, Annette" userId="e93d1f50-85ab-41a8-a34a-185a53159573" providerId="ADAL" clId="{67C9A875-F432-4B13-82C5-7A6D776EE8CA}" dt="2022-08-19T18:11:56.119" v="507" actId="207"/>
          <ac:graphicFrameMkLst>
            <pc:docMk/>
            <pc:sldMk cId="2447733830" sldId="275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67C9A875-F432-4B13-82C5-7A6D776EE8CA}" dt="2022-08-19T16:18:00.246" v="393" actId="20577"/>
        <pc:sldMkLst>
          <pc:docMk/>
          <pc:sldMk cId="1135733272" sldId="276"/>
        </pc:sldMkLst>
        <pc:spChg chg="mod">
          <ac:chgData name="McFarland, Annette" userId="e93d1f50-85ab-41a8-a34a-185a53159573" providerId="ADAL" clId="{67C9A875-F432-4B13-82C5-7A6D776EE8CA}" dt="2022-08-19T16:18:00.246" v="393" actId="20577"/>
          <ac:spMkLst>
            <pc:docMk/>
            <pc:sldMk cId="1135733272" sldId="276"/>
            <ac:spMk id="5" creationId="{00000000-0000-0000-0000-000000000000}"/>
          </ac:spMkLst>
        </pc:spChg>
        <pc:graphicFrameChg chg="modGraphic">
          <ac:chgData name="McFarland, Annette" userId="e93d1f50-85ab-41a8-a34a-185a53159573" providerId="ADAL" clId="{67C9A875-F432-4B13-82C5-7A6D776EE8CA}" dt="2022-08-19T16:17:09.664" v="356" actId="20577"/>
          <ac:graphicFrameMkLst>
            <pc:docMk/>
            <pc:sldMk cId="1135733272" sldId="276"/>
            <ac:graphicFrameMk id="6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67C9A875-F432-4B13-82C5-7A6D776EE8CA}" dt="2022-08-19T15:43:23.448" v="25" actId="20577"/>
        <pc:sldMkLst>
          <pc:docMk/>
          <pc:sldMk cId="2699473482" sldId="277"/>
        </pc:sldMkLst>
        <pc:spChg chg="mod">
          <ac:chgData name="McFarland, Annette" userId="e93d1f50-85ab-41a8-a34a-185a53159573" providerId="ADAL" clId="{67C9A875-F432-4B13-82C5-7A6D776EE8CA}" dt="2022-08-19T15:43:23.448" v="25" actId="20577"/>
          <ac:spMkLst>
            <pc:docMk/>
            <pc:sldMk cId="2699473482" sldId="277"/>
            <ac:spMk id="5" creationId="{00000000-0000-0000-0000-000000000000}"/>
          </ac:spMkLst>
        </pc:spChg>
        <pc:picChg chg="del">
          <ac:chgData name="McFarland, Annette" userId="e93d1f50-85ab-41a8-a34a-185a53159573" providerId="ADAL" clId="{67C9A875-F432-4B13-82C5-7A6D776EE8CA}" dt="2022-08-19T15:39:43.971" v="15" actId="478"/>
          <ac:picMkLst>
            <pc:docMk/>
            <pc:sldMk cId="2699473482" sldId="277"/>
            <ac:picMk id="4" creationId="{373E67EB-22CC-42DE-BEB1-B608EBEFFA01}"/>
          </ac:picMkLst>
        </pc:picChg>
        <pc:picChg chg="add mod">
          <ac:chgData name="McFarland, Annette" userId="e93d1f50-85ab-41a8-a34a-185a53159573" providerId="ADAL" clId="{67C9A875-F432-4B13-82C5-7A6D776EE8CA}" dt="2022-08-19T15:41:31.053" v="22" actId="1582"/>
          <ac:picMkLst>
            <pc:docMk/>
            <pc:sldMk cId="2699473482" sldId="277"/>
            <ac:picMk id="6" creationId="{D39D7934-61F8-815D-CD96-4B262CB48EF5}"/>
          </ac:picMkLst>
        </pc:picChg>
      </pc:sldChg>
    </pc:docChg>
  </pc:docChgLst>
  <pc:docChgLst>
    <pc:chgData name="McFarland, Annette" userId="e93d1f50-85ab-41a8-a34a-185a53159573" providerId="ADAL" clId="{7426F147-BD7C-4EA3-B8A1-E543CE784C23}"/>
    <pc:docChg chg="custSel modSld">
      <pc:chgData name="McFarland, Annette" userId="e93d1f50-85ab-41a8-a34a-185a53159573" providerId="ADAL" clId="{7426F147-BD7C-4EA3-B8A1-E543CE784C23}" dt="2022-08-25T13:15:36.545" v="117" actId="20577"/>
      <pc:docMkLst>
        <pc:docMk/>
      </pc:docMkLst>
      <pc:sldChg chg="modSp mod">
        <pc:chgData name="McFarland, Annette" userId="e93d1f50-85ab-41a8-a34a-185a53159573" providerId="ADAL" clId="{7426F147-BD7C-4EA3-B8A1-E543CE784C23}" dt="2022-08-23T08:17:15.756" v="5" actId="1036"/>
        <pc:sldMkLst>
          <pc:docMk/>
          <pc:sldMk cId="1676447535" sldId="262"/>
        </pc:sldMkLst>
        <pc:graphicFrameChg chg="mod">
          <ac:chgData name="McFarland, Annette" userId="e93d1f50-85ab-41a8-a34a-185a53159573" providerId="ADAL" clId="{7426F147-BD7C-4EA3-B8A1-E543CE784C23}" dt="2022-08-23T08:17:15.756" v="5" actId="1036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7426F147-BD7C-4EA3-B8A1-E543CE784C23}" dt="2022-08-23T08:19:21.316" v="88" actId="20577"/>
        <pc:sldMkLst>
          <pc:docMk/>
          <pc:sldMk cId="2336684395" sldId="263"/>
        </pc:sldMkLst>
        <pc:spChg chg="mod">
          <ac:chgData name="McFarland, Annette" userId="e93d1f50-85ab-41a8-a34a-185a53159573" providerId="ADAL" clId="{7426F147-BD7C-4EA3-B8A1-E543CE784C23}" dt="2022-08-23T08:18:35.952" v="22" actId="20577"/>
          <ac:spMkLst>
            <pc:docMk/>
            <pc:sldMk cId="2336684395" sldId="263"/>
            <ac:spMk id="2" creationId="{00000000-0000-0000-0000-000000000000}"/>
          </ac:spMkLst>
        </pc:spChg>
        <pc:spChg chg="mod">
          <ac:chgData name="McFarland, Annette" userId="e93d1f50-85ab-41a8-a34a-185a53159573" providerId="ADAL" clId="{7426F147-BD7C-4EA3-B8A1-E543CE784C23}" dt="2022-08-23T08:19:21.316" v="88" actId="20577"/>
          <ac:spMkLst>
            <pc:docMk/>
            <pc:sldMk cId="2336684395" sldId="263"/>
            <ac:spMk id="4" creationId="{00000000-0000-0000-0000-000000000000}"/>
          </ac:spMkLst>
        </pc:spChg>
      </pc:sldChg>
      <pc:sldChg chg="modSp mod">
        <pc:chgData name="McFarland, Annette" userId="e93d1f50-85ab-41a8-a34a-185a53159573" providerId="ADAL" clId="{7426F147-BD7C-4EA3-B8A1-E543CE784C23}" dt="2022-08-23T13:12:00.975" v="115" actId="255"/>
        <pc:sldMkLst>
          <pc:docMk/>
          <pc:sldMk cId="2340129052" sldId="271"/>
        </pc:sldMkLst>
        <pc:graphicFrameChg chg="mod">
          <ac:chgData name="McFarland, Annette" userId="e93d1f50-85ab-41a8-a34a-185a53159573" providerId="ADAL" clId="{7426F147-BD7C-4EA3-B8A1-E543CE784C23}" dt="2022-08-23T13:12:00.975" v="115" actId="255"/>
          <ac:graphicFrameMkLst>
            <pc:docMk/>
            <pc:sldMk cId="2340129052" sldId="271"/>
            <ac:graphicFrameMk id="7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7426F147-BD7C-4EA3-B8A1-E543CE784C23}" dt="2022-08-25T13:15:36.545" v="117" actId="20577"/>
        <pc:sldMkLst>
          <pc:docMk/>
          <pc:sldMk cId="519782457" sldId="274"/>
        </pc:sldMkLst>
        <pc:spChg chg="mod">
          <ac:chgData name="McFarland, Annette" userId="e93d1f50-85ab-41a8-a34a-185a53159573" providerId="ADAL" clId="{7426F147-BD7C-4EA3-B8A1-E543CE784C23}" dt="2022-08-25T13:15:36.545" v="117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McFarland, Annette" userId="e93d1f50-85ab-41a8-a34a-185a53159573" providerId="ADAL" clId="{7426F147-BD7C-4EA3-B8A1-E543CE784C23}" dt="2022-08-23T08:27:04.136" v="98" actId="27918"/>
        <pc:sldMkLst>
          <pc:docMk/>
          <pc:sldMk cId="2447733830" sldId="275"/>
        </pc:sldMkLst>
      </pc:sldChg>
      <pc:sldChg chg="modSp mod">
        <pc:chgData name="McFarland, Annette" userId="e93d1f50-85ab-41a8-a34a-185a53159573" providerId="ADAL" clId="{7426F147-BD7C-4EA3-B8A1-E543CE784C23}" dt="2022-08-23T08:22:10.792" v="92" actId="20577"/>
        <pc:sldMkLst>
          <pc:docMk/>
          <pc:sldMk cId="1135733272" sldId="276"/>
        </pc:sldMkLst>
        <pc:spChg chg="mod">
          <ac:chgData name="McFarland, Annette" userId="e93d1f50-85ab-41a8-a34a-185a53159573" providerId="ADAL" clId="{7426F147-BD7C-4EA3-B8A1-E543CE784C23}" dt="2022-08-23T08:22:10.792" v="92" actId="20577"/>
          <ac:spMkLst>
            <pc:docMk/>
            <pc:sldMk cId="1135733272" sldId="276"/>
            <ac:spMk id="5" creationId="{00000000-0000-0000-0000-000000000000}"/>
          </ac:spMkLst>
        </pc:spChg>
      </pc:sldChg>
    </pc:docChg>
  </pc:docChgLst>
  <pc:docChgLst>
    <pc:chgData name="Vadnais, Sabina" userId="e0a5976f-0446-4474-aa64-fce0035d6983" providerId="ADAL" clId="{D542DCE1-31BE-4775-B40C-78BF97EDC369}"/>
    <pc:docChg chg="undo redo custSel modSld">
      <pc:chgData name="Vadnais, Sabina" userId="e0a5976f-0446-4474-aa64-fce0035d6983" providerId="ADAL" clId="{D542DCE1-31BE-4775-B40C-78BF97EDC369}" dt="2022-08-17T18:12:30.307" v="446" actId="14100"/>
      <pc:docMkLst>
        <pc:docMk/>
      </pc:docMkLst>
      <pc:sldChg chg="addSp delSp modSp mod">
        <pc:chgData name="Vadnais, Sabina" userId="e0a5976f-0446-4474-aa64-fce0035d6983" providerId="ADAL" clId="{D542DCE1-31BE-4775-B40C-78BF97EDC369}" dt="2022-08-17T18:12:05.976" v="434" actId="20577"/>
        <pc:sldMkLst>
          <pc:docMk/>
          <pc:sldMk cId="2985193522" sldId="258"/>
        </pc:sldMkLst>
        <pc:spChg chg="add del mod">
          <ac:chgData name="Vadnais, Sabina" userId="e0a5976f-0446-4474-aa64-fce0035d6983" providerId="ADAL" clId="{D542DCE1-31BE-4775-B40C-78BF97EDC369}" dt="2022-08-17T18:12:05.976" v="434" actId="20577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D542DCE1-31BE-4775-B40C-78BF97EDC369}" dt="2022-08-17T18:11:31.283" v="429" actId="1076"/>
          <ac:picMkLst>
            <pc:docMk/>
            <pc:sldMk cId="2985193522" sldId="258"/>
            <ac:picMk id="4" creationId="{7159B24C-0E3E-4929-A170-14EC4AF88040}"/>
          </ac:picMkLst>
        </pc:pic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1776660266" sldId="260"/>
        </pc:sldMkLst>
        <pc:spChg chg="mod">
          <ac:chgData name="Vadnais, Sabina" userId="e0a5976f-0446-4474-aa64-fce0035d6983" providerId="ADAL" clId="{D542DCE1-31BE-4775-B40C-78BF97EDC369}" dt="2022-08-17T18:07:35.632" v="415" actId="20577"/>
          <ac:spMkLst>
            <pc:docMk/>
            <pc:sldMk cId="1776660266" sldId="260"/>
            <ac:spMk id="2" creationId="{00000000-0000-0000-0000-000000000000}"/>
          </ac:spMkLst>
        </pc:spChg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1776660266" sldId="260"/>
            <ac:spMk id="3" creationId="{00000000-0000-0000-0000-000000000000}"/>
          </ac:spMkLst>
        </pc:spChg>
      </pc:sldChg>
      <pc:sldChg chg="mod">
        <pc:chgData name="Vadnais, Sabina" userId="e0a5976f-0446-4474-aa64-fce0035d6983" providerId="ADAL" clId="{D542DCE1-31BE-4775-B40C-78BF97EDC369}" dt="2022-08-05T19:23:24.985" v="20" actId="27918"/>
        <pc:sldMkLst>
          <pc:docMk/>
          <pc:sldMk cId="2912614424" sldId="261"/>
        </pc:sldMkLst>
      </pc:sldChg>
      <pc:sldChg chg="modSp mod">
        <pc:chgData name="Vadnais, Sabina" userId="e0a5976f-0446-4474-aa64-fce0035d6983" providerId="ADAL" clId="{D542DCE1-31BE-4775-B40C-78BF97EDC369}" dt="2022-08-05T19:29:26.520" v="38" actId="255"/>
        <pc:sldMkLst>
          <pc:docMk/>
          <pc:sldMk cId="1676447535" sldId="262"/>
        </pc:sldMkLst>
        <pc:graphicFrameChg chg="mod">
          <ac:chgData name="Vadnais, Sabina" userId="e0a5976f-0446-4474-aa64-fce0035d6983" providerId="ADAL" clId="{D542DCE1-31BE-4775-B40C-78BF97EDC369}" dt="2022-08-05T19:29:26.520" v="38" actId="255"/>
          <ac:graphicFrameMkLst>
            <pc:docMk/>
            <pc:sldMk cId="1676447535" sldId="262"/>
            <ac:graphicFrameMk id="7" creationId="{00000000-0000-0000-0000-000000000000}"/>
          </ac:graphicFrameMkLst>
        </pc:graphicFrameChg>
      </pc:sldChg>
      <pc:sldChg chg="mod">
        <pc:chgData name="Vadnais, Sabina" userId="e0a5976f-0446-4474-aa64-fce0035d6983" providerId="ADAL" clId="{D542DCE1-31BE-4775-B40C-78BF97EDC369}" dt="2022-08-05T19:37:07.844" v="43" actId="27918"/>
        <pc:sldMkLst>
          <pc:docMk/>
          <pc:sldMk cId="2336684395" sldId="263"/>
        </pc:sldMkLst>
      </pc:sldChg>
      <pc:sldChg chg="mod">
        <pc:chgData name="Vadnais, Sabina" userId="e0a5976f-0446-4474-aa64-fce0035d6983" providerId="ADAL" clId="{D542DCE1-31BE-4775-B40C-78BF97EDC369}" dt="2022-08-05T19:39:24.940" v="60" actId="27918"/>
        <pc:sldMkLst>
          <pc:docMk/>
          <pc:sldMk cId="1789523886" sldId="264"/>
        </pc:sldMkLst>
      </pc:sldChg>
      <pc:sldChg chg="modSp delCm">
        <pc:chgData name="Vadnais, Sabina" userId="e0a5976f-0446-4474-aa64-fce0035d6983" providerId="ADAL" clId="{D542DCE1-31BE-4775-B40C-78BF97EDC369}" dt="2022-08-17T18:08:04.784" v="418" actId="1592"/>
        <pc:sldMkLst>
          <pc:docMk/>
          <pc:sldMk cId="1603891934" sldId="265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1603891934" sldId="265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05T20:58:38.533" v="401" actId="207"/>
        <pc:sldMkLst>
          <pc:docMk/>
          <pc:sldMk cId="3022579969" sldId="267"/>
        </pc:sldMkLst>
        <pc:graphicFrameChg chg="mod">
          <ac:chgData name="Vadnais, Sabina" userId="e0a5976f-0446-4474-aa64-fce0035d6983" providerId="ADAL" clId="{D542DCE1-31BE-4775-B40C-78BF97EDC369}" dt="2022-08-05T20:58:38.533" v="401" actId="207"/>
          <ac:graphicFrameMkLst>
            <pc:docMk/>
            <pc:sldMk cId="3022579969" sldId="267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2297699607" sldId="268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2297699607" sldId="268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1709306590" sldId="269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1709306590" sldId="269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17T18:08:59.072" v="419" actId="207"/>
        <pc:sldMkLst>
          <pc:docMk/>
          <pc:sldMk cId="2340129052" sldId="271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2340129052" sldId="271"/>
            <ac:spMk id="2" creationId="{00000000-0000-0000-0000-000000000000}"/>
          </ac:spMkLst>
        </pc:spChg>
        <pc:spChg chg="mod">
          <ac:chgData name="Vadnais, Sabina" userId="e0a5976f-0446-4474-aa64-fce0035d6983" providerId="ADAL" clId="{D542DCE1-31BE-4775-B40C-78BF97EDC369}" dt="2022-08-05T20:35:55.446" v="301" actId="20577"/>
          <ac:spMkLst>
            <pc:docMk/>
            <pc:sldMk cId="2340129052" sldId="271"/>
            <ac:spMk id="8" creationId="{00000000-0000-0000-0000-000000000000}"/>
          </ac:spMkLst>
        </pc:spChg>
        <pc:graphicFrameChg chg="mod">
          <ac:chgData name="Vadnais, Sabina" userId="e0a5976f-0446-4474-aa64-fce0035d6983" providerId="ADAL" clId="{D542DCE1-31BE-4775-B40C-78BF97EDC369}" dt="2022-08-17T18:08:59.072" v="419" actId="207"/>
          <ac:graphicFrameMkLst>
            <pc:docMk/>
            <pc:sldMk cId="2340129052" sldId="271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2843681609" sldId="272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2843681609" sldId="272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2283901648" sldId="273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2283901648" sldId="273"/>
            <ac:spMk id="2" creationId="{00000000-0000-0000-0000-000000000000}"/>
          </ac:spMkLst>
        </pc:spChg>
        <pc:graphicFrameChg chg="mod">
          <ac:chgData name="Vadnais, Sabina" userId="e0a5976f-0446-4474-aa64-fce0035d6983" providerId="ADAL" clId="{D542DCE1-31BE-4775-B40C-78BF97EDC369}" dt="2022-08-05T20:49:16.685" v="346" actId="20577"/>
          <ac:graphicFrameMkLst>
            <pc:docMk/>
            <pc:sldMk cId="2283901648" sldId="273"/>
            <ac:graphicFrameMk id="7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519782457" sldId="274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519782457" sldId="274"/>
            <ac:spMk id="2" creationId="{00000000-0000-0000-0000-000000000000}"/>
          </ac:spMkLst>
        </pc:spChg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2447733830" sldId="275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2447733830" sldId="275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D542DCE1-31BE-4775-B40C-78BF97EDC369}" dt="2022-08-17T18:07:46.191" v="417"/>
        <pc:sldMkLst>
          <pc:docMk/>
          <pc:sldMk cId="1135733272" sldId="276"/>
        </pc:sldMkLst>
        <pc:spChg chg="mod">
          <ac:chgData name="Vadnais, Sabina" userId="e0a5976f-0446-4474-aa64-fce0035d6983" providerId="ADAL" clId="{D542DCE1-31BE-4775-B40C-78BF97EDC369}" dt="2022-08-17T18:07:46.191" v="417"/>
          <ac:spMkLst>
            <pc:docMk/>
            <pc:sldMk cId="1135733272" sldId="276"/>
            <ac:spMk id="2" creationId="{00000000-0000-0000-0000-000000000000}"/>
          </ac:spMkLst>
        </pc:spChg>
        <pc:spChg chg="mod">
          <ac:chgData name="Vadnais, Sabina" userId="e0a5976f-0446-4474-aa64-fce0035d6983" providerId="ADAL" clId="{D542DCE1-31BE-4775-B40C-78BF97EDC369}" dt="2022-08-05T19:51:52.579" v="134" actId="20577"/>
          <ac:spMkLst>
            <pc:docMk/>
            <pc:sldMk cId="1135733272" sldId="276"/>
            <ac:spMk id="5" creationId="{00000000-0000-0000-0000-000000000000}"/>
          </ac:spMkLst>
        </pc:spChg>
      </pc:sldChg>
      <pc:sldChg chg="addSp delSp modSp mod">
        <pc:chgData name="Vadnais, Sabina" userId="e0a5976f-0446-4474-aa64-fce0035d6983" providerId="ADAL" clId="{D542DCE1-31BE-4775-B40C-78BF97EDC369}" dt="2022-08-17T18:12:30.307" v="446" actId="14100"/>
        <pc:sldMkLst>
          <pc:docMk/>
          <pc:sldMk cId="2699473482" sldId="277"/>
        </pc:sldMkLst>
        <pc:spChg chg="add del mod">
          <ac:chgData name="Vadnais, Sabina" userId="e0a5976f-0446-4474-aa64-fce0035d6983" providerId="ADAL" clId="{D542DCE1-31BE-4775-B40C-78BF97EDC369}" dt="2022-08-17T18:12:15.641" v="440" actId="20577"/>
          <ac:spMkLst>
            <pc:docMk/>
            <pc:sldMk cId="2699473482" sldId="277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D542DCE1-31BE-4775-B40C-78BF97EDC369}" dt="2022-08-17T18:12:30.307" v="446" actId="14100"/>
          <ac:picMkLst>
            <pc:docMk/>
            <pc:sldMk cId="2699473482" sldId="277"/>
            <ac:picMk id="4" creationId="{373E67EB-22CC-42DE-BEB1-B608EBEFFA01}"/>
          </ac:picMkLst>
        </pc:picChg>
      </pc:sldChg>
    </pc:docChg>
  </pc:docChgLst>
  <pc:docChgLst>
    <pc:chgData name="Vadnais, Sabina" userId="e0a5976f-0446-4474-aa64-fce0035d6983" providerId="ADAL" clId="{FEB4DB5E-9186-4729-A54A-B83EC6ACF5D9}"/>
    <pc:docChg chg="undo custSel modSld modMainMaster">
      <pc:chgData name="Vadnais, Sabina" userId="e0a5976f-0446-4474-aa64-fce0035d6983" providerId="ADAL" clId="{FEB4DB5E-9186-4729-A54A-B83EC6ACF5D9}" dt="2022-06-08T20:11:10.020" v="9"/>
      <pc:docMkLst>
        <pc:docMk/>
      </pc:docMkLst>
      <pc:sldChg chg="addSp delSp mod setBg">
        <pc:chgData name="Vadnais, Sabina" userId="e0a5976f-0446-4474-aa64-fce0035d6983" providerId="ADAL" clId="{FEB4DB5E-9186-4729-A54A-B83EC6ACF5D9}" dt="2022-06-08T20:11:07.164" v="7"/>
        <pc:sldMkLst>
          <pc:docMk/>
          <pc:sldMk cId="1289625166" sldId="257"/>
        </pc:sldMkLst>
        <pc:spChg chg="add del">
          <ac:chgData name="Vadnais, Sabina" userId="e0a5976f-0446-4474-aa64-fce0035d6983" providerId="ADAL" clId="{FEB4DB5E-9186-4729-A54A-B83EC6ACF5D9}" dt="2022-06-08T20:11:06.588" v="6" actId="478"/>
          <ac:spMkLst>
            <pc:docMk/>
            <pc:sldMk cId="1289625166" sldId="257"/>
            <ac:spMk id="3" creationId="{00000000-0000-0000-0000-000000000000}"/>
          </ac:spMkLst>
        </pc:spChg>
      </pc:sldChg>
      <pc:sldChg chg="setBg">
        <pc:chgData name="Vadnais, Sabina" userId="e0a5976f-0446-4474-aa64-fce0035d6983" providerId="ADAL" clId="{FEB4DB5E-9186-4729-A54A-B83EC6ACF5D9}" dt="2022-06-08T20:11:10.020" v="9"/>
        <pc:sldMkLst>
          <pc:docMk/>
          <pc:sldMk cId="2985193522" sldId="258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776660266" sldId="260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912614424" sldId="261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676447535" sldId="262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336684395" sldId="263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789523886" sldId="264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603891934" sldId="265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3022579969" sldId="267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297699607" sldId="268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709306590" sldId="269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340129052" sldId="271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843681609" sldId="272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283901648" sldId="273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519782457" sldId="274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447733830" sldId="275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1135733272" sldId="276"/>
        </pc:sldMkLst>
      </pc:sldChg>
      <pc:sldChg chg="setBg">
        <pc:chgData name="Vadnais, Sabina" userId="e0a5976f-0446-4474-aa64-fce0035d6983" providerId="ADAL" clId="{FEB4DB5E-9186-4729-A54A-B83EC6ACF5D9}" dt="2022-06-08T20:11:09.075" v="8"/>
        <pc:sldMkLst>
          <pc:docMk/>
          <pc:sldMk cId="2699473482" sldId="277"/>
        </pc:sldMkLst>
      </pc:sldChg>
      <pc:sldMasterChg chg="setBg modSldLayout">
        <pc:chgData name="Vadnais, Sabina" userId="e0a5976f-0446-4474-aa64-fce0035d6983" providerId="ADAL" clId="{FEB4DB5E-9186-4729-A54A-B83EC6ACF5D9}" dt="2022-06-08T20:09:57.047" v="2"/>
        <pc:sldMasterMkLst>
          <pc:docMk/>
          <pc:sldMasterMk cId="3242073853" sldId="2147483660"/>
        </pc:sldMasterMkLst>
        <pc:sldLayoutChg chg="setBg">
          <pc:chgData name="Vadnais, Sabina" userId="e0a5976f-0446-4474-aa64-fce0035d6983" providerId="ADAL" clId="{FEB4DB5E-9186-4729-A54A-B83EC6ACF5D9}" dt="2022-06-08T20:09:57.047" v="2"/>
          <pc:sldLayoutMkLst>
            <pc:docMk/>
            <pc:sldMasterMk cId="3242073853" sldId="2147483660"/>
            <pc:sldLayoutMk cId="4105006935" sldId="2147483661"/>
          </pc:sldLayoutMkLst>
        </pc:sldLayoutChg>
      </pc:sldMasterChg>
      <pc:sldMasterChg chg="setBg modSldLayout">
        <pc:chgData name="Vadnais, Sabina" userId="e0a5976f-0446-4474-aa64-fce0035d6983" providerId="ADAL" clId="{FEB4DB5E-9186-4729-A54A-B83EC6ACF5D9}" dt="2022-06-08T20:09:57.047" v="2"/>
        <pc:sldMasterMkLst>
          <pc:docMk/>
          <pc:sldMasterMk cId="2535715439" sldId="2147483662"/>
        </pc:sldMasterMkLst>
        <pc:sldLayoutChg chg="setBg">
          <pc:chgData name="Vadnais, Sabina" userId="e0a5976f-0446-4474-aa64-fce0035d6983" providerId="ADAL" clId="{FEB4DB5E-9186-4729-A54A-B83EC6ACF5D9}" dt="2022-06-08T20:09:57.047" v="2"/>
          <pc:sldLayoutMkLst>
            <pc:docMk/>
            <pc:sldMasterMk cId="2535715439" sldId="2147483662"/>
            <pc:sldLayoutMk cId="4119870486" sldId="2147483664"/>
          </pc:sldLayoutMkLst>
        </pc:sldLayoutChg>
      </pc:sldMasterChg>
      <pc:sldMasterChg chg="setBg modSldLayout">
        <pc:chgData name="Vadnais, Sabina" userId="e0a5976f-0446-4474-aa64-fce0035d6983" providerId="ADAL" clId="{FEB4DB5E-9186-4729-A54A-B83EC6ACF5D9}" dt="2022-06-08T20:09:57.047" v="2"/>
        <pc:sldMasterMkLst>
          <pc:docMk/>
          <pc:sldMasterMk cId="707044472" sldId="2147483665"/>
        </pc:sldMasterMkLst>
        <pc:sldLayoutChg chg="setBg">
          <pc:chgData name="Vadnais, Sabina" userId="e0a5976f-0446-4474-aa64-fce0035d6983" providerId="ADAL" clId="{FEB4DB5E-9186-4729-A54A-B83EC6ACF5D9}" dt="2022-06-08T20:09:57.047" v="2"/>
          <pc:sldLayoutMkLst>
            <pc:docMk/>
            <pc:sldMasterMk cId="707044472" sldId="2147483665"/>
            <pc:sldLayoutMk cId="2214647479" sldId="2147483666"/>
          </pc:sldLayoutMkLst>
        </pc:sldLayoutChg>
      </pc:sldMasterChg>
    </pc:docChg>
  </pc:docChgLst>
  <pc:docChgLst>
    <pc:chgData name="McFarland, Annette" userId="e93d1f50-85ab-41a8-a34a-185a53159573" providerId="ADAL" clId="{8CBE6A80-6F2E-4C83-A79E-6ADDC9285F19}"/>
    <pc:docChg chg="custSel modSld modMainMaster">
      <pc:chgData name="McFarland, Annette" userId="e93d1f50-85ab-41a8-a34a-185a53159573" providerId="ADAL" clId="{8CBE6A80-6F2E-4C83-A79E-6ADDC9285F19}" dt="2022-07-28T14:47:21.444" v="52" actId="1076"/>
      <pc:docMkLst>
        <pc:docMk/>
      </pc:docMkLst>
      <pc:sldChg chg="modSp mod">
        <pc:chgData name="McFarland, Annette" userId="e93d1f50-85ab-41a8-a34a-185a53159573" providerId="ADAL" clId="{8CBE6A80-6F2E-4C83-A79E-6ADDC9285F19}" dt="2022-07-28T14:47:21.444" v="52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8CBE6A80-6F2E-4C83-A79E-6ADDC9285F19}" dt="2022-07-28T14:47:21.444" v="52" actId="1076"/>
          <ac:spMkLst>
            <pc:docMk/>
            <pc:sldMk cId="1289625166" sldId="257"/>
            <ac:spMk id="3" creationId="{00000000-0000-0000-0000-000000000000}"/>
          </ac:spMkLst>
        </pc:spChg>
      </pc:sldChg>
      <pc:sldMasterChg chg="addSp delSp modSp mod">
        <pc:chgData name="McFarland, Annette" userId="e93d1f50-85ab-41a8-a34a-185a53159573" providerId="ADAL" clId="{8CBE6A80-6F2E-4C83-A79E-6ADDC9285F19}" dt="2022-07-28T14:45:17.563" v="31" actId="16037"/>
        <pc:sldMasterMkLst>
          <pc:docMk/>
          <pc:sldMasterMk cId="3242073853" sldId="2147483660"/>
        </pc:sldMasterMkLst>
        <pc:spChg chg="mod">
          <ac:chgData name="McFarland, Annette" userId="e93d1f50-85ab-41a8-a34a-185a53159573" providerId="ADAL" clId="{8CBE6A80-6F2E-4C83-A79E-6ADDC9285F19}" dt="2022-07-28T14:45:05.336" v="26" actId="20577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8CBE6A80-6F2E-4C83-A79E-6ADDC9285F19}" dt="2022-07-28T14:45:17.563" v="31" actId="16037"/>
          <ac:spMkLst>
            <pc:docMk/>
            <pc:sldMasterMk cId="3242073853" sldId="2147483660"/>
            <ac:spMk id="11" creationId="{5787D729-822B-25B3-CB83-B76F06663AEA}"/>
          </ac:spMkLst>
        </pc:spChg>
        <pc:spChg chg="add mod">
          <ac:chgData name="McFarland, Annette" userId="e93d1f50-85ab-41a8-a34a-185a53159573" providerId="ADAL" clId="{8CBE6A80-6F2E-4C83-A79E-6ADDC9285F19}" dt="2022-07-28T14:45:17.563" v="31" actId="16037"/>
          <ac:spMkLst>
            <pc:docMk/>
            <pc:sldMasterMk cId="3242073853" sldId="2147483660"/>
            <ac:spMk id="12" creationId="{F038DBAF-9414-71A3-8703-D73C6208EB93}"/>
          </ac:spMkLst>
        </pc:spChg>
        <pc:spChg chg="del">
          <ac:chgData name="McFarland, Annette" userId="e93d1f50-85ab-41a8-a34a-185a53159573" providerId="ADAL" clId="{8CBE6A80-6F2E-4C83-A79E-6ADDC9285F19}" dt="2022-07-28T14:45:10.159" v="27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8CBE6A80-6F2E-4C83-A79E-6ADDC9285F19}" dt="2022-07-28T14:45:12.039" v="29" actId="478"/>
          <ac:spMkLst>
            <pc:docMk/>
            <pc:sldMasterMk cId="3242073853" sldId="2147483660"/>
            <ac:spMk id="14" creationId="{00000000-0000-0000-0000-000000000000}"/>
          </ac:spMkLst>
        </pc:spChg>
        <pc:picChg chg="del">
          <ac:chgData name="McFarland, Annette" userId="e93d1f50-85ab-41a8-a34a-185a53159573" providerId="ADAL" clId="{8CBE6A80-6F2E-4C83-A79E-6ADDC9285F19}" dt="2022-07-28T14:45:10.783" v="28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8CBE6A80-6F2E-4C83-A79E-6ADDC9285F19}" dt="2022-07-28T14:45:17.563" v="31" actId="16037"/>
          <ac:picMkLst>
            <pc:docMk/>
            <pc:sldMasterMk cId="3242073853" sldId="2147483660"/>
            <ac:picMk id="9" creationId="{2DC489DA-732B-5367-AEC6-77ECE2388515}"/>
          </ac:picMkLst>
        </pc:pic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Source améliorée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48</c:v>
                </c:pt>
                <c:pt idx="1">
                  <c:v>86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E06-467C-9298-36F5A354047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Source non améliorée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52</c:v>
                </c:pt>
                <c:pt idx="1">
                  <c:v>14</c:v>
                </c:pt>
                <c:pt idx="2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06-467C-9298-36F5A354047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50338256"/>
        <c:axId val="250343152"/>
      </c:barChart>
      <c:catAx>
        <c:axId val="250338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43152"/>
        <c:crosses val="autoZero"/>
        <c:auto val="1"/>
        <c:lblAlgn val="ctr"/>
        <c:lblOffset val="100"/>
        <c:noMultiLvlLbl val="0"/>
      </c:catAx>
      <c:valAx>
        <c:axId val="2503431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503382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035433070866142"/>
          <c:y val="0"/>
          <c:w val="0.6964566929133858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1952E31A-7AB7-4E71-B103-62700E23C700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8506-4073-8168-5DFD04454CB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Employée de bureau</c:v>
                </c:pt>
                <c:pt idx="1">
                  <c:v>Emploi qualifié/
Technique/Encadrement</c:v>
                </c:pt>
                <c:pt idx="2">
                  <c:v>Employée de maison</c:v>
                </c:pt>
                <c:pt idx="3">
                  <c:v>Emploi manuel qualifié</c:v>
                </c:pt>
                <c:pt idx="4">
                  <c:v>Emploi manuel non qualifié</c:v>
                </c:pt>
                <c:pt idx="5">
                  <c:v>Vente et services</c:v>
                </c:pt>
                <c:pt idx="6">
                  <c:v>Agriculture</c:v>
                </c:pt>
              </c:strCache>
            </c:strRef>
          </c:cat>
          <c:val>
            <c:numRef>
              <c:f>Sheet1!$B$2:$B$8</c:f>
              <c:numCache>
                <c:formatCode>0</c:formatCode>
                <c:ptCount val="7"/>
                <c:pt idx="0">
                  <c:v>1</c:v>
                </c:pt>
                <c:pt idx="1">
                  <c:v>4</c:v>
                </c:pt>
                <c:pt idx="2">
                  <c:v>1</c:v>
                </c:pt>
                <c:pt idx="3">
                  <c:v>10</c:v>
                </c:pt>
                <c:pt idx="4">
                  <c:v>19</c:v>
                </c:pt>
                <c:pt idx="5">
                  <c:v>6</c:v>
                </c:pt>
                <c:pt idx="6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F5-460F-8C3F-A6DEC9C0DC1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Employée de bureau</c:v>
                </c:pt>
                <c:pt idx="1">
                  <c:v>Emploi qualifié/
Technique/Encadrement</c:v>
                </c:pt>
                <c:pt idx="2">
                  <c:v>Employée de maison</c:v>
                </c:pt>
                <c:pt idx="3">
                  <c:v>Emploi manuel qualifié</c:v>
                </c:pt>
                <c:pt idx="4">
                  <c:v>Emploi manuel non qualifié</c:v>
                </c:pt>
                <c:pt idx="5">
                  <c:v>Vente et services</c:v>
                </c:pt>
                <c:pt idx="6">
                  <c:v>Agriculture</c:v>
                </c:pt>
              </c:strCache>
            </c:strRef>
          </c:cat>
          <c:val>
            <c:numRef>
              <c:f>Sheet1!$C$2:$C$8</c:f>
              <c:numCache>
                <c:formatCode>0</c:formatCode>
                <c:ptCount val="7"/>
                <c:pt idx="0">
                  <c:v>1</c:v>
                </c:pt>
                <c:pt idx="1">
                  <c:v>4</c:v>
                </c:pt>
                <c:pt idx="2">
                  <c:v>5</c:v>
                </c:pt>
                <c:pt idx="3">
                  <c:v>6</c:v>
                </c:pt>
                <c:pt idx="4">
                  <c:v>12</c:v>
                </c:pt>
                <c:pt idx="5">
                  <c:v>17</c:v>
                </c:pt>
                <c:pt idx="6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F5-460F-8C3F-A6DEC9C0DC1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334416080"/>
        <c:axId val="334417168"/>
      </c:barChart>
      <c:catAx>
        <c:axId val="3344160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17168"/>
        <c:crosses val="autoZero"/>
        <c:auto val="1"/>
        <c:lblAlgn val="ctr"/>
        <c:lblOffset val="100"/>
        <c:noMultiLvlLbl val="0"/>
      </c:catAx>
      <c:valAx>
        <c:axId val="334417168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3344160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&lt;</a:t>
                    </a:r>
                    <a:fld id="{2CF605AD-7E69-4ADE-9D9A-5B2C138A1804}" type="VALUE">
                      <a:rPr lang="en-US" smtClean="0"/>
                      <a:pPr/>
                      <a:t>[VALUE]</a:t>
                    </a:fld>
                    <a:endParaRPr lang="en-US"/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.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2EF-4FA9-ABA6-A8F1D001305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Des cigarettes</c:v>
                </c:pt>
                <c:pt idx="1">
                  <c:v>D'autres types de tabac</c:v>
                </c:pt>
                <c:pt idx="2">
                  <c:v>N'importe quel type de tabac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AA3-448E-A2B6-32D90D34DBE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Des cigarettes</c:v>
                </c:pt>
                <c:pt idx="1">
                  <c:v>D'autres types de tabac</c:v>
                </c:pt>
                <c:pt idx="2">
                  <c:v>N'importe quel type de tabac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30</c:v>
                </c:pt>
                <c:pt idx="1">
                  <c:v>2</c:v>
                </c:pt>
                <c:pt idx="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AA3-448E-A2B6-32D90D34DBE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334419344"/>
        <c:axId val="334410640"/>
      </c:barChart>
      <c:catAx>
        <c:axId val="334419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10640"/>
        <c:crosses val="autoZero"/>
        <c:auto val="1"/>
        <c:lblAlgn val="ctr"/>
        <c:lblOffset val="100"/>
        <c:noMultiLvlLbl val="0"/>
      </c:catAx>
      <c:valAx>
        <c:axId val="33441064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34419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Toilettes améliorées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34</c:v>
                </c:pt>
                <c:pt idx="1">
                  <c:v>58</c:v>
                </c:pt>
                <c:pt idx="2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054-4849-90EC-78EA322124A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Toilettes non améliorées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34</c:v>
                </c:pt>
                <c:pt idx="1">
                  <c:v>30</c:v>
                </c:pt>
                <c:pt idx="2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054-4849-90EC-78EA322124A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Défécation à l'air libre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0</c:formatCode>
                <c:ptCount val="3"/>
                <c:pt idx="0">
                  <c:v>32</c:v>
                </c:pt>
                <c:pt idx="1">
                  <c:v>12</c:v>
                </c:pt>
                <c:pt idx="2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054-4849-90EC-78EA322124A1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250342608"/>
        <c:axId val="250329008"/>
      </c:barChart>
      <c:catAx>
        <c:axId val="250342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29008"/>
        <c:crosses val="autoZero"/>
        <c:auto val="1"/>
        <c:lblAlgn val="ctr"/>
        <c:lblOffset val="100"/>
        <c:noMultiLvlLbl val="0"/>
      </c:catAx>
      <c:valAx>
        <c:axId val="25032900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2503426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919824135565944E-2"/>
          <c:y val="6.0459492140266025E-2"/>
          <c:w val="0.96616035172886816"/>
          <c:h val="0.843043159508326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4026-4CBE-A41B-9D77D56EDCF1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4026-4CBE-A41B-9D77D56EDCF1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4026-4CBE-A41B-9D77D56EDCF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33</c:v>
                </c:pt>
                <c:pt idx="1">
                  <c:v>73</c:v>
                </c:pt>
                <c:pt idx="2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026-4CBE-A41B-9D77D56EDCF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250334448"/>
        <c:axId val="250343696"/>
      </c:barChart>
      <c:catAx>
        <c:axId val="250334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0343696"/>
        <c:crosses val="autoZero"/>
        <c:auto val="1"/>
        <c:lblAlgn val="ctr"/>
        <c:lblOffset val="100"/>
        <c:noMultiLvlLbl val="0"/>
      </c:catAx>
      <c:valAx>
        <c:axId val="25034369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2503344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76531058617671"/>
          <c:y val="2.6602176541717048E-2"/>
          <c:w val="0.78491513560804904"/>
          <c:h val="0.973397823458282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Motocyclette/
scooter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4</c:v>
                </c:pt>
                <c:pt idx="1">
                  <c:v>15</c:v>
                </c:pt>
                <c:pt idx="2">
                  <c:v>12</c:v>
                </c:pt>
                <c:pt idx="3">
                  <c:v>39</c:v>
                </c:pt>
                <c:pt idx="4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F6A-4712-967A-FF80EBCC1D8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Motocyclette/
scooter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Sheet1!$C$2:$C$6</c:f>
              <c:numCache>
                <c:formatCode>0</c:formatCode>
                <c:ptCount val="5"/>
                <c:pt idx="0">
                  <c:v>13</c:v>
                </c:pt>
                <c:pt idx="1">
                  <c:v>20</c:v>
                </c:pt>
                <c:pt idx="2">
                  <c:v>57</c:v>
                </c:pt>
                <c:pt idx="3">
                  <c:v>62</c:v>
                </c:pt>
                <c:pt idx="4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F6A-4712-967A-FF80EBCC1D8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Ensemble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Motocyclette/
scooter</c:v>
                </c:pt>
                <c:pt idx="1">
                  <c:v>Bicyclette</c:v>
                </c:pt>
                <c:pt idx="2">
                  <c:v>Télévision</c:v>
                </c:pt>
                <c:pt idx="3">
                  <c:v>Radio</c:v>
                </c:pt>
                <c:pt idx="4">
                  <c:v>Téléphone portable</c:v>
                </c:pt>
              </c:strCache>
            </c:strRef>
          </c:cat>
          <c:val>
            <c:numRef>
              <c:f>Sheet1!$D$2:$D$6</c:f>
              <c:numCache>
                <c:formatCode>0</c:formatCode>
                <c:ptCount val="5"/>
                <c:pt idx="0">
                  <c:v>6</c:v>
                </c:pt>
                <c:pt idx="1">
                  <c:v>16</c:v>
                </c:pt>
                <c:pt idx="2">
                  <c:v>21</c:v>
                </c:pt>
                <c:pt idx="3">
                  <c:v>43</c:v>
                </c:pt>
                <c:pt idx="4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F6A-4712-967A-FF80EBCC1D8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1031328"/>
        <c:axId val="334411184"/>
      </c:barChart>
      <c:catAx>
        <c:axId val="61031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11184"/>
        <c:crosses val="autoZero"/>
        <c:auto val="1"/>
        <c:lblAlgn val="ctr"/>
        <c:lblOffset val="100"/>
        <c:noMultiLvlLbl val="0"/>
      </c:catAx>
      <c:valAx>
        <c:axId val="334411184"/>
        <c:scaling>
          <c:orientation val="minMax"/>
          <c:max val="100"/>
        </c:scaling>
        <c:delete val="1"/>
        <c:axPos val="b"/>
        <c:numFmt formatCode="0" sourceLinked="1"/>
        <c:majorTickMark val="out"/>
        <c:minorTickMark val="none"/>
        <c:tickLblPos val="nextTo"/>
        <c:crossAx val="61031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Aucun 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16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6B-4D6B-BE3D-9C4C5B40563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Primaire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43</c:v>
                </c:pt>
                <c:pt idx="1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6B-4D6B-BE3D-9C4C5B40563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Secondaire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26</c:v>
                </c:pt>
                <c:pt idx="1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86B-4D6B-BE3D-9C4C5B405631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Secondaire 2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0</c:formatCode>
                <c:ptCount val="2"/>
                <c:pt idx="0">
                  <c:v>11</c:v>
                </c:pt>
                <c:pt idx="1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86B-4D6B-BE3D-9C4C5B405631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Supérieur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Sheet1!$F$2:$F$3</c:f>
              <c:numCache>
                <c:formatCode>0</c:formatCode>
                <c:ptCount val="2"/>
                <c:pt idx="0">
                  <c:v>4</c:v>
                </c:pt>
                <c:pt idx="1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E6D-4C2C-AEB3-E09B2A8EFB19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4414992"/>
        <c:axId val="334406288"/>
      </c:barChart>
      <c:catAx>
        <c:axId val="3344149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06288"/>
        <c:crosses val="autoZero"/>
        <c:auto val="1"/>
        <c:lblAlgn val="ctr"/>
        <c:lblOffset val="100"/>
        <c:noMultiLvlLbl val="0"/>
      </c:catAx>
      <c:valAx>
        <c:axId val="334406288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344149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76</c:v>
                </c:pt>
                <c:pt idx="1">
                  <c:v>91</c:v>
                </c:pt>
                <c:pt idx="2">
                  <c:v>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22E-4745-B4C7-96882E90C28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Ensemble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79</c:v>
                </c:pt>
                <c:pt idx="1">
                  <c:v>93</c:v>
                </c:pt>
                <c:pt idx="2">
                  <c:v>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22E-4745-B4C7-96882E90C28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334410096"/>
        <c:axId val="334412816"/>
      </c:barChart>
      <c:catAx>
        <c:axId val="3344100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12816"/>
        <c:crosses val="autoZero"/>
        <c:auto val="1"/>
        <c:lblAlgn val="ctr"/>
        <c:lblOffset val="100"/>
        <c:noMultiLvlLbl val="0"/>
      </c:catAx>
      <c:valAx>
        <c:axId val="334412816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344100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174081444172560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E594-47BE-BCB5-0CB88E9931F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594-47BE-BCB5-0CB88E9931F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Lisent le journal</c:v>
                </c:pt>
                <c:pt idx="1">
                  <c:v>Regardent la télévision</c:v>
                </c:pt>
                <c:pt idx="2">
                  <c:v>Écoutent la radio</c:v>
                </c:pt>
                <c:pt idx="3">
                  <c:v>Les 3 médias</c:v>
                </c:pt>
                <c:pt idx="4">
                  <c:v>Aucun média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18</c:v>
                </c:pt>
                <c:pt idx="2">
                  <c:v>33</c:v>
                </c:pt>
                <c:pt idx="3">
                  <c:v>2</c:v>
                </c:pt>
                <c:pt idx="4">
                  <c:v>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594-47BE-BCB5-0CB88E9931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Lisent le journal</c:v>
                </c:pt>
                <c:pt idx="1">
                  <c:v>Regardent la télévision</c:v>
                </c:pt>
                <c:pt idx="2">
                  <c:v>Écoutent la radio</c:v>
                </c:pt>
                <c:pt idx="3">
                  <c:v>Les 3 médias</c:v>
                </c:pt>
                <c:pt idx="4">
                  <c:v>Aucun média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4</c:v>
                </c:pt>
                <c:pt idx="1">
                  <c:v>19</c:v>
                </c:pt>
                <c:pt idx="2">
                  <c:v>40</c:v>
                </c:pt>
                <c:pt idx="3">
                  <c:v>2</c:v>
                </c:pt>
                <c:pt idx="4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594-47BE-BCB5-0CB88E9931F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34420432"/>
        <c:axId val="334415536"/>
      </c:barChart>
      <c:catAx>
        <c:axId val="33442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15536"/>
        <c:crosses val="autoZero"/>
        <c:auto val="1"/>
        <c:lblAlgn val="ctr"/>
        <c:lblOffset val="100"/>
        <c:noMultiLvlLbl val="0"/>
      </c:catAx>
      <c:valAx>
        <c:axId val="33441553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344204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0</c:formatCode>
                <c:ptCount val="3"/>
                <c:pt idx="0">
                  <c:v>13</c:v>
                </c:pt>
                <c:pt idx="1">
                  <c:v>38</c:v>
                </c:pt>
                <c:pt idx="2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C59-4B8C-BA47-9C735E13E4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Urbain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0</c:formatCode>
                <c:ptCount val="3"/>
                <c:pt idx="0">
                  <c:v>18</c:v>
                </c:pt>
                <c:pt idx="1">
                  <c:v>47</c:v>
                </c:pt>
                <c:pt idx="2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C59-4B8C-BA47-9C735E13E46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334411728"/>
        <c:axId val="334407920"/>
      </c:barChart>
      <c:catAx>
        <c:axId val="334411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07920"/>
        <c:crosses val="autoZero"/>
        <c:auto val="1"/>
        <c:lblAlgn val="ctr"/>
        <c:lblOffset val="100"/>
        <c:noMultiLvlLbl val="0"/>
      </c:catAx>
      <c:valAx>
        <c:axId val="334407920"/>
        <c:scaling>
          <c:orientation val="minMax"/>
          <c:max val="100"/>
        </c:scaling>
        <c:delete val="1"/>
        <c:axPos val="l"/>
        <c:numFmt formatCode="0" sourceLinked="1"/>
        <c:majorTickMark val="out"/>
        <c:minorTickMark val="none"/>
        <c:tickLblPos val="nextTo"/>
        <c:crossAx val="3344117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Ont travaillé au cours de 12 derniers mois et travaille actuellement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0</c:formatCode>
                <c:ptCount val="2"/>
                <c:pt idx="0">
                  <c:v>77</c:v>
                </c:pt>
                <c:pt idx="1">
                  <c:v>87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DA-4A16-AAF0-646A2D63D65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Ont travaillé au cours de 12 derniers mois et ne travaille pas actuellement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0</c:formatCode>
                <c:ptCount val="2"/>
                <c:pt idx="0">
                  <c:v>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DA-4A16-AAF0-646A2D63D65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N'ont pas travaillé au cours de 12 derniers mois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20</c:v>
                </c:pt>
                <c:pt idx="1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D6A-462C-BA61-0EE122B7099E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334409008"/>
        <c:axId val="334409552"/>
      </c:barChart>
      <c:catAx>
        <c:axId val="334409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4409552"/>
        <c:crosses val="autoZero"/>
        <c:auto val="1"/>
        <c:lblAlgn val="ctr"/>
        <c:lblOffset val="100"/>
        <c:noMultiLvlLbl val="0"/>
      </c:catAx>
      <c:valAx>
        <c:axId val="33440955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344090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6043790248924894"/>
          <c:y val="3.5916746803263858E-2"/>
          <c:w val="0.33033310252771514"/>
          <c:h val="0.560572603757057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6B56074-45FF-9A2B-8B6F-EF69BD655D4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1958E90-19A8-4318-EE31-EA23B5351A5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C0F602-2C1B-4822-8452-EABED7AF0840}" type="datetimeFigureOut">
              <a:rPr lang="en-US" smtClean="0"/>
              <a:t>8/25/2022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39B594-4DBB-B695-7E10-694E4FFE29C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839E5BF-71C2-252B-264F-574695F2546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30EAEE-ED3D-472A-92D0-FB97EF3E71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743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Concernant les ménages à Madagascar,</a:t>
            </a:r>
            <a:r>
              <a:rPr lang="fr-FR" baseline="0" dirty="0"/>
              <a:t> </a:t>
            </a:r>
            <a:r>
              <a:rPr lang="fr-FR" dirty="0"/>
              <a:t>1</a:t>
            </a:r>
            <a:r>
              <a:rPr lang="fr-FR" baseline="0" dirty="0"/>
              <a:t> chef de ménage sur 4 est une femme et il est composé en moyenne de 4,3 individus. </a:t>
            </a:r>
          </a:p>
          <a:p>
            <a:r>
              <a:rPr lang="fr-FR" baseline="0" dirty="0"/>
              <a:t>En ce qui concerne la structure de la population, elle est relativement jeune puisque 43% de la population est âgées de moins de 15 ans.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5453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La radio </a:t>
            </a:r>
            <a:r>
              <a:rPr lang="en-US" dirty="0" err="1"/>
              <a:t>est</a:t>
            </a:r>
            <a:r>
              <a:rPr lang="en-US" dirty="0"/>
              <a:t> le </a:t>
            </a:r>
            <a:r>
              <a:rPr lang="en-US" dirty="0" err="1"/>
              <a:t>moyen</a:t>
            </a:r>
            <a:r>
              <a:rPr lang="en-US" dirty="0"/>
              <a:t> le plus </a:t>
            </a:r>
            <a:r>
              <a:rPr lang="en-US" dirty="0" err="1"/>
              <a:t>utilisé</a:t>
            </a:r>
            <a:r>
              <a:rPr lang="en-US" baseline="0" dirty="0"/>
              <a:t> pour </a:t>
            </a:r>
            <a:r>
              <a:rPr lang="en-US" baseline="0" dirty="0" err="1"/>
              <a:t>s’informer</a:t>
            </a:r>
            <a:r>
              <a:rPr lang="en-US" baseline="0" dirty="0"/>
              <a:t> à Madagascar. </a:t>
            </a:r>
            <a:r>
              <a:rPr lang="en-US" dirty="0"/>
              <a:t>Un tier</a:t>
            </a:r>
            <a:r>
              <a:rPr lang="en-US" baseline="0" dirty="0"/>
              <a:t> des femmes et 4 hommes sur 10 </a:t>
            </a:r>
            <a:r>
              <a:rPr lang="en-US" baseline="0" dirty="0" err="1"/>
              <a:t>écoutent</a:t>
            </a:r>
            <a:r>
              <a:rPr lang="en-US" baseline="0" dirty="0"/>
              <a:t> la radio au </a:t>
            </a:r>
            <a:r>
              <a:rPr lang="en-US" baseline="0" dirty="0" err="1"/>
              <a:t>moins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fois</a:t>
            </a:r>
            <a:r>
              <a:rPr lang="en-US" baseline="0" dirty="0"/>
              <a:t> par </a:t>
            </a:r>
            <a:r>
              <a:rPr lang="en-US" baseline="0" dirty="0" err="1"/>
              <a:t>semaine</a:t>
            </a:r>
            <a:r>
              <a:rPr lang="en-US" baseline="0" dirty="0"/>
              <a:t>.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moindre</a:t>
            </a:r>
            <a:r>
              <a:rPr lang="en-US" baseline="0" dirty="0"/>
              <a:t> </a:t>
            </a:r>
            <a:r>
              <a:rPr lang="en-US" baseline="0" dirty="0" err="1"/>
              <a:t>pourcentage</a:t>
            </a:r>
            <a:r>
              <a:rPr lang="en-US" baseline="0" dirty="0"/>
              <a:t> </a:t>
            </a:r>
            <a:r>
              <a:rPr lang="en-US" baseline="0" dirty="0" err="1"/>
              <a:t>d’individus</a:t>
            </a:r>
            <a:r>
              <a:rPr lang="en-US" baseline="0" dirty="0"/>
              <a:t> </a:t>
            </a:r>
            <a:r>
              <a:rPr lang="en-US" baseline="0" dirty="0" err="1"/>
              <a:t>sont</a:t>
            </a:r>
            <a:r>
              <a:rPr lang="en-US" baseline="0" dirty="0"/>
              <a:t> exposés aux </a:t>
            </a:r>
            <a:r>
              <a:rPr lang="en-US" baseline="0" dirty="0" err="1"/>
              <a:t>trois</a:t>
            </a:r>
            <a:r>
              <a:rPr lang="en-US" baseline="0" dirty="0"/>
              <a:t> medias  (radio, journal et television) </a:t>
            </a:r>
            <a:r>
              <a:rPr lang="en-US" baseline="0" dirty="0" err="1"/>
              <a:t>hébdomadairement</a:t>
            </a:r>
            <a:r>
              <a:rPr lang="en-US" baseline="0" dirty="0"/>
              <a:t>. Dans </a:t>
            </a:r>
            <a:r>
              <a:rPr lang="en-US" baseline="0" dirty="0" err="1"/>
              <a:t>l’ensemble</a:t>
            </a:r>
            <a:r>
              <a:rPr lang="en-US" baseline="0" dirty="0"/>
              <a:t>, plus de la </a:t>
            </a:r>
            <a:r>
              <a:rPr lang="en-US" baseline="0" dirty="0" err="1"/>
              <a:t>moité</a:t>
            </a:r>
            <a:r>
              <a:rPr lang="en-US" baseline="0" dirty="0"/>
              <a:t> des </a:t>
            </a:r>
            <a:r>
              <a:rPr lang="en-US" baseline="0" dirty="0" err="1"/>
              <a:t>individus</a:t>
            </a:r>
            <a:r>
              <a:rPr lang="en-US" baseline="0" dirty="0"/>
              <a:t> ne </a:t>
            </a:r>
            <a:r>
              <a:rPr lang="en-US" baseline="0" dirty="0" err="1"/>
              <a:t>sont</a:t>
            </a:r>
            <a:r>
              <a:rPr lang="en-US" baseline="0" dirty="0"/>
              <a:t> exposé à </a:t>
            </a:r>
            <a:r>
              <a:rPr lang="en-US" baseline="0" dirty="0" err="1"/>
              <a:t>aucun</a:t>
            </a:r>
            <a:r>
              <a:rPr lang="en-US" baseline="0" dirty="0"/>
              <a:t> des </a:t>
            </a:r>
            <a:r>
              <a:rPr lang="en-US" baseline="0" dirty="0" err="1"/>
              <a:t>trois</a:t>
            </a:r>
            <a:r>
              <a:rPr lang="en-US" baseline="0" dirty="0"/>
              <a:t> medias au </a:t>
            </a:r>
            <a:r>
              <a:rPr lang="en-US" baseline="0" dirty="0" err="1"/>
              <a:t>moins</a:t>
            </a:r>
            <a:r>
              <a:rPr lang="en-US" baseline="0" dirty="0"/>
              <a:t> </a:t>
            </a:r>
            <a:r>
              <a:rPr lang="en-US" baseline="0" dirty="0" err="1"/>
              <a:t>une</a:t>
            </a:r>
            <a:r>
              <a:rPr lang="en-US" baseline="0" dirty="0"/>
              <a:t> </a:t>
            </a:r>
            <a:r>
              <a:rPr lang="en-US" baseline="0" dirty="0" err="1"/>
              <a:t>fois</a:t>
            </a:r>
            <a:r>
              <a:rPr lang="en-US" baseline="0" dirty="0"/>
              <a:t> par </a:t>
            </a:r>
            <a:r>
              <a:rPr lang="en-US" baseline="0" dirty="0" err="1"/>
              <a:t>semaine</a:t>
            </a:r>
            <a:r>
              <a:rPr lang="en-US" baseline="0" dirty="0"/>
              <a:t> </a:t>
            </a:r>
            <a:r>
              <a:rPr lang="en-US" baseline="0" dirty="0" err="1"/>
              <a:t>c’est</a:t>
            </a:r>
            <a:r>
              <a:rPr lang="en-US" baseline="0" dirty="0"/>
              <a:t> à dire 59 % des femmes et 53 % des </a:t>
            </a:r>
            <a:r>
              <a:rPr lang="en-US" baseline="0" dirty="0" err="1"/>
              <a:t>hommes</a:t>
            </a:r>
            <a:r>
              <a:rPr lang="en-US" baseline="0" dirty="0"/>
              <a:t>. 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20836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13 %</a:t>
            </a:r>
            <a:r>
              <a:rPr lang="en-US" baseline="0" dirty="0"/>
              <a:t> des femmes et 18 % des hommes </a:t>
            </a:r>
            <a:r>
              <a:rPr lang="en-US" baseline="0" dirty="0" err="1"/>
              <a:t>ont</a:t>
            </a:r>
            <a:r>
              <a:rPr lang="en-US" baseline="0" dirty="0"/>
              <a:t> </a:t>
            </a:r>
            <a:r>
              <a:rPr lang="en-US" baseline="0" dirty="0" err="1"/>
              <a:t>utilisé</a:t>
            </a:r>
            <a:r>
              <a:rPr lang="en-US" baseline="0" dirty="0"/>
              <a:t> </a:t>
            </a:r>
            <a:r>
              <a:rPr lang="en-US" baseline="0" dirty="0" err="1"/>
              <a:t>l’internet</a:t>
            </a:r>
            <a:r>
              <a:rPr lang="en-US" baseline="0" dirty="0"/>
              <a:t> au </a:t>
            </a:r>
            <a:r>
              <a:rPr lang="en-US" baseline="0" dirty="0" err="1"/>
              <a:t>cours</a:t>
            </a:r>
            <a:r>
              <a:rPr lang="en-US" baseline="0" dirty="0"/>
              <a:t> de 12 </a:t>
            </a:r>
            <a:r>
              <a:rPr lang="en-US" baseline="0" dirty="0" err="1"/>
              <a:t>derniers</a:t>
            </a:r>
            <a:r>
              <a:rPr lang="en-US" baseline="0" dirty="0"/>
              <a:t> </a:t>
            </a:r>
            <a:r>
              <a:rPr lang="en-US" baseline="0" dirty="0" err="1"/>
              <a:t>mois</a:t>
            </a:r>
            <a:r>
              <a:rPr lang="en-US" baseline="0" dirty="0"/>
              <a:t>. </a:t>
            </a:r>
            <a:r>
              <a:rPr lang="en-US" baseline="0" dirty="0" err="1"/>
              <a:t>L’utilisation</a:t>
            </a:r>
            <a:r>
              <a:rPr lang="en-US" baseline="0" dirty="0"/>
              <a:t> de </a:t>
            </a:r>
            <a:r>
              <a:rPr lang="en-US" baseline="0" dirty="0" err="1"/>
              <a:t>l’internet</a:t>
            </a:r>
            <a:r>
              <a:rPr lang="en-US" baseline="0" dirty="0"/>
              <a:t> </a:t>
            </a:r>
            <a:r>
              <a:rPr lang="en-US" baseline="0" dirty="0" err="1"/>
              <a:t>est</a:t>
            </a:r>
            <a:r>
              <a:rPr lang="en-US" baseline="0" dirty="0"/>
              <a:t> plus </a:t>
            </a:r>
            <a:r>
              <a:rPr lang="en-US" baseline="0" dirty="0" err="1"/>
              <a:t>répandue</a:t>
            </a:r>
            <a:r>
              <a:rPr lang="en-US" baseline="0" dirty="0"/>
              <a:t> en milieu </a:t>
            </a:r>
            <a:r>
              <a:rPr lang="en-US" baseline="0" dirty="0" err="1"/>
              <a:t>urbain</a:t>
            </a:r>
            <a:r>
              <a:rPr lang="en-US" baseline="0" dirty="0"/>
              <a:t> </a:t>
            </a:r>
            <a:r>
              <a:rPr lang="en-US" baseline="0" dirty="0" err="1"/>
              <a:t>qu’en</a:t>
            </a:r>
            <a:r>
              <a:rPr lang="en-US" baseline="0" dirty="0"/>
              <a:t> milieu rural (6 </a:t>
            </a:r>
            <a:r>
              <a:rPr lang="en-US" baseline="0" dirty="0" err="1"/>
              <a:t>fois</a:t>
            </a:r>
            <a:r>
              <a:rPr lang="en-US" baseline="0" dirty="0"/>
              <a:t> plus </a:t>
            </a:r>
            <a:r>
              <a:rPr lang="en-US" baseline="0" dirty="0" err="1"/>
              <a:t>élévé</a:t>
            </a:r>
            <a:r>
              <a:rPr lang="en-US" baseline="0" dirty="0"/>
              <a:t> chez les femmes et 5 </a:t>
            </a:r>
            <a:r>
              <a:rPr lang="en-US" baseline="0" dirty="0" err="1"/>
              <a:t>fois</a:t>
            </a:r>
            <a:r>
              <a:rPr lang="en-US" baseline="0" dirty="0"/>
              <a:t> plus </a:t>
            </a:r>
            <a:r>
              <a:rPr lang="en-US" baseline="0" dirty="0" err="1"/>
              <a:t>élévé</a:t>
            </a:r>
            <a:r>
              <a:rPr lang="en-US" baseline="0" dirty="0"/>
              <a:t> chez les </a:t>
            </a:r>
            <a:r>
              <a:rPr lang="en-US" baseline="0" dirty="0" err="1"/>
              <a:t>hommes</a:t>
            </a:r>
            <a:r>
              <a:rPr lang="en-US" baseline="0" dirty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54085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noProof="0" dirty="0"/>
              <a:t>77 % des femmes et 88 % des hommes</a:t>
            </a:r>
            <a:r>
              <a:rPr lang="en-US" baseline="0" noProof="0" dirty="0"/>
              <a:t> </a:t>
            </a:r>
            <a:r>
              <a:rPr lang="en-US" baseline="0" noProof="0" dirty="0" err="1"/>
              <a:t>ont</a:t>
            </a:r>
            <a:r>
              <a:rPr lang="en-US" baseline="0" noProof="0" dirty="0"/>
              <a:t> </a:t>
            </a:r>
            <a:r>
              <a:rPr lang="en-US" baseline="0" noProof="0" dirty="0" err="1"/>
              <a:t>travaillé</a:t>
            </a:r>
            <a:r>
              <a:rPr lang="en-US" baseline="0" noProof="0" dirty="0"/>
              <a:t> au </a:t>
            </a:r>
            <a:r>
              <a:rPr lang="en-US" baseline="0" noProof="0" dirty="0" err="1"/>
              <a:t>cours</a:t>
            </a:r>
            <a:r>
              <a:rPr lang="en-US" baseline="0" noProof="0" dirty="0"/>
              <a:t> de 12 </a:t>
            </a:r>
            <a:r>
              <a:rPr lang="en-US" baseline="0" noProof="0" dirty="0" err="1"/>
              <a:t>derniers</a:t>
            </a:r>
            <a:r>
              <a:rPr lang="en-US" baseline="0" noProof="0" dirty="0"/>
              <a:t> </a:t>
            </a:r>
            <a:r>
              <a:rPr lang="en-US" baseline="0" noProof="0" dirty="0" err="1"/>
              <a:t>mois</a:t>
            </a:r>
            <a:r>
              <a:rPr lang="en-US" baseline="0" noProof="0" dirty="0"/>
              <a:t> et </a:t>
            </a:r>
            <a:r>
              <a:rPr lang="en-US" baseline="0" noProof="0" dirty="0" err="1"/>
              <a:t>travaillent</a:t>
            </a:r>
            <a:r>
              <a:rPr lang="en-US" baseline="0" noProof="0" dirty="0"/>
              <a:t> </a:t>
            </a:r>
            <a:r>
              <a:rPr lang="en-US" baseline="0" noProof="0" dirty="0" err="1"/>
              <a:t>actuellement</a:t>
            </a:r>
            <a:r>
              <a:rPr lang="en-US" baseline="0" noProof="0" dirty="0"/>
              <a:t>. </a:t>
            </a:r>
            <a:endParaRPr lang="en-US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6293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L’agriculture</a:t>
            </a:r>
            <a:r>
              <a:rPr lang="en-US" dirty="0"/>
              <a:t> </a:t>
            </a:r>
            <a:r>
              <a:rPr lang="en-US" baseline="0" dirty="0" err="1"/>
              <a:t>est</a:t>
            </a:r>
            <a:r>
              <a:rPr lang="en-US" baseline="0" dirty="0"/>
              <a:t> </a:t>
            </a:r>
            <a:r>
              <a:rPr lang="en-US" baseline="0" dirty="0" err="1"/>
              <a:t>l’occupation</a:t>
            </a:r>
            <a:r>
              <a:rPr lang="en-US" baseline="0" dirty="0"/>
              <a:t> de la </a:t>
            </a:r>
            <a:r>
              <a:rPr lang="en-US" baseline="0" dirty="0" err="1"/>
              <a:t>plupart</a:t>
            </a:r>
            <a:r>
              <a:rPr lang="en-US" baseline="0" dirty="0"/>
              <a:t> des femmes et des hommes qui </a:t>
            </a:r>
            <a:r>
              <a:rPr lang="en-US" baseline="0" dirty="0" err="1"/>
              <a:t>ont</a:t>
            </a:r>
            <a:r>
              <a:rPr lang="en-US" baseline="0" dirty="0"/>
              <a:t> </a:t>
            </a:r>
            <a:r>
              <a:rPr lang="en-US" baseline="0" dirty="0" err="1"/>
              <a:t>travaillé</a:t>
            </a:r>
            <a:r>
              <a:rPr lang="en-US" baseline="0" dirty="0"/>
              <a:t> au </a:t>
            </a:r>
            <a:r>
              <a:rPr lang="en-US" baseline="0" dirty="0" err="1"/>
              <a:t>cours</a:t>
            </a:r>
            <a:r>
              <a:rPr lang="en-US" baseline="0" dirty="0"/>
              <a:t> des 12 </a:t>
            </a:r>
            <a:r>
              <a:rPr lang="en-US" baseline="0" dirty="0" err="1"/>
              <a:t>derniers</a:t>
            </a:r>
            <a:r>
              <a:rPr lang="en-US" baseline="0" dirty="0"/>
              <a:t> </a:t>
            </a:r>
            <a:r>
              <a:rPr lang="en-US" baseline="0" dirty="0" err="1"/>
              <a:t>mois</a:t>
            </a:r>
            <a:r>
              <a:rPr lang="en-US" baseline="0" dirty="0"/>
              <a:t> </a:t>
            </a:r>
            <a:r>
              <a:rPr lang="en-US" baseline="0" dirty="0" err="1"/>
              <a:t>puisque</a:t>
            </a:r>
            <a:r>
              <a:rPr lang="en-US" baseline="0" dirty="0"/>
              <a:t> plus de la </a:t>
            </a:r>
            <a:r>
              <a:rPr lang="en-US" baseline="0" dirty="0" err="1"/>
              <a:t>moitié</a:t>
            </a:r>
            <a:r>
              <a:rPr lang="en-US" baseline="0" dirty="0"/>
              <a:t> des femmes (54%) et des </a:t>
            </a:r>
            <a:r>
              <a:rPr lang="en-US" baseline="0" dirty="0" err="1"/>
              <a:t>hommes</a:t>
            </a:r>
            <a:r>
              <a:rPr lang="en-US" baseline="0" dirty="0"/>
              <a:t> (58%) </a:t>
            </a:r>
            <a:r>
              <a:rPr lang="en-US" baseline="0" dirty="0" err="1"/>
              <a:t>travaillent</a:t>
            </a:r>
            <a:r>
              <a:rPr lang="en-US" baseline="0" dirty="0"/>
              <a:t> </a:t>
            </a:r>
            <a:r>
              <a:rPr lang="en-US" baseline="0" dirty="0" err="1"/>
              <a:t>dans</a:t>
            </a:r>
            <a:r>
              <a:rPr lang="en-US" baseline="0" dirty="0"/>
              <a:t> </a:t>
            </a:r>
            <a:r>
              <a:rPr lang="en-US" baseline="0" dirty="0" err="1"/>
              <a:t>ce</a:t>
            </a:r>
            <a:r>
              <a:rPr lang="en-US" baseline="0" dirty="0"/>
              <a:t> </a:t>
            </a:r>
            <a:r>
              <a:rPr lang="en-US" baseline="0" dirty="0" err="1"/>
              <a:t>domaine</a:t>
            </a:r>
            <a:r>
              <a:rPr lang="en-US" baseline="0" dirty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50835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0" i="0" u="none" strike="noStrike" baseline="0" dirty="0">
                <a:solidFill>
                  <a:srgbClr val="211D1E"/>
                </a:solidFill>
                <a:latin typeface="Book Antiqua" panose="02040602050305030304" pitchFamily="18" charset="0"/>
              </a:rPr>
              <a:t>Les hommes consomment beaucoup plus de tabac à fumer que les femmes, c’est-à-dire, 31 % d’hommes utilise le tabac à fumer contre seulement 1 % de femmes.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1844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Ce qu’il faut retenir à propos de caractéristiques</a:t>
            </a:r>
            <a:r>
              <a:rPr lang="fr-FR" baseline="0" dirty="0"/>
              <a:t> de ménages et des </a:t>
            </a:r>
            <a:r>
              <a:rPr lang="fr-FR" baseline="0" dirty="0" err="1"/>
              <a:t>enquétés</a:t>
            </a:r>
            <a:r>
              <a:rPr lang="fr-FR" baseline="0" dirty="0"/>
              <a:t>: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1839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S’agissant</a:t>
            </a:r>
            <a:r>
              <a:rPr lang="en-US" dirty="0"/>
              <a:t> </a:t>
            </a:r>
            <a:r>
              <a:rPr lang="en-US" dirty="0" err="1"/>
              <a:t>l’eau</a:t>
            </a:r>
            <a:r>
              <a:rPr lang="en-US" dirty="0"/>
              <a:t> de </a:t>
            </a:r>
            <a:r>
              <a:rPr lang="en-US" dirty="0" err="1"/>
              <a:t>boisson</a:t>
            </a:r>
            <a:r>
              <a:rPr lang="en-US" dirty="0"/>
              <a:t> </a:t>
            </a:r>
            <a:r>
              <a:rPr lang="en-US" dirty="0" err="1"/>
              <a:t>que</a:t>
            </a:r>
            <a:r>
              <a:rPr lang="en-US" dirty="0"/>
              <a:t> </a:t>
            </a:r>
            <a:r>
              <a:rPr lang="en-US" dirty="0" err="1"/>
              <a:t>prend</a:t>
            </a:r>
            <a:r>
              <a:rPr lang="en-US" dirty="0"/>
              <a:t> un</a:t>
            </a:r>
            <a:r>
              <a:rPr lang="en-US" baseline="0" dirty="0"/>
              <a:t> ménage </a:t>
            </a:r>
            <a:r>
              <a:rPr lang="en-US" baseline="0" dirty="0" err="1"/>
              <a:t>habituellemnt</a:t>
            </a:r>
            <a:r>
              <a:rPr lang="en-US" baseline="0" dirty="0"/>
              <a:t>, </a:t>
            </a:r>
            <a:r>
              <a:rPr lang="en-US" baseline="0" dirty="0" err="1"/>
              <a:t>p</a:t>
            </a:r>
            <a:r>
              <a:rPr lang="en-US" dirty="0" err="1"/>
              <a:t>resque</a:t>
            </a:r>
            <a:r>
              <a:rPr lang="en-US" dirty="0"/>
              <a:t> la </a:t>
            </a:r>
            <a:r>
              <a:rPr lang="en-US" dirty="0" err="1"/>
              <a:t>moitié</a:t>
            </a:r>
            <a:r>
              <a:rPr lang="en-US" dirty="0"/>
              <a:t> des ménages </a:t>
            </a:r>
            <a:r>
              <a:rPr lang="en-US" dirty="0" err="1"/>
              <a:t>s’approvisionnent</a:t>
            </a:r>
            <a:r>
              <a:rPr lang="en-US" dirty="0"/>
              <a:t> en eau de </a:t>
            </a:r>
            <a:r>
              <a:rPr lang="en-US" dirty="0" err="1"/>
              <a:t>boisson</a:t>
            </a:r>
            <a:r>
              <a:rPr lang="en-US" dirty="0"/>
              <a:t> </a:t>
            </a:r>
            <a:r>
              <a:rPr lang="en-US" dirty="0" err="1"/>
              <a:t>auprès</a:t>
            </a:r>
            <a:r>
              <a:rPr lang="en-US" dirty="0"/>
              <a:t> </a:t>
            </a:r>
            <a:r>
              <a:rPr lang="en-US" dirty="0" err="1"/>
              <a:t>d’une</a:t>
            </a:r>
            <a:r>
              <a:rPr lang="en-US" dirty="0"/>
              <a:t> source </a:t>
            </a:r>
            <a:r>
              <a:rPr lang="en-US" dirty="0" err="1"/>
              <a:t>améliorée</a:t>
            </a:r>
            <a:r>
              <a:rPr lang="en-US" dirty="0"/>
              <a:t>. Dans les milieux </a:t>
            </a:r>
            <a:r>
              <a:rPr lang="en-US" dirty="0" err="1"/>
              <a:t>urbains</a:t>
            </a:r>
            <a:r>
              <a:rPr lang="en-US" dirty="0"/>
              <a:t>, 86 % des ménages </a:t>
            </a:r>
            <a:r>
              <a:rPr lang="en-US" dirty="0" err="1"/>
              <a:t>s’en</a:t>
            </a:r>
            <a:r>
              <a:rPr lang="en-US" dirty="0"/>
              <a:t> </a:t>
            </a:r>
            <a:r>
              <a:rPr lang="en-US" dirty="0" err="1"/>
              <a:t>approvisionnent</a:t>
            </a:r>
            <a:r>
              <a:rPr lang="en-US" dirty="0"/>
              <a:t>, </a:t>
            </a:r>
            <a:r>
              <a:rPr lang="en-US" dirty="0" err="1"/>
              <a:t>contre</a:t>
            </a:r>
            <a:r>
              <a:rPr lang="en-US" dirty="0"/>
              <a:t> 38 % des ménages dans les milieux </a:t>
            </a:r>
            <a:r>
              <a:rPr lang="en-US" dirty="0" err="1"/>
              <a:t>ruraux</a:t>
            </a:r>
            <a:r>
              <a:rPr lang="en-US" dirty="0"/>
              <a:t>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333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Un tiers des ménages à Madagascar </a:t>
            </a:r>
            <a:r>
              <a:rPr lang="en-US" dirty="0" err="1"/>
              <a:t>utilisent</a:t>
            </a:r>
            <a:r>
              <a:rPr lang="en-US" dirty="0"/>
              <a:t> des toilettes </a:t>
            </a:r>
            <a:r>
              <a:rPr lang="en-US" dirty="0" err="1"/>
              <a:t>améliorées</a:t>
            </a:r>
            <a:r>
              <a:rPr lang="en-US" dirty="0"/>
              <a:t>, 34 % </a:t>
            </a:r>
            <a:r>
              <a:rPr lang="en-US" dirty="0" err="1"/>
              <a:t>utilisent</a:t>
            </a:r>
            <a:r>
              <a:rPr lang="en-US" dirty="0"/>
              <a:t> des toilettes non </a:t>
            </a:r>
            <a:r>
              <a:rPr lang="en-US" dirty="0" err="1"/>
              <a:t>améliorées</a:t>
            </a:r>
            <a:r>
              <a:rPr lang="en-US" dirty="0"/>
              <a:t>, et 32 % de ménages </a:t>
            </a:r>
            <a:r>
              <a:rPr lang="en-US" dirty="0" err="1"/>
              <a:t>n’ont</a:t>
            </a:r>
            <a:r>
              <a:rPr lang="en-US" dirty="0"/>
              <a:t> pas de toilette. Les toilettes </a:t>
            </a:r>
            <a:r>
              <a:rPr lang="en-US" dirty="0" err="1"/>
              <a:t>améliorées</a:t>
            </a:r>
            <a:r>
              <a:rPr lang="en-US" dirty="0"/>
              <a:t> </a:t>
            </a:r>
            <a:r>
              <a:rPr lang="en-US" dirty="0" err="1"/>
              <a:t>sont</a:t>
            </a:r>
            <a:r>
              <a:rPr lang="en-US" dirty="0"/>
              <a:t> deux </a:t>
            </a:r>
            <a:r>
              <a:rPr lang="en-US" dirty="0" err="1"/>
              <a:t>fois</a:t>
            </a:r>
            <a:r>
              <a:rPr lang="en-US" dirty="0"/>
              <a:t> plus </a:t>
            </a:r>
            <a:r>
              <a:rPr lang="en-US" dirty="0" err="1"/>
              <a:t>répandues</a:t>
            </a:r>
            <a:r>
              <a:rPr lang="en-US" dirty="0"/>
              <a:t> dans les ménages </a:t>
            </a:r>
            <a:r>
              <a:rPr lang="en-US" dirty="0" err="1"/>
              <a:t>urbains</a:t>
            </a:r>
            <a:r>
              <a:rPr lang="en-US" dirty="0"/>
              <a:t> (58 %) que dans les ménages </a:t>
            </a:r>
            <a:r>
              <a:rPr lang="en-US" dirty="0" err="1"/>
              <a:t>ruraux</a:t>
            </a:r>
            <a:r>
              <a:rPr lang="en-US" dirty="0"/>
              <a:t> (28 %).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27261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/>
              <a:t>Dans</a:t>
            </a:r>
            <a:r>
              <a:rPr lang="en-US" dirty="0"/>
              <a:t> </a:t>
            </a:r>
            <a:r>
              <a:rPr lang="en-US" dirty="0" err="1"/>
              <a:t>l’ensemble</a:t>
            </a:r>
            <a:r>
              <a:rPr lang="en-US" dirty="0"/>
              <a:t> un tiers des ménages </a:t>
            </a:r>
            <a:r>
              <a:rPr lang="en-US" dirty="0" err="1"/>
              <a:t>disposent</a:t>
            </a:r>
            <a:r>
              <a:rPr lang="en-US" dirty="0"/>
              <a:t> </a:t>
            </a:r>
            <a:r>
              <a:rPr lang="en-US" dirty="0" err="1"/>
              <a:t>d’électricité</a:t>
            </a:r>
            <a:r>
              <a:rPr lang="en-US" dirty="0"/>
              <a:t>. </a:t>
            </a:r>
            <a:r>
              <a:rPr lang="en-US" dirty="0" err="1"/>
              <a:t>L’utilisation</a:t>
            </a:r>
            <a:r>
              <a:rPr lang="en-US" dirty="0"/>
              <a:t> de </a:t>
            </a:r>
            <a:r>
              <a:rPr lang="en-US" dirty="0" err="1"/>
              <a:t>l’éléctricté</a:t>
            </a:r>
            <a:r>
              <a:rPr lang="en-US" dirty="0"/>
              <a:t> </a:t>
            </a:r>
            <a:r>
              <a:rPr lang="en-US" dirty="0" err="1"/>
              <a:t>est</a:t>
            </a:r>
            <a:r>
              <a:rPr lang="en-US" dirty="0"/>
              <a:t> plus </a:t>
            </a:r>
            <a:r>
              <a:rPr lang="en-US" dirty="0" err="1"/>
              <a:t>répandue</a:t>
            </a:r>
            <a:r>
              <a:rPr lang="en-US" dirty="0"/>
              <a:t> en milieu </a:t>
            </a:r>
            <a:r>
              <a:rPr lang="en-US" dirty="0" err="1"/>
              <a:t>urbain</a:t>
            </a:r>
            <a:r>
              <a:rPr lang="en-US" dirty="0"/>
              <a:t> </a:t>
            </a:r>
            <a:r>
              <a:rPr lang="en-US" dirty="0" err="1"/>
              <a:t>qu’en</a:t>
            </a:r>
            <a:r>
              <a:rPr lang="en-US" dirty="0"/>
              <a:t> milieu</a:t>
            </a:r>
            <a:r>
              <a:rPr lang="en-US" baseline="0" dirty="0"/>
              <a:t> rural </a:t>
            </a:r>
            <a:r>
              <a:rPr lang="en-US" baseline="0" dirty="0" err="1"/>
              <a:t>puisque</a:t>
            </a:r>
            <a:r>
              <a:rPr lang="en-US" baseline="0" dirty="0"/>
              <a:t> </a:t>
            </a:r>
            <a:r>
              <a:rPr lang="en-US" baseline="0" dirty="0" err="1"/>
              <a:t>p</a:t>
            </a:r>
            <a:r>
              <a:rPr lang="en-US" dirty="0" err="1"/>
              <a:t>resque</a:t>
            </a:r>
            <a:r>
              <a:rPr lang="en-US" dirty="0"/>
              <a:t>  trois </a:t>
            </a:r>
            <a:r>
              <a:rPr lang="en-US" dirty="0" err="1"/>
              <a:t>fois</a:t>
            </a:r>
            <a:r>
              <a:rPr lang="en-US" dirty="0"/>
              <a:t> plus de ménages en milieu </a:t>
            </a:r>
            <a:r>
              <a:rPr lang="en-US" dirty="0" err="1"/>
              <a:t>urbain</a:t>
            </a:r>
            <a:r>
              <a:rPr lang="en-US" dirty="0"/>
              <a:t> (73%) en </a:t>
            </a:r>
            <a:r>
              <a:rPr lang="en-US" dirty="0" err="1"/>
              <a:t>disposent</a:t>
            </a:r>
            <a:r>
              <a:rPr lang="en-US" dirty="0"/>
              <a:t> </a:t>
            </a:r>
            <a:r>
              <a:rPr lang="en-US" dirty="0" err="1"/>
              <a:t>qu’en</a:t>
            </a:r>
            <a:r>
              <a:rPr lang="en-US" dirty="0"/>
              <a:t> milieu rural (24 %).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79359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Le</a:t>
            </a:r>
            <a:r>
              <a:rPr lang="fr-FR" baseline="0" noProof="0" dirty="0"/>
              <a:t> </a:t>
            </a:r>
            <a:r>
              <a:rPr lang="fr-FR" baseline="0" noProof="0" dirty="0" err="1"/>
              <a:t>téléphonne</a:t>
            </a:r>
            <a:r>
              <a:rPr lang="fr-FR" baseline="0" noProof="0" dirty="0"/>
              <a:t> est le bien que possède le plus de ménage à Madagascar, on observe que </a:t>
            </a:r>
            <a:r>
              <a:rPr lang="fr-FR" noProof="0" dirty="0"/>
              <a:t>plus</a:t>
            </a:r>
            <a:r>
              <a:rPr lang="fr-FR" baseline="0" noProof="0" dirty="0"/>
              <a:t> de la moitié en disposent soit 54%   et</a:t>
            </a:r>
            <a:r>
              <a:rPr lang="fr-FR" noProof="0" dirty="0"/>
              <a:t> ceci est plus important en milieu urbain (80%) qu’en milieu rural (47%). La possession d’une radio est plus élevée en milieu urbain qu’en milieu rural (62 % contre 39 %). De même,</a:t>
            </a:r>
            <a:r>
              <a:rPr lang="fr-FR" baseline="0" noProof="0" dirty="0"/>
              <a:t> p</a:t>
            </a:r>
            <a:r>
              <a:rPr lang="fr-FR" noProof="0" dirty="0"/>
              <a:t>resque 6 ménages sur 10 dans les milieux urbains possèdent une</a:t>
            </a:r>
            <a:r>
              <a:rPr lang="fr-FR" baseline="0" noProof="0" dirty="0"/>
              <a:t> </a:t>
            </a:r>
            <a:r>
              <a:rPr lang="fr-FR" noProof="0" dirty="0"/>
              <a:t>télévision, contre plus d’un ménage sur 10 dans le milieux ruraux.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9365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Definition</a:t>
            </a:r>
            <a:r>
              <a:rPr lang="en-US" baseline="0" dirty="0"/>
              <a:t> du</a:t>
            </a:r>
            <a:r>
              <a:rPr lang="en-US" dirty="0"/>
              <a:t> quintile de </a:t>
            </a:r>
            <a:r>
              <a:rPr lang="en-US" dirty="0" err="1"/>
              <a:t>bien</a:t>
            </a:r>
            <a:r>
              <a:rPr lang="en-US" dirty="0"/>
              <a:t> </a:t>
            </a:r>
            <a:r>
              <a:rPr lang="en-US" dirty="0" err="1"/>
              <a:t>être</a:t>
            </a:r>
            <a:r>
              <a:rPr lang="en-US" dirty="0"/>
              <a:t> </a:t>
            </a:r>
            <a:r>
              <a:rPr lang="en-US" dirty="0" err="1"/>
              <a:t>économique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16810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Tandis que très peu de ménages urbains se trouvent dans le quintile le plus bas, très peu de ménages ruraux se trouvent dans le quintile le plus élevé.</a:t>
            </a:r>
          </a:p>
          <a:p>
            <a:pPr marL="0" indent="0" algn="l">
              <a:spcBef>
                <a:spcPts val="0"/>
              </a:spcBef>
              <a:spcAft>
                <a:spcPts val="1800"/>
              </a:spcAft>
              <a:buNone/>
            </a:pPr>
            <a:r>
              <a:rPr lang="fr-FR" b="1" dirty="0">
                <a:solidFill>
                  <a:schemeClr val="accent5"/>
                </a:solidFill>
              </a:rPr>
              <a:t>Atsimo Atsinanana</a:t>
            </a:r>
            <a:r>
              <a:rPr lang="fr-FR" b="1" noProof="0" dirty="0">
                <a:solidFill>
                  <a:schemeClr val="accent5"/>
                </a:solidFill>
              </a:rPr>
              <a:t> (64 %) </a:t>
            </a:r>
            <a:r>
              <a:rPr lang="fr-FR" noProof="0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le plus bas</a:t>
            </a:r>
            <a:r>
              <a:rPr lang="fr-FR" noProof="0" dirty="0"/>
              <a:t>, </a:t>
            </a:r>
            <a:r>
              <a:rPr lang="fr-FR" dirty="0"/>
              <a:t>tandis</a:t>
            </a:r>
            <a:r>
              <a:rPr lang="fr-FR" noProof="0" dirty="0"/>
              <a:t> que </a:t>
            </a:r>
            <a:r>
              <a:rPr lang="fr-FR" b="1" dirty="0">
                <a:solidFill>
                  <a:schemeClr val="accent5"/>
                </a:solidFill>
              </a:rPr>
              <a:t>Analamanga </a:t>
            </a:r>
            <a:r>
              <a:rPr lang="fr-FR" b="1" noProof="0" dirty="0">
                <a:solidFill>
                  <a:schemeClr val="accent5"/>
                </a:solidFill>
              </a:rPr>
              <a:t>(</a:t>
            </a:r>
            <a:r>
              <a:rPr lang="fr-FR" b="1" dirty="0">
                <a:solidFill>
                  <a:schemeClr val="accent5"/>
                </a:solidFill>
              </a:rPr>
              <a:t>54</a:t>
            </a:r>
            <a:r>
              <a:rPr lang="fr-FR" b="1" noProof="0" dirty="0">
                <a:solidFill>
                  <a:schemeClr val="accent5"/>
                </a:solidFill>
              </a:rPr>
              <a:t> %) </a:t>
            </a:r>
            <a:r>
              <a:rPr lang="fr-FR" dirty="0"/>
              <a:t>a la plus grande proportion de ménages dans le </a:t>
            </a:r>
            <a:r>
              <a:rPr lang="fr-FR" b="1" noProof="0" dirty="0">
                <a:solidFill>
                  <a:schemeClr val="accent5"/>
                </a:solidFill>
              </a:rPr>
              <a:t>quintile le plus élevé</a:t>
            </a:r>
            <a:r>
              <a:rPr lang="fr-FR" noProof="0" dirty="0"/>
              <a:t>. Notons</a:t>
            </a:r>
            <a:r>
              <a:rPr lang="fr-FR" baseline="0" noProof="0" dirty="0"/>
              <a:t> que la capitale Antananarivo a 85% de ménage dans le quintile le plus </a:t>
            </a:r>
            <a:r>
              <a:rPr lang="fr-FR" baseline="0" noProof="0" dirty="0" err="1"/>
              <a:t>élévé</a:t>
            </a:r>
            <a:r>
              <a:rPr lang="fr-FR" baseline="0" noProof="0" dirty="0"/>
              <a:t>.</a:t>
            </a:r>
            <a:endParaRPr lang="fr-FR" noProof="0" dirty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noProof="0" dirty="0"/>
              <a:t>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21425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1800" b="0" i="0" u="none" strike="noStrike" baseline="0" dirty="0">
                <a:solidFill>
                  <a:srgbClr val="211D1E"/>
                </a:solidFill>
                <a:latin typeface="Book Antiqua" panose="02040602050305030304" pitchFamily="18" charset="0"/>
              </a:rPr>
              <a:t>À Madagascar, les hommes sont légèrement plus instruit que les femmes, 16 % de femmes et 14 % d’hommes de 15-49 ans n’ont pas d’instruction. Seulement 15 % de femmes et 18 % d’hommes de 15-49 ans ont atteint un niveau secondaire 2 ou supérieur. </a:t>
            </a:r>
            <a:r>
              <a:rPr lang="fr-FR" sz="1800" b="0" i="0" u="none" strike="noStrike" baseline="0" dirty="0">
                <a:solidFill>
                  <a:srgbClr val="FF0000"/>
                </a:solidFill>
                <a:latin typeface="Book Antiqua" panose="02040602050305030304" pitchFamily="18" charset="0"/>
              </a:rPr>
              <a:t>Quelque soit le sexe, plus de 4 individus sur 10  ont le niveau primaire.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0713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De</a:t>
            </a:r>
            <a:r>
              <a:rPr lang="en-US" baseline="0" dirty="0"/>
              <a:t> </a:t>
            </a:r>
            <a:r>
              <a:rPr lang="en-US" baseline="0" dirty="0" err="1"/>
              <a:t>même</a:t>
            </a:r>
            <a:r>
              <a:rPr lang="en-US" baseline="0" dirty="0"/>
              <a:t> </a:t>
            </a:r>
            <a:r>
              <a:rPr lang="en-US" baseline="0" dirty="0" err="1"/>
              <a:t>sur</a:t>
            </a:r>
            <a:r>
              <a:rPr lang="en-US" baseline="0" dirty="0"/>
              <a:t> </a:t>
            </a:r>
            <a:r>
              <a:rPr lang="en-US" baseline="0" dirty="0" err="1"/>
              <a:t>l’alphabétisation</a:t>
            </a:r>
            <a:r>
              <a:rPr lang="en-US" baseline="0" dirty="0"/>
              <a:t>, les </a:t>
            </a:r>
            <a:r>
              <a:rPr lang="en-US" baseline="0" dirty="0" err="1"/>
              <a:t>hommes</a:t>
            </a:r>
            <a:r>
              <a:rPr lang="en-US" baseline="0" dirty="0"/>
              <a:t>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légèrement</a:t>
            </a:r>
            <a:r>
              <a:rPr lang="en-US" baseline="0" dirty="0"/>
              <a:t> </a:t>
            </a:r>
            <a:r>
              <a:rPr lang="en-US" baseline="0" dirty="0" err="1"/>
              <a:t>alphabétisés</a:t>
            </a:r>
            <a:r>
              <a:rPr lang="en-US" baseline="0" dirty="0"/>
              <a:t> </a:t>
            </a:r>
            <a:r>
              <a:rPr lang="en-US" baseline="0" dirty="0" err="1"/>
              <a:t>que</a:t>
            </a:r>
            <a:r>
              <a:rPr lang="en-US" baseline="0" dirty="0"/>
              <a:t> les femmes. P</a:t>
            </a:r>
            <a:r>
              <a:rPr lang="en-US" dirty="0"/>
              <a:t>lus de 3/4 des femmes (76%) et </a:t>
            </a:r>
            <a:r>
              <a:rPr lang="en-US" dirty="0" err="1"/>
              <a:t>près</a:t>
            </a:r>
            <a:r>
              <a:rPr lang="en-US" dirty="0"/>
              <a:t> de 8 </a:t>
            </a:r>
            <a:r>
              <a:rPr lang="en-US" dirty="0" err="1"/>
              <a:t>hommes</a:t>
            </a:r>
            <a:r>
              <a:rPr lang="en-US" dirty="0"/>
              <a:t> </a:t>
            </a:r>
            <a:r>
              <a:rPr lang="en-US" dirty="0" err="1"/>
              <a:t>sur</a:t>
            </a:r>
            <a:r>
              <a:rPr lang="en-US" dirty="0"/>
              <a:t> 10 (79 %) </a:t>
            </a:r>
            <a:r>
              <a:rPr lang="en-US" dirty="0" err="1"/>
              <a:t>sont</a:t>
            </a:r>
            <a:r>
              <a:rPr lang="en-US" dirty="0"/>
              <a:t> </a:t>
            </a:r>
            <a:r>
              <a:rPr lang="en-US" dirty="0" err="1"/>
              <a:t>alphabétisés</a:t>
            </a:r>
            <a:r>
              <a:rPr lang="en-US" dirty="0"/>
              <a:t>. </a:t>
            </a:r>
            <a:r>
              <a:rPr lang="en-US" dirty="0" err="1"/>
              <a:t>Selon</a:t>
            </a:r>
            <a:r>
              <a:rPr lang="en-US" baseline="0" dirty="0"/>
              <a:t> le milieu de </a:t>
            </a:r>
            <a:r>
              <a:rPr lang="en-US" baseline="0" dirty="0" err="1"/>
              <a:t>résidence</a:t>
            </a:r>
            <a:r>
              <a:rPr lang="en-US" baseline="0" dirty="0"/>
              <a:t>, le </a:t>
            </a:r>
            <a:r>
              <a:rPr lang="en-US" baseline="0" dirty="0" err="1"/>
              <a:t>taux</a:t>
            </a:r>
            <a:r>
              <a:rPr lang="en-US" baseline="0" dirty="0"/>
              <a:t> </a:t>
            </a:r>
            <a:r>
              <a:rPr lang="en-US" baseline="0" dirty="0" err="1"/>
              <a:t>d’alphabétisation</a:t>
            </a:r>
            <a:r>
              <a:rPr lang="en-US" baseline="0" dirty="0"/>
              <a:t> </a:t>
            </a:r>
            <a:r>
              <a:rPr lang="en-US" baseline="0" dirty="0" err="1"/>
              <a:t>est</a:t>
            </a:r>
            <a:r>
              <a:rPr lang="en-US" baseline="0" dirty="0"/>
              <a:t> plus </a:t>
            </a:r>
            <a:r>
              <a:rPr lang="en-US" baseline="0" dirty="0" err="1"/>
              <a:t>élévé</a:t>
            </a:r>
            <a:r>
              <a:rPr lang="en-US" baseline="0" dirty="0"/>
              <a:t> </a:t>
            </a:r>
            <a:r>
              <a:rPr lang="en-US" baseline="0" dirty="0" err="1"/>
              <a:t>dans</a:t>
            </a:r>
            <a:r>
              <a:rPr lang="en-US" baseline="0" dirty="0"/>
              <a:t> le milieu </a:t>
            </a:r>
            <a:r>
              <a:rPr lang="en-US" baseline="0" dirty="0" err="1"/>
              <a:t>urbain</a:t>
            </a:r>
            <a:r>
              <a:rPr lang="en-US" baseline="0" dirty="0"/>
              <a:t> </a:t>
            </a:r>
            <a:r>
              <a:rPr lang="en-US" baseline="0" dirty="0" err="1"/>
              <a:t>que</a:t>
            </a:r>
            <a:r>
              <a:rPr lang="en-US" baseline="0" dirty="0"/>
              <a:t> </a:t>
            </a:r>
            <a:r>
              <a:rPr lang="en-US" baseline="0" dirty="0" err="1"/>
              <a:t>celui</a:t>
            </a:r>
            <a:r>
              <a:rPr lang="en-US" baseline="0" dirty="0"/>
              <a:t> du milieu rural. Plus de 9 </a:t>
            </a:r>
            <a:r>
              <a:rPr lang="en-US" baseline="0" dirty="0" err="1"/>
              <a:t>individus</a:t>
            </a:r>
            <a:r>
              <a:rPr lang="en-US" baseline="0" dirty="0"/>
              <a:t> </a:t>
            </a:r>
            <a:r>
              <a:rPr lang="en-US" baseline="0" dirty="0" err="1"/>
              <a:t>sur</a:t>
            </a:r>
            <a:r>
              <a:rPr lang="en-US" baseline="0" dirty="0"/>
              <a:t> 10 </a:t>
            </a:r>
            <a:r>
              <a:rPr lang="en-US" baseline="0" dirty="0" err="1"/>
              <a:t>dans</a:t>
            </a:r>
            <a:r>
              <a:rPr lang="en-US" baseline="0" dirty="0"/>
              <a:t> le milieu </a:t>
            </a:r>
            <a:r>
              <a:rPr lang="en-US" baseline="0" dirty="0" err="1"/>
              <a:t>urbain</a:t>
            </a:r>
            <a:r>
              <a:rPr lang="en-US" baseline="0" dirty="0"/>
              <a:t>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alphabétisés</a:t>
            </a:r>
            <a:r>
              <a:rPr lang="en-US" baseline="0" dirty="0"/>
              <a:t> (</a:t>
            </a:r>
            <a:r>
              <a:rPr lang="en-US" baseline="0" dirty="0" err="1"/>
              <a:t>soit</a:t>
            </a:r>
            <a:r>
              <a:rPr lang="en-US" baseline="0" dirty="0"/>
              <a:t> 91% de femmes et 93% </a:t>
            </a:r>
            <a:r>
              <a:rPr lang="en-US" baseline="0" dirty="0" err="1"/>
              <a:t>d’hommes</a:t>
            </a:r>
            <a:r>
              <a:rPr lang="en-US" baseline="0" dirty="0"/>
              <a:t>) et </a:t>
            </a:r>
            <a:r>
              <a:rPr lang="en-US" baseline="0" dirty="0" err="1"/>
              <a:t>moins</a:t>
            </a:r>
            <a:r>
              <a:rPr lang="en-US" baseline="0" dirty="0"/>
              <a:t> de ¾ le </a:t>
            </a:r>
            <a:r>
              <a:rPr lang="en-US" baseline="0" dirty="0" err="1"/>
              <a:t>sont</a:t>
            </a:r>
            <a:r>
              <a:rPr lang="en-US" baseline="0" dirty="0"/>
              <a:t> </a:t>
            </a:r>
            <a:r>
              <a:rPr lang="en-US" baseline="0" dirty="0" err="1"/>
              <a:t>dans</a:t>
            </a:r>
            <a:r>
              <a:rPr lang="en-US" baseline="0" dirty="0"/>
              <a:t> le milieu rural (</a:t>
            </a:r>
            <a:r>
              <a:rPr lang="en-US" baseline="0" dirty="0" err="1"/>
              <a:t>soit</a:t>
            </a:r>
            <a:r>
              <a:rPr lang="en-US" baseline="0" dirty="0"/>
              <a:t> 72% de femmes et 75% </a:t>
            </a:r>
            <a:r>
              <a:rPr lang="en-US" baseline="0" dirty="0" err="1"/>
              <a:t>d’hommes</a:t>
            </a:r>
            <a:r>
              <a:rPr lang="en-US" baseline="0" dirty="0"/>
              <a:t>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67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144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</a:t>
            </a:r>
            <a:r>
              <a:rPr lang="fr-FR" sz="4400" baseline="0" noProof="0" dirty="0"/>
              <a:t> et de Santé à Madagascar (EDSMD-V) 2021</a:t>
            </a:r>
            <a:endParaRPr lang="fr-FR" sz="4400" noProof="0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2DC489DA-732B-5367-AEC6-77ECE23885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5787D729-822B-25B3-CB83-B76F06663AEA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038DBAF-9414-71A3-8703-D73C6208EB93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26635"/>
            <a:ext cx="9144000" cy="90552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-9331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Caractéristiques des ménages et des enquêtés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5" y="1671857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>
                <a:solidFill>
                  <a:schemeClr val="bg1"/>
                </a:solidFill>
              </a:rPr>
              <a:t>#MadagascarEDS</a:t>
            </a:r>
            <a:endParaRPr lang="fr-FR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 fontScale="92500"/>
          </a:bodyPr>
          <a:lstStyle/>
          <a:p>
            <a:r>
              <a:rPr lang="fr-FR" noProof="0" dirty="0"/>
              <a:t>Caractéristiques des ménages</a:t>
            </a:r>
          </a:p>
          <a:p>
            <a:pPr lvl="1"/>
            <a:r>
              <a:rPr lang="fr-FR" noProof="0" dirty="0"/>
              <a:t>Population des ménages</a:t>
            </a:r>
          </a:p>
          <a:p>
            <a:pPr lvl="1"/>
            <a:r>
              <a:rPr lang="fr-FR" noProof="0" dirty="0"/>
              <a:t>Eau et toilettes</a:t>
            </a:r>
          </a:p>
          <a:p>
            <a:pPr lvl="1"/>
            <a:r>
              <a:rPr lang="fr-FR" dirty="0"/>
              <a:t>É</a:t>
            </a:r>
            <a:r>
              <a:rPr lang="fr-FR" noProof="0" dirty="0" err="1"/>
              <a:t>lectricité</a:t>
            </a:r>
            <a:endParaRPr lang="fr-FR" noProof="0" dirty="0"/>
          </a:p>
          <a:p>
            <a:pPr lvl="1"/>
            <a:r>
              <a:rPr lang="fr-FR" noProof="0" dirty="0"/>
              <a:t>Biens possédés</a:t>
            </a:r>
          </a:p>
          <a:p>
            <a:pPr lvl="1"/>
            <a:r>
              <a:rPr lang="fr-FR" dirty="0"/>
              <a:t>Bien-être économique</a:t>
            </a:r>
            <a:endParaRPr lang="fr-FR" noProof="0" dirty="0"/>
          </a:p>
          <a:p>
            <a:r>
              <a:rPr lang="fr-FR" b="1" dirty="0">
                <a:solidFill>
                  <a:schemeClr val="accent5"/>
                </a:solidFill>
              </a:rPr>
              <a:t>Caractéristiques</a:t>
            </a:r>
            <a:r>
              <a:rPr lang="en-US" b="1" noProof="0" dirty="0">
                <a:solidFill>
                  <a:schemeClr val="accent5"/>
                </a:solidFill>
              </a:rPr>
              <a:t> </a:t>
            </a:r>
            <a:r>
              <a:rPr lang="fr-FR" b="1" dirty="0">
                <a:solidFill>
                  <a:schemeClr val="accent5"/>
                </a:solidFill>
              </a:rPr>
              <a:t>des enquêtés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Niveau d’instruction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Exposition aux médias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Emploi et occupation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Autres problèmes de santé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18729" y="5256463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UNICEF/UNI308072/2020</a:t>
            </a:r>
          </a:p>
        </p:txBody>
      </p:sp>
      <p:pic>
        <p:nvPicPr>
          <p:cNvPr id="6" name="Picture 5" descr="A picture containing text&#10;&#10;Description automatically generated">
            <a:extLst>
              <a:ext uri="{FF2B5EF4-FFF2-40B4-BE49-F238E27FC236}">
                <a16:creationId xmlns:a16="http://schemas.microsoft.com/office/drawing/2014/main" id="{D39D7934-61F8-815D-CD96-4B262CB48EF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18729" y="2017833"/>
            <a:ext cx="4572000" cy="304826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994734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9190"/>
            <a:ext cx="9144000" cy="914400"/>
          </a:xfrm>
        </p:spPr>
        <p:txBody>
          <a:bodyPr>
            <a:normAutofit/>
          </a:bodyPr>
          <a:lstStyle/>
          <a:p>
            <a:r>
              <a:rPr lang="fr-FR" noProof="0" dirty="0"/>
              <a:t>Niveau d’instruction des enquêtés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0952671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et des hommes de 15-49 ans</a:t>
            </a:r>
          </a:p>
        </p:txBody>
      </p:sp>
    </p:spTree>
    <p:extLst>
      <p:ext uri="{BB962C8B-B14F-4D97-AF65-F5344CB8AC3E}">
        <p14:creationId xmlns:p14="http://schemas.microsoft.com/office/powerpoint/2010/main" val="30225799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Alphabétisation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3936759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sont alphabétisés</a:t>
            </a:r>
          </a:p>
        </p:txBody>
      </p:sp>
    </p:spTree>
    <p:extLst>
      <p:ext uri="{BB962C8B-B14F-4D97-AF65-F5344CB8AC3E}">
        <p14:creationId xmlns:p14="http://schemas.microsoft.com/office/powerpoint/2010/main" val="22976996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Exposition aux médias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188612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sont exposés aux certains medias au moins une fois par semaine</a:t>
            </a:r>
          </a:p>
        </p:txBody>
      </p:sp>
    </p:spTree>
    <p:extLst>
      <p:ext uri="{BB962C8B-B14F-4D97-AF65-F5344CB8AC3E}">
        <p14:creationId xmlns:p14="http://schemas.microsoft.com/office/powerpoint/2010/main" val="2447733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Utilisation de l’internet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2404408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ont utilisé l’internet </a:t>
            </a:r>
          </a:p>
          <a:p>
            <a:pPr algn="ctr"/>
            <a:r>
              <a:rPr lang="fr-FR" i="1" dirty="0"/>
              <a:t>au cours de 12 derniers mois</a:t>
            </a:r>
          </a:p>
        </p:txBody>
      </p:sp>
    </p:spTree>
    <p:extLst>
      <p:ext uri="{BB962C8B-B14F-4D97-AF65-F5344CB8AC3E}">
        <p14:creationId xmlns:p14="http://schemas.microsoft.com/office/powerpoint/2010/main" val="17093065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Emploi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44900075"/>
              </p:ext>
            </p:extLst>
          </p:nvPr>
        </p:nvGraphicFramePr>
        <p:xfrm>
          <a:off x="443706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et des hommes de 15-49 ans qui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01BECD4-2419-B78E-1115-F9350902FB05}"/>
              </a:ext>
            </a:extLst>
          </p:cNvPr>
          <p:cNvSpPr txBox="1"/>
          <p:nvPr/>
        </p:nvSpPr>
        <p:spPr>
          <a:xfrm>
            <a:off x="6129255" y="5880254"/>
            <a:ext cx="2639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La somme des chiffres n'est pas égale à 100 en raison des arrondis.</a:t>
            </a:r>
          </a:p>
        </p:txBody>
      </p:sp>
    </p:spTree>
    <p:extLst>
      <p:ext uri="{BB962C8B-B14F-4D97-AF65-F5344CB8AC3E}">
        <p14:creationId xmlns:p14="http://schemas.microsoft.com/office/powerpoint/2010/main" val="23401290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Occupation</a:t>
            </a: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7009698"/>
              </p:ext>
            </p:extLst>
          </p:nvPr>
        </p:nvGraphicFramePr>
        <p:xfrm>
          <a:off x="1" y="1371600"/>
          <a:ext cx="9144000" cy="548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72526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et des hommes de 15-49 ans qui ont travaillé au cours de 12 mois ayant précédé l’enquête </a:t>
            </a:r>
          </a:p>
        </p:txBody>
      </p:sp>
    </p:spTree>
    <p:extLst>
      <p:ext uri="{BB962C8B-B14F-4D97-AF65-F5344CB8AC3E}">
        <p14:creationId xmlns:p14="http://schemas.microsoft.com/office/powerpoint/2010/main" val="28436816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Consommation de tabac à fumer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62092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fument :</a:t>
            </a:r>
          </a:p>
        </p:txBody>
      </p:sp>
    </p:spTree>
    <p:extLst>
      <p:ext uri="{BB962C8B-B14F-4D97-AF65-F5344CB8AC3E}">
        <p14:creationId xmlns:p14="http://schemas.microsoft.com/office/powerpoint/2010/main" val="22839016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48</a:t>
            </a:r>
            <a:r>
              <a:rPr lang="fr-FR" sz="3200" b="1" noProof="0" dirty="0">
                <a:solidFill>
                  <a:schemeClr val="accent5"/>
                </a:solidFill>
              </a:rPr>
              <a:t> % </a:t>
            </a:r>
            <a:r>
              <a:rPr lang="fr-FR" sz="3200" noProof="0" dirty="0"/>
              <a:t>de ménages s’approvisionnent en </a:t>
            </a:r>
            <a:r>
              <a:rPr lang="fr-FR" sz="3200" b="1" noProof="0" dirty="0">
                <a:solidFill>
                  <a:schemeClr val="accent5"/>
                </a:solidFill>
              </a:rPr>
              <a:t>eau de boisson </a:t>
            </a:r>
            <a:r>
              <a:rPr lang="fr-FR" sz="3200" noProof="0" dirty="0"/>
              <a:t>auprès d’une </a:t>
            </a:r>
            <a:r>
              <a:rPr lang="fr-FR" sz="3200" b="1" noProof="0" dirty="0">
                <a:solidFill>
                  <a:schemeClr val="accent5"/>
                </a:solidFill>
              </a:rPr>
              <a:t>source améliorée</a:t>
            </a:r>
            <a:r>
              <a:rPr lang="fr-FR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34</a:t>
            </a:r>
            <a:r>
              <a:rPr lang="fr-FR" sz="3200" b="1" noProof="0" dirty="0">
                <a:solidFill>
                  <a:schemeClr val="accent5"/>
                </a:solidFill>
              </a:rPr>
              <a:t> % </a:t>
            </a:r>
            <a:r>
              <a:rPr lang="fr-FR" sz="3200" noProof="0" dirty="0"/>
              <a:t>de ménages utilisent des </a:t>
            </a:r>
            <a:r>
              <a:rPr lang="fr-FR" sz="3200" b="1" noProof="0" dirty="0">
                <a:solidFill>
                  <a:schemeClr val="accent5"/>
                </a:solidFill>
              </a:rPr>
              <a:t>toilettes améliorées</a:t>
            </a:r>
            <a:r>
              <a:rPr lang="fr-FR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33</a:t>
            </a:r>
            <a:r>
              <a:rPr lang="fr-FR" sz="3200" b="1" noProof="0" dirty="0">
                <a:solidFill>
                  <a:schemeClr val="accent5"/>
                </a:solidFill>
              </a:rPr>
              <a:t> % </a:t>
            </a:r>
            <a:r>
              <a:rPr lang="fr-FR" sz="3200" noProof="0" dirty="0"/>
              <a:t>de ménages disposent </a:t>
            </a:r>
            <a:r>
              <a:rPr lang="fr-FR" sz="3200" b="1" noProof="0" dirty="0">
                <a:solidFill>
                  <a:schemeClr val="accent5"/>
                </a:solidFill>
              </a:rPr>
              <a:t>d’électricité</a:t>
            </a:r>
            <a:r>
              <a:rPr lang="fr-FR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noProof="0" dirty="0">
                <a:solidFill>
                  <a:schemeClr val="accent5"/>
                </a:solidFill>
              </a:rPr>
              <a:t>16 % </a:t>
            </a:r>
            <a:r>
              <a:rPr lang="fr-FR" sz="3200" noProof="0" dirty="0"/>
              <a:t>de femmes et </a:t>
            </a:r>
            <a:r>
              <a:rPr lang="fr-FR" sz="3200" b="1" dirty="0">
                <a:solidFill>
                  <a:schemeClr val="accent5"/>
                </a:solidFill>
              </a:rPr>
              <a:t>14</a:t>
            </a:r>
            <a:r>
              <a:rPr lang="fr-FR" sz="3200" b="1" noProof="0" dirty="0">
                <a:solidFill>
                  <a:schemeClr val="accent5"/>
                </a:solidFill>
              </a:rPr>
              <a:t> %</a:t>
            </a:r>
            <a:r>
              <a:rPr lang="fr-FR" sz="3200" noProof="0" dirty="0"/>
              <a:t> d’</a:t>
            </a:r>
            <a:r>
              <a:rPr lang="fr-FR" sz="3200" dirty="0"/>
              <a:t>hommes </a:t>
            </a:r>
            <a:r>
              <a:rPr lang="fr-FR" sz="3200" b="1" noProof="0" dirty="0">
                <a:solidFill>
                  <a:schemeClr val="accent5"/>
                </a:solidFill>
              </a:rPr>
              <a:t>n’ont jamais fréquenté l’école</a:t>
            </a:r>
            <a:r>
              <a:rPr lang="fr-FR" sz="32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200" b="1" dirty="0">
                <a:solidFill>
                  <a:schemeClr val="accent5"/>
                </a:solidFill>
              </a:rPr>
              <a:t>77</a:t>
            </a:r>
            <a:r>
              <a:rPr lang="fr-FR" sz="3200" b="1" noProof="0" dirty="0">
                <a:solidFill>
                  <a:schemeClr val="accent5"/>
                </a:solidFill>
              </a:rPr>
              <a:t> % </a:t>
            </a:r>
            <a:r>
              <a:rPr lang="fr-FR" sz="3200" dirty="0"/>
              <a:t>de femmes et </a:t>
            </a:r>
            <a:r>
              <a:rPr lang="fr-FR" sz="3200" b="1" dirty="0">
                <a:solidFill>
                  <a:schemeClr val="accent5"/>
                </a:solidFill>
              </a:rPr>
              <a:t>87 %</a:t>
            </a:r>
            <a:r>
              <a:rPr lang="fr-FR" sz="3200" dirty="0"/>
              <a:t>  d’hommes </a:t>
            </a:r>
            <a:r>
              <a:rPr lang="fr-FR" sz="3200" b="1" dirty="0">
                <a:solidFill>
                  <a:schemeClr val="accent5"/>
                </a:solidFill>
              </a:rPr>
              <a:t>ont travaillé </a:t>
            </a:r>
            <a:r>
              <a:rPr lang="fr-FR" sz="3200" dirty="0"/>
              <a:t>au cours de </a:t>
            </a:r>
            <a:r>
              <a:rPr lang="fr-FR" sz="3200" b="1" dirty="0">
                <a:solidFill>
                  <a:schemeClr val="accent5"/>
                </a:solidFill>
              </a:rPr>
              <a:t>12 derniers mois</a:t>
            </a:r>
            <a:r>
              <a:rPr lang="fr-FR" sz="3200" dirty="0"/>
              <a:t>.</a:t>
            </a:r>
            <a:endParaRPr lang="fr-FR" sz="3200" b="1" noProof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52294"/>
            <a:ext cx="4418729" cy="4579338"/>
          </a:xfrm>
        </p:spPr>
        <p:txBody>
          <a:bodyPr>
            <a:normAutofit fontScale="92500" lnSpcReduction="10000"/>
          </a:bodyPr>
          <a:lstStyle/>
          <a:p>
            <a:r>
              <a:rPr lang="fr-FR" b="1" noProof="0" dirty="0">
                <a:solidFill>
                  <a:schemeClr val="accent5"/>
                </a:solidFill>
              </a:rPr>
              <a:t>Caractéristiques des ménages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Population des ménages</a:t>
            </a: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Eau et toilettes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É</a:t>
            </a:r>
            <a:r>
              <a:rPr lang="fr-FR" b="1" noProof="0" dirty="0" err="1">
                <a:solidFill>
                  <a:schemeClr val="accent5"/>
                </a:solidFill>
              </a:rPr>
              <a:t>lectricité</a:t>
            </a:r>
            <a:endParaRPr lang="fr-FR" b="1" noProof="0" dirty="0">
              <a:solidFill>
                <a:schemeClr val="accent5"/>
              </a:solidFill>
            </a:endParaRPr>
          </a:p>
          <a:p>
            <a:pPr lvl="1"/>
            <a:r>
              <a:rPr lang="fr-FR" b="1" noProof="0" dirty="0">
                <a:solidFill>
                  <a:schemeClr val="accent5"/>
                </a:solidFill>
              </a:rPr>
              <a:t>Biens possédés</a:t>
            </a:r>
          </a:p>
          <a:p>
            <a:pPr lvl="1"/>
            <a:r>
              <a:rPr lang="fr-FR" b="1" dirty="0">
                <a:solidFill>
                  <a:schemeClr val="accent5"/>
                </a:solidFill>
              </a:rPr>
              <a:t>Bien-être économique</a:t>
            </a:r>
            <a:endParaRPr lang="fr-FR" b="1" noProof="0" dirty="0">
              <a:solidFill>
                <a:schemeClr val="accent5"/>
              </a:solidFill>
            </a:endParaRPr>
          </a:p>
          <a:p>
            <a:r>
              <a:rPr lang="fr-FR" dirty="0"/>
              <a:t>Caractéristiques</a:t>
            </a:r>
            <a:r>
              <a:rPr lang="en-US" noProof="0" dirty="0"/>
              <a:t> </a:t>
            </a:r>
            <a:r>
              <a:rPr lang="fr-FR" dirty="0"/>
              <a:t>des enquêtés</a:t>
            </a:r>
            <a:endParaRPr lang="fr-FR" noProof="0" dirty="0"/>
          </a:p>
          <a:p>
            <a:pPr lvl="1"/>
            <a:r>
              <a:rPr lang="fr-FR" noProof="0" dirty="0"/>
              <a:t>Niveau d’instruction</a:t>
            </a:r>
          </a:p>
          <a:p>
            <a:pPr lvl="1"/>
            <a:r>
              <a:rPr lang="fr-FR" noProof="0" dirty="0"/>
              <a:t>Exposition aux médias</a:t>
            </a:r>
          </a:p>
          <a:p>
            <a:pPr lvl="1"/>
            <a:r>
              <a:rPr lang="fr-FR" noProof="0" dirty="0"/>
              <a:t>Emploi et occupation</a:t>
            </a:r>
          </a:p>
          <a:p>
            <a:pPr lvl="1"/>
            <a:r>
              <a:rPr lang="fr-FR" noProof="0" dirty="0"/>
              <a:t>Autres problèmes de santé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62205" y="5033339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UNICEF/UN071102/</a:t>
            </a:r>
            <a:r>
              <a:rPr lang="fr-FR" sz="1200" dirty="0" err="1"/>
              <a:t>Ralaivita</a:t>
            </a:r>
            <a:r>
              <a:rPr lang="fr-FR" sz="1200" dirty="0"/>
              <a:t> 2017</a:t>
            </a:r>
          </a:p>
        </p:txBody>
      </p:sp>
      <p:pic>
        <p:nvPicPr>
          <p:cNvPr id="6" name="Picture 5" descr="A picture containing grass, outdoor, rock, old&#10;&#10;Description automatically generated">
            <a:extLst>
              <a:ext uri="{FF2B5EF4-FFF2-40B4-BE49-F238E27FC236}">
                <a16:creationId xmlns:a16="http://schemas.microsoft.com/office/drawing/2014/main" id="{ADB67B91-53C8-8DA4-4B60-7C37E43DB32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62205" y="1905000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36469"/>
          </a:xfrm>
        </p:spPr>
        <p:txBody>
          <a:bodyPr/>
          <a:lstStyle/>
          <a:p>
            <a:r>
              <a:rPr lang="fr-FR" noProof="0" dirty="0"/>
              <a:t>Les ménages du </a:t>
            </a:r>
            <a:r>
              <a:rPr lang="fr-FR" dirty="0"/>
              <a:t>Madagascar</a:t>
            </a:r>
            <a:endParaRPr lang="fr-FR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600" b="1" dirty="0">
                <a:solidFill>
                  <a:schemeClr val="accent5"/>
                </a:solidFill>
              </a:rPr>
              <a:t>25</a:t>
            </a:r>
            <a:r>
              <a:rPr lang="fr-FR" sz="3600" b="1" noProof="0" dirty="0">
                <a:solidFill>
                  <a:schemeClr val="accent5"/>
                </a:solidFill>
              </a:rPr>
              <a:t> %</a:t>
            </a:r>
            <a:r>
              <a:rPr lang="fr-FR" sz="3600" noProof="0" dirty="0"/>
              <a:t> des ménages sont </a:t>
            </a:r>
            <a:r>
              <a:rPr lang="fr-FR" sz="3600" b="1" noProof="0" dirty="0">
                <a:solidFill>
                  <a:schemeClr val="accent5"/>
                </a:solidFill>
              </a:rPr>
              <a:t>dirigés par une femme</a:t>
            </a:r>
            <a:r>
              <a:rPr lang="fr-FR" sz="36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600" noProof="0" dirty="0"/>
              <a:t>La taille moyenne des ménages est de </a:t>
            </a:r>
            <a:r>
              <a:rPr lang="fr-FR" sz="3600" b="1" dirty="0">
                <a:solidFill>
                  <a:schemeClr val="accent5"/>
                </a:solidFill>
              </a:rPr>
              <a:t>4</a:t>
            </a:r>
            <a:r>
              <a:rPr lang="fr-FR" sz="3600" b="1" noProof="0" dirty="0">
                <a:solidFill>
                  <a:schemeClr val="accent5"/>
                </a:solidFill>
              </a:rPr>
              <a:t>,3 membres</a:t>
            </a:r>
            <a:r>
              <a:rPr lang="fr-FR" sz="3600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sz="3600" noProof="0" dirty="0"/>
              <a:t>Les enfants de </a:t>
            </a:r>
            <a:r>
              <a:rPr lang="fr-FR" sz="3600" b="1" noProof="0" dirty="0">
                <a:solidFill>
                  <a:schemeClr val="accent5"/>
                </a:solidFill>
              </a:rPr>
              <a:t>moins de 15 ans </a:t>
            </a:r>
            <a:r>
              <a:rPr lang="fr-FR" sz="3600" noProof="0" dirty="0"/>
              <a:t>représentent</a:t>
            </a:r>
            <a:r>
              <a:rPr lang="fr-FR" sz="3600" b="1" noProof="0" dirty="0">
                <a:solidFill>
                  <a:schemeClr val="accent5"/>
                </a:solidFill>
              </a:rPr>
              <a:t> 43 % </a:t>
            </a:r>
            <a:r>
              <a:rPr lang="fr-FR" sz="3600" noProof="0" dirty="0"/>
              <a:t>de la population.</a:t>
            </a:r>
          </a:p>
        </p:txBody>
      </p:sp>
    </p:spTree>
    <p:extLst>
      <p:ext uri="{BB962C8B-B14F-4D97-AF65-F5344CB8AC3E}">
        <p14:creationId xmlns:p14="http://schemas.microsoft.com/office/powerpoint/2010/main" val="1776660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14400"/>
          </a:xfrm>
        </p:spPr>
        <p:txBody>
          <a:bodyPr/>
          <a:lstStyle/>
          <a:p>
            <a:r>
              <a:rPr lang="fr-FR" noProof="0" dirty="0"/>
              <a:t>Eau de boisson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6295790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2912614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925286"/>
          </a:xfrm>
        </p:spPr>
        <p:txBody>
          <a:bodyPr/>
          <a:lstStyle/>
          <a:p>
            <a:r>
              <a:rPr lang="fr-FR" noProof="0" dirty="0"/>
              <a:t>Type de toilettes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82313489"/>
              </p:ext>
            </p:extLst>
          </p:nvPr>
        </p:nvGraphicFramePr>
        <p:xfrm>
          <a:off x="461963" y="1612813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075809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ménages</a:t>
            </a:r>
          </a:p>
        </p:txBody>
      </p:sp>
    </p:spTree>
    <p:extLst>
      <p:ext uri="{BB962C8B-B14F-4D97-AF65-F5344CB8AC3E}">
        <p14:creationId xmlns:p14="http://schemas.microsoft.com/office/powerpoint/2010/main" val="167644753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5285"/>
          </a:xfrm>
        </p:spPr>
        <p:txBody>
          <a:bodyPr/>
          <a:lstStyle/>
          <a:p>
            <a:r>
              <a:rPr lang="fr-FR" noProof="0" dirty="0"/>
              <a:t>Accès </a:t>
            </a:r>
            <a:r>
              <a:rPr lang="fr-FR" dirty="0"/>
              <a:t>à l’é</a:t>
            </a:r>
            <a:r>
              <a:rPr lang="fr-FR" noProof="0" dirty="0" err="1"/>
              <a:t>lectricité</a:t>
            </a:r>
            <a:endParaRPr lang="fr-FR" noProof="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5600873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8140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ayant accès à l’électricité</a:t>
            </a:r>
          </a:p>
        </p:txBody>
      </p:sp>
    </p:spTree>
    <p:extLst>
      <p:ext uri="{BB962C8B-B14F-4D97-AF65-F5344CB8AC3E}">
        <p14:creationId xmlns:p14="http://schemas.microsoft.com/office/powerpoint/2010/main" val="2336684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>
            <a:normAutofit/>
          </a:bodyPr>
          <a:lstStyle/>
          <a:p>
            <a:r>
              <a:rPr lang="fr-FR" noProof="0" dirty="0"/>
              <a:t>Biens possédés par le ménage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107596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ménages possédant :</a:t>
            </a:r>
          </a:p>
        </p:txBody>
      </p:sp>
      <p:graphicFrame>
        <p:nvGraphicFramePr>
          <p:cNvPr id="6" name="Content Placeholder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5574927"/>
              </p:ext>
            </p:extLst>
          </p:nvPr>
        </p:nvGraphicFramePr>
        <p:xfrm>
          <a:off x="0" y="1477426"/>
          <a:ext cx="9144000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7895238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3188"/>
            <a:ext cx="9144000" cy="914400"/>
          </a:xfrm>
        </p:spPr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 niveau de bien-être économique est déterminé par un indice des ménages basé sur un ensemble de caractéristiques du logement, y compris l’accès à l’électricité et la possession des biens durables.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On attribue un score à chaque ménage, et les ménages sont classés du plus bas au plus haut. </a:t>
            </a:r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dirty="0"/>
              <a:t>Cette liste est séparée en cinq catégories (ou quintiles), dont chacune représente 20 % de la population. </a:t>
            </a:r>
            <a:endParaRPr lang="fr-FR" noProof="0" dirty="0"/>
          </a:p>
          <a:p>
            <a:pPr>
              <a:spcBef>
                <a:spcPts val="0"/>
              </a:spcBef>
              <a:spcAft>
                <a:spcPts val="1800"/>
              </a:spcAft>
            </a:pPr>
            <a:r>
              <a:rPr lang="fr-FR" noProof="0" dirty="0"/>
              <a:t>Les ménages dans le quintile le plus élevé ne sont pas nécessairement « riche », mais ils ont un niveau socio-économique plus élevé que les autres 80 % ménages à Madagascar. </a:t>
            </a:r>
          </a:p>
        </p:txBody>
      </p:sp>
    </p:spTree>
    <p:extLst>
      <p:ext uri="{BB962C8B-B14F-4D97-AF65-F5344CB8AC3E}">
        <p14:creationId xmlns:p14="http://schemas.microsoft.com/office/powerpoint/2010/main" val="16038919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Quintiles de bien-être économique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43883" y="4213752"/>
            <a:ext cx="8256233" cy="2644248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fr-FR" sz="2000" noProof="0" dirty="0"/>
              <a:t>Par région</a:t>
            </a:r>
            <a:r>
              <a:rPr lang="fr-FR" sz="2000" dirty="0"/>
              <a:t>:</a:t>
            </a:r>
            <a:endParaRPr lang="fr-FR" sz="2000" noProof="0" dirty="0"/>
          </a:p>
          <a:p>
            <a:pPr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r-FR" sz="2000" noProof="0" dirty="0"/>
              <a:t> </a:t>
            </a:r>
            <a:r>
              <a:rPr lang="fr-FR" sz="2000" b="1" dirty="0">
                <a:solidFill>
                  <a:schemeClr val="accent5"/>
                </a:solidFill>
              </a:rPr>
              <a:t>Atsimo Atsinanana</a:t>
            </a:r>
            <a:r>
              <a:rPr lang="fr-FR" sz="2000" b="1" noProof="0" dirty="0">
                <a:solidFill>
                  <a:schemeClr val="accent5"/>
                </a:solidFill>
              </a:rPr>
              <a:t> </a:t>
            </a:r>
            <a:r>
              <a:rPr lang="fr-FR" sz="2000" noProof="0" dirty="0"/>
              <a:t>a la plus grande proportion de ménages dans le </a:t>
            </a:r>
            <a:r>
              <a:rPr lang="fr-FR" sz="2000" b="1" noProof="0" dirty="0">
                <a:solidFill>
                  <a:schemeClr val="accent5"/>
                </a:solidFill>
              </a:rPr>
              <a:t>quintile le plus </a:t>
            </a:r>
            <a:r>
              <a:rPr lang="fr-FR" sz="2000" b="1" dirty="0">
                <a:solidFill>
                  <a:schemeClr val="accent5"/>
                </a:solidFill>
              </a:rPr>
              <a:t>bas (64 %).</a:t>
            </a:r>
            <a:r>
              <a:rPr lang="fr-FR" sz="2000" noProof="0" dirty="0"/>
              <a:t> 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r-FR" sz="2000" noProof="0" dirty="0"/>
              <a:t> </a:t>
            </a:r>
            <a:r>
              <a:rPr lang="fr-FR" sz="2000" b="1" dirty="0">
                <a:solidFill>
                  <a:schemeClr val="accent5"/>
                </a:solidFill>
              </a:rPr>
              <a:t>Analamanga </a:t>
            </a:r>
            <a:r>
              <a:rPr lang="fr-FR" sz="2000" dirty="0"/>
              <a:t>a la plus grande proportion de ménages dans le </a:t>
            </a:r>
            <a:r>
              <a:rPr lang="fr-FR" sz="2000" b="1" noProof="0" dirty="0">
                <a:solidFill>
                  <a:schemeClr val="accent5"/>
                </a:solidFill>
              </a:rPr>
              <a:t>quintile le plus </a:t>
            </a:r>
            <a:r>
              <a:rPr lang="fr-FR" sz="2000" b="1" dirty="0">
                <a:solidFill>
                  <a:schemeClr val="accent5"/>
                </a:solidFill>
              </a:rPr>
              <a:t>élevé (54 %)</a:t>
            </a:r>
            <a:r>
              <a:rPr lang="fr-FR" sz="2000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Font typeface="Wingdings" panose="05000000000000000000" pitchFamily="2" charset="2"/>
              <a:buChar char="Ø"/>
            </a:pPr>
            <a:r>
              <a:rPr lang="fr-FR" sz="2000" noProof="0" dirty="0"/>
              <a:t> </a:t>
            </a:r>
            <a:r>
              <a:rPr lang="fr-FR" sz="2000" b="1" noProof="0" dirty="0">
                <a:solidFill>
                  <a:srgbClr val="00B050"/>
                </a:solidFill>
              </a:rPr>
              <a:t>Antananarivo</a:t>
            </a:r>
            <a:r>
              <a:rPr lang="fr-FR" sz="2000" noProof="0" dirty="0"/>
              <a:t> a </a:t>
            </a:r>
            <a:r>
              <a:rPr lang="fr-FR" sz="2000" b="1" noProof="0" dirty="0">
                <a:solidFill>
                  <a:srgbClr val="00B050"/>
                </a:solidFill>
              </a:rPr>
              <a:t>85 % </a:t>
            </a:r>
            <a:r>
              <a:rPr lang="fr-FR" sz="2000" noProof="0" dirty="0"/>
              <a:t>de ménage dans le </a:t>
            </a:r>
            <a:r>
              <a:rPr lang="fr-FR" sz="2000" b="1" noProof="0" dirty="0">
                <a:solidFill>
                  <a:srgbClr val="00B050"/>
                </a:solidFill>
              </a:rPr>
              <a:t>quintile le plus élevé.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679326"/>
              </p:ext>
            </p:extLst>
          </p:nvPr>
        </p:nvGraphicFramePr>
        <p:xfrm>
          <a:off x="461640" y="1397000"/>
          <a:ext cx="8256234" cy="204264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376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6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70802">
                <a:tc>
                  <a:txBody>
                    <a:bodyPr/>
                    <a:lstStyle/>
                    <a:p>
                      <a:endParaRPr lang="fr-FR" sz="1600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</a:t>
                      </a:r>
                    </a:p>
                    <a:p>
                      <a:pPr algn="ctr"/>
                      <a:r>
                        <a:rPr lang="fr-FR" sz="2000" b="1" baseline="0" noProof="0" dirty="0"/>
                        <a:t>bas</a:t>
                      </a:r>
                      <a:endParaRPr lang="fr-FR" sz="2000" b="1" noProof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Second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Moyen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Quatrième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/>
                        <a:t>Le</a:t>
                      </a:r>
                      <a:r>
                        <a:rPr lang="fr-FR" sz="2000" b="1" baseline="0" noProof="0" dirty="0"/>
                        <a:t> plus élevé</a:t>
                      </a:r>
                      <a:endParaRPr lang="fr-FR" sz="2000" b="1" noProof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Urbain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7 %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5 %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19 %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1"/>
                          </a:solidFill>
                        </a:rPr>
                        <a:t>66 %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0802">
                <a:tc>
                  <a:txBody>
                    <a:bodyPr/>
                    <a:lstStyle/>
                    <a:p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Rural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23 %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24 %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23 %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20 %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b="1" noProof="0" dirty="0">
                          <a:solidFill>
                            <a:schemeClr val="accent2"/>
                          </a:solidFill>
                        </a:rPr>
                        <a:t>10 %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57332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VMX3MACP777Z-1177381151-19871</_dlc_DocId>
    <_dlc_DocIdUrl xmlns="d16efad5-0601-4cf0-b7c2-89968258c777">
      <Url>https://icfonline.sharepoint.com/sites/ihd-dhs/Dissemination/_layouts/15/DocIdRedir.aspx?ID=VMX3MACP777Z-1177381151-19871</Url>
      <Description>VMX3MACP777Z-1177381151-19871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B520EB65-F9B6-4599-833E-3CD97460B122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9637004D-65AD-40E6-BD9B-2FBFF225EFB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2465E2-5D5C-40B5-BCFD-5A1F3720382A}">
  <ds:schemaRefs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www.w3.org/XML/1998/namespace"/>
    <ds:schemaRef ds:uri="83c4e5ee-5eea-4e8c-8b50-726738bccb6e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fa6a9aea-fb0f-4ddd-aff8-712634b7d5fe"/>
    <ds:schemaRef ds:uri="d16efad5-0601-4cf0-b7c2-89968258c777"/>
  </ds:schemaRefs>
</ds:datastoreItem>
</file>

<file path=customXml/itemProps4.xml><?xml version="1.0" encoding="utf-8"?>
<ds:datastoreItem xmlns:ds="http://schemas.openxmlformats.org/officeDocument/2006/customXml" ds:itemID="{7BED6D6D-02F8-4701-A4EB-93E83522126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1133</TotalTime>
  <Words>1358</Words>
  <Application>Microsoft Office PowerPoint</Application>
  <PresentationFormat>On-screen Show (4:3)</PresentationFormat>
  <Paragraphs>124</Paragraphs>
  <Slides>18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Book Antiqua</vt:lpstr>
      <vt:lpstr>Calibri</vt:lpstr>
      <vt:lpstr>Wingdings</vt:lpstr>
      <vt:lpstr>Office Theme</vt:lpstr>
      <vt:lpstr>Custom Design</vt:lpstr>
      <vt:lpstr>1_Custom Design</vt:lpstr>
      <vt:lpstr>PowerPoint Presentation</vt:lpstr>
      <vt:lpstr>PowerPoint Presentation</vt:lpstr>
      <vt:lpstr>Les ménages du Madagascar</vt:lpstr>
      <vt:lpstr>Eau de boisson</vt:lpstr>
      <vt:lpstr>Type de toilettes</vt:lpstr>
      <vt:lpstr>Accès à l’électricité</vt:lpstr>
      <vt:lpstr>Biens possédés par le ménage</vt:lpstr>
      <vt:lpstr>Quintiles de bien-être économique</vt:lpstr>
      <vt:lpstr>Quintiles de bien-être économique</vt:lpstr>
      <vt:lpstr>PowerPoint Presentation</vt:lpstr>
      <vt:lpstr>Niveau d’instruction des enquêtés</vt:lpstr>
      <vt:lpstr>Alphabétisation</vt:lpstr>
      <vt:lpstr>Exposition aux médias</vt:lpstr>
      <vt:lpstr>Utilisation de l’internet</vt:lpstr>
      <vt:lpstr>Emploi</vt:lpstr>
      <vt:lpstr>Occupation</vt:lpstr>
      <vt:lpstr>Consommation de tabac à fumer</vt:lpstr>
      <vt:lpstr>Résultats Clés 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Household and Respondent Characteristics_American English</dc:title>
  <dc:creator>Zweimueller, Sally</dc:creator>
  <cp:lastModifiedBy>McFarland, Annette</cp:lastModifiedBy>
  <cp:revision>92</cp:revision>
  <dcterms:created xsi:type="dcterms:W3CDTF">2017-05-18T16:43:03Z</dcterms:created>
  <dcterms:modified xsi:type="dcterms:W3CDTF">2022-08-25T13:15:39Z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6872c711-e495-4994-ba9c-6032fe2a00db</vt:lpwstr>
  </property>
  <property fmtid="{D5CDD505-2E9C-101B-9397-08002B2CF9AE}" pid="4" name="MediaServiceImageTags">
    <vt:lpwstr/>
  </property>
</Properties>
</file>