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3.xml" ContentType="application/vnd.openxmlformats-officedocument.themeOverr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4.xml" ContentType="application/vnd.openxmlformats-officedocument.themeOverr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5.xml" ContentType="application/vnd.openxmlformats-officedocument.themeOverrid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theme/themeOverride6.xml" ContentType="application/vnd.openxmlformats-officedocument.themeOverride+xml"/>
  <Override PartName="/ppt/notesSlides/notesSlide15.xml" ContentType="application/vnd.openxmlformats-officedocument.presentationml.notesSlid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theme/themeOverride7.xml" ContentType="application/vnd.openxmlformats-officedocument.themeOverride+xml"/>
  <Override PartName="/ppt/notesSlides/notesSlide16.xml" ContentType="application/vnd.openxmlformats-officedocument.presentationml.notesSlid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notesSlides/notesSlide17.xml" ContentType="application/vnd.openxmlformats-officedocument.presentationml.notesSlid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theme/themeOverride8.xml" ContentType="application/vnd.openxmlformats-officedocument.themeOverr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  <p:sldMasterId id="2147483667" r:id="rId8"/>
  </p:sldMasterIdLst>
  <p:notesMasterIdLst>
    <p:notesMasterId r:id="rId30"/>
  </p:notesMasterIdLst>
  <p:sldIdLst>
    <p:sldId id="257" r:id="rId9"/>
    <p:sldId id="258" r:id="rId10"/>
    <p:sldId id="295" r:id="rId11"/>
    <p:sldId id="296" r:id="rId12"/>
    <p:sldId id="263" r:id="rId13"/>
    <p:sldId id="277" r:id="rId14"/>
    <p:sldId id="278" r:id="rId15"/>
    <p:sldId id="314" r:id="rId16"/>
    <p:sldId id="280" r:id="rId17"/>
    <p:sldId id="311" r:id="rId18"/>
    <p:sldId id="298" r:id="rId19"/>
    <p:sldId id="308" r:id="rId20"/>
    <p:sldId id="312" r:id="rId21"/>
    <p:sldId id="309" r:id="rId22"/>
    <p:sldId id="302" r:id="rId23"/>
    <p:sldId id="303" r:id="rId24"/>
    <p:sldId id="313" r:id="rId25"/>
    <p:sldId id="305" r:id="rId26"/>
    <p:sldId id="306" r:id="rId27"/>
    <p:sldId id="310" r:id="rId28"/>
    <p:sldId id="27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2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9" autoAdjust="0"/>
    <p:restoredTop sz="90373" autoAdjust="0"/>
  </p:normalViewPr>
  <p:slideViewPr>
    <p:cSldViewPr snapToGrid="0">
      <p:cViewPr>
        <p:scale>
          <a:sx n="60" d="100"/>
          <a:sy n="60" d="100"/>
        </p:scale>
        <p:origin x="1818" y="44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11.xml"/><Relationship Id="rId1" Type="http://schemas.microsoft.com/office/2011/relationships/chartStyle" Target="style11.xml"/><Relationship Id="rId4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14.xml"/><Relationship Id="rId1" Type="http://schemas.microsoft.com/office/2011/relationships/chartStyle" Target="style14.xml"/><Relationship Id="rId4" Type="http://schemas.openxmlformats.org/officeDocument/2006/relationships/package" Target="../embeddings/Microsoft_Excel_Worksheet13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185006045949214"/>
          <c:w val="0.96616035172886816"/>
          <c:h val="0.78500204705367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Connaissance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A48-42ED-8199-6A3ACC80EA8B}"/>
              </c:ext>
            </c:extLst>
          </c:dPt>
          <c:dPt>
            <c:idx val="2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A48-42ED-8199-6A3ACC80EA8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N'importe quelle méthode</c:v>
                </c:pt>
                <c:pt idx="1">
                  <c:v>Une méthode moderne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98</c:v>
                </c:pt>
                <c:pt idx="1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A48-42ED-8199-6A3ACC80EA8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Utilisation actuelle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N'importe quelle méthode</c:v>
                </c:pt>
                <c:pt idx="1">
                  <c:v>Une méthode moderne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50</c:v>
                </c:pt>
                <c:pt idx="1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A48-42ED-8199-6A3ACC80EA8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750440584"/>
        <c:axId val="742330520"/>
      </c:barChart>
      <c:catAx>
        <c:axId val="750440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30520"/>
        <c:crosses val="autoZero"/>
        <c:auto val="1"/>
        <c:lblAlgn val="ctr"/>
        <c:lblOffset val="100"/>
        <c:noMultiLvlLbl val="0"/>
      </c:catAx>
      <c:valAx>
        <c:axId val="74233052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50440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52883604195189E-2"/>
          <c:y val="0.13241885574460388"/>
          <c:w val="0.96609423279160966"/>
          <c:h val="0.771083795903988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Satisfaite</c:v>
                </c:pt>
                <c:pt idx="1">
                  <c:v>Satisfaite par des méthodes modernes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77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8B-4463-90FE-DA6FAAA04B3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42344632"/>
        <c:axId val="742345024"/>
      </c:barChart>
      <c:catAx>
        <c:axId val="742344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45024"/>
        <c:crosses val="autoZero"/>
        <c:auto val="1"/>
        <c:lblAlgn val="ctr"/>
        <c:lblOffset val="100"/>
        <c:noMultiLvlLbl val="0"/>
      </c:catAx>
      <c:valAx>
        <c:axId val="742345024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742344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"/>
          <c:w val="0.96616035172886816"/>
          <c:h val="0.8664141174564654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demand</c:v>
                </c:pt>
              </c:strCache>
            </c:strRef>
          </c:tx>
          <c:spPr>
            <a:ln w="63500" cap="rnd">
              <a:solidFill>
                <a:srgbClr val="41AD4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41AD49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4"/>
              <c:dLblPos val="b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06E6-4065-8A0A-EFB270EF8C1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49</c:v>
                </c:pt>
                <c:pt idx="1">
                  <c:v>47</c:v>
                </c:pt>
                <c:pt idx="2">
                  <c:v>52</c:v>
                </c:pt>
                <c:pt idx="3">
                  <c:v>59</c:v>
                </c:pt>
                <c:pt idx="4">
                  <c:v>64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AAE-4728-B2C0-1B8AD629441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Demand satisfied by modern methods</c:v>
                </c:pt>
              </c:strCache>
            </c:strRef>
          </c:tx>
          <c:spPr>
            <a:ln w="63500" cap="rnd">
              <a:solidFill>
                <a:srgbClr val="0BB8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BB8B6"/>
              </a:solidFill>
              <a:ln w="63500">
                <a:solidFill>
                  <a:srgbClr val="0BB8B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1"/>
              <c:layout>
                <c:manualLayout>
                  <c:x val="-3.0186564981390065E-2"/>
                  <c:y val="-3.520098800446732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6E6-4065-8A0A-EFB270EF8C17}"/>
                </c:ext>
              </c:extLst>
            </c:dLbl>
            <c:dLbl>
              <c:idx val="4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3.7300521389770372E-2"/>
                      <c:h val="6.039912785992439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23B6-4DC4-B9A9-38702E25EB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11</c:v>
                </c:pt>
                <c:pt idx="1">
                  <c:v>21</c:v>
                </c:pt>
                <c:pt idx="2">
                  <c:v>36</c:v>
                </c:pt>
                <c:pt idx="3">
                  <c:v>50</c:v>
                </c:pt>
                <c:pt idx="4">
                  <c:v>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AAE-4728-B2C0-1B8AD6294416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Unmet need</c:v>
                </c:pt>
              </c:strCache>
            </c:strRef>
          </c:tx>
          <c:spPr>
            <a:ln w="63500" cap="rnd">
              <a:solidFill>
                <a:srgbClr val="E7524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63500">
                <a:solidFill>
                  <a:srgbClr val="E7524B"/>
                </a:solidFill>
              </a:ln>
              <a:effectLst/>
              <a:scene3d>
                <a:camera prst="orthographicFront"/>
                <a:lightRig rig="threePt" dir="t">
                  <a:rot lat="0" lon="0" rev="0"/>
                </a:lightRig>
              </a:scene3d>
              <a:sp3d>
                <a:bevelT w="0" h="0"/>
              </a:sp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32</c:v>
                </c:pt>
                <c:pt idx="1">
                  <c:v>28</c:v>
                </c:pt>
                <c:pt idx="2">
                  <c:v>25</c:v>
                </c:pt>
                <c:pt idx="3">
                  <c:v>19</c:v>
                </c:pt>
                <c:pt idx="4">
                  <c:v>15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AAE-4728-B2C0-1B8AD6294416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42343064"/>
        <c:axId val="742343456"/>
      </c:lineChart>
      <c:catAx>
        <c:axId val="742343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43456"/>
        <c:crosses val="autoZero"/>
        <c:auto val="1"/>
        <c:lblAlgn val="ctr"/>
        <c:lblOffset val="100"/>
        <c:noMultiLvlLbl val="0"/>
      </c:catAx>
      <c:valAx>
        <c:axId val="74234345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423430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rgbClr val="E7524B">
                  <a:lumMod val="60000"/>
                  <a:lumOff val="40000"/>
                </a:srgbClr>
              </a:solidFill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00B050"/>
              </a:solidFill>
              <a:ln w="19050">
                <a:solidFill>
                  <a:srgbClr val="E7524B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1D8-4010-A745-11F0FEB0371A}"/>
              </c:ext>
            </c:extLst>
          </c:dPt>
          <c:dPt>
            <c:idx val="1"/>
            <c:bubble3D val="0"/>
            <c:spPr>
              <a:solidFill>
                <a:srgbClr val="E7524B"/>
              </a:solidFill>
              <a:ln w="19050">
                <a:solidFill>
                  <a:srgbClr val="E7524B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1D8-4010-A745-11F0FEB0371A}"/>
              </c:ext>
            </c:extLst>
          </c:dPt>
          <c:dPt>
            <c:idx val="2"/>
            <c:bubble3D val="0"/>
            <c:spPr>
              <a:solidFill>
                <a:srgbClr val="FFBA03"/>
              </a:solidFill>
              <a:ln w="19050">
                <a:solidFill>
                  <a:srgbClr val="E7524B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1D8-4010-A745-11F0FEB0371A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solidFill>
                  <a:srgbClr val="E7524B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1D8-4010-A745-11F0FEB0371A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rgbClr val="E7524B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91D8-4010-A745-11F0FEB0371A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rgbClr val="E7524B">
                    <a:lumMod val="60000"/>
                    <a:lumOff val="40000"/>
                  </a:srgbClr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91D8-4010-A745-11F0FEB0371A}"/>
              </c:ext>
            </c:extLst>
          </c:dPt>
          <c:dLbls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1D8-4010-A745-11F0FEB0371A}"/>
                </c:ext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r-FR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1D8-4010-A745-11F0FEB0371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Ont l'intention d'utiliser</c:v>
                </c:pt>
                <c:pt idx="1">
                  <c:v>N'ont pas l'intention d'utiliser</c:v>
                </c:pt>
                <c:pt idx="2">
                  <c:v>Pas sûres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47</c:v>
                </c:pt>
                <c:pt idx="1">
                  <c:v>49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1D8-4010-A745-11F0FEB037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3192500349136089"/>
          <c:y val="0"/>
          <c:w val="0.6297449288872405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 des médias</c:v>
                </c:pt>
                <c:pt idx="1">
                  <c:v>Journal/magazine</c:v>
                </c:pt>
                <c:pt idx="2">
                  <c:v>Télévision</c:v>
                </c:pt>
                <c:pt idx="3">
                  <c:v>Affichage panneau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36</c:v>
                </c:pt>
                <c:pt idx="1">
                  <c:v>5</c:v>
                </c:pt>
                <c:pt idx="2">
                  <c:v>19</c:v>
                </c:pt>
                <c:pt idx="3">
                  <c:v>31</c:v>
                </c:pt>
                <c:pt idx="4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388-479E-89E3-9589D0A053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 des médias</c:v>
                </c:pt>
                <c:pt idx="1">
                  <c:v>Journal/magazine</c:v>
                </c:pt>
                <c:pt idx="2">
                  <c:v>Télévision</c:v>
                </c:pt>
                <c:pt idx="3">
                  <c:v>Affichage panneau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41</c:v>
                </c:pt>
                <c:pt idx="1">
                  <c:v>4</c:v>
                </c:pt>
                <c:pt idx="2">
                  <c:v>19</c:v>
                </c:pt>
                <c:pt idx="3">
                  <c:v>28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88-479E-89E3-9589D0A053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742325816"/>
        <c:axId val="742324640"/>
      </c:barChart>
      <c:catAx>
        <c:axId val="7423258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24640"/>
        <c:crosses val="autoZero"/>
        <c:auto val="1"/>
        <c:lblAlgn val="ctr"/>
        <c:lblOffset val="100"/>
        <c:noMultiLvlLbl val="0"/>
      </c:catAx>
      <c:valAx>
        <c:axId val="74232464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42325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194770909314399"/>
          <c:y val="0.33160136724142858"/>
          <c:w val="0.14805229090685595"/>
          <c:h val="0.2512888729817864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266-46B9-8CB6-B895FBEC8C6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266-46B9-8CB6-B895FBEC8C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Ont reçu la visite d'un agent de terrain avec qui elles ont parlé de PF</c:v>
                </c:pt>
                <c:pt idx="1">
                  <c:v>Se sont rendues dans un établissement de santé et ont parlé de PF</c:v>
                </c:pt>
                <c:pt idx="2">
                  <c:v>N'ont pas parlé de PF, ni avec un agent de terrain ni dans un établissement de santé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</c:v>
                </c:pt>
                <c:pt idx="1">
                  <c:v>9</c:v>
                </c:pt>
                <c:pt idx="2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266-46B9-8CB6-B895FBEC8C6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42342672"/>
        <c:axId val="742345416"/>
      </c:barChart>
      <c:catAx>
        <c:axId val="742342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45416"/>
        <c:crosses val="autoZero"/>
        <c:auto val="1"/>
        <c:lblAlgn val="ctr"/>
        <c:lblOffset val="100"/>
        <c:noMultiLvlLbl val="0"/>
      </c:catAx>
      <c:valAx>
        <c:axId val="7423454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74234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659367031962600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Actuellement en union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BA0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2B2-402D-8BCF-EA221CDA1175}"/>
              </c:ext>
            </c:extLst>
          </c:dPt>
          <c:dPt>
            <c:idx val="2"/>
            <c:invertIfNegative val="0"/>
            <c:bubble3D val="0"/>
            <c:spPr>
              <a:solidFill>
                <a:srgbClr val="FFBA0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2B2-402D-8BCF-EA221CDA117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N'importe quelle méthode</c:v>
                </c:pt>
                <c:pt idx="1">
                  <c:v>Une méthode moderne</c:v>
                </c:pt>
                <c:pt idx="2">
                  <c:v>Injectables</c:v>
                </c:pt>
                <c:pt idx="3">
                  <c:v>Implants</c:v>
                </c:pt>
                <c:pt idx="4">
                  <c:v>Pilule</c:v>
                </c:pt>
                <c:pt idx="5">
                  <c:v>Condom masculin</c:v>
                </c:pt>
                <c:pt idx="6">
                  <c:v>Une méthode traditionnelle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50</c:v>
                </c:pt>
                <c:pt idx="1">
                  <c:v>43</c:v>
                </c:pt>
                <c:pt idx="2">
                  <c:v>27</c:v>
                </c:pt>
                <c:pt idx="3">
                  <c:v>10</c:v>
                </c:pt>
                <c:pt idx="4">
                  <c:v>3</c:v>
                </c:pt>
                <c:pt idx="5">
                  <c:v>1</c:v>
                </c:pt>
                <c:pt idx="6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2B2-402D-8BCF-EA221CDA11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 en union sexuellement actives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N'importe quelle méthode</c:v>
                </c:pt>
                <c:pt idx="1">
                  <c:v>Une méthode moderne</c:v>
                </c:pt>
                <c:pt idx="2">
                  <c:v>Injectables</c:v>
                </c:pt>
                <c:pt idx="3">
                  <c:v>Implants</c:v>
                </c:pt>
                <c:pt idx="4">
                  <c:v>Pilule</c:v>
                </c:pt>
                <c:pt idx="5">
                  <c:v>Condom masculin</c:v>
                </c:pt>
                <c:pt idx="6">
                  <c:v>Une méthode traditionnelle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55</c:v>
                </c:pt>
                <c:pt idx="1">
                  <c:v>47</c:v>
                </c:pt>
                <c:pt idx="2">
                  <c:v>30</c:v>
                </c:pt>
                <c:pt idx="3">
                  <c:v>8</c:v>
                </c:pt>
                <c:pt idx="4">
                  <c:v>6</c:v>
                </c:pt>
                <c:pt idx="5">
                  <c:v>1</c:v>
                </c:pt>
                <c:pt idx="6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2B2-402D-8BCF-EA221CDA117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742328952"/>
        <c:axId val="742330128"/>
      </c:barChart>
      <c:catAx>
        <c:axId val="742328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30128"/>
        <c:crosses val="autoZero"/>
        <c:auto val="1"/>
        <c:lblAlgn val="ctr"/>
        <c:lblOffset val="100"/>
        <c:noMultiLvlLbl val="0"/>
      </c:catAx>
      <c:valAx>
        <c:axId val="74233012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42328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DF6-4008-B0CE-16C0B088099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DF6-4008-B0CE-16C0B088099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CDF6-4008-B0CE-16C0B08809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43</c:v>
                </c:pt>
                <c:pt idx="1">
                  <c:v>39</c:v>
                </c:pt>
                <c:pt idx="2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DF6-4008-B0CE-16C0B088099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42333656"/>
        <c:axId val="742325424"/>
      </c:barChart>
      <c:catAx>
        <c:axId val="742333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25424"/>
        <c:crosses val="autoZero"/>
        <c:auto val="1"/>
        <c:lblAlgn val="ctr"/>
        <c:lblOffset val="100"/>
        <c:noMultiLvlLbl val="0"/>
      </c:catAx>
      <c:valAx>
        <c:axId val="74232542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42333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02D1-428B-855E-7810328D4F5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2D1-428B-855E-7810328D4F5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</c:v>
                </c:pt>
                <c:pt idx="1">
                  <c:v>Primaire</c:v>
                </c:pt>
                <c:pt idx="2">
                  <c:v>Secondaire 1</c:v>
                </c:pt>
                <c:pt idx="3">
                  <c:v>Secondaire 2</c:v>
                </c:pt>
                <c:pt idx="4">
                  <c:v>Supérieur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30</c:v>
                </c:pt>
                <c:pt idx="1">
                  <c:v>47</c:v>
                </c:pt>
                <c:pt idx="2">
                  <c:v>48</c:v>
                </c:pt>
                <c:pt idx="3">
                  <c:v>42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2D1-428B-855E-7810328D4F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42327776"/>
        <c:axId val="742328560"/>
      </c:barChart>
      <c:catAx>
        <c:axId val="742327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28560"/>
        <c:crosses val="autoZero"/>
        <c:auto val="1"/>
        <c:lblAlgn val="ctr"/>
        <c:lblOffset val="100"/>
        <c:noMultiLvlLbl val="0"/>
      </c:catAx>
      <c:valAx>
        <c:axId val="74232856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423277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AFF-43EF-B2DC-EE4910D93E8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AFF-43EF-B2DC-EE4910D93E8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30</c:v>
                </c:pt>
                <c:pt idx="1">
                  <c:v>44</c:v>
                </c:pt>
                <c:pt idx="2">
                  <c:v>48</c:v>
                </c:pt>
                <c:pt idx="3">
                  <c:v>48</c:v>
                </c:pt>
                <c:pt idx="4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AFF-43EF-B2DC-EE4910D93E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742329736"/>
        <c:axId val="742333264"/>
      </c:barChart>
      <c:catAx>
        <c:axId val="742329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33264"/>
        <c:crosses val="autoZero"/>
        <c:auto val="1"/>
        <c:lblAlgn val="ctr"/>
        <c:lblOffset val="100"/>
        <c:noMultiLvlLbl val="0"/>
      </c:catAx>
      <c:valAx>
        <c:axId val="742333264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423297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3828828196255737E-2"/>
          <c:w val="0.96616035172886816"/>
          <c:h val="0.8544331858319118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E7524B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E7524B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17</c:v>
                </c:pt>
                <c:pt idx="1">
                  <c:v>19</c:v>
                </c:pt>
                <c:pt idx="2">
                  <c:v>27</c:v>
                </c:pt>
                <c:pt idx="3">
                  <c:v>40</c:v>
                </c:pt>
                <c:pt idx="4">
                  <c:v>50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19D-4D3C-B6CC-01692A9B9EE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63500" cap="rnd">
              <a:solidFill>
                <a:srgbClr val="0BB8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0BB8B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4"/>
              <c:layout>
                <c:manualLayout>
                  <c:x val="-2.4479224024412077E-2"/>
                  <c:y val="-3.239784859361774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AEF-411E-812C-4799C730052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</c:v>
                </c:pt>
                <c:pt idx="1">
                  <c:v>10</c:v>
                </c:pt>
                <c:pt idx="2">
                  <c:v>18</c:v>
                </c:pt>
                <c:pt idx="3">
                  <c:v>29</c:v>
                </c:pt>
                <c:pt idx="4">
                  <c:v>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19D-4D3C-B6CC-01692A9B9EE0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742332088"/>
        <c:axId val="742332480"/>
      </c:lineChart>
      <c:catAx>
        <c:axId val="742332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32480"/>
        <c:crosses val="autoZero"/>
        <c:auto val="1"/>
        <c:lblAlgn val="ctr"/>
        <c:lblOffset val="100"/>
        <c:noMultiLvlLbl val="0"/>
      </c:catAx>
      <c:valAx>
        <c:axId val="7423324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742332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Secteur publique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Stérilisation feminine</c:v>
                </c:pt>
                <c:pt idx="1">
                  <c:v>Injectables</c:v>
                </c:pt>
                <c:pt idx="2">
                  <c:v>Implants</c:v>
                </c:pt>
                <c:pt idx="3">
                  <c:v>Condom masculin </c:v>
                </c:pt>
                <c:pt idx="4">
                  <c:v>Pilule</c:v>
                </c:pt>
                <c:pt idx="5">
                  <c:v>DIU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76</c:v>
                </c:pt>
                <c:pt idx="1">
                  <c:v>87</c:v>
                </c:pt>
                <c:pt idx="2">
                  <c:v>78</c:v>
                </c:pt>
                <c:pt idx="3">
                  <c:v>13</c:v>
                </c:pt>
                <c:pt idx="4">
                  <c:v>62</c:v>
                </c:pt>
                <c:pt idx="5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91-4FF7-A089-DE20F0FE4D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Secteur médical privé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Stérilisation feminine</c:v>
                </c:pt>
                <c:pt idx="1">
                  <c:v>Injectables</c:v>
                </c:pt>
                <c:pt idx="2">
                  <c:v>Implants</c:v>
                </c:pt>
                <c:pt idx="3">
                  <c:v>Condom masculin </c:v>
                </c:pt>
                <c:pt idx="4">
                  <c:v>Pilule</c:v>
                </c:pt>
                <c:pt idx="5">
                  <c:v>DIU</c:v>
                </c:pt>
              </c:strCache>
            </c:strRef>
          </c:cat>
          <c:val>
            <c:numRef>
              <c:f>Sheet1!$C$2:$C$7</c:f>
              <c:numCache>
                <c:formatCode>0</c:formatCode>
                <c:ptCount val="6"/>
                <c:pt idx="0">
                  <c:v>25</c:v>
                </c:pt>
                <c:pt idx="1">
                  <c:v>12</c:v>
                </c:pt>
                <c:pt idx="2">
                  <c:v>21</c:v>
                </c:pt>
                <c:pt idx="3">
                  <c:v>32</c:v>
                </c:pt>
                <c:pt idx="4">
                  <c:v>32</c:v>
                </c:pt>
                <c:pt idx="5">
                  <c:v>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91-4FF7-A089-DE20F0FE4D9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Autre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0"/>
              <c:layout>
                <c:manualLayout>
                  <c:x val="-9.7222232854576925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FBECAEF8-ED3A-4133-BF60-27177C09E9E3}" type="VALUE">
                      <a:rPr lang="en-US" smtClean="0"/>
                      <a:pPr/>
                      <a:t>[VALEUR]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D936-4D03-9C27-46DE1D2BE0A0}"/>
                </c:ext>
              </c:extLst>
            </c:dLbl>
            <c:dLbl>
              <c:idx val="1"/>
              <c:layout>
                <c:manualLayout>
                  <c:x val="-6.944445203898207E-3"/>
                  <c:y val="4.83675937122137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CDDE1DD7-5390-4158-B66B-41E28908D069}" type="VALUE">
                      <a:rPr lang="en-US" smtClean="0"/>
                      <a:pPr/>
                      <a:t>[VALEUR]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D936-4D03-9C27-46DE1D2BE0A0}"/>
                </c:ext>
              </c:extLst>
            </c:dLbl>
            <c:dLbl>
              <c:idx val="2"/>
              <c:layout>
                <c:manualLayout>
                  <c:x val="-6.944445203898207E-3"/>
                  <c:y val="-8.8672897448845417E-1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ACFFC220-FDF1-472B-A850-97BBFC659F50}" type="VALUE">
                      <a:rPr lang="en-US" smtClean="0"/>
                      <a:pPr/>
                      <a:t>[VALEUR]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D936-4D03-9C27-46DE1D2BE0A0}"/>
                </c:ext>
              </c:extLst>
            </c:dLbl>
            <c:dLbl>
              <c:idx val="5"/>
              <c:layout>
                <c:manualLayout>
                  <c:x val="-6.944445203898207E-3"/>
                  <c:y val="-2.4183796856106408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9BDE5E42-7EDA-4DDA-8CE8-4A74AD92B834}" type="VALUE">
                      <a:rPr lang="en-US" smtClean="0"/>
                      <a:pPr/>
                      <a:t>[VALEUR]</a:t>
                    </a:fld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D936-4D03-9C27-46DE1D2BE0A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Stérilisation feminine</c:v>
                </c:pt>
                <c:pt idx="1">
                  <c:v>Injectables</c:v>
                </c:pt>
                <c:pt idx="2">
                  <c:v>Implants</c:v>
                </c:pt>
                <c:pt idx="3">
                  <c:v>Condom masculin </c:v>
                </c:pt>
                <c:pt idx="4">
                  <c:v>Pilule</c:v>
                </c:pt>
                <c:pt idx="5">
                  <c:v>DIU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53</c:v>
                </c:pt>
                <c:pt idx="4">
                  <c:v>5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91-4FF7-A089-DE20F0FE4D9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742337576"/>
        <c:axId val="742337968"/>
      </c:barChart>
      <c:catAx>
        <c:axId val="7423375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37968"/>
        <c:crosses val="autoZero"/>
        <c:auto val="1"/>
        <c:lblAlgn val="ctr"/>
        <c:lblOffset val="100"/>
        <c:noMultiLvlLbl val="0"/>
      </c:catAx>
      <c:valAx>
        <c:axId val="742337968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7423375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22570409292476959"/>
          <c:y val="1.9347037484885126E-2"/>
          <c:w val="0.63748060339901613"/>
          <c:h val="6.71226042331165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8B6-44E5-9DD8-8AF5628D0257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8B6-44E5-9DD8-8AF5628D0257}"/>
              </c:ext>
            </c:extLst>
          </c:dPt>
          <c:dPt>
            <c:idx val="3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8B6-44E5-9DD8-8AF5628D025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Possibles effets secondaires ou des problèmes liés à la méthode</c:v>
                </c:pt>
                <c:pt idx="1">
                  <c:v>Ce qu'il fallait faire en cas d'effets secondaires</c:v>
                </c:pt>
                <c:pt idx="2">
                  <c:v>Autres méthodes qui pourraient être utilisées</c:v>
                </c:pt>
                <c:pt idx="3">
                  <c:v>Tous les 3 (Indice information méthode)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29</c:v>
                </c:pt>
                <c:pt idx="1">
                  <c:v>23</c:v>
                </c:pt>
                <c:pt idx="2">
                  <c:v>63</c:v>
                </c:pt>
                <c:pt idx="3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8B6-44E5-9DD8-8AF5628D025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42338752"/>
        <c:axId val="742339144"/>
      </c:barChart>
      <c:catAx>
        <c:axId val="742338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39144"/>
        <c:crosses val="autoZero"/>
        <c:auto val="1"/>
        <c:lblAlgn val="ctr"/>
        <c:lblOffset val="100"/>
        <c:noMultiLvlLbl val="0"/>
      </c:catAx>
      <c:valAx>
        <c:axId val="7423391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74233875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Pour espacer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Besoins non satisifaits</c:v>
                </c:pt>
                <c:pt idx="1">
                  <c:v>Besoins satisfaits</c:v>
                </c:pt>
                <c:pt idx="2">
                  <c:v>Demande totale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</c:v>
                </c:pt>
                <c:pt idx="1">
                  <c:v>29</c:v>
                </c:pt>
                <c:pt idx="2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8C9-4ED6-9B13-AC70E36E93A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Pour limiter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Besoins non satisifaits</c:v>
                </c:pt>
                <c:pt idx="1">
                  <c:v>Besoins satisfaits</c:v>
                </c:pt>
                <c:pt idx="2">
                  <c:v>Demande totale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</c:v>
                </c:pt>
                <c:pt idx="1">
                  <c:v>21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8C9-4ED6-9B13-AC70E36E93A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742341496"/>
        <c:axId val="742341888"/>
      </c:barChart>
      <c:catAx>
        <c:axId val="742341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742341888"/>
        <c:crosses val="autoZero"/>
        <c:auto val="1"/>
        <c:lblAlgn val="ctr"/>
        <c:lblOffset val="100"/>
        <c:noMultiLvlLbl val="0"/>
      </c:catAx>
      <c:valAx>
        <c:axId val="742341888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742341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8/28/2022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8469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Rappeler que les deux méthodes les plus populaires sont les injectables et les implants. </a:t>
            </a:r>
          </a:p>
          <a:p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Prés de 9 utilisatrices des injectables sur 10 (87 %) s’approvisionnent de cette méthode auprès du secteur public. 12 % s’approvisionnent des injectables auprès du secteur médical privé et &lt;1 % auprès des autres sources. </a:t>
            </a:r>
          </a:p>
          <a:p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Parmi les utilisatrices des implants, 78 % s’approvisionnent de cette méthode auprès du secteur public, et 21 % auprès du secteur médical privé.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863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29 % des utilisatrices ont été informées des effets secondaires ou des problèmes liés à la méthode utilisée, 23 % de ce qu’il fallait faire en cas d’effets secondaires et 63 % de l’existence d’autres méthodes qui peuvent être utilisées.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797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15 % des femmes </a:t>
            </a:r>
            <a:r>
              <a:rPr lang="en-US" dirty="0" err="1"/>
              <a:t>en</a:t>
            </a:r>
            <a:r>
              <a:rPr lang="en-US" dirty="0"/>
              <a:t> union</a:t>
            </a:r>
            <a:r>
              <a:rPr lang="en-US" baseline="0" dirty="0"/>
              <a:t> </a:t>
            </a:r>
            <a:r>
              <a:rPr lang="en-US" baseline="0" dirty="0" err="1"/>
              <a:t>ont</a:t>
            </a:r>
            <a:r>
              <a:rPr lang="en-US" baseline="0" dirty="0"/>
              <a:t> des </a:t>
            </a:r>
            <a:r>
              <a:rPr lang="en-US" baseline="0" dirty="0" err="1"/>
              <a:t>besoins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matière de PF non </a:t>
            </a:r>
            <a:r>
              <a:rPr lang="en-US" baseline="0" dirty="0" err="1"/>
              <a:t>satisfaits</a:t>
            </a:r>
            <a:r>
              <a:rPr lang="en-US" baseline="0" dirty="0"/>
              <a:t>, 50 % </a:t>
            </a:r>
            <a:r>
              <a:rPr lang="en-US" baseline="0" dirty="0" err="1"/>
              <a:t>ont</a:t>
            </a:r>
            <a:r>
              <a:rPr lang="en-US" baseline="0" dirty="0"/>
              <a:t> des </a:t>
            </a:r>
            <a:r>
              <a:rPr lang="en-US" baseline="0" dirty="0" err="1"/>
              <a:t>besoins</a:t>
            </a:r>
            <a:r>
              <a:rPr lang="en-US" baseline="0" dirty="0"/>
              <a:t> </a:t>
            </a:r>
            <a:r>
              <a:rPr lang="en-US" baseline="0" dirty="0" err="1"/>
              <a:t>satisfaits</a:t>
            </a:r>
            <a:r>
              <a:rPr lang="en-US" baseline="0" dirty="0"/>
              <a:t>. La </a:t>
            </a:r>
            <a:r>
              <a:rPr lang="en-US" baseline="0" dirty="0" err="1"/>
              <a:t>demande</a:t>
            </a:r>
            <a:r>
              <a:rPr lang="en-US" baseline="0" dirty="0"/>
              <a:t> </a:t>
            </a:r>
            <a:r>
              <a:rPr lang="en-US" baseline="0" dirty="0" err="1"/>
              <a:t>totale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PF et de 64 %. </a:t>
            </a:r>
            <a:r>
              <a:rPr lang="en-US" baseline="0" dirty="0" err="1"/>
              <a:t>Cela</a:t>
            </a:r>
            <a:r>
              <a:rPr lang="en-US" baseline="0" dirty="0"/>
              <a:t> </a:t>
            </a:r>
            <a:r>
              <a:rPr lang="en-US" baseline="0" dirty="0" err="1"/>
              <a:t>veut</a:t>
            </a:r>
            <a:r>
              <a:rPr lang="en-US" baseline="0" dirty="0"/>
              <a:t> dire que 64 % des femmes </a:t>
            </a:r>
            <a:r>
              <a:rPr lang="en-US" baseline="0" dirty="0" err="1"/>
              <a:t>veulent</a:t>
            </a:r>
            <a:r>
              <a:rPr lang="en-US" baseline="0" dirty="0"/>
              <a:t> 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différer la venue d’un enfant ou ne veut plus avoir d’enfant.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442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Plus de trois-quarts </a:t>
            </a:r>
            <a:r>
              <a:rPr lang="en-US" baseline="0" dirty="0"/>
              <a:t>de la </a:t>
            </a:r>
            <a:r>
              <a:rPr lang="en-US" baseline="0" dirty="0" err="1"/>
              <a:t>demande</a:t>
            </a:r>
            <a:r>
              <a:rPr lang="en-US" baseline="0" dirty="0"/>
              <a:t> </a:t>
            </a:r>
            <a:r>
              <a:rPr lang="en-US" baseline="0" dirty="0" err="1"/>
              <a:t>en</a:t>
            </a:r>
            <a:r>
              <a:rPr lang="en-US" baseline="0" dirty="0"/>
              <a:t> PF </a:t>
            </a:r>
            <a:r>
              <a:rPr lang="en-US" baseline="0" dirty="0" err="1"/>
              <a:t>est</a:t>
            </a:r>
            <a:r>
              <a:rPr lang="en-US" baseline="0" dirty="0"/>
              <a:t> </a:t>
            </a:r>
            <a:r>
              <a:rPr lang="en-US" baseline="0" dirty="0" err="1"/>
              <a:t>satisfaite</a:t>
            </a:r>
            <a:r>
              <a:rPr lang="en-US" baseline="0" dirty="0"/>
              <a:t> et deux tiers </a:t>
            </a:r>
            <a:r>
              <a:rPr lang="en-US" baseline="0" dirty="0" err="1"/>
              <a:t>est</a:t>
            </a:r>
            <a:r>
              <a:rPr lang="en-US" baseline="0" dirty="0"/>
              <a:t> </a:t>
            </a:r>
            <a:r>
              <a:rPr lang="en-US" baseline="0" dirty="0" err="1"/>
              <a:t>satisfaite</a:t>
            </a:r>
            <a:r>
              <a:rPr lang="en-US" baseline="0" dirty="0"/>
              <a:t> par des </a:t>
            </a:r>
            <a:r>
              <a:rPr lang="en-US" baseline="0" dirty="0" err="1"/>
              <a:t>méthodes</a:t>
            </a:r>
            <a:r>
              <a:rPr lang="en-US" baseline="0" dirty="0"/>
              <a:t> </a:t>
            </a:r>
            <a:r>
              <a:rPr lang="en-US" baseline="0" dirty="0" err="1"/>
              <a:t>modernes</a:t>
            </a:r>
            <a:r>
              <a:rPr lang="en-US" baseline="0" dirty="0"/>
              <a:t>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2742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tendance des </a:t>
            </a:r>
            <a:r>
              <a:rPr lang="en-US" dirty="0" err="1"/>
              <a:t>besoins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PF non </a:t>
            </a:r>
            <a:r>
              <a:rPr lang="en-US" dirty="0" err="1"/>
              <a:t>satisfaits</a:t>
            </a:r>
            <a:r>
              <a:rPr lang="en-US" dirty="0"/>
              <a:t> a </a:t>
            </a:r>
            <a:r>
              <a:rPr lang="en-US" dirty="0" err="1"/>
              <a:t>diminué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passant de 32 % </a:t>
            </a:r>
            <a:r>
              <a:rPr lang="en-US" dirty="0" err="1"/>
              <a:t>en</a:t>
            </a:r>
            <a:r>
              <a:rPr lang="en-US" dirty="0"/>
              <a:t> 1992 à 15 % </a:t>
            </a:r>
            <a:r>
              <a:rPr lang="en-US" dirty="0" err="1"/>
              <a:t>en</a:t>
            </a:r>
            <a:r>
              <a:rPr lang="en-US" dirty="0"/>
              <a:t> 2021. Par </a:t>
            </a:r>
            <a:r>
              <a:rPr lang="en-US" dirty="0" err="1"/>
              <a:t>contre</a:t>
            </a:r>
            <a:r>
              <a:rPr lang="en-US" dirty="0"/>
              <a:t>, la </a:t>
            </a:r>
            <a:r>
              <a:rPr lang="en-US" dirty="0" err="1"/>
              <a:t>demande</a:t>
            </a:r>
            <a:r>
              <a:rPr lang="en-US" dirty="0"/>
              <a:t> </a:t>
            </a:r>
            <a:r>
              <a:rPr lang="en-US" dirty="0" err="1"/>
              <a:t>totale</a:t>
            </a:r>
            <a:r>
              <a:rPr lang="en-US" dirty="0"/>
              <a:t> a </a:t>
            </a:r>
            <a:r>
              <a:rPr lang="en-US" dirty="0" err="1"/>
              <a:t>légèrement</a:t>
            </a:r>
            <a:r>
              <a:rPr lang="en-US" dirty="0"/>
              <a:t> </a:t>
            </a:r>
            <a:r>
              <a:rPr lang="en-US" dirty="0" err="1"/>
              <a:t>diminué</a:t>
            </a:r>
            <a:r>
              <a:rPr lang="en-US" dirty="0"/>
              <a:t> entre 1992 et 1997 et </a:t>
            </a:r>
            <a:r>
              <a:rPr lang="en-US" dirty="0" err="1"/>
              <a:t>puis</a:t>
            </a:r>
            <a:r>
              <a:rPr lang="en-US" dirty="0"/>
              <a:t> </a:t>
            </a:r>
            <a:r>
              <a:rPr lang="en-US" dirty="0" err="1"/>
              <a:t>elle</a:t>
            </a:r>
            <a:r>
              <a:rPr lang="en-US" dirty="0"/>
              <a:t> a </a:t>
            </a:r>
            <a:r>
              <a:rPr lang="en-US" dirty="0" err="1"/>
              <a:t>augmenté</a:t>
            </a:r>
            <a:r>
              <a:rPr lang="en-US" dirty="0"/>
              <a:t> </a:t>
            </a:r>
            <a:r>
              <a:rPr lang="en-US" dirty="0" err="1"/>
              <a:t>jusqu’à</a:t>
            </a:r>
            <a:r>
              <a:rPr lang="en-US" dirty="0"/>
              <a:t> 64 % </a:t>
            </a:r>
            <a:r>
              <a:rPr lang="en-US" dirty="0" err="1"/>
              <a:t>en</a:t>
            </a:r>
            <a:r>
              <a:rPr lang="en-US" dirty="0"/>
              <a:t> 2021. La </a:t>
            </a:r>
            <a:r>
              <a:rPr lang="en-US" dirty="0" err="1"/>
              <a:t>demande</a:t>
            </a:r>
            <a:r>
              <a:rPr lang="en-US" dirty="0"/>
              <a:t> </a:t>
            </a:r>
            <a:r>
              <a:rPr lang="en-US" dirty="0" err="1"/>
              <a:t>satisfaite</a:t>
            </a:r>
            <a:r>
              <a:rPr lang="en-US" dirty="0"/>
              <a:t> par des </a:t>
            </a:r>
            <a:r>
              <a:rPr lang="en-US" dirty="0" err="1"/>
              <a:t>méthodes</a:t>
            </a:r>
            <a:r>
              <a:rPr lang="en-US" dirty="0"/>
              <a:t> </a:t>
            </a:r>
            <a:r>
              <a:rPr lang="en-US" dirty="0" err="1"/>
              <a:t>modernes</a:t>
            </a:r>
            <a:r>
              <a:rPr lang="en-US" dirty="0"/>
              <a:t> a </a:t>
            </a:r>
            <a:r>
              <a:rPr lang="en-US" dirty="0" err="1"/>
              <a:t>augmenté</a:t>
            </a:r>
            <a:r>
              <a:rPr lang="en-US" dirty="0"/>
              <a:t> </a:t>
            </a:r>
            <a:r>
              <a:rPr lang="en-US" dirty="0" err="1"/>
              <a:t>en</a:t>
            </a:r>
            <a:r>
              <a:rPr lang="en-US" dirty="0"/>
              <a:t> passant de 11 % </a:t>
            </a:r>
            <a:r>
              <a:rPr lang="en-US" dirty="0" err="1"/>
              <a:t>en</a:t>
            </a:r>
            <a:r>
              <a:rPr lang="en-US" dirty="0"/>
              <a:t> 1992 à 66 % </a:t>
            </a:r>
            <a:r>
              <a:rPr lang="en-US" dirty="0" err="1"/>
              <a:t>en</a:t>
            </a:r>
            <a:r>
              <a:rPr lang="en-US" dirty="0"/>
              <a:t> 2021.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9335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Parmi les non </a:t>
            </a:r>
            <a:r>
              <a:rPr lang="en-US" dirty="0" err="1"/>
              <a:t>utilisatrices</a:t>
            </a:r>
            <a:r>
              <a:rPr lang="en-US" dirty="0"/>
              <a:t> de la contraception,</a:t>
            </a:r>
            <a:r>
              <a:rPr lang="en-US" baseline="0" dirty="0"/>
              <a:t> la </a:t>
            </a:r>
            <a:r>
              <a:rPr lang="en-US" baseline="0" dirty="0" err="1"/>
              <a:t>moitié</a:t>
            </a:r>
            <a:r>
              <a:rPr lang="en-US" baseline="0" dirty="0"/>
              <a:t> </a:t>
            </a:r>
            <a:r>
              <a:rPr lang="en-US" baseline="0" dirty="0" err="1"/>
              <a:t>n’ont</a:t>
            </a:r>
            <a:r>
              <a:rPr lang="en-US" baseline="0" dirty="0"/>
              <a:t> pas </a:t>
            </a:r>
            <a:r>
              <a:rPr lang="en-US" baseline="0" dirty="0" err="1"/>
              <a:t>l’intention</a:t>
            </a:r>
            <a:r>
              <a:rPr lang="en-US" baseline="0" dirty="0"/>
              <a:t> de </a:t>
            </a:r>
            <a:r>
              <a:rPr lang="en-US" baseline="0" dirty="0" err="1"/>
              <a:t>l’utiliser</a:t>
            </a:r>
            <a:r>
              <a:rPr lang="en-US" baseline="0" dirty="0"/>
              <a:t>, 47 % </a:t>
            </a:r>
            <a:r>
              <a:rPr lang="en-US" baseline="0" dirty="0" err="1"/>
              <a:t>ont</a:t>
            </a:r>
            <a:r>
              <a:rPr lang="en-US" baseline="0" dirty="0"/>
              <a:t> </a:t>
            </a:r>
            <a:r>
              <a:rPr lang="en-US" baseline="0" dirty="0" err="1"/>
              <a:t>l’intention</a:t>
            </a:r>
            <a:r>
              <a:rPr lang="en-US" baseline="0" dirty="0"/>
              <a:t> de </a:t>
            </a:r>
            <a:r>
              <a:rPr lang="en-US" baseline="0" dirty="0" err="1"/>
              <a:t>l’utiliser</a:t>
            </a:r>
            <a:r>
              <a:rPr lang="en-US" baseline="0" dirty="0"/>
              <a:t>, et 4 % ne </a:t>
            </a:r>
            <a:r>
              <a:rPr lang="en-US" baseline="0" dirty="0" err="1"/>
              <a:t>sont</a:t>
            </a:r>
            <a:r>
              <a:rPr lang="en-US" baseline="0" dirty="0"/>
              <a:t> pas </a:t>
            </a:r>
            <a:r>
              <a:rPr lang="en-US" baseline="0" dirty="0" err="1"/>
              <a:t>sûres</a:t>
            </a:r>
            <a:r>
              <a:rPr lang="en-US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30179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41 % des femmes et 36 % des</a:t>
            </a:r>
            <a:r>
              <a:rPr lang="en-US" baseline="0" dirty="0"/>
              <a:t> hommes </a:t>
            </a:r>
            <a:r>
              <a:rPr lang="en-US" baseline="0" dirty="0" err="1"/>
              <a:t>n’ont</a:t>
            </a:r>
            <a:r>
              <a:rPr lang="en-US" baseline="0" dirty="0"/>
              <a:t> </a:t>
            </a:r>
            <a:r>
              <a:rPr lang="en-US" baseline="0" dirty="0" err="1"/>
              <a:t>été</a:t>
            </a:r>
            <a:r>
              <a:rPr lang="en-US" baseline="0" dirty="0"/>
              <a:t> exposés aux messages sur la PF au </a:t>
            </a:r>
            <a:r>
              <a:rPr lang="en-US" baseline="0" dirty="0" err="1"/>
              <a:t>cours</a:t>
            </a:r>
            <a:r>
              <a:rPr lang="en-US" baseline="0" dirty="0"/>
              <a:t> des </a:t>
            </a:r>
            <a:r>
              <a:rPr lang="en-US" b="1" baseline="0" dirty="0">
                <a:solidFill>
                  <a:srgbClr val="FF0000"/>
                </a:solidFill>
              </a:rPr>
              <a:t>12</a:t>
            </a:r>
            <a:r>
              <a:rPr lang="en-US" baseline="0" dirty="0"/>
              <a:t> </a:t>
            </a:r>
            <a:r>
              <a:rPr lang="en-US" baseline="0" dirty="0" err="1"/>
              <a:t>derniers</a:t>
            </a:r>
            <a:r>
              <a:rPr lang="en-US" baseline="0" dirty="0"/>
              <a:t> </a:t>
            </a:r>
            <a:r>
              <a:rPr lang="en-US" baseline="0" dirty="0" err="1"/>
              <a:t>mois</a:t>
            </a:r>
            <a:r>
              <a:rPr lang="en-US" baseline="0" dirty="0"/>
              <a:t>. La radio </a:t>
            </a:r>
            <a:r>
              <a:rPr lang="en-US" baseline="0" dirty="0" err="1"/>
              <a:t>est</a:t>
            </a:r>
            <a:r>
              <a:rPr lang="en-US" baseline="0" dirty="0"/>
              <a:t> la source la plus frequent pour les femmes et les hommes.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5007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 </a:t>
            </a:r>
            <a:r>
              <a:rPr lang="en-US" dirty="0" err="1"/>
              <a:t>grande</a:t>
            </a:r>
            <a:r>
              <a:rPr lang="en-US" baseline="0" dirty="0"/>
              <a:t> </a:t>
            </a:r>
            <a:r>
              <a:rPr lang="en-US" baseline="0" dirty="0" err="1"/>
              <a:t>majorité</a:t>
            </a:r>
            <a:r>
              <a:rPr lang="en-US" baseline="0" dirty="0"/>
              <a:t> des non </a:t>
            </a:r>
            <a:r>
              <a:rPr lang="en-US" baseline="0" dirty="0" err="1"/>
              <a:t>utilisatrices</a:t>
            </a:r>
            <a:r>
              <a:rPr lang="en-US" baseline="0" dirty="0"/>
              <a:t> de la contraception, </a:t>
            </a:r>
            <a:r>
              <a:rPr lang="en-US" baseline="0" dirty="0" err="1"/>
              <a:t>n’ont</a:t>
            </a:r>
            <a:r>
              <a:rPr lang="en-US" baseline="0" dirty="0"/>
              <a:t> </a:t>
            </a:r>
            <a:r>
              <a:rPr lang="en-US" baseline="0" dirty="0" err="1"/>
              <a:t>parlé</a:t>
            </a:r>
            <a:r>
              <a:rPr lang="en-US" baseline="0" dirty="0"/>
              <a:t> de PF </a:t>
            </a:r>
            <a:r>
              <a:rPr lang="en-US" baseline="0" dirty="0" err="1"/>
              <a:t>ni</a:t>
            </a:r>
            <a:r>
              <a:rPr lang="en-US" baseline="0" dirty="0"/>
              <a:t> avec un agent de terrain </a:t>
            </a:r>
            <a:r>
              <a:rPr lang="en-US" baseline="0" dirty="0" err="1"/>
              <a:t>ni</a:t>
            </a:r>
            <a:r>
              <a:rPr lang="en-US" baseline="0" dirty="0"/>
              <a:t> dans un </a:t>
            </a:r>
            <a:r>
              <a:rPr lang="en-US" baseline="0" dirty="0" err="1"/>
              <a:t>établissement</a:t>
            </a:r>
            <a:r>
              <a:rPr lang="en-US" baseline="0" dirty="0"/>
              <a:t> de </a:t>
            </a:r>
            <a:r>
              <a:rPr lang="en-US" baseline="0" dirty="0" err="1"/>
              <a:t>santé</a:t>
            </a:r>
            <a:r>
              <a:rPr lang="en-US" baseline="0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51032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64102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6906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Presque </a:t>
            </a:r>
            <a:r>
              <a:rPr lang="en-US" dirty="0" err="1"/>
              <a:t>toutes</a:t>
            </a:r>
            <a:r>
              <a:rPr lang="en-US" baseline="0" dirty="0"/>
              <a:t> les femmes </a:t>
            </a:r>
            <a:r>
              <a:rPr lang="en-US" baseline="0" dirty="0" err="1"/>
              <a:t>en</a:t>
            </a:r>
            <a:r>
              <a:rPr lang="en-US" baseline="0" dirty="0"/>
              <a:t> union </a:t>
            </a:r>
            <a:r>
              <a:rPr lang="en-US" baseline="0" dirty="0" err="1"/>
              <a:t>connaissent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méthode</a:t>
            </a:r>
            <a:r>
              <a:rPr lang="en-US" baseline="0" dirty="0"/>
              <a:t> contraceptive </a:t>
            </a:r>
            <a:r>
              <a:rPr lang="en-US" baseline="0" dirty="0" err="1"/>
              <a:t>moderne</a:t>
            </a:r>
            <a:r>
              <a:rPr lang="en-US" baseline="0" dirty="0"/>
              <a:t>, </a:t>
            </a:r>
            <a:r>
              <a:rPr lang="en-US" baseline="0" dirty="0" err="1"/>
              <a:t>mais</a:t>
            </a:r>
            <a:r>
              <a:rPr lang="en-US" baseline="0" dirty="0"/>
              <a:t> 43 %  des femmes </a:t>
            </a:r>
            <a:r>
              <a:rPr lang="en-US" baseline="0" dirty="0" err="1"/>
              <a:t>en</a:t>
            </a:r>
            <a:r>
              <a:rPr lang="en-US" baseline="0" dirty="0"/>
              <a:t> union </a:t>
            </a:r>
            <a:r>
              <a:rPr lang="en-US" baseline="0" dirty="0" err="1"/>
              <a:t>utilisent</a:t>
            </a:r>
            <a:r>
              <a:rPr lang="en-US" baseline="0" dirty="0"/>
              <a:t> </a:t>
            </a:r>
            <a:r>
              <a:rPr lang="en-US" baseline="0" dirty="0" err="1"/>
              <a:t>cette</a:t>
            </a:r>
            <a:r>
              <a:rPr lang="en-US" baseline="0" dirty="0"/>
              <a:t> </a:t>
            </a:r>
            <a:r>
              <a:rPr lang="en-US" baseline="0" dirty="0" err="1"/>
              <a:t>méthode</a:t>
            </a:r>
            <a:r>
              <a:rPr lang="en-US" baseline="0" dirty="0"/>
              <a:t>,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784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50 % des</a:t>
            </a:r>
            <a:r>
              <a:rPr lang="en-US" baseline="0" dirty="0"/>
              <a:t> femmes </a:t>
            </a:r>
            <a:r>
              <a:rPr lang="en-US" baseline="0" dirty="0" err="1"/>
              <a:t>en</a:t>
            </a:r>
            <a:r>
              <a:rPr lang="en-US" baseline="0" dirty="0"/>
              <a:t> union et 55 % des femmes non </a:t>
            </a:r>
            <a:r>
              <a:rPr lang="en-US" baseline="0" dirty="0" err="1"/>
              <a:t>en</a:t>
            </a:r>
            <a:r>
              <a:rPr lang="en-US" baseline="0" dirty="0"/>
              <a:t> union et </a:t>
            </a:r>
            <a:r>
              <a:rPr lang="en-US" baseline="0" dirty="0" err="1"/>
              <a:t>sexuellement</a:t>
            </a:r>
            <a:r>
              <a:rPr lang="en-US" baseline="0" dirty="0"/>
              <a:t> actives </a:t>
            </a:r>
            <a:r>
              <a:rPr lang="en-US" baseline="0" dirty="0" err="1"/>
              <a:t>utilisent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méthode</a:t>
            </a:r>
            <a:r>
              <a:rPr lang="en-US" baseline="0" dirty="0"/>
              <a:t> </a:t>
            </a:r>
            <a:r>
              <a:rPr lang="en-US" baseline="0" dirty="0" err="1"/>
              <a:t>quelconque</a:t>
            </a:r>
            <a:r>
              <a:rPr lang="en-US" baseline="0" dirty="0"/>
              <a:t> de contraception. Les injectables </a:t>
            </a:r>
            <a:r>
              <a:rPr lang="en-US" baseline="0" dirty="0" err="1"/>
              <a:t>sont</a:t>
            </a:r>
            <a:r>
              <a:rPr lang="en-US" baseline="0" dirty="0"/>
              <a:t> la </a:t>
            </a:r>
            <a:r>
              <a:rPr lang="en-US" baseline="0" dirty="0" err="1"/>
              <a:t>méthode</a:t>
            </a:r>
            <a:r>
              <a:rPr lang="en-US" baseline="0" dirty="0"/>
              <a:t> la plus </a:t>
            </a:r>
            <a:r>
              <a:rPr lang="en-US" baseline="0" dirty="0" err="1"/>
              <a:t>populaire</a:t>
            </a:r>
            <a:r>
              <a:rPr lang="en-US" baseline="0" dirty="0"/>
              <a:t> </a:t>
            </a:r>
            <a:r>
              <a:rPr lang="en-US" baseline="0" dirty="0" err="1"/>
              <a:t>parmi</a:t>
            </a:r>
            <a:r>
              <a:rPr lang="en-US" baseline="0" dirty="0"/>
              <a:t> les femmes </a:t>
            </a:r>
            <a:r>
              <a:rPr lang="en-US" baseline="0" dirty="0" err="1"/>
              <a:t>en</a:t>
            </a:r>
            <a:r>
              <a:rPr lang="en-US" baseline="0" dirty="0"/>
              <a:t> union et les femmes non </a:t>
            </a:r>
            <a:r>
              <a:rPr lang="en-US" baseline="0" dirty="0" err="1"/>
              <a:t>en</a:t>
            </a:r>
            <a:r>
              <a:rPr lang="en-US" baseline="0" dirty="0"/>
              <a:t> union et </a:t>
            </a:r>
            <a:r>
              <a:rPr lang="en-US" baseline="0" dirty="0" err="1"/>
              <a:t>sexuellement</a:t>
            </a:r>
            <a:r>
              <a:rPr lang="en-US" baseline="0" dirty="0"/>
              <a:t> actives.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8301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b="0" i="0" u="none" strike="noStrike" baseline="0" dirty="0">
                <a:solidFill>
                  <a:srgbClr val="211D1E"/>
                </a:solidFill>
                <a:latin typeface="Book Antiqua" panose="02040602050305030304" pitchFamily="18" charset="0"/>
              </a:rPr>
              <a:t>L’utilisation des méthodes contraceptives modernes est légèrement plus élevée en milieu rural (44 %) que dans le milieu urbain (39 %).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359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b="0" i="0" u="none" strike="noStrike" baseline="0" dirty="0">
                <a:solidFill>
                  <a:srgbClr val="211D1E"/>
                </a:solidFill>
                <a:latin typeface="Book Antiqua" panose="02040602050305030304" pitchFamily="18" charset="0"/>
              </a:rPr>
              <a:t>En fonction du niveau d’instruction, c’est parmi les femmes ayant le niveau supérieur que l’utilisation des méthodes modernes est la plus faible (27 %), suivi des femmes sans niveau d’instruction (30 %). C’est parmi les femmes ayant le niveau secondaire 1 que le niveau d’utilisation est le plus élevé (48 %), suivi des femmes ayant le niveau primaire (47 %).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1706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Par quintile de bien-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économique</a:t>
            </a:r>
            <a:r>
              <a:rPr lang="en-US" dirty="0"/>
              <a:t>, </a:t>
            </a:r>
            <a:r>
              <a:rPr lang="en-US" dirty="0" err="1"/>
              <a:t>l’utilisation</a:t>
            </a:r>
            <a:r>
              <a:rPr lang="en-US" dirty="0"/>
              <a:t> des </a:t>
            </a:r>
            <a:r>
              <a:rPr lang="en-US" dirty="0" err="1"/>
              <a:t>méthodes</a:t>
            </a:r>
            <a:r>
              <a:rPr lang="en-US" dirty="0"/>
              <a:t> contraceptives </a:t>
            </a:r>
            <a:r>
              <a:rPr lang="en-US" dirty="0" err="1"/>
              <a:t>modernes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le plus </a:t>
            </a:r>
            <a:r>
              <a:rPr lang="en-US" dirty="0" err="1"/>
              <a:t>élevé</a:t>
            </a:r>
            <a:r>
              <a:rPr lang="en-US" dirty="0"/>
              <a:t> </a:t>
            </a:r>
            <a:r>
              <a:rPr lang="en-US" dirty="0" err="1"/>
              <a:t>parmi</a:t>
            </a:r>
            <a:r>
              <a:rPr lang="en-US" dirty="0"/>
              <a:t> les femmes des quintiles </a:t>
            </a:r>
            <a:r>
              <a:rPr lang="en-US" dirty="0" err="1"/>
              <a:t>moyen</a:t>
            </a:r>
            <a:r>
              <a:rPr lang="en-US" dirty="0"/>
              <a:t> et </a:t>
            </a:r>
            <a:r>
              <a:rPr lang="en-US" dirty="0" err="1"/>
              <a:t>quatrième</a:t>
            </a:r>
            <a:r>
              <a:rPr lang="en-US" dirty="0"/>
              <a:t>, à 48 %, et </a:t>
            </a:r>
            <a:r>
              <a:rPr lang="en-US" dirty="0" err="1"/>
              <a:t>l’utilisation</a:t>
            </a:r>
            <a:r>
              <a:rPr lang="en-US" dirty="0"/>
              <a:t> des </a:t>
            </a:r>
            <a:r>
              <a:rPr lang="en-US" dirty="0" err="1"/>
              <a:t>méthodes</a:t>
            </a:r>
            <a:r>
              <a:rPr lang="en-US" dirty="0"/>
              <a:t> </a:t>
            </a:r>
            <a:r>
              <a:rPr lang="en-US" dirty="0" err="1"/>
              <a:t>modernes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le plus bas </a:t>
            </a:r>
            <a:r>
              <a:rPr lang="en-US" dirty="0" err="1"/>
              <a:t>parmi</a:t>
            </a:r>
            <a:r>
              <a:rPr lang="en-US" dirty="0"/>
              <a:t> les femmes du quintile le plus bas.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0244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L’utilisation des méthodes modernes par les femmes en union varie selon la région, passant d’un minimum de 10 % à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Androy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à un maximum de 56 % à Haute </a:t>
            </a:r>
            <a:r>
              <a:rPr lang="fr-FR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Matsiatra</a:t>
            </a: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6768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L’utilisation de n’importe quelle méthode de planification familiale et des méthodes modernes parmi les femmes en union ont augmenté depuis 1992.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891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</a:t>
            </a:r>
            <a:r>
              <a:rPr lang="fr-FR" sz="4400" baseline="0" noProof="0" dirty="0"/>
              <a:t> et de Santé à Madagascar (EDSMD-V) 2021</a:t>
            </a:r>
            <a:endParaRPr lang="fr-FR" sz="4400" noProof="0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A9DA17D7-57BD-60E0-F245-2A3BCF6173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2F8CDE6-A98A-B783-4D6E-066D9729181D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A4E0AA-4862-F2FA-AFF3-DE657EE52FE0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</a:t>
            </a:r>
            <a:br>
              <a:rPr lang="en-GB" noProof="0" dirty="0"/>
            </a:br>
            <a:r>
              <a:rPr lang="en-GB" noProof="0" dirty="0"/>
              <a:t>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Thirdlevel</a:t>
            </a:r>
            <a:endParaRPr lang="fr-FR" noProof="0" dirty="0"/>
          </a:p>
          <a:p>
            <a:pPr lvl="3"/>
            <a:r>
              <a:rPr lang="fr-FR" noProof="0" dirty="0" err="1"/>
              <a:t>Fourthlevel</a:t>
            </a:r>
            <a:endParaRPr lang="fr-FR" noProof="0" dirty="0"/>
          </a:p>
          <a:p>
            <a:pPr lvl="4"/>
            <a:r>
              <a:rPr lang="fr-FR" noProof="0" dirty="0" err="1"/>
              <a:t>Fifthlevel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661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Planification Familiale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684343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>
                <a:solidFill>
                  <a:schemeClr val="bg1"/>
                </a:solidFill>
              </a:rPr>
              <a:t>Suivez-nous sur Twitter!  </a:t>
            </a:r>
          </a:p>
          <a:p>
            <a:pPr algn="r"/>
            <a:r>
              <a:rPr lang="en-US" sz="2000" i="1" dirty="0">
                <a:solidFill>
                  <a:schemeClr val="bg1"/>
                </a:solidFill>
              </a:rPr>
              <a:t>#Madagascar EDS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9526"/>
            <a:ext cx="4418729" cy="2916937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</a:pPr>
            <a:r>
              <a:rPr lang="fr-FR" sz="3200" dirty="0"/>
              <a:t>Connaissance et utilisation</a:t>
            </a:r>
          </a:p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Source d’approvisionnement des méthodes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Demande en planification familiale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Utilisation future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4673EF-831D-EE6C-003E-148D1455681D}"/>
              </a:ext>
            </a:extLst>
          </p:cNvPr>
          <p:cNvSpPr txBox="1"/>
          <p:nvPr/>
        </p:nvSpPr>
        <p:spPr>
          <a:xfrm>
            <a:off x="4397026" y="618103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UNICEF/UN0314604/</a:t>
            </a:r>
            <a:r>
              <a:rPr lang="fr-FR" sz="1200" dirty="0" err="1"/>
              <a:t>Pudlowski</a:t>
            </a:r>
            <a:r>
              <a:rPr lang="fr-FR" sz="1200" dirty="0"/>
              <a:t> 2015</a:t>
            </a:r>
          </a:p>
        </p:txBody>
      </p:sp>
      <p:pic>
        <p:nvPicPr>
          <p:cNvPr id="6" name="Picture 5" descr="A picture containing indoor, floor, person, wall&#10;&#10;Description automatically generated">
            <a:extLst>
              <a:ext uri="{FF2B5EF4-FFF2-40B4-BE49-F238E27FC236}">
                <a16:creationId xmlns:a16="http://schemas.microsoft.com/office/drawing/2014/main" id="{1330264F-208D-0793-40A5-B828E87C735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216" y="1477457"/>
            <a:ext cx="3094049" cy="46410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429535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Source </a:t>
            </a:r>
            <a:r>
              <a:rPr lang="fr-FR" dirty="0"/>
              <a:t>d’approvisionnement </a:t>
            </a:r>
            <a:r>
              <a:rPr lang="fr-FR" noProof="0" dirty="0"/>
              <a:t>des méthodes contraceptives modernes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3023193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912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 utilisatrices de 15-49 ans par source d’approvisionnement la plus récente</a:t>
            </a:r>
          </a:p>
        </p:txBody>
      </p:sp>
    </p:spTree>
    <p:extLst>
      <p:ext uri="{BB962C8B-B14F-4D97-AF65-F5344CB8AC3E}">
        <p14:creationId xmlns:p14="http://schemas.microsoft.com/office/powerpoint/2010/main" val="23588024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Choix informé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28522608"/>
              </p:ext>
            </p:extLst>
          </p:nvPr>
        </p:nvGraphicFramePr>
        <p:xfrm>
          <a:off x="461963" y="1735138"/>
          <a:ext cx="8256587" cy="51228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912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Pourcentage des femmes, dont la dernière période d’utilisation d’une méthode moderne a commencé dans les 5années ayant précédé l’enquête, ayant été informé de :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3422274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9526"/>
            <a:ext cx="4418729" cy="2916937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</a:pPr>
            <a:r>
              <a:rPr lang="fr-FR" sz="3200" dirty="0"/>
              <a:t>Connaissance et utilisation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Source d’approvisionnement des méthodes</a:t>
            </a:r>
          </a:p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Demande en planification familiale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Utilisation future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C2E299-F110-3D6B-A79A-A404C11499CC}"/>
              </a:ext>
            </a:extLst>
          </p:cNvPr>
          <p:cNvSpPr txBox="1"/>
          <p:nvPr/>
        </p:nvSpPr>
        <p:spPr>
          <a:xfrm>
            <a:off x="4397026" y="618103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UNICEF/UN0314604/</a:t>
            </a:r>
            <a:r>
              <a:rPr lang="fr-FR" sz="1200" dirty="0" err="1"/>
              <a:t>Pudlowski</a:t>
            </a:r>
            <a:r>
              <a:rPr lang="fr-FR" sz="1200" dirty="0"/>
              <a:t> 2015</a:t>
            </a:r>
          </a:p>
        </p:txBody>
      </p:sp>
      <p:pic>
        <p:nvPicPr>
          <p:cNvPr id="6" name="Picture 5" descr="A picture containing indoor, floor, person, wall&#10;&#10;Description automatically generated">
            <a:extLst>
              <a:ext uri="{FF2B5EF4-FFF2-40B4-BE49-F238E27FC236}">
                <a16:creationId xmlns:a16="http://schemas.microsoft.com/office/drawing/2014/main" id="{F8607DE9-12D3-AD96-ED22-1C2D5AF10F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216" y="1477457"/>
            <a:ext cx="3094049" cy="46410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363916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1307"/>
            <a:ext cx="9144000" cy="1231900"/>
          </a:xfrm>
        </p:spPr>
        <p:txBody>
          <a:bodyPr>
            <a:normAutofit/>
          </a:bodyPr>
          <a:lstStyle/>
          <a:p>
            <a:r>
              <a:rPr lang="fr-FR" noProof="0" dirty="0"/>
              <a:t>Besoins et demande en matière de PF</a:t>
            </a: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449298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0" y="108140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 ayant des besoins non satisfaits et satisfaits en matière de PF et la demande totale en PF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9F73A8-C1BD-29E2-3D41-9484B0A78795}"/>
              </a:ext>
            </a:extLst>
          </p:cNvPr>
          <p:cNvSpPr txBox="1"/>
          <p:nvPr/>
        </p:nvSpPr>
        <p:spPr>
          <a:xfrm>
            <a:off x="1400175" y="5251450"/>
            <a:ext cx="49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15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EF1648-1252-96D7-2C78-B5464EEA0CD0}"/>
              </a:ext>
            </a:extLst>
          </p:cNvPr>
          <p:cNvSpPr txBox="1"/>
          <p:nvPr/>
        </p:nvSpPr>
        <p:spPr>
          <a:xfrm>
            <a:off x="3508375" y="3581059"/>
            <a:ext cx="49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50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4B49643-823F-9A1E-FA99-1D8D912CF363}"/>
              </a:ext>
            </a:extLst>
          </p:cNvPr>
          <p:cNvSpPr txBox="1"/>
          <p:nvPr/>
        </p:nvSpPr>
        <p:spPr>
          <a:xfrm>
            <a:off x="5629275" y="2935595"/>
            <a:ext cx="495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64</a:t>
            </a:r>
          </a:p>
        </p:txBody>
      </p:sp>
    </p:spTree>
    <p:extLst>
      <p:ext uri="{BB962C8B-B14F-4D97-AF65-F5344CB8AC3E}">
        <p14:creationId xmlns:p14="http://schemas.microsoft.com/office/powerpoint/2010/main" val="18386942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Demande en PF satisfaite</a:t>
            </a:r>
          </a:p>
        </p:txBody>
      </p:sp>
      <p:graphicFrame>
        <p:nvGraphicFramePr>
          <p:cNvPr id="51" name="Content Placeholder 5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9596096"/>
              </p:ext>
            </p:extLst>
          </p:nvPr>
        </p:nvGraphicFramePr>
        <p:xfrm>
          <a:off x="467139" y="1606550"/>
          <a:ext cx="823954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TextBox 51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 dont la demande en PF est : </a:t>
            </a:r>
          </a:p>
        </p:txBody>
      </p:sp>
    </p:spTree>
    <p:extLst>
      <p:ext uri="{BB962C8B-B14F-4D97-AF65-F5344CB8AC3E}">
        <p14:creationId xmlns:p14="http://schemas.microsoft.com/office/powerpoint/2010/main" val="32131196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Tendances de la demande en PF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6107737"/>
              </p:ext>
            </p:extLst>
          </p:nvPr>
        </p:nvGraphicFramePr>
        <p:xfrm>
          <a:off x="461963" y="1450737"/>
          <a:ext cx="8256587" cy="540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50742" y="5453429"/>
            <a:ext cx="4498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Demande satisfaite par des méthodes modernes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05094" y="3059668"/>
            <a:ext cx="2447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5"/>
                </a:solidFill>
              </a:rPr>
              <a:t>Demande totale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965820" y="4470583"/>
            <a:ext cx="4498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Besoins non satisfaits</a:t>
            </a:r>
          </a:p>
        </p:txBody>
      </p:sp>
    </p:spTree>
    <p:extLst>
      <p:ext uri="{BB962C8B-B14F-4D97-AF65-F5344CB8AC3E}">
        <p14:creationId xmlns:p14="http://schemas.microsoft.com/office/powerpoint/2010/main" val="25272760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9526"/>
            <a:ext cx="4418729" cy="2916937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</a:pPr>
            <a:r>
              <a:rPr lang="fr-FR" sz="3200" dirty="0"/>
              <a:t>Connaissance et utilisation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Source d’approvisionnement des méthodes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Demande en planification familiale</a:t>
            </a:r>
          </a:p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Utilisation future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B442CD-7741-B47E-D473-DB1ECC60267A}"/>
              </a:ext>
            </a:extLst>
          </p:cNvPr>
          <p:cNvSpPr txBox="1"/>
          <p:nvPr/>
        </p:nvSpPr>
        <p:spPr>
          <a:xfrm>
            <a:off x="4397026" y="618103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UNICEF/UN0314604/</a:t>
            </a:r>
            <a:r>
              <a:rPr lang="fr-FR" sz="1200" dirty="0" err="1"/>
              <a:t>Pudlowski</a:t>
            </a:r>
            <a:r>
              <a:rPr lang="fr-FR" sz="1200" dirty="0"/>
              <a:t> 2015</a:t>
            </a:r>
          </a:p>
        </p:txBody>
      </p:sp>
      <p:pic>
        <p:nvPicPr>
          <p:cNvPr id="6" name="Picture 5" descr="A picture containing indoor, floor, person, wall&#10;&#10;Description automatically generated">
            <a:extLst>
              <a:ext uri="{FF2B5EF4-FFF2-40B4-BE49-F238E27FC236}">
                <a16:creationId xmlns:a16="http://schemas.microsoft.com/office/drawing/2014/main" id="{839F8581-C734-BE12-561D-7AA4674E78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216" y="1477457"/>
            <a:ext cx="3094049" cy="46410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7143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future de la contraception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08140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 en union </a:t>
            </a:r>
          </a:p>
          <a:p>
            <a:pPr algn="ctr"/>
            <a:r>
              <a:rPr lang="fr-FR" i="1" dirty="0"/>
              <a:t>qui n’utilisent pas de la PF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06453214"/>
              </p:ext>
            </p:extLst>
          </p:nvPr>
        </p:nvGraphicFramePr>
        <p:xfrm>
          <a:off x="461963" y="1860698"/>
          <a:ext cx="8256587" cy="48378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222091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Source d’exposition</a:t>
            </a:r>
            <a:r>
              <a:rPr lang="fr-FR" noProof="0" dirty="0"/>
              <a:t> aux messages sur la PF</a:t>
            </a:r>
          </a:p>
        </p:txBody>
      </p:sp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41926322"/>
              </p:ext>
            </p:extLst>
          </p:nvPr>
        </p:nvGraphicFramePr>
        <p:xfrm>
          <a:off x="0" y="1828800"/>
          <a:ext cx="9143999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-1" y="1030605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et d’hommes de 15-59 ans qui ont entendu ou vu un message sur la PF au cours des 12</a:t>
            </a:r>
            <a:r>
              <a:rPr lang="fr-FR" b="1" i="1" dirty="0">
                <a:solidFill>
                  <a:srgbClr val="FF0000"/>
                </a:solidFill>
              </a:rPr>
              <a:t> </a:t>
            </a:r>
            <a:r>
              <a:rPr lang="fr-FR" i="1" dirty="0"/>
              <a:t>derniers mois</a:t>
            </a:r>
          </a:p>
        </p:txBody>
      </p:sp>
    </p:spTree>
    <p:extLst>
      <p:ext uri="{BB962C8B-B14F-4D97-AF65-F5344CB8AC3E}">
        <p14:creationId xmlns:p14="http://schemas.microsoft.com/office/powerpoint/2010/main" val="3353179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39526"/>
            <a:ext cx="4418729" cy="2916937"/>
          </a:xfrm>
        </p:spPr>
        <p:txBody>
          <a:bodyPr>
            <a:normAutofit fontScale="85000" lnSpcReduction="10000"/>
          </a:bodyPr>
          <a:lstStyle/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Connaissance et utilisation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Source d’approvisionnement des méthodes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Demande en planification familiale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Utilisation future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97026" y="6181036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UNICEF/UN0314604/</a:t>
            </a:r>
            <a:r>
              <a:rPr lang="fr-FR" sz="1200" dirty="0" err="1"/>
              <a:t>Pudlowski</a:t>
            </a:r>
            <a:r>
              <a:rPr lang="fr-FR" sz="1200" dirty="0"/>
              <a:t> 2015</a:t>
            </a:r>
          </a:p>
        </p:txBody>
      </p:sp>
      <p:pic>
        <p:nvPicPr>
          <p:cNvPr id="6" name="Picture 5" descr="A picture containing indoor, floor, person, wall&#10;&#10;Description automatically generated">
            <a:extLst>
              <a:ext uri="{FF2B5EF4-FFF2-40B4-BE49-F238E27FC236}">
                <a16:creationId xmlns:a16="http://schemas.microsoft.com/office/drawing/2014/main" id="{824FE8BF-EBBE-FE75-AEC0-509E1AFEA63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2216" y="1477457"/>
            <a:ext cx="3094049" cy="464107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Contact des non utilisatrices avec des prestataires en PF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4269376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8256" y="1244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femmes de 15-49 ans non utilisatrices de la contraception, pourcentage qui, </a:t>
            </a:r>
          </a:p>
          <a:p>
            <a:pPr algn="ctr"/>
            <a:r>
              <a:rPr lang="fr-FR" i="1" dirty="0"/>
              <a:t>au cours des 12 derniers mois, ont : </a:t>
            </a:r>
          </a:p>
        </p:txBody>
      </p:sp>
    </p:spTree>
    <p:extLst>
      <p:ext uri="{BB962C8B-B14F-4D97-AF65-F5344CB8AC3E}">
        <p14:creationId xmlns:p14="http://schemas.microsoft.com/office/powerpoint/2010/main" val="32709041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Le </a:t>
            </a:r>
            <a:r>
              <a:rPr lang="fr-FR" b="1" dirty="0">
                <a:solidFill>
                  <a:schemeClr val="accent5"/>
                </a:solidFill>
              </a:rPr>
              <a:t>taux de prévalence contraceptive </a:t>
            </a:r>
            <a:r>
              <a:rPr lang="fr-FR" dirty="0"/>
              <a:t>pour les </a:t>
            </a:r>
            <a:r>
              <a:rPr lang="fr-FR" b="1" dirty="0">
                <a:solidFill>
                  <a:schemeClr val="accent5"/>
                </a:solidFill>
              </a:rPr>
              <a:t>méthodes modernes </a:t>
            </a:r>
            <a:r>
              <a:rPr lang="fr-FR" dirty="0"/>
              <a:t>est de </a:t>
            </a:r>
            <a:r>
              <a:rPr lang="fr-FR" b="1" dirty="0">
                <a:solidFill>
                  <a:schemeClr val="accent5"/>
                </a:solidFill>
              </a:rPr>
              <a:t>43 %</a:t>
            </a:r>
            <a:r>
              <a:rPr lang="fr-FR" dirty="0"/>
              <a:t>; </a:t>
            </a:r>
            <a:r>
              <a:rPr lang="fr-FR" b="1" dirty="0">
                <a:solidFill>
                  <a:schemeClr val="accent5"/>
                </a:solidFill>
              </a:rPr>
              <a:t>celui pour n’importe quelle méthode</a:t>
            </a:r>
            <a:r>
              <a:rPr lang="fr-FR" dirty="0"/>
              <a:t>  est de </a:t>
            </a:r>
            <a:r>
              <a:rPr lang="fr-FR" b="1" dirty="0">
                <a:solidFill>
                  <a:schemeClr val="accent5"/>
                </a:solidFill>
              </a:rPr>
              <a:t>50 %</a:t>
            </a:r>
            <a:r>
              <a:rPr lang="fr-FR" dirty="0"/>
              <a:t>. </a:t>
            </a: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Les méthodes modernes les </a:t>
            </a:r>
            <a:r>
              <a:rPr lang="fr-FR" b="1" noProof="0" dirty="0">
                <a:solidFill>
                  <a:schemeClr val="accent5"/>
                </a:solidFill>
              </a:rPr>
              <a:t>plus utilisées </a:t>
            </a:r>
            <a:r>
              <a:rPr lang="fr-FR" noProof="0" dirty="0"/>
              <a:t>par les femmes en union sont les </a:t>
            </a:r>
            <a:r>
              <a:rPr lang="fr-FR" b="1" noProof="0" dirty="0">
                <a:solidFill>
                  <a:schemeClr val="accent5"/>
                </a:solidFill>
              </a:rPr>
              <a:t>injectables (27 %)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15 % </a:t>
            </a:r>
            <a:r>
              <a:rPr lang="fr-FR" noProof="0" dirty="0"/>
              <a:t>des femmes en union ont des</a:t>
            </a:r>
            <a:r>
              <a:rPr lang="fr-FR" b="1" noProof="0" dirty="0">
                <a:solidFill>
                  <a:schemeClr val="accent5"/>
                </a:solidFill>
              </a:rPr>
              <a:t> besoins non satisfaits </a:t>
            </a:r>
            <a:r>
              <a:rPr lang="fr-FR" noProof="0" dirty="0"/>
              <a:t>en matière de PF.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dirty="0"/>
              <a:t>De la </a:t>
            </a:r>
            <a:r>
              <a:rPr lang="fr-FR" b="1" dirty="0">
                <a:solidFill>
                  <a:schemeClr val="accent5"/>
                </a:solidFill>
              </a:rPr>
              <a:t>demande totale </a:t>
            </a:r>
            <a:r>
              <a:rPr lang="fr-FR" dirty="0"/>
              <a:t>en PF, </a:t>
            </a:r>
            <a:r>
              <a:rPr lang="fr-FR" b="1" dirty="0">
                <a:solidFill>
                  <a:schemeClr val="accent5"/>
                </a:solidFill>
              </a:rPr>
              <a:t>66 % </a:t>
            </a:r>
            <a:r>
              <a:rPr lang="fr-FR" dirty="0"/>
              <a:t>est </a:t>
            </a:r>
            <a:r>
              <a:rPr lang="fr-FR" b="1" dirty="0">
                <a:solidFill>
                  <a:schemeClr val="accent5"/>
                </a:solidFill>
              </a:rPr>
              <a:t>satisfaite par des méthodes modernes</a:t>
            </a:r>
            <a:r>
              <a:rPr lang="fr-FR" dirty="0"/>
              <a:t>. </a:t>
            </a:r>
            <a:endParaRPr lang="fr-FR" noProof="0" dirty="0"/>
          </a:p>
          <a:p>
            <a:pPr marL="0" indent="0"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  <a:buNone/>
            </a:pP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Écart entre connaissance et utilisation de la contraception</a:t>
            </a:r>
            <a:endParaRPr lang="fr-FR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194715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actuellement en union</a:t>
            </a:r>
          </a:p>
        </p:txBody>
      </p:sp>
    </p:spTree>
    <p:extLst>
      <p:ext uri="{BB962C8B-B14F-4D97-AF65-F5344CB8AC3E}">
        <p14:creationId xmlns:p14="http://schemas.microsoft.com/office/powerpoint/2010/main" val="5669859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actuelle de la contraception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8043871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8912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</a:t>
            </a:r>
          </a:p>
        </p:txBody>
      </p:sp>
    </p:spTree>
    <p:extLst>
      <p:ext uri="{BB962C8B-B14F-4D97-AF65-F5344CB8AC3E}">
        <p14:creationId xmlns:p14="http://schemas.microsoft.com/office/powerpoint/2010/main" val="2454331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56" y="464405"/>
            <a:ext cx="9144000" cy="1056005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Utilisation des méthodes modernes </a:t>
            </a:r>
            <a:br>
              <a:rPr lang="fr-FR" noProof="0" dirty="0"/>
            </a:br>
            <a:r>
              <a:rPr lang="fr-FR" noProof="0" dirty="0"/>
              <a:t>selon le milieu de résidence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589255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77882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des femmes de 15-49 ans en union qui utilisent une méthode moderne </a:t>
            </a:r>
          </a:p>
        </p:txBody>
      </p:sp>
    </p:spTree>
    <p:extLst>
      <p:ext uri="{BB962C8B-B14F-4D97-AF65-F5344CB8AC3E}">
        <p14:creationId xmlns:p14="http://schemas.microsoft.com/office/powerpoint/2010/main" val="2336684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1405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Utilisation des méthodes modernes </a:t>
            </a:r>
            <a:br>
              <a:rPr lang="fr-FR" noProof="0" dirty="0"/>
            </a:br>
            <a:r>
              <a:rPr lang="fr-FR" noProof="0" dirty="0"/>
              <a:t>selon le niveau d’instruction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535397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 qui utilisent une méthode moderne </a:t>
            </a:r>
          </a:p>
        </p:txBody>
      </p:sp>
    </p:spTree>
    <p:extLst>
      <p:ext uri="{BB962C8B-B14F-4D97-AF65-F5344CB8AC3E}">
        <p14:creationId xmlns:p14="http://schemas.microsoft.com/office/powerpoint/2010/main" val="3046324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81405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Utilisation des méthodes modernes selon le bien-être économique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785489"/>
              </p:ext>
            </p:extLst>
          </p:nvPr>
        </p:nvGraphicFramePr>
        <p:xfrm>
          <a:off x="461963" y="1606550"/>
          <a:ext cx="8256587" cy="44636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Right Arrow 4"/>
          <p:cNvSpPr/>
          <p:nvPr/>
        </p:nvSpPr>
        <p:spPr>
          <a:xfrm>
            <a:off x="1872343" y="6422571"/>
            <a:ext cx="5497286" cy="293915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 qui utilisent une méthode moderne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6940252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6635"/>
            <a:ext cx="4878636" cy="914400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Utilisation des méthodes modernes </a:t>
            </a:r>
            <a:r>
              <a:rPr lang="fr-FR" dirty="0"/>
              <a:t>selon la</a:t>
            </a:r>
            <a:r>
              <a:rPr lang="fr-FR" noProof="0" dirty="0"/>
              <a:t> région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7970" y="99806"/>
            <a:ext cx="23918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Madagascar</a:t>
            </a:r>
          </a:p>
          <a:p>
            <a:pPr algn="ctr"/>
            <a:r>
              <a:rPr lang="en-US" sz="3200" b="1" dirty="0"/>
              <a:t>43 %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2BC46E-0516-E4E4-FB9F-F09B18E0E7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78691" y="-4920"/>
            <a:ext cx="3576321" cy="6680730"/>
            <a:chOff x="2179" y="851"/>
            <a:chExt cx="1402" cy="2619"/>
          </a:xfrm>
          <a:solidFill>
            <a:schemeClr val="accent5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32DFA66-E3CB-0BCE-4643-D821C6EC5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" y="1955"/>
              <a:ext cx="296" cy="355"/>
            </a:xfrm>
            <a:custGeom>
              <a:avLst/>
              <a:gdLst>
                <a:gd name="T0" fmla="*/ 221 w 296"/>
                <a:gd name="T1" fmla="*/ 272 h 355"/>
                <a:gd name="T2" fmla="*/ 234 w 296"/>
                <a:gd name="T3" fmla="*/ 263 h 355"/>
                <a:gd name="T4" fmla="*/ 226 w 296"/>
                <a:gd name="T5" fmla="*/ 247 h 355"/>
                <a:gd name="T6" fmla="*/ 224 w 296"/>
                <a:gd name="T7" fmla="*/ 224 h 355"/>
                <a:gd name="T8" fmla="*/ 228 w 296"/>
                <a:gd name="T9" fmla="*/ 207 h 355"/>
                <a:gd name="T10" fmla="*/ 211 w 296"/>
                <a:gd name="T11" fmla="*/ 192 h 355"/>
                <a:gd name="T12" fmla="*/ 201 w 296"/>
                <a:gd name="T13" fmla="*/ 201 h 355"/>
                <a:gd name="T14" fmla="*/ 190 w 296"/>
                <a:gd name="T15" fmla="*/ 219 h 355"/>
                <a:gd name="T16" fmla="*/ 174 w 296"/>
                <a:gd name="T17" fmla="*/ 232 h 355"/>
                <a:gd name="T18" fmla="*/ 159 w 296"/>
                <a:gd name="T19" fmla="*/ 219 h 355"/>
                <a:gd name="T20" fmla="*/ 153 w 296"/>
                <a:gd name="T21" fmla="*/ 207 h 355"/>
                <a:gd name="T22" fmla="*/ 128 w 296"/>
                <a:gd name="T23" fmla="*/ 201 h 355"/>
                <a:gd name="T24" fmla="*/ 113 w 296"/>
                <a:gd name="T25" fmla="*/ 192 h 355"/>
                <a:gd name="T26" fmla="*/ 100 w 296"/>
                <a:gd name="T27" fmla="*/ 172 h 355"/>
                <a:gd name="T28" fmla="*/ 84 w 296"/>
                <a:gd name="T29" fmla="*/ 151 h 355"/>
                <a:gd name="T30" fmla="*/ 65 w 296"/>
                <a:gd name="T31" fmla="*/ 142 h 355"/>
                <a:gd name="T32" fmla="*/ 50 w 296"/>
                <a:gd name="T33" fmla="*/ 130 h 355"/>
                <a:gd name="T34" fmla="*/ 40 w 296"/>
                <a:gd name="T35" fmla="*/ 111 h 355"/>
                <a:gd name="T36" fmla="*/ 30 w 296"/>
                <a:gd name="T37" fmla="*/ 88 h 355"/>
                <a:gd name="T38" fmla="*/ 25 w 296"/>
                <a:gd name="T39" fmla="*/ 61 h 355"/>
                <a:gd name="T40" fmla="*/ 13 w 296"/>
                <a:gd name="T41" fmla="*/ 40 h 355"/>
                <a:gd name="T42" fmla="*/ 2 w 296"/>
                <a:gd name="T43" fmla="*/ 21 h 355"/>
                <a:gd name="T44" fmla="*/ 5 w 296"/>
                <a:gd name="T45" fmla="*/ 9 h 355"/>
                <a:gd name="T46" fmla="*/ 27 w 296"/>
                <a:gd name="T47" fmla="*/ 7 h 355"/>
                <a:gd name="T48" fmla="*/ 53 w 296"/>
                <a:gd name="T49" fmla="*/ 0 h 355"/>
                <a:gd name="T50" fmla="*/ 59 w 296"/>
                <a:gd name="T51" fmla="*/ 25 h 355"/>
                <a:gd name="T52" fmla="*/ 80 w 296"/>
                <a:gd name="T53" fmla="*/ 23 h 355"/>
                <a:gd name="T54" fmla="*/ 98 w 296"/>
                <a:gd name="T55" fmla="*/ 23 h 355"/>
                <a:gd name="T56" fmla="*/ 109 w 296"/>
                <a:gd name="T57" fmla="*/ 21 h 355"/>
                <a:gd name="T58" fmla="*/ 128 w 296"/>
                <a:gd name="T59" fmla="*/ 11 h 355"/>
                <a:gd name="T60" fmla="*/ 150 w 296"/>
                <a:gd name="T61" fmla="*/ 7 h 355"/>
                <a:gd name="T62" fmla="*/ 163 w 296"/>
                <a:gd name="T63" fmla="*/ 19 h 355"/>
                <a:gd name="T64" fmla="*/ 178 w 296"/>
                <a:gd name="T65" fmla="*/ 34 h 355"/>
                <a:gd name="T66" fmla="*/ 199 w 296"/>
                <a:gd name="T67" fmla="*/ 32 h 355"/>
                <a:gd name="T68" fmla="*/ 219 w 296"/>
                <a:gd name="T69" fmla="*/ 27 h 355"/>
                <a:gd name="T70" fmla="*/ 234 w 296"/>
                <a:gd name="T71" fmla="*/ 9 h 355"/>
                <a:gd name="T72" fmla="*/ 255 w 296"/>
                <a:gd name="T73" fmla="*/ 7 h 355"/>
                <a:gd name="T74" fmla="*/ 267 w 296"/>
                <a:gd name="T75" fmla="*/ 25 h 355"/>
                <a:gd name="T76" fmla="*/ 271 w 296"/>
                <a:gd name="T77" fmla="*/ 44 h 355"/>
                <a:gd name="T78" fmla="*/ 282 w 296"/>
                <a:gd name="T79" fmla="*/ 67 h 355"/>
                <a:gd name="T80" fmla="*/ 286 w 296"/>
                <a:gd name="T81" fmla="*/ 82 h 355"/>
                <a:gd name="T82" fmla="*/ 288 w 296"/>
                <a:gd name="T83" fmla="*/ 107 h 355"/>
                <a:gd name="T84" fmla="*/ 294 w 296"/>
                <a:gd name="T85" fmla="*/ 130 h 355"/>
                <a:gd name="T86" fmla="*/ 288 w 296"/>
                <a:gd name="T87" fmla="*/ 151 h 355"/>
                <a:gd name="T88" fmla="*/ 284 w 296"/>
                <a:gd name="T89" fmla="*/ 169 h 355"/>
                <a:gd name="T90" fmla="*/ 276 w 296"/>
                <a:gd name="T91" fmla="*/ 188 h 355"/>
                <a:gd name="T92" fmla="*/ 274 w 296"/>
                <a:gd name="T93" fmla="*/ 211 h 355"/>
                <a:gd name="T94" fmla="*/ 276 w 296"/>
                <a:gd name="T95" fmla="*/ 234 h 355"/>
                <a:gd name="T96" fmla="*/ 274 w 296"/>
                <a:gd name="T97" fmla="*/ 257 h 355"/>
                <a:gd name="T98" fmla="*/ 272 w 296"/>
                <a:gd name="T99" fmla="*/ 276 h 355"/>
                <a:gd name="T100" fmla="*/ 278 w 296"/>
                <a:gd name="T101" fmla="*/ 290 h 355"/>
                <a:gd name="T102" fmla="*/ 276 w 296"/>
                <a:gd name="T103" fmla="*/ 309 h 355"/>
                <a:gd name="T104" fmla="*/ 269 w 296"/>
                <a:gd name="T105" fmla="*/ 328 h 355"/>
                <a:gd name="T106" fmla="*/ 269 w 296"/>
                <a:gd name="T107" fmla="*/ 345 h 355"/>
                <a:gd name="T108" fmla="*/ 257 w 296"/>
                <a:gd name="T109" fmla="*/ 355 h 355"/>
                <a:gd name="T110" fmla="*/ 247 w 296"/>
                <a:gd name="T111" fmla="*/ 340 h 355"/>
                <a:gd name="T112" fmla="*/ 234 w 296"/>
                <a:gd name="T113" fmla="*/ 332 h 355"/>
                <a:gd name="T114" fmla="*/ 215 w 296"/>
                <a:gd name="T115" fmla="*/ 326 h 355"/>
                <a:gd name="T116" fmla="*/ 203 w 296"/>
                <a:gd name="T117" fmla="*/ 313 h 355"/>
                <a:gd name="T118" fmla="*/ 199 w 296"/>
                <a:gd name="T119" fmla="*/ 292 h 355"/>
                <a:gd name="T120" fmla="*/ 203 w 296"/>
                <a:gd name="T121" fmla="*/ 27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6" h="355">
                  <a:moveTo>
                    <a:pt x="205" y="272"/>
                  </a:moveTo>
                  <a:lnTo>
                    <a:pt x="205" y="270"/>
                  </a:lnTo>
                  <a:lnTo>
                    <a:pt x="207" y="270"/>
                  </a:lnTo>
                  <a:lnTo>
                    <a:pt x="207" y="272"/>
                  </a:lnTo>
                  <a:lnTo>
                    <a:pt x="209" y="272"/>
                  </a:lnTo>
                  <a:lnTo>
                    <a:pt x="209" y="270"/>
                  </a:lnTo>
                  <a:lnTo>
                    <a:pt x="209" y="272"/>
                  </a:lnTo>
                  <a:lnTo>
                    <a:pt x="211" y="272"/>
                  </a:lnTo>
                  <a:lnTo>
                    <a:pt x="213" y="272"/>
                  </a:lnTo>
                  <a:lnTo>
                    <a:pt x="213" y="274"/>
                  </a:lnTo>
                  <a:lnTo>
                    <a:pt x="215" y="274"/>
                  </a:lnTo>
                  <a:lnTo>
                    <a:pt x="215" y="272"/>
                  </a:lnTo>
                  <a:lnTo>
                    <a:pt x="215" y="274"/>
                  </a:lnTo>
                  <a:lnTo>
                    <a:pt x="217" y="274"/>
                  </a:lnTo>
                  <a:lnTo>
                    <a:pt x="217" y="272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3" y="272"/>
                  </a:lnTo>
                  <a:lnTo>
                    <a:pt x="223" y="270"/>
                  </a:lnTo>
                  <a:lnTo>
                    <a:pt x="224" y="270"/>
                  </a:lnTo>
                  <a:lnTo>
                    <a:pt x="224" y="272"/>
                  </a:lnTo>
                  <a:lnTo>
                    <a:pt x="224" y="274"/>
                  </a:lnTo>
                  <a:lnTo>
                    <a:pt x="226" y="274"/>
                  </a:lnTo>
                  <a:lnTo>
                    <a:pt x="228" y="274"/>
                  </a:lnTo>
                  <a:lnTo>
                    <a:pt x="228" y="276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68"/>
                  </a:lnTo>
                  <a:lnTo>
                    <a:pt x="232" y="267"/>
                  </a:lnTo>
                  <a:lnTo>
                    <a:pt x="232" y="265"/>
                  </a:lnTo>
                  <a:lnTo>
                    <a:pt x="234" y="265"/>
                  </a:lnTo>
                  <a:lnTo>
                    <a:pt x="234" y="263"/>
                  </a:lnTo>
                  <a:lnTo>
                    <a:pt x="236" y="263"/>
                  </a:lnTo>
                  <a:lnTo>
                    <a:pt x="238" y="263"/>
                  </a:lnTo>
                  <a:lnTo>
                    <a:pt x="240" y="261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38" y="255"/>
                  </a:lnTo>
                  <a:lnTo>
                    <a:pt x="238" y="253"/>
                  </a:lnTo>
                  <a:lnTo>
                    <a:pt x="238" y="251"/>
                  </a:lnTo>
                  <a:lnTo>
                    <a:pt x="236" y="251"/>
                  </a:lnTo>
                  <a:lnTo>
                    <a:pt x="234" y="251"/>
                  </a:lnTo>
                  <a:lnTo>
                    <a:pt x="234" y="249"/>
                  </a:lnTo>
                  <a:lnTo>
                    <a:pt x="232" y="251"/>
                  </a:lnTo>
                  <a:lnTo>
                    <a:pt x="230" y="251"/>
                  </a:lnTo>
                  <a:lnTo>
                    <a:pt x="230" y="249"/>
                  </a:lnTo>
                  <a:lnTo>
                    <a:pt x="228" y="249"/>
                  </a:lnTo>
                  <a:lnTo>
                    <a:pt x="226" y="249"/>
                  </a:lnTo>
                  <a:lnTo>
                    <a:pt x="226" y="247"/>
                  </a:lnTo>
                  <a:lnTo>
                    <a:pt x="228" y="247"/>
                  </a:lnTo>
                  <a:lnTo>
                    <a:pt x="228" y="245"/>
                  </a:lnTo>
                  <a:lnTo>
                    <a:pt x="228" y="244"/>
                  </a:lnTo>
                  <a:lnTo>
                    <a:pt x="226" y="244"/>
                  </a:lnTo>
                  <a:lnTo>
                    <a:pt x="226" y="242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26" y="236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6" y="230"/>
                  </a:lnTo>
                  <a:lnTo>
                    <a:pt x="226" y="228"/>
                  </a:lnTo>
                  <a:lnTo>
                    <a:pt x="226" y="226"/>
                  </a:lnTo>
                  <a:lnTo>
                    <a:pt x="226" y="224"/>
                  </a:lnTo>
                  <a:lnTo>
                    <a:pt x="226" y="226"/>
                  </a:lnTo>
                  <a:lnTo>
                    <a:pt x="224" y="226"/>
                  </a:lnTo>
                  <a:lnTo>
                    <a:pt x="224" y="224"/>
                  </a:lnTo>
                  <a:lnTo>
                    <a:pt x="224" y="222"/>
                  </a:lnTo>
                  <a:lnTo>
                    <a:pt x="226" y="222"/>
                  </a:lnTo>
                  <a:lnTo>
                    <a:pt x="224" y="222"/>
                  </a:lnTo>
                  <a:lnTo>
                    <a:pt x="224" y="220"/>
                  </a:lnTo>
                  <a:lnTo>
                    <a:pt x="224" y="219"/>
                  </a:lnTo>
                  <a:lnTo>
                    <a:pt x="226" y="219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4" y="215"/>
                  </a:lnTo>
                  <a:lnTo>
                    <a:pt x="226" y="215"/>
                  </a:lnTo>
                  <a:lnTo>
                    <a:pt x="226" y="213"/>
                  </a:lnTo>
                  <a:lnTo>
                    <a:pt x="226" y="211"/>
                  </a:lnTo>
                  <a:lnTo>
                    <a:pt x="228" y="211"/>
                  </a:lnTo>
                  <a:lnTo>
                    <a:pt x="230" y="211"/>
                  </a:lnTo>
                  <a:lnTo>
                    <a:pt x="230" y="209"/>
                  </a:lnTo>
                  <a:lnTo>
                    <a:pt x="228" y="209"/>
                  </a:lnTo>
                  <a:lnTo>
                    <a:pt x="228" y="207"/>
                  </a:lnTo>
                  <a:lnTo>
                    <a:pt x="226" y="205"/>
                  </a:lnTo>
                  <a:lnTo>
                    <a:pt x="226" y="203"/>
                  </a:lnTo>
                  <a:lnTo>
                    <a:pt x="226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3" y="199"/>
                  </a:lnTo>
                  <a:lnTo>
                    <a:pt x="223" y="197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1" y="194"/>
                  </a:lnTo>
                  <a:lnTo>
                    <a:pt x="221" y="192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1" y="194"/>
                  </a:lnTo>
                  <a:lnTo>
                    <a:pt x="211" y="192"/>
                  </a:lnTo>
                  <a:lnTo>
                    <a:pt x="211" y="190"/>
                  </a:lnTo>
                  <a:lnTo>
                    <a:pt x="211" y="188"/>
                  </a:lnTo>
                  <a:lnTo>
                    <a:pt x="211" y="186"/>
                  </a:lnTo>
                  <a:lnTo>
                    <a:pt x="209" y="186"/>
                  </a:lnTo>
                  <a:lnTo>
                    <a:pt x="207" y="186"/>
                  </a:lnTo>
                  <a:lnTo>
                    <a:pt x="207" y="188"/>
                  </a:lnTo>
                  <a:lnTo>
                    <a:pt x="205" y="188"/>
                  </a:lnTo>
                  <a:lnTo>
                    <a:pt x="205" y="190"/>
                  </a:lnTo>
                  <a:lnTo>
                    <a:pt x="203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1" y="196"/>
                  </a:lnTo>
                  <a:lnTo>
                    <a:pt x="201" y="197"/>
                  </a:lnTo>
                  <a:lnTo>
                    <a:pt x="199" y="197"/>
                  </a:lnTo>
                  <a:lnTo>
                    <a:pt x="201" y="197"/>
                  </a:lnTo>
                  <a:lnTo>
                    <a:pt x="201" y="199"/>
                  </a:lnTo>
                  <a:lnTo>
                    <a:pt x="201" y="201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8" y="203"/>
                  </a:lnTo>
                  <a:lnTo>
                    <a:pt x="196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198" y="211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4" y="217"/>
                  </a:lnTo>
                  <a:lnTo>
                    <a:pt x="192" y="217"/>
                  </a:lnTo>
                  <a:lnTo>
                    <a:pt x="190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88" y="220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22"/>
                  </a:lnTo>
                  <a:lnTo>
                    <a:pt x="188" y="224"/>
                  </a:lnTo>
                  <a:lnTo>
                    <a:pt x="186" y="224"/>
                  </a:lnTo>
                  <a:lnTo>
                    <a:pt x="184" y="224"/>
                  </a:lnTo>
                  <a:lnTo>
                    <a:pt x="182" y="224"/>
                  </a:lnTo>
                  <a:lnTo>
                    <a:pt x="182" y="226"/>
                  </a:lnTo>
                  <a:lnTo>
                    <a:pt x="180" y="226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76" y="232"/>
                  </a:lnTo>
                  <a:lnTo>
                    <a:pt x="174" y="232"/>
                  </a:lnTo>
                  <a:lnTo>
                    <a:pt x="173" y="232"/>
                  </a:lnTo>
                  <a:lnTo>
                    <a:pt x="173" y="230"/>
                  </a:lnTo>
                  <a:lnTo>
                    <a:pt x="171" y="230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67" y="230"/>
                  </a:lnTo>
                  <a:lnTo>
                    <a:pt x="165" y="230"/>
                  </a:lnTo>
                  <a:lnTo>
                    <a:pt x="163" y="230"/>
                  </a:lnTo>
                  <a:lnTo>
                    <a:pt x="163" y="228"/>
                  </a:lnTo>
                  <a:lnTo>
                    <a:pt x="161" y="228"/>
                  </a:lnTo>
                  <a:lnTo>
                    <a:pt x="161" y="226"/>
                  </a:lnTo>
                  <a:lnTo>
                    <a:pt x="159" y="226"/>
                  </a:lnTo>
                  <a:lnTo>
                    <a:pt x="159" y="224"/>
                  </a:lnTo>
                  <a:lnTo>
                    <a:pt x="159" y="222"/>
                  </a:lnTo>
                  <a:lnTo>
                    <a:pt x="159" y="220"/>
                  </a:lnTo>
                  <a:lnTo>
                    <a:pt x="159" y="219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3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59" y="215"/>
                  </a:lnTo>
                  <a:lnTo>
                    <a:pt x="159" y="213"/>
                  </a:lnTo>
                  <a:lnTo>
                    <a:pt x="157" y="213"/>
                  </a:lnTo>
                  <a:lnTo>
                    <a:pt x="157" y="211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3" y="207"/>
                  </a:lnTo>
                  <a:lnTo>
                    <a:pt x="151" y="207"/>
                  </a:lnTo>
                  <a:lnTo>
                    <a:pt x="150" y="207"/>
                  </a:lnTo>
                  <a:lnTo>
                    <a:pt x="148" y="207"/>
                  </a:lnTo>
                  <a:lnTo>
                    <a:pt x="148" y="205"/>
                  </a:lnTo>
                  <a:lnTo>
                    <a:pt x="146" y="205"/>
                  </a:lnTo>
                  <a:lnTo>
                    <a:pt x="144" y="203"/>
                  </a:lnTo>
                  <a:lnTo>
                    <a:pt x="142" y="203"/>
                  </a:lnTo>
                  <a:lnTo>
                    <a:pt x="140" y="203"/>
                  </a:lnTo>
                  <a:lnTo>
                    <a:pt x="138" y="203"/>
                  </a:lnTo>
                  <a:lnTo>
                    <a:pt x="136" y="203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26" y="201"/>
                  </a:lnTo>
                  <a:lnTo>
                    <a:pt x="125" y="201"/>
                  </a:lnTo>
                  <a:lnTo>
                    <a:pt x="123" y="201"/>
                  </a:lnTo>
                  <a:lnTo>
                    <a:pt x="123" y="199"/>
                  </a:lnTo>
                  <a:lnTo>
                    <a:pt x="125" y="199"/>
                  </a:lnTo>
                  <a:lnTo>
                    <a:pt x="123" y="199"/>
                  </a:lnTo>
                  <a:lnTo>
                    <a:pt x="123" y="197"/>
                  </a:lnTo>
                  <a:lnTo>
                    <a:pt x="123" y="196"/>
                  </a:lnTo>
                  <a:lnTo>
                    <a:pt x="121" y="196"/>
                  </a:lnTo>
                  <a:lnTo>
                    <a:pt x="119" y="196"/>
                  </a:lnTo>
                  <a:lnTo>
                    <a:pt x="117" y="196"/>
                  </a:lnTo>
                  <a:lnTo>
                    <a:pt x="117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3" y="192"/>
                  </a:lnTo>
                  <a:lnTo>
                    <a:pt x="111" y="192"/>
                  </a:lnTo>
                  <a:lnTo>
                    <a:pt x="111" y="190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5" y="188"/>
                  </a:lnTo>
                  <a:lnTo>
                    <a:pt x="105" y="186"/>
                  </a:lnTo>
                  <a:lnTo>
                    <a:pt x="105" y="184"/>
                  </a:lnTo>
                  <a:lnTo>
                    <a:pt x="103" y="184"/>
                  </a:lnTo>
                  <a:lnTo>
                    <a:pt x="105" y="184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8"/>
                  </a:lnTo>
                  <a:lnTo>
                    <a:pt x="103" y="176"/>
                  </a:lnTo>
                  <a:lnTo>
                    <a:pt x="101" y="176"/>
                  </a:lnTo>
                  <a:lnTo>
                    <a:pt x="101" y="174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1"/>
                  </a:lnTo>
                  <a:lnTo>
                    <a:pt x="98" y="171"/>
                  </a:lnTo>
                  <a:lnTo>
                    <a:pt x="96" y="171"/>
                  </a:lnTo>
                  <a:lnTo>
                    <a:pt x="96" y="169"/>
                  </a:lnTo>
                  <a:lnTo>
                    <a:pt x="94" y="167"/>
                  </a:lnTo>
                  <a:lnTo>
                    <a:pt x="92" y="167"/>
                  </a:lnTo>
                  <a:lnTo>
                    <a:pt x="92" y="165"/>
                  </a:lnTo>
                  <a:lnTo>
                    <a:pt x="92" y="163"/>
                  </a:lnTo>
                  <a:lnTo>
                    <a:pt x="92" y="161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0" y="157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1"/>
                  </a:lnTo>
                  <a:lnTo>
                    <a:pt x="86" y="151"/>
                  </a:lnTo>
                  <a:lnTo>
                    <a:pt x="84" y="151"/>
                  </a:lnTo>
                  <a:lnTo>
                    <a:pt x="82" y="149"/>
                  </a:lnTo>
                  <a:lnTo>
                    <a:pt x="82" y="148"/>
                  </a:lnTo>
                  <a:lnTo>
                    <a:pt x="82" y="146"/>
                  </a:lnTo>
                  <a:lnTo>
                    <a:pt x="80" y="146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5" y="146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1" y="144"/>
                  </a:lnTo>
                  <a:lnTo>
                    <a:pt x="69" y="142"/>
                  </a:lnTo>
                  <a:lnTo>
                    <a:pt x="69" y="144"/>
                  </a:lnTo>
                  <a:lnTo>
                    <a:pt x="67" y="144"/>
                  </a:lnTo>
                  <a:lnTo>
                    <a:pt x="67" y="142"/>
                  </a:lnTo>
                  <a:lnTo>
                    <a:pt x="65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1" y="144"/>
                  </a:lnTo>
                  <a:lnTo>
                    <a:pt x="59" y="142"/>
                  </a:lnTo>
                  <a:lnTo>
                    <a:pt x="59" y="140"/>
                  </a:lnTo>
                  <a:lnTo>
                    <a:pt x="57" y="138"/>
                  </a:lnTo>
                  <a:lnTo>
                    <a:pt x="59" y="138"/>
                  </a:lnTo>
                  <a:lnTo>
                    <a:pt x="59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5" y="134"/>
                  </a:lnTo>
                  <a:lnTo>
                    <a:pt x="53" y="134"/>
                  </a:lnTo>
                  <a:lnTo>
                    <a:pt x="53" y="132"/>
                  </a:lnTo>
                  <a:lnTo>
                    <a:pt x="52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48" y="130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48" y="124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6" y="121"/>
                  </a:lnTo>
                  <a:lnTo>
                    <a:pt x="46" y="119"/>
                  </a:lnTo>
                  <a:lnTo>
                    <a:pt x="44" y="119"/>
                  </a:lnTo>
                  <a:lnTo>
                    <a:pt x="44" y="117"/>
                  </a:lnTo>
                  <a:lnTo>
                    <a:pt x="42" y="117"/>
                  </a:lnTo>
                  <a:lnTo>
                    <a:pt x="42" y="115"/>
                  </a:lnTo>
                  <a:lnTo>
                    <a:pt x="40" y="115"/>
                  </a:lnTo>
                  <a:lnTo>
                    <a:pt x="40" y="113"/>
                  </a:lnTo>
                  <a:lnTo>
                    <a:pt x="40" y="111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6" y="109"/>
                  </a:lnTo>
                  <a:lnTo>
                    <a:pt x="36" y="107"/>
                  </a:lnTo>
                  <a:lnTo>
                    <a:pt x="36" y="105"/>
                  </a:lnTo>
                  <a:lnTo>
                    <a:pt x="36" y="103"/>
                  </a:lnTo>
                  <a:lnTo>
                    <a:pt x="34" y="103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30" y="96"/>
                  </a:lnTo>
                  <a:lnTo>
                    <a:pt x="30" y="94"/>
                  </a:lnTo>
                  <a:lnTo>
                    <a:pt x="30" y="92"/>
                  </a:lnTo>
                  <a:lnTo>
                    <a:pt x="30" y="90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6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28" y="75"/>
                  </a:lnTo>
                  <a:lnTo>
                    <a:pt x="27" y="75"/>
                  </a:lnTo>
                  <a:lnTo>
                    <a:pt x="27" y="73"/>
                  </a:lnTo>
                  <a:lnTo>
                    <a:pt x="27" y="71"/>
                  </a:lnTo>
                  <a:lnTo>
                    <a:pt x="27" y="69"/>
                  </a:lnTo>
                  <a:lnTo>
                    <a:pt x="27" y="67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5" y="63"/>
                  </a:lnTo>
                  <a:lnTo>
                    <a:pt x="25" y="61"/>
                  </a:lnTo>
                  <a:lnTo>
                    <a:pt x="23" y="61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1" y="55"/>
                  </a:lnTo>
                  <a:lnTo>
                    <a:pt x="21" y="53"/>
                  </a:lnTo>
                  <a:lnTo>
                    <a:pt x="21" y="52"/>
                  </a:lnTo>
                  <a:lnTo>
                    <a:pt x="21" y="50"/>
                  </a:lnTo>
                  <a:lnTo>
                    <a:pt x="19" y="50"/>
                  </a:lnTo>
                  <a:lnTo>
                    <a:pt x="19" y="48"/>
                  </a:lnTo>
                  <a:lnTo>
                    <a:pt x="17" y="48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5" y="44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13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30" y="5"/>
                  </a:lnTo>
                  <a:lnTo>
                    <a:pt x="32" y="5"/>
                  </a:lnTo>
                  <a:lnTo>
                    <a:pt x="34" y="5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5" y="4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7" y="7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57" y="11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3"/>
                  </a:lnTo>
                  <a:lnTo>
                    <a:pt x="57" y="25"/>
                  </a:lnTo>
                  <a:lnTo>
                    <a:pt x="59" y="25"/>
                  </a:lnTo>
                  <a:lnTo>
                    <a:pt x="59" y="27"/>
                  </a:lnTo>
                  <a:lnTo>
                    <a:pt x="61" y="27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5" y="21"/>
                  </a:lnTo>
                  <a:lnTo>
                    <a:pt x="75" y="23"/>
                  </a:lnTo>
                  <a:lnTo>
                    <a:pt x="77" y="23"/>
                  </a:lnTo>
                  <a:lnTo>
                    <a:pt x="78" y="23"/>
                  </a:lnTo>
                  <a:lnTo>
                    <a:pt x="78" y="25"/>
                  </a:lnTo>
                  <a:lnTo>
                    <a:pt x="80" y="23"/>
                  </a:lnTo>
                  <a:lnTo>
                    <a:pt x="80" y="25"/>
                  </a:lnTo>
                  <a:lnTo>
                    <a:pt x="82" y="25"/>
                  </a:lnTo>
                  <a:lnTo>
                    <a:pt x="84" y="25"/>
                  </a:lnTo>
                  <a:lnTo>
                    <a:pt x="86" y="25"/>
                  </a:lnTo>
                  <a:lnTo>
                    <a:pt x="86" y="23"/>
                  </a:lnTo>
                  <a:lnTo>
                    <a:pt x="86" y="25"/>
                  </a:lnTo>
                  <a:lnTo>
                    <a:pt x="88" y="25"/>
                  </a:lnTo>
                  <a:lnTo>
                    <a:pt x="88" y="23"/>
                  </a:lnTo>
                  <a:lnTo>
                    <a:pt x="90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8" y="23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1" y="28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3" y="32"/>
                  </a:lnTo>
                  <a:lnTo>
                    <a:pt x="105" y="32"/>
                  </a:lnTo>
                  <a:lnTo>
                    <a:pt x="107" y="32"/>
                  </a:lnTo>
                  <a:lnTo>
                    <a:pt x="107" y="30"/>
                  </a:lnTo>
                  <a:lnTo>
                    <a:pt x="105" y="28"/>
                  </a:lnTo>
                  <a:lnTo>
                    <a:pt x="105" y="27"/>
                  </a:lnTo>
                  <a:lnTo>
                    <a:pt x="107" y="27"/>
                  </a:lnTo>
                  <a:lnTo>
                    <a:pt x="107" y="25"/>
                  </a:lnTo>
                  <a:lnTo>
                    <a:pt x="107" y="23"/>
                  </a:lnTo>
                  <a:lnTo>
                    <a:pt x="109" y="21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5" y="17"/>
                  </a:lnTo>
                  <a:lnTo>
                    <a:pt x="115" y="15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21" y="15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5" y="17"/>
                  </a:lnTo>
                  <a:lnTo>
                    <a:pt x="125" y="15"/>
                  </a:lnTo>
                  <a:lnTo>
                    <a:pt x="126" y="15"/>
                  </a:lnTo>
                  <a:lnTo>
                    <a:pt x="128" y="15"/>
                  </a:lnTo>
                  <a:lnTo>
                    <a:pt x="128" y="13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9"/>
                  </a:lnTo>
                  <a:lnTo>
                    <a:pt x="132" y="9"/>
                  </a:lnTo>
                  <a:lnTo>
                    <a:pt x="134" y="9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40" y="11"/>
                  </a:lnTo>
                  <a:lnTo>
                    <a:pt x="140" y="9"/>
                  </a:lnTo>
                  <a:lnTo>
                    <a:pt x="142" y="9"/>
                  </a:lnTo>
                  <a:lnTo>
                    <a:pt x="144" y="9"/>
                  </a:lnTo>
                  <a:lnTo>
                    <a:pt x="144" y="7"/>
                  </a:lnTo>
                  <a:lnTo>
                    <a:pt x="144" y="9"/>
                  </a:lnTo>
                  <a:lnTo>
                    <a:pt x="146" y="9"/>
                  </a:lnTo>
                  <a:lnTo>
                    <a:pt x="146" y="7"/>
                  </a:lnTo>
                  <a:lnTo>
                    <a:pt x="148" y="7"/>
                  </a:lnTo>
                  <a:lnTo>
                    <a:pt x="150" y="7"/>
                  </a:lnTo>
                  <a:lnTo>
                    <a:pt x="150" y="9"/>
                  </a:lnTo>
                  <a:lnTo>
                    <a:pt x="151" y="9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5" y="11"/>
                  </a:lnTo>
                  <a:lnTo>
                    <a:pt x="157" y="11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61" y="13"/>
                  </a:lnTo>
                  <a:lnTo>
                    <a:pt x="161" y="15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3" y="15"/>
                  </a:lnTo>
                  <a:lnTo>
                    <a:pt x="163" y="17"/>
                  </a:lnTo>
                  <a:lnTo>
                    <a:pt x="163" y="19"/>
                  </a:lnTo>
                  <a:lnTo>
                    <a:pt x="163" y="21"/>
                  </a:lnTo>
                  <a:lnTo>
                    <a:pt x="163" y="23"/>
                  </a:lnTo>
                  <a:lnTo>
                    <a:pt x="163" y="25"/>
                  </a:lnTo>
                  <a:lnTo>
                    <a:pt x="165" y="25"/>
                  </a:lnTo>
                  <a:lnTo>
                    <a:pt x="165" y="27"/>
                  </a:lnTo>
                  <a:lnTo>
                    <a:pt x="167" y="27"/>
                  </a:lnTo>
                  <a:lnTo>
                    <a:pt x="167" y="28"/>
                  </a:lnTo>
                  <a:lnTo>
                    <a:pt x="169" y="28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32"/>
                  </a:lnTo>
                  <a:lnTo>
                    <a:pt x="173" y="32"/>
                  </a:lnTo>
                  <a:lnTo>
                    <a:pt x="174" y="32"/>
                  </a:lnTo>
                  <a:lnTo>
                    <a:pt x="176" y="32"/>
                  </a:lnTo>
                  <a:lnTo>
                    <a:pt x="176" y="34"/>
                  </a:lnTo>
                  <a:lnTo>
                    <a:pt x="178" y="32"/>
                  </a:lnTo>
                  <a:lnTo>
                    <a:pt x="178" y="34"/>
                  </a:lnTo>
                  <a:lnTo>
                    <a:pt x="178" y="36"/>
                  </a:lnTo>
                  <a:lnTo>
                    <a:pt x="180" y="36"/>
                  </a:lnTo>
                  <a:lnTo>
                    <a:pt x="182" y="38"/>
                  </a:lnTo>
                  <a:lnTo>
                    <a:pt x="184" y="38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90" y="38"/>
                  </a:lnTo>
                  <a:lnTo>
                    <a:pt x="190" y="36"/>
                  </a:lnTo>
                  <a:lnTo>
                    <a:pt x="192" y="36"/>
                  </a:lnTo>
                  <a:lnTo>
                    <a:pt x="192" y="34"/>
                  </a:lnTo>
                  <a:lnTo>
                    <a:pt x="194" y="34"/>
                  </a:lnTo>
                  <a:lnTo>
                    <a:pt x="196" y="34"/>
                  </a:lnTo>
                  <a:lnTo>
                    <a:pt x="196" y="32"/>
                  </a:lnTo>
                  <a:lnTo>
                    <a:pt x="198" y="32"/>
                  </a:lnTo>
                  <a:lnTo>
                    <a:pt x="198" y="34"/>
                  </a:lnTo>
                  <a:lnTo>
                    <a:pt x="199" y="34"/>
                  </a:lnTo>
                  <a:lnTo>
                    <a:pt x="199" y="32"/>
                  </a:lnTo>
                  <a:lnTo>
                    <a:pt x="199" y="34"/>
                  </a:lnTo>
                  <a:lnTo>
                    <a:pt x="201" y="34"/>
                  </a:lnTo>
                  <a:lnTo>
                    <a:pt x="201" y="32"/>
                  </a:lnTo>
                  <a:lnTo>
                    <a:pt x="203" y="32"/>
                  </a:lnTo>
                  <a:lnTo>
                    <a:pt x="205" y="32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7" y="32"/>
                  </a:lnTo>
                  <a:lnTo>
                    <a:pt x="209" y="32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0"/>
                  </a:lnTo>
                  <a:lnTo>
                    <a:pt x="215" y="30"/>
                  </a:lnTo>
                  <a:lnTo>
                    <a:pt x="215" y="28"/>
                  </a:lnTo>
                  <a:lnTo>
                    <a:pt x="217" y="28"/>
                  </a:lnTo>
                  <a:lnTo>
                    <a:pt x="219" y="28"/>
                  </a:lnTo>
                  <a:lnTo>
                    <a:pt x="219" y="27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3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6" y="15"/>
                  </a:lnTo>
                  <a:lnTo>
                    <a:pt x="228" y="15"/>
                  </a:lnTo>
                  <a:lnTo>
                    <a:pt x="228" y="13"/>
                  </a:lnTo>
                  <a:lnTo>
                    <a:pt x="230" y="13"/>
                  </a:lnTo>
                  <a:lnTo>
                    <a:pt x="230" y="11"/>
                  </a:lnTo>
                  <a:lnTo>
                    <a:pt x="232" y="11"/>
                  </a:lnTo>
                  <a:lnTo>
                    <a:pt x="232" y="9"/>
                  </a:lnTo>
                  <a:lnTo>
                    <a:pt x="234" y="9"/>
                  </a:lnTo>
                  <a:lnTo>
                    <a:pt x="234" y="11"/>
                  </a:lnTo>
                  <a:lnTo>
                    <a:pt x="236" y="11"/>
                  </a:lnTo>
                  <a:lnTo>
                    <a:pt x="238" y="11"/>
                  </a:lnTo>
                  <a:lnTo>
                    <a:pt x="238" y="13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4" y="13"/>
                  </a:lnTo>
                  <a:lnTo>
                    <a:pt x="246" y="11"/>
                  </a:lnTo>
                  <a:lnTo>
                    <a:pt x="246" y="9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9" y="7"/>
                  </a:lnTo>
                  <a:lnTo>
                    <a:pt x="249" y="9"/>
                  </a:lnTo>
                  <a:lnTo>
                    <a:pt x="251" y="9"/>
                  </a:lnTo>
                  <a:lnTo>
                    <a:pt x="253" y="9"/>
                  </a:lnTo>
                  <a:lnTo>
                    <a:pt x="255" y="9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7" y="9"/>
                  </a:lnTo>
                  <a:lnTo>
                    <a:pt x="259" y="9"/>
                  </a:lnTo>
                  <a:lnTo>
                    <a:pt x="259" y="11"/>
                  </a:lnTo>
                  <a:lnTo>
                    <a:pt x="261" y="11"/>
                  </a:lnTo>
                  <a:lnTo>
                    <a:pt x="263" y="11"/>
                  </a:lnTo>
                  <a:lnTo>
                    <a:pt x="263" y="13"/>
                  </a:lnTo>
                  <a:lnTo>
                    <a:pt x="263" y="15"/>
                  </a:lnTo>
                  <a:lnTo>
                    <a:pt x="265" y="15"/>
                  </a:lnTo>
                  <a:lnTo>
                    <a:pt x="267" y="15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9"/>
                  </a:lnTo>
                  <a:lnTo>
                    <a:pt x="269" y="21"/>
                  </a:lnTo>
                  <a:lnTo>
                    <a:pt x="269" y="23"/>
                  </a:lnTo>
                  <a:lnTo>
                    <a:pt x="267" y="23"/>
                  </a:lnTo>
                  <a:lnTo>
                    <a:pt x="267" y="25"/>
                  </a:lnTo>
                  <a:lnTo>
                    <a:pt x="269" y="25"/>
                  </a:lnTo>
                  <a:lnTo>
                    <a:pt x="269" y="27"/>
                  </a:lnTo>
                  <a:lnTo>
                    <a:pt x="269" y="28"/>
                  </a:lnTo>
                  <a:lnTo>
                    <a:pt x="271" y="28"/>
                  </a:lnTo>
                  <a:lnTo>
                    <a:pt x="272" y="28"/>
                  </a:lnTo>
                  <a:lnTo>
                    <a:pt x="272" y="30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6" y="32"/>
                  </a:lnTo>
                  <a:lnTo>
                    <a:pt x="276" y="34"/>
                  </a:lnTo>
                  <a:lnTo>
                    <a:pt x="276" y="36"/>
                  </a:lnTo>
                  <a:lnTo>
                    <a:pt x="276" y="38"/>
                  </a:lnTo>
                  <a:lnTo>
                    <a:pt x="276" y="40"/>
                  </a:lnTo>
                  <a:lnTo>
                    <a:pt x="274" y="40"/>
                  </a:lnTo>
                  <a:lnTo>
                    <a:pt x="274" y="42"/>
                  </a:lnTo>
                  <a:lnTo>
                    <a:pt x="272" y="42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1" y="48"/>
                  </a:lnTo>
                  <a:lnTo>
                    <a:pt x="272" y="48"/>
                  </a:lnTo>
                  <a:lnTo>
                    <a:pt x="272" y="50"/>
                  </a:lnTo>
                  <a:lnTo>
                    <a:pt x="272" y="52"/>
                  </a:lnTo>
                  <a:lnTo>
                    <a:pt x="274" y="52"/>
                  </a:lnTo>
                  <a:lnTo>
                    <a:pt x="276" y="53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80" y="59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2" y="67"/>
                  </a:lnTo>
                  <a:lnTo>
                    <a:pt x="284" y="67"/>
                  </a:lnTo>
                  <a:lnTo>
                    <a:pt x="286" y="65"/>
                  </a:lnTo>
                  <a:lnTo>
                    <a:pt x="288" y="65"/>
                  </a:lnTo>
                  <a:lnTo>
                    <a:pt x="290" y="65"/>
                  </a:lnTo>
                  <a:lnTo>
                    <a:pt x="290" y="67"/>
                  </a:lnTo>
                  <a:lnTo>
                    <a:pt x="288" y="67"/>
                  </a:lnTo>
                  <a:lnTo>
                    <a:pt x="288" y="69"/>
                  </a:lnTo>
                  <a:lnTo>
                    <a:pt x="290" y="69"/>
                  </a:lnTo>
                  <a:lnTo>
                    <a:pt x="288" y="69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88" y="76"/>
                  </a:lnTo>
                  <a:lnTo>
                    <a:pt x="288" y="78"/>
                  </a:lnTo>
                  <a:lnTo>
                    <a:pt x="286" y="78"/>
                  </a:lnTo>
                  <a:lnTo>
                    <a:pt x="286" y="80"/>
                  </a:lnTo>
                  <a:lnTo>
                    <a:pt x="286" y="82"/>
                  </a:lnTo>
                  <a:lnTo>
                    <a:pt x="286" y="84"/>
                  </a:lnTo>
                  <a:lnTo>
                    <a:pt x="286" y="86"/>
                  </a:lnTo>
                  <a:lnTo>
                    <a:pt x="286" y="88"/>
                  </a:lnTo>
                  <a:lnTo>
                    <a:pt x="288" y="88"/>
                  </a:lnTo>
                  <a:lnTo>
                    <a:pt x="290" y="90"/>
                  </a:lnTo>
                  <a:lnTo>
                    <a:pt x="290" y="92"/>
                  </a:lnTo>
                  <a:lnTo>
                    <a:pt x="290" y="94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1"/>
                  </a:lnTo>
                  <a:lnTo>
                    <a:pt x="288" y="103"/>
                  </a:lnTo>
                  <a:lnTo>
                    <a:pt x="290" y="103"/>
                  </a:lnTo>
                  <a:lnTo>
                    <a:pt x="290" y="105"/>
                  </a:lnTo>
                  <a:lnTo>
                    <a:pt x="288" y="105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90" y="109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1"/>
                  </a:lnTo>
                  <a:lnTo>
                    <a:pt x="292" y="123"/>
                  </a:lnTo>
                  <a:lnTo>
                    <a:pt x="294" y="123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6" y="126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4" y="130"/>
                  </a:lnTo>
                  <a:lnTo>
                    <a:pt x="294" y="132"/>
                  </a:lnTo>
                  <a:lnTo>
                    <a:pt x="292" y="132"/>
                  </a:lnTo>
                  <a:lnTo>
                    <a:pt x="290" y="132"/>
                  </a:lnTo>
                  <a:lnTo>
                    <a:pt x="288" y="132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0" y="136"/>
                  </a:lnTo>
                  <a:lnTo>
                    <a:pt x="288" y="136"/>
                  </a:lnTo>
                  <a:lnTo>
                    <a:pt x="288" y="138"/>
                  </a:lnTo>
                  <a:lnTo>
                    <a:pt x="286" y="140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8" y="144"/>
                  </a:lnTo>
                  <a:lnTo>
                    <a:pt x="288" y="146"/>
                  </a:lnTo>
                  <a:lnTo>
                    <a:pt x="288" y="148"/>
                  </a:lnTo>
                  <a:lnTo>
                    <a:pt x="288" y="149"/>
                  </a:lnTo>
                  <a:lnTo>
                    <a:pt x="288" y="151"/>
                  </a:lnTo>
                  <a:lnTo>
                    <a:pt x="286" y="151"/>
                  </a:lnTo>
                  <a:lnTo>
                    <a:pt x="284" y="151"/>
                  </a:lnTo>
                  <a:lnTo>
                    <a:pt x="284" y="153"/>
                  </a:lnTo>
                  <a:lnTo>
                    <a:pt x="284" y="155"/>
                  </a:lnTo>
                  <a:lnTo>
                    <a:pt x="286" y="155"/>
                  </a:lnTo>
                  <a:lnTo>
                    <a:pt x="286" y="157"/>
                  </a:lnTo>
                  <a:lnTo>
                    <a:pt x="284" y="157"/>
                  </a:lnTo>
                  <a:lnTo>
                    <a:pt x="286" y="157"/>
                  </a:lnTo>
                  <a:lnTo>
                    <a:pt x="286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6" y="161"/>
                  </a:lnTo>
                  <a:lnTo>
                    <a:pt x="286" y="163"/>
                  </a:lnTo>
                  <a:lnTo>
                    <a:pt x="286" y="165"/>
                  </a:lnTo>
                  <a:lnTo>
                    <a:pt x="284" y="165"/>
                  </a:lnTo>
                  <a:lnTo>
                    <a:pt x="284" y="167"/>
                  </a:lnTo>
                  <a:lnTo>
                    <a:pt x="284" y="169"/>
                  </a:lnTo>
                  <a:lnTo>
                    <a:pt x="286" y="169"/>
                  </a:lnTo>
                  <a:lnTo>
                    <a:pt x="284" y="169"/>
                  </a:lnTo>
                  <a:lnTo>
                    <a:pt x="284" y="171"/>
                  </a:lnTo>
                  <a:lnTo>
                    <a:pt x="282" y="171"/>
                  </a:lnTo>
                  <a:lnTo>
                    <a:pt x="282" y="172"/>
                  </a:lnTo>
                  <a:lnTo>
                    <a:pt x="282" y="174"/>
                  </a:lnTo>
                  <a:lnTo>
                    <a:pt x="282" y="176"/>
                  </a:lnTo>
                  <a:lnTo>
                    <a:pt x="282" y="174"/>
                  </a:lnTo>
                  <a:lnTo>
                    <a:pt x="280" y="174"/>
                  </a:lnTo>
                  <a:lnTo>
                    <a:pt x="280" y="176"/>
                  </a:lnTo>
                  <a:lnTo>
                    <a:pt x="278" y="176"/>
                  </a:lnTo>
                  <a:lnTo>
                    <a:pt x="276" y="178"/>
                  </a:lnTo>
                  <a:lnTo>
                    <a:pt x="276" y="180"/>
                  </a:lnTo>
                  <a:lnTo>
                    <a:pt x="274" y="182"/>
                  </a:lnTo>
                  <a:lnTo>
                    <a:pt x="276" y="184"/>
                  </a:lnTo>
                  <a:lnTo>
                    <a:pt x="276" y="186"/>
                  </a:lnTo>
                  <a:lnTo>
                    <a:pt x="276" y="188"/>
                  </a:lnTo>
                  <a:lnTo>
                    <a:pt x="276" y="190"/>
                  </a:lnTo>
                  <a:lnTo>
                    <a:pt x="278" y="190"/>
                  </a:lnTo>
                  <a:lnTo>
                    <a:pt x="276" y="190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6" y="196"/>
                  </a:lnTo>
                  <a:lnTo>
                    <a:pt x="276" y="197"/>
                  </a:lnTo>
                  <a:lnTo>
                    <a:pt x="276" y="199"/>
                  </a:lnTo>
                  <a:lnTo>
                    <a:pt x="274" y="199"/>
                  </a:lnTo>
                  <a:lnTo>
                    <a:pt x="274" y="201"/>
                  </a:lnTo>
                  <a:lnTo>
                    <a:pt x="274" y="203"/>
                  </a:lnTo>
                  <a:lnTo>
                    <a:pt x="274" y="205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6" y="209"/>
                  </a:lnTo>
                  <a:lnTo>
                    <a:pt x="274" y="209"/>
                  </a:lnTo>
                  <a:lnTo>
                    <a:pt x="274" y="211"/>
                  </a:lnTo>
                  <a:lnTo>
                    <a:pt x="274" y="213"/>
                  </a:lnTo>
                  <a:lnTo>
                    <a:pt x="274" y="215"/>
                  </a:lnTo>
                  <a:lnTo>
                    <a:pt x="276" y="215"/>
                  </a:lnTo>
                  <a:lnTo>
                    <a:pt x="276" y="217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0"/>
                  </a:lnTo>
                  <a:lnTo>
                    <a:pt x="278" y="222"/>
                  </a:lnTo>
                  <a:lnTo>
                    <a:pt x="278" y="224"/>
                  </a:lnTo>
                  <a:lnTo>
                    <a:pt x="278" y="226"/>
                  </a:lnTo>
                  <a:lnTo>
                    <a:pt x="278" y="228"/>
                  </a:lnTo>
                  <a:lnTo>
                    <a:pt x="278" y="230"/>
                  </a:lnTo>
                  <a:lnTo>
                    <a:pt x="276" y="230"/>
                  </a:lnTo>
                  <a:lnTo>
                    <a:pt x="276" y="232"/>
                  </a:lnTo>
                  <a:lnTo>
                    <a:pt x="278" y="232"/>
                  </a:lnTo>
                  <a:lnTo>
                    <a:pt x="276" y="232"/>
                  </a:lnTo>
                  <a:lnTo>
                    <a:pt x="276" y="234"/>
                  </a:lnTo>
                  <a:lnTo>
                    <a:pt x="276" y="236"/>
                  </a:lnTo>
                  <a:lnTo>
                    <a:pt x="276" y="238"/>
                  </a:lnTo>
                  <a:lnTo>
                    <a:pt x="276" y="240"/>
                  </a:lnTo>
                  <a:lnTo>
                    <a:pt x="276" y="242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6" y="244"/>
                  </a:lnTo>
                  <a:lnTo>
                    <a:pt x="276" y="245"/>
                  </a:lnTo>
                  <a:lnTo>
                    <a:pt x="276" y="247"/>
                  </a:lnTo>
                  <a:lnTo>
                    <a:pt x="274" y="247"/>
                  </a:lnTo>
                  <a:lnTo>
                    <a:pt x="274" y="249"/>
                  </a:lnTo>
                  <a:lnTo>
                    <a:pt x="274" y="251"/>
                  </a:lnTo>
                  <a:lnTo>
                    <a:pt x="274" y="253"/>
                  </a:lnTo>
                  <a:lnTo>
                    <a:pt x="274" y="255"/>
                  </a:lnTo>
                  <a:lnTo>
                    <a:pt x="272" y="255"/>
                  </a:lnTo>
                  <a:lnTo>
                    <a:pt x="274" y="255"/>
                  </a:lnTo>
                  <a:lnTo>
                    <a:pt x="274" y="257"/>
                  </a:lnTo>
                  <a:lnTo>
                    <a:pt x="272" y="257"/>
                  </a:lnTo>
                  <a:lnTo>
                    <a:pt x="272" y="259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1" y="263"/>
                  </a:lnTo>
                  <a:lnTo>
                    <a:pt x="269" y="263"/>
                  </a:lnTo>
                  <a:lnTo>
                    <a:pt x="269" y="265"/>
                  </a:lnTo>
                  <a:lnTo>
                    <a:pt x="269" y="267"/>
                  </a:lnTo>
                  <a:lnTo>
                    <a:pt x="269" y="268"/>
                  </a:lnTo>
                  <a:lnTo>
                    <a:pt x="269" y="270"/>
                  </a:lnTo>
                  <a:lnTo>
                    <a:pt x="271" y="270"/>
                  </a:lnTo>
                  <a:lnTo>
                    <a:pt x="271" y="272"/>
                  </a:lnTo>
                  <a:lnTo>
                    <a:pt x="271" y="274"/>
                  </a:lnTo>
                  <a:lnTo>
                    <a:pt x="272" y="274"/>
                  </a:lnTo>
                  <a:lnTo>
                    <a:pt x="272" y="276"/>
                  </a:lnTo>
                  <a:lnTo>
                    <a:pt x="274" y="276"/>
                  </a:lnTo>
                  <a:lnTo>
                    <a:pt x="274" y="278"/>
                  </a:lnTo>
                  <a:lnTo>
                    <a:pt x="272" y="278"/>
                  </a:lnTo>
                  <a:lnTo>
                    <a:pt x="272" y="280"/>
                  </a:lnTo>
                  <a:lnTo>
                    <a:pt x="271" y="280"/>
                  </a:lnTo>
                  <a:lnTo>
                    <a:pt x="269" y="280"/>
                  </a:lnTo>
                  <a:lnTo>
                    <a:pt x="271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9" y="286"/>
                  </a:lnTo>
                  <a:lnTo>
                    <a:pt x="269" y="288"/>
                  </a:lnTo>
                  <a:lnTo>
                    <a:pt x="271" y="288"/>
                  </a:lnTo>
                  <a:lnTo>
                    <a:pt x="272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6" y="290"/>
                  </a:lnTo>
                  <a:lnTo>
                    <a:pt x="278" y="290"/>
                  </a:lnTo>
                  <a:lnTo>
                    <a:pt x="280" y="290"/>
                  </a:lnTo>
                  <a:lnTo>
                    <a:pt x="280" y="292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8" y="299"/>
                  </a:lnTo>
                  <a:lnTo>
                    <a:pt x="276" y="299"/>
                  </a:lnTo>
                  <a:lnTo>
                    <a:pt x="276" y="301"/>
                  </a:lnTo>
                  <a:lnTo>
                    <a:pt x="276" y="303"/>
                  </a:lnTo>
                  <a:lnTo>
                    <a:pt x="276" y="305"/>
                  </a:lnTo>
                  <a:lnTo>
                    <a:pt x="276" y="307"/>
                  </a:lnTo>
                  <a:lnTo>
                    <a:pt x="278" y="307"/>
                  </a:lnTo>
                  <a:lnTo>
                    <a:pt x="278" y="309"/>
                  </a:lnTo>
                  <a:lnTo>
                    <a:pt x="276" y="309"/>
                  </a:lnTo>
                  <a:lnTo>
                    <a:pt x="276" y="311"/>
                  </a:lnTo>
                  <a:lnTo>
                    <a:pt x="278" y="313"/>
                  </a:lnTo>
                  <a:lnTo>
                    <a:pt x="276" y="313"/>
                  </a:lnTo>
                  <a:lnTo>
                    <a:pt x="276" y="315"/>
                  </a:lnTo>
                  <a:lnTo>
                    <a:pt x="278" y="315"/>
                  </a:lnTo>
                  <a:lnTo>
                    <a:pt x="278" y="316"/>
                  </a:lnTo>
                  <a:lnTo>
                    <a:pt x="278" y="318"/>
                  </a:lnTo>
                  <a:lnTo>
                    <a:pt x="276" y="318"/>
                  </a:lnTo>
                  <a:lnTo>
                    <a:pt x="276" y="320"/>
                  </a:lnTo>
                  <a:lnTo>
                    <a:pt x="276" y="322"/>
                  </a:lnTo>
                  <a:lnTo>
                    <a:pt x="274" y="322"/>
                  </a:lnTo>
                  <a:lnTo>
                    <a:pt x="272" y="322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71" y="326"/>
                  </a:lnTo>
                  <a:lnTo>
                    <a:pt x="269" y="326"/>
                  </a:lnTo>
                  <a:lnTo>
                    <a:pt x="269" y="328"/>
                  </a:lnTo>
                  <a:lnTo>
                    <a:pt x="269" y="330"/>
                  </a:lnTo>
                  <a:lnTo>
                    <a:pt x="267" y="330"/>
                  </a:lnTo>
                  <a:lnTo>
                    <a:pt x="267" y="332"/>
                  </a:lnTo>
                  <a:lnTo>
                    <a:pt x="265" y="332"/>
                  </a:lnTo>
                  <a:lnTo>
                    <a:pt x="265" y="334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5" y="336"/>
                  </a:lnTo>
                  <a:lnTo>
                    <a:pt x="265" y="338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9" y="341"/>
                  </a:lnTo>
                  <a:lnTo>
                    <a:pt x="269" y="343"/>
                  </a:lnTo>
                  <a:lnTo>
                    <a:pt x="271" y="343"/>
                  </a:lnTo>
                  <a:lnTo>
                    <a:pt x="271" y="345"/>
                  </a:lnTo>
                  <a:lnTo>
                    <a:pt x="269" y="345"/>
                  </a:lnTo>
                  <a:lnTo>
                    <a:pt x="269" y="347"/>
                  </a:lnTo>
                  <a:lnTo>
                    <a:pt x="267" y="347"/>
                  </a:lnTo>
                  <a:lnTo>
                    <a:pt x="267" y="349"/>
                  </a:lnTo>
                  <a:lnTo>
                    <a:pt x="265" y="349"/>
                  </a:lnTo>
                  <a:lnTo>
                    <a:pt x="265" y="347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1" y="349"/>
                  </a:lnTo>
                  <a:lnTo>
                    <a:pt x="261" y="351"/>
                  </a:lnTo>
                  <a:lnTo>
                    <a:pt x="261" y="353"/>
                  </a:lnTo>
                  <a:lnTo>
                    <a:pt x="261" y="355"/>
                  </a:lnTo>
                  <a:lnTo>
                    <a:pt x="261" y="353"/>
                  </a:lnTo>
                  <a:lnTo>
                    <a:pt x="259" y="353"/>
                  </a:lnTo>
                  <a:lnTo>
                    <a:pt x="259" y="355"/>
                  </a:lnTo>
                  <a:lnTo>
                    <a:pt x="259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7" y="353"/>
                  </a:lnTo>
                  <a:lnTo>
                    <a:pt x="255" y="353"/>
                  </a:lnTo>
                  <a:lnTo>
                    <a:pt x="255" y="351"/>
                  </a:lnTo>
                  <a:lnTo>
                    <a:pt x="253" y="351"/>
                  </a:lnTo>
                  <a:lnTo>
                    <a:pt x="253" y="349"/>
                  </a:lnTo>
                  <a:lnTo>
                    <a:pt x="255" y="349"/>
                  </a:lnTo>
                  <a:lnTo>
                    <a:pt x="253" y="349"/>
                  </a:lnTo>
                  <a:lnTo>
                    <a:pt x="253" y="347"/>
                  </a:lnTo>
                  <a:lnTo>
                    <a:pt x="251" y="347"/>
                  </a:lnTo>
                  <a:lnTo>
                    <a:pt x="251" y="345"/>
                  </a:lnTo>
                  <a:lnTo>
                    <a:pt x="249" y="345"/>
                  </a:lnTo>
                  <a:lnTo>
                    <a:pt x="247" y="345"/>
                  </a:lnTo>
                  <a:lnTo>
                    <a:pt x="247" y="343"/>
                  </a:lnTo>
                  <a:lnTo>
                    <a:pt x="247" y="341"/>
                  </a:lnTo>
                  <a:lnTo>
                    <a:pt x="246" y="341"/>
                  </a:lnTo>
                  <a:lnTo>
                    <a:pt x="246" y="340"/>
                  </a:lnTo>
                  <a:lnTo>
                    <a:pt x="247" y="340"/>
                  </a:lnTo>
                  <a:lnTo>
                    <a:pt x="247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40"/>
                  </a:lnTo>
                  <a:lnTo>
                    <a:pt x="244" y="340"/>
                  </a:lnTo>
                  <a:lnTo>
                    <a:pt x="242" y="340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40" y="336"/>
                  </a:lnTo>
                  <a:lnTo>
                    <a:pt x="240" y="334"/>
                  </a:lnTo>
                  <a:lnTo>
                    <a:pt x="238" y="334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2" y="332"/>
                  </a:lnTo>
                  <a:lnTo>
                    <a:pt x="232" y="330"/>
                  </a:lnTo>
                  <a:lnTo>
                    <a:pt x="232" y="328"/>
                  </a:lnTo>
                  <a:lnTo>
                    <a:pt x="230" y="328"/>
                  </a:lnTo>
                  <a:lnTo>
                    <a:pt x="230" y="330"/>
                  </a:lnTo>
                  <a:lnTo>
                    <a:pt x="228" y="330"/>
                  </a:lnTo>
                  <a:lnTo>
                    <a:pt x="228" y="328"/>
                  </a:lnTo>
                  <a:lnTo>
                    <a:pt x="226" y="328"/>
                  </a:lnTo>
                  <a:lnTo>
                    <a:pt x="224" y="328"/>
                  </a:lnTo>
                  <a:lnTo>
                    <a:pt x="224" y="330"/>
                  </a:lnTo>
                  <a:lnTo>
                    <a:pt x="224" y="328"/>
                  </a:lnTo>
                  <a:lnTo>
                    <a:pt x="223" y="328"/>
                  </a:lnTo>
                  <a:lnTo>
                    <a:pt x="221" y="328"/>
                  </a:lnTo>
                  <a:lnTo>
                    <a:pt x="219" y="328"/>
                  </a:lnTo>
                  <a:lnTo>
                    <a:pt x="217" y="328"/>
                  </a:lnTo>
                  <a:lnTo>
                    <a:pt x="217" y="326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3" y="320"/>
                  </a:lnTo>
                  <a:lnTo>
                    <a:pt x="211" y="320"/>
                  </a:lnTo>
                  <a:lnTo>
                    <a:pt x="211" y="322"/>
                  </a:lnTo>
                  <a:lnTo>
                    <a:pt x="211" y="324"/>
                  </a:lnTo>
                  <a:lnTo>
                    <a:pt x="209" y="324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7" y="316"/>
                  </a:lnTo>
                  <a:lnTo>
                    <a:pt x="205" y="316"/>
                  </a:lnTo>
                  <a:lnTo>
                    <a:pt x="205" y="315"/>
                  </a:lnTo>
                  <a:lnTo>
                    <a:pt x="205" y="313"/>
                  </a:lnTo>
                  <a:lnTo>
                    <a:pt x="203" y="313"/>
                  </a:lnTo>
                  <a:lnTo>
                    <a:pt x="203" y="311"/>
                  </a:lnTo>
                  <a:lnTo>
                    <a:pt x="201" y="311"/>
                  </a:lnTo>
                  <a:lnTo>
                    <a:pt x="201" y="309"/>
                  </a:lnTo>
                  <a:lnTo>
                    <a:pt x="201" y="307"/>
                  </a:lnTo>
                  <a:lnTo>
                    <a:pt x="201" y="305"/>
                  </a:lnTo>
                  <a:lnTo>
                    <a:pt x="203" y="305"/>
                  </a:lnTo>
                  <a:lnTo>
                    <a:pt x="203" y="303"/>
                  </a:lnTo>
                  <a:lnTo>
                    <a:pt x="203" y="301"/>
                  </a:lnTo>
                  <a:lnTo>
                    <a:pt x="203" y="299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199" y="293"/>
                  </a:lnTo>
                  <a:lnTo>
                    <a:pt x="199" y="292"/>
                  </a:lnTo>
                  <a:lnTo>
                    <a:pt x="198" y="292"/>
                  </a:lnTo>
                  <a:lnTo>
                    <a:pt x="198" y="290"/>
                  </a:lnTo>
                  <a:lnTo>
                    <a:pt x="196" y="290"/>
                  </a:lnTo>
                  <a:lnTo>
                    <a:pt x="194" y="290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4" y="284"/>
                  </a:lnTo>
                  <a:lnTo>
                    <a:pt x="196" y="282"/>
                  </a:lnTo>
                  <a:lnTo>
                    <a:pt x="196" y="280"/>
                  </a:lnTo>
                  <a:lnTo>
                    <a:pt x="196" y="278"/>
                  </a:lnTo>
                  <a:lnTo>
                    <a:pt x="198" y="276"/>
                  </a:lnTo>
                  <a:lnTo>
                    <a:pt x="199" y="276"/>
                  </a:lnTo>
                  <a:lnTo>
                    <a:pt x="201" y="276"/>
                  </a:lnTo>
                  <a:lnTo>
                    <a:pt x="201" y="274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5" y="27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EAD558C-B264-30A4-D1B1-ECC4C767B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2225"/>
              <a:ext cx="421" cy="223"/>
            </a:xfrm>
            <a:custGeom>
              <a:avLst/>
              <a:gdLst>
                <a:gd name="T0" fmla="*/ 411 w 421"/>
                <a:gd name="T1" fmla="*/ 106 h 223"/>
                <a:gd name="T2" fmla="*/ 415 w 421"/>
                <a:gd name="T3" fmla="*/ 129 h 223"/>
                <a:gd name="T4" fmla="*/ 413 w 421"/>
                <a:gd name="T5" fmla="*/ 146 h 223"/>
                <a:gd name="T6" fmla="*/ 384 w 421"/>
                <a:gd name="T7" fmla="*/ 154 h 223"/>
                <a:gd name="T8" fmla="*/ 392 w 421"/>
                <a:gd name="T9" fmla="*/ 167 h 223"/>
                <a:gd name="T10" fmla="*/ 388 w 421"/>
                <a:gd name="T11" fmla="*/ 179 h 223"/>
                <a:gd name="T12" fmla="*/ 373 w 421"/>
                <a:gd name="T13" fmla="*/ 177 h 223"/>
                <a:gd name="T14" fmla="*/ 357 w 421"/>
                <a:gd name="T15" fmla="*/ 177 h 223"/>
                <a:gd name="T16" fmla="*/ 344 w 421"/>
                <a:gd name="T17" fmla="*/ 179 h 223"/>
                <a:gd name="T18" fmla="*/ 323 w 421"/>
                <a:gd name="T19" fmla="*/ 179 h 223"/>
                <a:gd name="T20" fmla="*/ 300 w 421"/>
                <a:gd name="T21" fmla="*/ 183 h 223"/>
                <a:gd name="T22" fmla="*/ 282 w 421"/>
                <a:gd name="T23" fmla="*/ 189 h 223"/>
                <a:gd name="T24" fmla="*/ 275 w 421"/>
                <a:gd name="T25" fmla="*/ 200 h 223"/>
                <a:gd name="T26" fmla="*/ 259 w 421"/>
                <a:gd name="T27" fmla="*/ 202 h 223"/>
                <a:gd name="T28" fmla="*/ 250 w 421"/>
                <a:gd name="T29" fmla="*/ 212 h 223"/>
                <a:gd name="T30" fmla="*/ 236 w 421"/>
                <a:gd name="T31" fmla="*/ 206 h 223"/>
                <a:gd name="T32" fmla="*/ 223 w 421"/>
                <a:gd name="T33" fmla="*/ 221 h 223"/>
                <a:gd name="T34" fmla="*/ 207 w 421"/>
                <a:gd name="T35" fmla="*/ 221 h 223"/>
                <a:gd name="T36" fmla="*/ 200 w 421"/>
                <a:gd name="T37" fmla="*/ 219 h 223"/>
                <a:gd name="T38" fmla="*/ 179 w 421"/>
                <a:gd name="T39" fmla="*/ 214 h 223"/>
                <a:gd name="T40" fmla="*/ 159 w 421"/>
                <a:gd name="T41" fmla="*/ 219 h 223"/>
                <a:gd name="T42" fmla="*/ 142 w 421"/>
                <a:gd name="T43" fmla="*/ 210 h 223"/>
                <a:gd name="T44" fmla="*/ 121 w 421"/>
                <a:gd name="T45" fmla="*/ 214 h 223"/>
                <a:gd name="T46" fmla="*/ 108 w 421"/>
                <a:gd name="T47" fmla="*/ 198 h 223"/>
                <a:gd name="T48" fmla="*/ 113 w 421"/>
                <a:gd name="T49" fmla="*/ 187 h 223"/>
                <a:gd name="T50" fmla="*/ 100 w 421"/>
                <a:gd name="T51" fmla="*/ 169 h 223"/>
                <a:gd name="T52" fmla="*/ 86 w 421"/>
                <a:gd name="T53" fmla="*/ 181 h 223"/>
                <a:gd name="T54" fmla="*/ 71 w 421"/>
                <a:gd name="T55" fmla="*/ 162 h 223"/>
                <a:gd name="T56" fmla="*/ 48 w 421"/>
                <a:gd name="T57" fmla="*/ 156 h 223"/>
                <a:gd name="T58" fmla="*/ 23 w 421"/>
                <a:gd name="T59" fmla="*/ 152 h 223"/>
                <a:gd name="T60" fmla="*/ 15 w 421"/>
                <a:gd name="T61" fmla="*/ 131 h 223"/>
                <a:gd name="T62" fmla="*/ 25 w 421"/>
                <a:gd name="T63" fmla="*/ 112 h 223"/>
                <a:gd name="T64" fmla="*/ 21 w 421"/>
                <a:gd name="T65" fmla="*/ 96 h 223"/>
                <a:gd name="T66" fmla="*/ 10 w 421"/>
                <a:gd name="T67" fmla="*/ 87 h 223"/>
                <a:gd name="T68" fmla="*/ 0 w 421"/>
                <a:gd name="T69" fmla="*/ 71 h 223"/>
                <a:gd name="T70" fmla="*/ 21 w 421"/>
                <a:gd name="T71" fmla="*/ 62 h 223"/>
                <a:gd name="T72" fmla="*/ 40 w 421"/>
                <a:gd name="T73" fmla="*/ 62 h 223"/>
                <a:gd name="T74" fmla="*/ 60 w 421"/>
                <a:gd name="T75" fmla="*/ 54 h 223"/>
                <a:gd name="T76" fmla="*/ 86 w 421"/>
                <a:gd name="T77" fmla="*/ 60 h 223"/>
                <a:gd name="T78" fmla="*/ 108 w 421"/>
                <a:gd name="T79" fmla="*/ 58 h 223"/>
                <a:gd name="T80" fmla="*/ 133 w 421"/>
                <a:gd name="T81" fmla="*/ 52 h 223"/>
                <a:gd name="T82" fmla="*/ 150 w 421"/>
                <a:gd name="T83" fmla="*/ 50 h 223"/>
                <a:gd name="T84" fmla="*/ 171 w 421"/>
                <a:gd name="T85" fmla="*/ 56 h 223"/>
                <a:gd name="T86" fmla="*/ 179 w 421"/>
                <a:gd name="T87" fmla="*/ 48 h 223"/>
                <a:gd name="T88" fmla="*/ 194 w 421"/>
                <a:gd name="T89" fmla="*/ 39 h 223"/>
                <a:gd name="T90" fmla="*/ 204 w 421"/>
                <a:gd name="T91" fmla="*/ 33 h 223"/>
                <a:gd name="T92" fmla="*/ 217 w 421"/>
                <a:gd name="T93" fmla="*/ 23 h 223"/>
                <a:gd name="T94" fmla="*/ 234 w 421"/>
                <a:gd name="T95" fmla="*/ 16 h 223"/>
                <a:gd name="T96" fmla="*/ 257 w 421"/>
                <a:gd name="T97" fmla="*/ 16 h 223"/>
                <a:gd name="T98" fmla="*/ 263 w 421"/>
                <a:gd name="T99" fmla="*/ 41 h 223"/>
                <a:gd name="T100" fmla="*/ 284 w 421"/>
                <a:gd name="T101" fmla="*/ 48 h 223"/>
                <a:gd name="T102" fmla="*/ 300 w 421"/>
                <a:gd name="T103" fmla="*/ 31 h 223"/>
                <a:gd name="T104" fmla="*/ 325 w 421"/>
                <a:gd name="T105" fmla="*/ 33 h 223"/>
                <a:gd name="T106" fmla="*/ 336 w 421"/>
                <a:gd name="T107" fmla="*/ 20 h 223"/>
                <a:gd name="T108" fmla="*/ 342 w 421"/>
                <a:gd name="T109" fmla="*/ 2 h 223"/>
                <a:gd name="T110" fmla="*/ 357 w 421"/>
                <a:gd name="T111" fmla="*/ 4 h 223"/>
                <a:gd name="T112" fmla="*/ 355 w 421"/>
                <a:gd name="T113" fmla="*/ 25 h 223"/>
                <a:gd name="T114" fmla="*/ 361 w 421"/>
                <a:gd name="T115" fmla="*/ 46 h 223"/>
                <a:gd name="T116" fmla="*/ 377 w 421"/>
                <a:gd name="T117" fmla="*/ 58 h 223"/>
                <a:gd name="T118" fmla="*/ 394 w 421"/>
                <a:gd name="T119" fmla="*/ 68 h 223"/>
                <a:gd name="T120" fmla="*/ 405 w 421"/>
                <a:gd name="T121" fmla="*/ 7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1" h="223">
                  <a:moveTo>
                    <a:pt x="415" y="85"/>
                  </a:moveTo>
                  <a:lnTo>
                    <a:pt x="415" y="87"/>
                  </a:lnTo>
                  <a:lnTo>
                    <a:pt x="415" y="89"/>
                  </a:lnTo>
                  <a:lnTo>
                    <a:pt x="415" y="91"/>
                  </a:lnTo>
                  <a:lnTo>
                    <a:pt x="415" y="93"/>
                  </a:lnTo>
                  <a:lnTo>
                    <a:pt x="415" y="94"/>
                  </a:lnTo>
                  <a:lnTo>
                    <a:pt x="417" y="94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3" y="96"/>
                  </a:lnTo>
                  <a:lnTo>
                    <a:pt x="413" y="98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11" y="104"/>
                  </a:lnTo>
                  <a:lnTo>
                    <a:pt x="411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11" y="114"/>
                  </a:lnTo>
                  <a:lnTo>
                    <a:pt x="411" y="116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18"/>
                  </a:lnTo>
                  <a:lnTo>
                    <a:pt x="415" y="119"/>
                  </a:lnTo>
                  <a:lnTo>
                    <a:pt x="417" y="119"/>
                  </a:lnTo>
                  <a:lnTo>
                    <a:pt x="417" y="121"/>
                  </a:lnTo>
                  <a:lnTo>
                    <a:pt x="415" y="121"/>
                  </a:lnTo>
                  <a:lnTo>
                    <a:pt x="417" y="121"/>
                  </a:lnTo>
                  <a:lnTo>
                    <a:pt x="417" y="123"/>
                  </a:lnTo>
                  <a:lnTo>
                    <a:pt x="417" y="125"/>
                  </a:lnTo>
                  <a:lnTo>
                    <a:pt x="415" y="125"/>
                  </a:lnTo>
                  <a:lnTo>
                    <a:pt x="415" y="127"/>
                  </a:lnTo>
                  <a:lnTo>
                    <a:pt x="415" y="129"/>
                  </a:lnTo>
                  <a:lnTo>
                    <a:pt x="415" y="131"/>
                  </a:lnTo>
                  <a:lnTo>
                    <a:pt x="415" y="133"/>
                  </a:lnTo>
                  <a:lnTo>
                    <a:pt x="415" y="135"/>
                  </a:lnTo>
                  <a:lnTo>
                    <a:pt x="417" y="135"/>
                  </a:lnTo>
                  <a:lnTo>
                    <a:pt x="419" y="135"/>
                  </a:lnTo>
                  <a:lnTo>
                    <a:pt x="419" y="137"/>
                  </a:lnTo>
                  <a:lnTo>
                    <a:pt x="421" y="137"/>
                  </a:lnTo>
                  <a:lnTo>
                    <a:pt x="421" y="139"/>
                  </a:lnTo>
                  <a:lnTo>
                    <a:pt x="421" y="141"/>
                  </a:lnTo>
                  <a:lnTo>
                    <a:pt x="421" y="143"/>
                  </a:lnTo>
                  <a:lnTo>
                    <a:pt x="421" y="144"/>
                  </a:lnTo>
                  <a:lnTo>
                    <a:pt x="421" y="146"/>
                  </a:lnTo>
                  <a:lnTo>
                    <a:pt x="419" y="146"/>
                  </a:lnTo>
                  <a:lnTo>
                    <a:pt x="417" y="146"/>
                  </a:lnTo>
                  <a:lnTo>
                    <a:pt x="417" y="144"/>
                  </a:lnTo>
                  <a:lnTo>
                    <a:pt x="415" y="144"/>
                  </a:lnTo>
                  <a:lnTo>
                    <a:pt x="413" y="144"/>
                  </a:lnTo>
                  <a:lnTo>
                    <a:pt x="413" y="146"/>
                  </a:lnTo>
                  <a:lnTo>
                    <a:pt x="411" y="146"/>
                  </a:lnTo>
                  <a:lnTo>
                    <a:pt x="409" y="146"/>
                  </a:lnTo>
                  <a:lnTo>
                    <a:pt x="407" y="146"/>
                  </a:lnTo>
                  <a:lnTo>
                    <a:pt x="405" y="146"/>
                  </a:lnTo>
                  <a:lnTo>
                    <a:pt x="403" y="146"/>
                  </a:lnTo>
                  <a:lnTo>
                    <a:pt x="403" y="148"/>
                  </a:lnTo>
                  <a:lnTo>
                    <a:pt x="401" y="150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6" y="150"/>
                  </a:lnTo>
                  <a:lnTo>
                    <a:pt x="396" y="152"/>
                  </a:lnTo>
                  <a:lnTo>
                    <a:pt x="394" y="152"/>
                  </a:lnTo>
                  <a:lnTo>
                    <a:pt x="394" y="154"/>
                  </a:lnTo>
                  <a:lnTo>
                    <a:pt x="392" y="154"/>
                  </a:lnTo>
                  <a:lnTo>
                    <a:pt x="390" y="154"/>
                  </a:lnTo>
                  <a:lnTo>
                    <a:pt x="388" y="154"/>
                  </a:lnTo>
                  <a:lnTo>
                    <a:pt x="386" y="154"/>
                  </a:lnTo>
                  <a:lnTo>
                    <a:pt x="384" y="154"/>
                  </a:lnTo>
                  <a:lnTo>
                    <a:pt x="382" y="152"/>
                  </a:lnTo>
                  <a:lnTo>
                    <a:pt x="382" y="154"/>
                  </a:lnTo>
                  <a:lnTo>
                    <a:pt x="382" y="156"/>
                  </a:lnTo>
                  <a:lnTo>
                    <a:pt x="382" y="158"/>
                  </a:lnTo>
                  <a:lnTo>
                    <a:pt x="384" y="158"/>
                  </a:lnTo>
                  <a:lnTo>
                    <a:pt x="384" y="156"/>
                  </a:lnTo>
                  <a:lnTo>
                    <a:pt x="384" y="158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6" y="162"/>
                  </a:lnTo>
                  <a:lnTo>
                    <a:pt x="388" y="162"/>
                  </a:lnTo>
                  <a:lnTo>
                    <a:pt x="388" y="164"/>
                  </a:lnTo>
                  <a:lnTo>
                    <a:pt x="390" y="164"/>
                  </a:lnTo>
                  <a:lnTo>
                    <a:pt x="390" y="166"/>
                  </a:lnTo>
                  <a:lnTo>
                    <a:pt x="390" y="167"/>
                  </a:lnTo>
                  <a:lnTo>
                    <a:pt x="392" y="167"/>
                  </a:lnTo>
                  <a:lnTo>
                    <a:pt x="392" y="169"/>
                  </a:lnTo>
                  <a:lnTo>
                    <a:pt x="392" y="171"/>
                  </a:lnTo>
                  <a:lnTo>
                    <a:pt x="394" y="171"/>
                  </a:lnTo>
                  <a:lnTo>
                    <a:pt x="394" y="173"/>
                  </a:lnTo>
                  <a:lnTo>
                    <a:pt x="396" y="173"/>
                  </a:lnTo>
                  <a:lnTo>
                    <a:pt x="396" y="175"/>
                  </a:lnTo>
                  <a:lnTo>
                    <a:pt x="398" y="175"/>
                  </a:lnTo>
                  <a:lnTo>
                    <a:pt x="396" y="175"/>
                  </a:lnTo>
                  <a:lnTo>
                    <a:pt x="396" y="177"/>
                  </a:lnTo>
                  <a:lnTo>
                    <a:pt x="394" y="177"/>
                  </a:lnTo>
                  <a:lnTo>
                    <a:pt x="396" y="177"/>
                  </a:lnTo>
                  <a:lnTo>
                    <a:pt x="396" y="179"/>
                  </a:lnTo>
                  <a:lnTo>
                    <a:pt x="394" y="179"/>
                  </a:lnTo>
                  <a:lnTo>
                    <a:pt x="394" y="181"/>
                  </a:lnTo>
                  <a:lnTo>
                    <a:pt x="394" y="179"/>
                  </a:lnTo>
                  <a:lnTo>
                    <a:pt x="392" y="179"/>
                  </a:lnTo>
                  <a:lnTo>
                    <a:pt x="390" y="179"/>
                  </a:lnTo>
                  <a:lnTo>
                    <a:pt x="388" y="179"/>
                  </a:lnTo>
                  <a:lnTo>
                    <a:pt x="386" y="177"/>
                  </a:lnTo>
                  <a:lnTo>
                    <a:pt x="386" y="179"/>
                  </a:lnTo>
                  <a:lnTo>
                    <a:pt x="386" y="181"/>
                  </a:lnTo>
                  <a:lnTo>
                    <a:pt x="384" y="181"/>
                  </a:lnTo>
                  <a:lnTo>
                    <a:pt x="382" y="181"/>
                  </a:lnTo>
                  <a:lnTo>
                    <a:pt x="382" y="179"/>
                  </a:lnTo>
                  <a:lnTo>
                    <a:pt x="380" y="179"/>
                  </a:lnTo>
                  <a:lnTo>
                    <a:pt x="380" y="181"/>
                  </a:lnTo>
                  <a:lnTo>
                    <a:pt x="380" y="179"/>
                  </a:lnTo>
                  <a:lnTo>
                    <a:pt x="378" y="179"/>
                  </a:lnTo>
                  <a:lnTo>
                    <a:pt x="377" y="179"/>
                  </a:lnTo>
                  <a:lnTo>
                    <a:pt x="377" y="177"/>
                  </a:lnTo>
                  <a:lnTo>
                    <a:pt x="377" y="175"/>
                  </a:lnTo>
                  <a:lnTo>
                    <a:pt x="375" y="175"/>
                  </a:lnTo>
                  <a:lnTo>
                    <a:pt x="373" y="175"/>
                  </a:lnTo>
                  <a:lnTo>
                    <a:pt x="373" y="177"/>
                  </a:lnTo>
                  <a:lnTo>
                    <a:pt x="371" y="177"/>
                  </a:lnTo>
                  <a:lnTo>
                    <a:pt x="373" y="177"/>
                  </a:lnTo>
                  <a:lnTo>
                    <a:pt x="373" y="179"/>
                  </a:lnTo>
                  <a:lnTo>
                    <a:pt x="373" y="181"/>
                  </a:lnTo>
                  <a:lnTo>
                    <a:pt x="371" y="181"/>
                  </a:lnTo>
                  <a:lnTo>
                    <a:pt x="371" y="183"/>
                  </a:lnTo>
                  <a:lnTo>
                    <a:pt x="371" y="181"/>
                  </a:lnTo>
                  <a:lnTo>
                    <a:pt x="369" y="181"/>
                  </a:lnTo>
                  <a:lnTo>
                    <a:pt x="369" y="179"/>
                  </a:lnTo>
                  <a:lnTo>
                    <a:pt x="367" y="179"/>
                  </a:lnTo>
                  <a:lnTo>
                    <a:pt x="365" y="179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3" y="175"/>
                  </a:lnTo>
                  <a:lnTo>
                    <a:pt x="361" y="175"/>
                  </a:lnTo>
                  <a:lnTo>
                    <a:pt x="361" y="177"/>
                  </a:lnTo>
                  <a:lnTo>
                    <a:pt x="359" y="177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5" y="179"/>
                  </a:lnTo>
                  <a:lnTo>
                    <a:pt x="353" y="179"/>
                  </a:lnTo>
                  <a:lnTo>
                    <a:pt x="352" y="179"/>
                  </a:lnTo>
                  <a:lnTo>
                    <a:pt x="352" y="181"/>
                  </a:lnTo>
                  <a:lnTo>
                    <a:pt x="350" y="181"/>
                  </a:lnTo>
                  <a:lnTo>
                    <a:pt x="350" y="183"/>
                  </a:lnTo>
                  <a:lnTo>
                    <a:pt x="350" y="185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1"/>
                  </a:lnTo>
                  <a:lnTo>
                    <a:pt x="346" y="181"/>
                  </a:lnTo>
                  <a:lnTo>
                    <a:pt x="346" y="179"/>
                  </a:lnTo>
                  <a:lnTo>
                    <a:pt x="346" y="177"/>
                  </a:lnTo>
                  <a:lnTo>
                    <a:pt x="344" y="177"/>
                  </a:lnTo>
                  <a:lnTo>
                    <a:pt x="344" y="179"/>
                  </a:lnTo>
                  <a:lnTo>
                    <a:pt x="344" y="177"/>
                  </a:lnTo>
                  <a:lnTo>
                    <a:pt x="342" y="177"/>
                  </a:lnTo>
                  <a:lnTo>
                    <a:pt x="340" y="177"/>
                  </a:lnTo>
                  <a:lnTo>
                    <a:pt x="338" y="177"/>
                  </a:lnTo>
                  <a:lnTo>
                    <a:pt x="338" y="179"/>
                  </a:lnTo>
                  <a:lnTo>
                    <a:pt x="338" y="181"/>
                  </a:lnTo>
                  <a:lnTo>
                    <a:pt x="338" y="183"/>
                  </a:lnTo>
                  <a:lnTo>
                    <a:pt x="338" y="185"/>
                  </a:lnTo>
                  <a:lnTo>
                    <a:pt x="336" y="185"/>
                  </a:lnTo>
                  <a:lnTo>
                    <a:pt x="334" y="185"/>
                  </a:lnTo>
                  <a:lnTo>
                    <a:pt x="332" y="183"/>
                  </a:lnTo>
                  <a:lnTo>
                    <a:pt x="330" y="183"/>
                  </a:lnTo>
                  <a:lnTo>
                    <a:pt x="328" y="183"/>
                  </a:lnTo>
                  <a:lnTo>
                    <a:pt x="328" y="181"/>
                  </a:lnTo>
                  <a:lnTo>
                    <a:pt x="327" y="181"/>
                  </a:lnTo>
                  <a:lnTo>
                    <a:pt x="325" y="181"/>
                  </a:lnTo>
                  <a:lnTo>
                    <a:pt x="323" y="181"/>
                  </a:lnTo>
                  <a:lnTo>
                    <a:pt x="323" y="179"/>
                  </a:lnTo>
                  <a:lnTo>
                    <a:pt x="321" y="179"/>
                  </a:lnTo>
                  <a:lnTo>
                    <a:pt x="321" y="177"/>
                  </a:lnTo>
                  <a:lnTo>
                    <a:pt x="319" y="177"/>
                  </a:lnTo>
                  <a:lnTo>
                    <a:pt x="317" y="179"/>
                  </a:lnTo>
                  <a:lnTo>
                    <a:pt x="315" y="179"/>
                  </a:lnTo>
                  <a:lnTo>
                    <a:pt x="313" y="179"/>
                  </a:lnTo>
                  <a:lnTo>
                    <a:pt x="311" y="179"/>
                  </a:lnTo>
                  <a:lnTo>
                    <a:pt x="311" y="177"/>
                  </a:lnTo>
                  <a:lnTo>
                    <a:pt x="309" y="177"/>
                  </a:lnTo>
                  <a:lnTo>
                    <a:pt x="307" y="177"/>
                  </a:lnTo>
                  <a:lnTo>
                    <a:pt x="307" y="179"/>
                  </a:lnTo>
                  <a:lnTo>
                    <a:pt x="305" y="179"/>
                  </a:lnTo>
                  <a:lnTo>
                    <a:pt x="304" y="177"/>
                  </a:lnTo>
                  <a:lnTo>
                    <a:pt x="304" y="179"/>
                  </a:lnTo>
                  <a:lnTo>
                    <a:pt x="304" y="181"/>
                  </a:lnTo>
                  <a:lnTo>
                    <a:pt x="302" y="181"/>
                  </a:lnTo>
                  <a:lnTo>
                    <a:pt x="300" y="181"/>
                  </a:lnTo>
                  <a:lnTo>
                    <a:pt x="300" y="183"/>
                  </a:lnTo>
                  <a:lnTo>
                    <a:pt x="300" y="185"/>
                  </a:lnTo>
                  <a:lnTo>
                    <a:pt x="298" y="185"/>
                  </a:lnTo>
                  <a:lnTo>
                    <a:pt x="296" y="185"/>
                  </a:lnTo>
                  <a:lnTo>
                    <a:pt x="294" y="185"/>
                  </a:lnTo>
                  <a:lnTo>
                    <a:pt x="294" y="187"/>
                  </a:lnTo>
                  <a:lnTo>
                    <a:pt x="292" y="187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5"/>
                  </a:lnTo>
                  <a:lnTo>
                    <a:pt x="286" y="185"/>
                  </a:lnTo>
                  <a:lnTo>
                    <a:pt x="286" y="183"/>
                  </a:lnTo>
                  <a:lnTo>
                    <a:pt x="284" y="183"/>
                  </a:lnTo>
                  <a:lnTo>
                    <a:pt x="284" y="185"/>
                  </a:lnTo>
                  <a:lnTo>
                    <a:pt x="282" y="185"/>
                  </a:lnTo>
                  <a:lnTo>
                    <a:pt x="282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9"/>
                  </a:lnTo>
                  <a:lnTo>
                    <a:pt x="282" y="191"/>
                  </a:lnTo>
                  <a:lnTo>
                    <a:pt x="282" y="192"/>
                  </a:lnTo>
                  <a:lnTo>
                    <a:pt x="284" y="192"/>
                  </a:lnTo>
                  <a:lnTo>
                    <a:pt x="284" y="194"/>
                  </a:lnTo>
                  <a:lnTo>
                    <a:pt x="286" y="194"/>
                  </a:lnTo>
                  <a:lnTo>
                    <a:pt x="286" y="196"/>
                  </a:lnTo>
                  <a:lnTo>
                    <a:pt x="286" y="198"/>
                  </a:lnTo>
                  <a:lnTo>
                    <a:pt x="286" y="200"/>
                  </a:lnTo>
                  <a:lnTo>
                    <a:pt x="284" y="200"/>
                  </a:lnTo>
                  <a:lnTo>
                    <a:pt x="282" y="200"/>
                  </a:lnTo>
                  <a:lnTo>
                    <a:pt x="282" y="198"/>
                  </a:lnTo>
                  <a:lnTo>
                    <a:pt x="280" y="198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5" y="200"/>
                  </a:lnTo>
                  <a:lnTo>
                    <a:pt x="273" y="200"/>
                  </a:lnTo>
                  <a:lnTo>
                    <a:pt x="273" y="202"/>
                  </a:lnTo>
                  <a:lnTo>
                    <a:pt x="271" y="202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69" y="202"/>
                  </a:lnTo>
                  <a:lnTo>
                    <a:pt x="267" y="202"/>
                  </a:lnTo>
                  <a:lnTo>
                    <a:pt x="267" y="200"/>
                  </a:lnTo>
                  <a:lnTo>
                    <a:pt x="265" y="200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61" y="204"/>
                  </a:lnTo>
                  <a:lnTo>
                    <a:pt x="259" y="204"/>
                  </a:lnTo>
                  <a:lnTo>
                    <a:pt x="257" y="204"/>
                  </a:lnTo>
                  <a:lnTo>
                    <a:pt x="257" y="206"/>
                  </a:lnTo>
                  <a:lnTo>
                    <a:pt x="255" y="206"/>
                  </a:lnTo>
                  <a:lnTo>
                    <a:pt x="255" y="208"/>
                  </a:lnTo>
                  <a:lnTo>
                    <a:pt x="254" y="208"/>
                  </a:lnTo>
                  <a:lnTo>
                    <a:pt x="254" y="206"/>
                  </a:lnTo>
                  <a:lnTo>
                    <a:pt x="252" y="206"/>
                  </a:lnTo>
                  <a:lnTo>
                    <a:pt x="252" y="204"/>
                  </a:lnTo>
                  <a:lnTo>
                    <a:pt x="252" y="206"/>
                  </a:lnTo>
                  <a:lnTo>
                    <a:pt x="250" y="206"/>
                  </a:lnTo>
                  <a:lnTo>
                    <a:pt x="250" y="208"/>
                  </a:lnTo>
                  <a:lnTo>
                    <a:pt x="252" y="208"/>
                  </a:lnTo>
                  <a:lnTo>
                    <a:pt x="252" y="210"/>
                  </a:lnTo>
                  <a:lnTo>
                    <a:pt x="252" y="212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48" y="210"/>
                  </a:lnTo>
                  <a:lnTo>
                    <a:pt x="248" y="208"/>
                  </a:lnTo>
                  <a:lnTo>
                    <a:pt x="246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2" y="208"/>
                  </a:lnTo>
                  <a:lnTo>
                    <a:pt x="242" y="206"/>
                  </a:lnTo>
                  <a:lnTo>
                    <a:pt x="242" y="204"/>
                  </a:lnTo>
                  <a:lnTo>
                    <a:pt x="240" y="204"/>
                  </a:lnTo>
                  <a:lnTo>
                    <a:pt x="240" y="202"/>
                  </a:lnTo>
                  <a:lnTo>
                    <a:pt x="240" y="200"/>
                  </a:lnTo>
                  <a:lnTo>
                    <a:pt x="240" y="202"/>
                  </a:lnTo>
                  <a:lnTo>
                    <a:pt x="238" y="202"/>
                  </a:lnTo>
                  <a:lnTo>
                    <a:pt x="238" y="204"/>
                  </a:lnTo>
                  <a:lnTo>
                    <a:pt x="236" y="204"/>
                  </a:lnTo>
                  <a:lnTo>
                    <a:pt x="236" y="206"/>
                  </a:lnTo>
                  <a:lnTo>
                    <a:pt x="234" y="206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2" y="210"/>
                  </a:lnTo>
                  <a:lnTo>
                    <a:pt x="231" y="210"/>
                  </a:lnTo>
                  <a:lnTo>
                    <a:pt x="231" y="212"/>
                  </a:lnTo>
                  <a:lnTo>
                    <a:pt x="231" y="214"/>
                  </a:lnTo>
                  <a:lnTo>
                    <a:pt x="229" y="214"/>
                  </a:lnTo>
                  <a:lnTo>
                    <a:pt x="229" y="215"/>
                  </a:lnTo>
                  <a:lnTo>
                    <a:pt x="229" y="214"/>
                  </a:lnTo>
                  <a:lnTo>
                    <a:pt x="227" y="214"/>
                  </a:lnTo>
                  <a:lnTo>
                    <a:pt x="227" y="215"/>
                  </a:lnTo>
                  <a:lnTo>
                    <a:pt x="225" y="215"/>
                  </a:lnTo>
                  <a:lnTo>
                    <a:pt x="225" y="217"/>
                  </a:lnTo>
                  <a:lnTo>
                    <a:pt x="225" y="219"/>
                  </a:lnTo>
                  <a:lnTo>
                    <a:pt x="225" y="221"/>
                  </a:lnTo>
                  <a:lnTo>
                    <a:pt x="223" y="219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1" y="219"/>
                  </a:lnTo>
                  <a:lnTo>
                    <a:pt x="219" y="219"/>
                  </a:lnTo>
                  <a:lnTo>
                    <a:pt x="219" y="217"/>
                  </a:lnTo>
                  <a:lnTo>
                    <a:pt x="217" y="217"/>
                  </a:lnTo>
                  <a:lnTo>
                    <a:pt x="217" y="219"/>
                  </a:lnTo>
                  <a:lnTo>
                    <a:pt x="217" y="221"/>
                  </a:lnTo>
                  <a:lnTo>
                    <a:pt x="215" y="221"/>
                  </a:lnTo>
                  <a:lnTo>
                    <a:pt x="215" y="223"/>
                  </a:lnTo>
                  <a:lnTo>
                    <a:pt x="213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3" y="223"/>
                  </a:lnTo>
                  <a:lnTo>
                    <a:pt x="211" y="221"/>
                  </a:lnTo>
                  <a:lnTo>
                    <a:pt x="211" y="223"/>
                  </a:lnTo>
                  <a:lnTo>
                    <a:pt x="209" y="223"/>
                  </a:lnTo>
                  <a:lnTo>
                    <a:pt x="207" y="223"/>
                  </a:lnTo>
                  <a:lnTo>
                    <a:pt x="207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17"/>
                  </a:lnTo>
                  <a:lnTo>
                    <a:pt x="204" y="215"/>
                  </a:lnTo>
                  <a:lnTo>
                    <a:pt x="202" y="215"/>
                  </a:lnTo>
                  <a:lnTo>
                    <a:pt x="200" y="215"/>
                  </a:lnTo>
                  <a:lnTo>
                    <a:pt x="200" y="214"/>
                  </a:lnTo>
                  <a:lnTo>
                    <a:pt x="202" y="214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8" y="214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2" y="219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198" y="221"/>
                  </a:lnTo>
                  <a:lnTo>
                    <a:pt x="196" y="221"/>
                  </a:lnTo>
                  <a:lnTo>
                    <a:pt x="194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1"/>
                  </a:lnTo>
                  <a:lnTo>
                    <a:pt x="188" y="221"/>
                  </a:lnTo>
                  <a:lnTo>
                    <a:pt x="188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77" y="214"/>
                  </a:lnTo>
                  <a:lnTo>
                    <a:pt x="175" y="214"/>
                  </a:lnTo>
                  <a:lnTo>
                    <a:pt x="173" y="214"/>
                  </a:lnTo>
                  <a:lnTo>
                    <a:pt x="171" y="214"/>
                  </a:lnTo>
                  <a:lnTo>
                    <a:pt x="171" y="215"/>
                  </a:lnTo>
                  <a:lnTo>
                    <a:pt x="171" y="217"/>
                  </a:lnTo>
                  <a:lnTo>
                    <a:pt x="171" y="219"/>
                  </a:lnTo>
                  <a:lnTo>
                    <a:pt x="169" y="219"/>
                  </a:lnTo>
                  <a:lnTo>
                    <a:pt x="167" y="219"/>
                  </a:lnTo>
                  <a:lnTo>
                    <a:pt x="167" y="221"/>
                  </a:lnTo>
                  <a:lnTo>
                    <a:pt x="167" y="219"/>
                  </a:lnTo>
                  <a:lnTo>
                    <a:pt x="165" y="219"/>
                  </a:lnTo>
                  <a:lnTo>
                    <a:pt x="165" y="221"/>
                  </a:lnTo>
                  <a:lnTo>
                    <a:pt x="165" y="219"/>
                  </a:lnTo>
                  <a:lnTo>
                    <a:pt x="163" y="221"/>
                  </a:lnTo>
                  <a:lnTo>
                    <a:pt x="163" y="219"/>
                  </a:lnTo>
                  <a:lnTo>
                    <a:pt x="161" y="219"/>
                  </a:lnTo>
                  <a:lnTo>
                    <a:pt x="159" y="219"/>
                  </a:lnTo>
                  <a:lnTo>
                    <a:pt x="157" y="219"/>
                  </a:lnTo>
                  <a:lnTo>
                    <a:pt x="156" y="219"/>
                  </a:lnTo>
                  <a:lnTo>
                    <a:pt x="157" y="217"/>
                  </a:lnTo>
                  <a:lnTo>
                    <a:pt x="156" y="217"/>
                  </a:lnTo>
                  <a:lnTo>
                    <a:pt x="156" y="215"/>
                  </a:lnTo>
                  <a:lnTo>
                    <a:pt x="156" y="217"/>
                  </a:lnTo>
                  <a:lnTo>
                    <a:pt x="154" y="217"/>
                  </a:lnTo>
                  <a:lnTo>
                    <a:pt x="152" y="215"/>
                  </a:lnTo>
                  <a:lnTo>
                    <a:pt x="152" y="217"/>
                  </a:lnTo>
                  <a:lnTo>
                    <a:pt x="150" y="217"/>
                  </a:lnTo>
                  <a:lnTo>
                    <a:pt x="148" y="217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4"/>
                  </a:lnTo>
                  <a:lnTo>
                    <a:pt x="144" y="214"/>
                  </a:lnTo>
                  <a:lnTo>
                    <a:pt x="144" y="212"/>
                  </a:lnTo>
                  <a:lnTo>
                    <a:pt x="144" y="210"/>
                  </a:lnTo>
                  <a:lnTo>
                    <a:pt x="142" y="210"/>
                  </a:lnTo>
                  <a:lnTo>
                    <a:pt x="142" y="212"/>
                  </a:lnTo>
                  <a:lnTo>
                    <a:pt x="140" y="212"/>
                  </a:lnTo>
                  <a:lnTo>
                    <a:pt x="140" y="214"/>
                  </a:lnTo>
                  <a:lnTo>
                    <a:pt x="138" y="214"/>
                  </a:lnTo>
                  <a:lnTo>
                    <a:pt x="136" y="214"/>
                  </a:lnTo>
                  <a:lnTo>
                    <a:pt x="134" y="215"/>
                  </a:lnTo>
                  <a:lnTo>
                    <a:pt x="133" y="215"/>
                  </a:lnTo>
                  <a:lnTo>
                    <a:pt x="131" y="215"/>
                  </a:lnTo>
                  <a:lnTo>
                    <a:pt x="131" y="217"/>
                  </a:lnTo>
                  <a:lnTo>
                    <a:pt x="129" y="217"/>
                  </a:lnTo>
                  <a:lnTo>
                    <a:pt x="129" y="215"/>
                  </a:lnTo>
                  <a:lnTo>
                    <a:pt x="127" y="215"/>
                  </a:lnTo>
                  <a:lnTo>
                    <a:pt x="125" y="215"/>
                  </a:lnTo>
                  <a:lnTo>
                    <a:pt x="125" y="214"/>
                  </a:lnTo>
                  <a:lnTo>
                    <a:pt x="123" y="214"/>
                  </a:lnTo>
                  <a:lnTo>
                    <a:pt x="121" y="214"/>
                  </a:lnTo>
                  <a:lnTo>
                    <a:pt x="121" y="212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2"/>
                  </a:lnTo>
                  <a:lnTo>
                    <a:pt x="117" y="212"/>
                  </a:lnTo>
                  <a:lnTo>
                    <a:pt x="117" y="214"/>
                  </a:lnTo>
                  <a:lnTo>
                    <a:pt x="115" y="212"/>
                  </a:lnTo>
                  <a:lnTo>
                    <a:pt x="113" y="212"/>
                  </a:lnTo>
                  <a:lnTo>
                    <a:pt x="113" y="210"/>
                  </a:lnTo>
                  <a:lnTo>
                    <a:pt x="111" y="210"/>
                  </a:lnTo>
                  <a:lnTo>
                    <a:pt x="111" y="208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08" y="206"/>
                  </a:lnTo>
                  <a:lnTo>
                    <a:pt x="108" y="204"/>
                  </a:lnTo>
                  <a:lnTo>
                    <a:pt x="108" y="202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0"/>
                  </a:lnTo>
                  <a:lnTo>
                    <a:pt x="108" y="198"/>
                  </a:lnTo>
                  <a:lnTo>
                    <a:pt x="109" y="198"/>
                  </a:lnTo>
                  <a:lnTo>
                    <a:pt x="111" y="198"/>
                  </a:lnTo>
                  <a:lnTo>
                    <a:pt x="113" y="198"/>
                  </a:lnTo>
                  <a:lnTo>
                    <a:pt x="115" y="198"/>
                  </a:lnTo>
                  <a:lnTo>
                    <a:pt x="115" y="196"/>
                  </a:lnTo>
                  <a:lnTo>
                    <a:pt x="113" y="196"/>
                  </a:lnTo>
                  <a:lnTo>
                    <a:pt x="115" y="194"/>
                  </a:lnTo>
                  <a:lnTo>
                    <a:pt x="113" y="194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1" y="191"/>
                  </a:lnTo>
                  <a:lnTo>
                    <a:pt x="111" y="189"/>
                  </a:lnTo>
                  <a:lnTo>
                    <a:pt x="109" y="189"/>
                  </a:lnTo>
                  <a:lnTo>
                    <a:pt x="108" y="189"/>
                  </a:lnTo>
                  <a:lnTo>
                    <a:pt x="108" y="187"/>
                  </a:lnTo>
                  <a:lnTo>
                    <a:pt x="109" y="187"/>
                  </a:lnTo>
                  <a:lnTo>
                    <a:pt x="111" y="187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5"/>
                  </a:lnTo>
                  <a:lnTo>
                    <a:pt x="113" y="185"/>
                  </a:lnTo>
                  <a:lnTo>
                    <a:pt x="113" y="183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09" y="177"/>
                  </a:lnTo>
                  <a:lnTo>
                    <a:pt x="109" y="175"/>
                  </a:lnTo>
                  <a:lnTo>
                    <a:pt x="108" y="175"/>
                  </a:lnTo>
                  <a:lnTo>
                    <a:pt x="106" y="175"/>
                  </a:lnTo>
                  <a:lnTo>
                    <a:pt x="106" y="173"/>
                  </a:lnTo>
                  <a:lnTo>
                    <a:pt x="104" y="173"/>
                  </a:lnTo>
                  <a:lnTo>
                    <a:pt x="104" y="171"/>
                  </a:lnTo>
                  <a:lnTo>
                    <a:pt x="102" y="171"/>
                  </a:lnTo>
                  <a:lnTo>
                    <a:pt x="102" y="169"/>
                  </a:lnTo>
                  <a:lnTo>
                    <a:pt x="100" y="169"/>
                  </a:lnTo>
                  <a:lnTo>
                    <a:pt x="100" y="171"/>
                  </a:lnTo>
                  <a:lnTo>
                    <a:pt x="100" y="173"/>
                  </a:lnTo>
                  <a:lnTo>
                    <a:pt x="100" y="175"/>
                  </a:lnTo>
                  <a:lnTo>
                    <a:pt x="98" y="175"/>
                  </a:lnTo>
                  <a:lnTo>
                    <a:pt x="98" y="177"/>
                  </a:lnTo>
                  <a:lnTo>
                    <a:pt x="96" y="177"/>
                  </a:lnTo>
                  <a:lnTo>
                    <a:pt x="94" y="177"/>
                  </a:lnTo>
                  <a:lnTo>
                    <a:pt x="94" y="179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0" y="181"/>
                  </a:lnTo>
                  <a:lnTo>
                    <a:pt x="88" y="183"/>
                  </a:lnTo>
                  <a:lnTo>
                    <a:pt x="88" y="185"/>
                  </a:lnTo>
                  <a:lnTo>
                    <a:pt x="86" y="185"/>
                  </a:lnTo>
                  <a:lnTo>
                    <a:pt x="84" y="185"/>
                  </a:lnTo>
                  <a:lnTo>
                    <a:pt x="84" y="183"/>
                  </a:lnTo>
                  <a:lnTo>
                    <a:pt x="84" y="181"/>
                  </a:lnTo>
                  <a:lnTo>
                    <a:pt x="86" y="181"/>
                  </a:lnTo>
                  <a:lnTo>
                    <a:pt x="86" y="179"/>
                  </a:lnTo>
                  <a:lnTo>
                    <a:pt x="84" y="177"/>
                  </a:lnTo>
                  <a:lnTo>
                    <a:pt x="83" y="175"/>
                  </a:lnTo>
                  <a:lnTo>
                    <a:pt x="81" y="175"/>
                  </a:lnTo>
                  <a:lnTo>
                    <a:pt x="79" y="175"/>
                  </a:lnTo>
                  <a:lnTo>
                    <a:pt x="77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5" y="171"/>
                  </a:lnTo>
                  <a:lnTo>
                    <a:pt x="75" y="169"/>
                  </a:lnTo>
                  <a:lnTo>
                    <a:pt x="73" y="169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3" y="166"/>
                  </a:lnTo>
                  <a:lnTo>
                    <a:pt x="73" y="164"/>
                  </a:lnTo>
                  <a:lnTo>
                    <a:pt x="71" y="164"/>
                  </a:lnTo>
                  <a:lnTo>
                    <a:pt x="71" y="162"/>
                  </a:lnTo>
                  <a:lnTo>
                    <a:pt x="69" y="160"/>
                  </a:lnTo>
                  <a:lnTo>
                    <a:pt x="67" y="160"/>
                  </a:lnTo>
                  <a:lnTo>
                    <a:pt x="65" y="160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61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58" y="156"/>
                  </a:lnTo>
                  <a:lnTo>
                    <a:pt x="56" y="156"/>
                  </a:lnTo>
                  <a:lnTo>
                    <a:pt x="56" y="154"/>
                  </a:lnTo>
                  <a:lnTo>
                    <a:pt x="54" y="154"/>
                  </a:lnTo>
                  <a:lnTo>
                    <a:pt x="54" y="156"/>
                  </a:lnTo>
                  <a:lnTo>
                    <a:pt x="52" y="156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48" y="156"/>
                  </a:lnTo>
                  <a:lnTo>
                    <a:pt x="46" y="156"/>
                  </a:lnTo>
                  <a:lnTo>
                    <a:pt x="44" y="156"/>
                  </a:lnTo>
                  <a:lnTo>
                    <a:pt x="42" y="156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2"/>
                  </a:lnTo>
                  <a:lnTo>
                    <a:pt x="36" y="152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31" y="150"/>
                  </a:lnTo>
                  <a:lnTo>
                    <a:pt x="31" y="152"/>
                  </a:lnTo>
                  <a:lnTo>
                    <a:pt x="29" y="152"/>
                  </a:lnTo>
                  <a:lnTo>
                    <a:pt x="27" y="152"/>
                  </a:lnTo>
                  <a:lnTo>
                    <a:pt x="27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1" y="152"/>
                  </a:lnTo>
                  <a:lnTo>
                    <a:pt x="19" y="152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19" y="143"/>
                  </a:lnTo>
                  <a:lnTo>
                    <a:pt x="19" y="141"/>
                  </a:lnTo>
                  <a:lnTo>
                    <a:pt x="19" y="139"/>
                  </a:lnTo>
                  <a:lnTo>
                    <a:pt x="19" y="137"/>
                  </a:lnTo>
                  <a:lnTo>
                    <a:pt x="17" y="137"/>
                  </a:lnTo>
                  <a:lnTo>
                    <a:pt x="17" y="135"/>
                  </a:lnTo>
                  <a:lnTo>
                    <a:pt x="17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5" y="123"/>
                  </a:lnTo>
                  <a:lnTo>
                    <a:pt x="15" y="121"/>
                  </a:lnTo>
                  <a:lnTo>
                    <a:pt x="17" y="121"/>
                  </a:lnTo>
                  <a:lnTo>
                    <a:pt x="17" y="119"/>
                  </a:lnTo>
                  <a:lnTo>
                    <a:pt x="19" y="119"/>
                  </a:lnTo>
                  <a:lnTo>
                    <a:pt x="19" y="118"/>
                  </a:lnTo>
                  <a:lnTo>
                    <a:pt x="21" y="118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23" y="114"/>
                  </a:lnTo>
                  <a:lnTo>
                    <a:pt x="23" y="112"/>
                  </a:lnTo>
                  <a:lnTo>
                    <a:pt x="25" y="110"/>
                  </a:lnTo>
                  <a:lnTo>
                    <a:pt x="25" y="112"/>
                  </a:lnTo>
                  <a:lnTo>
                    <a:pt x="27" y="112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7" y="110"/>
                  </a:lnTo>
                  <a:lnTo>
                    <a:pt x="29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7" y="100"/>
                  </a:lnTo>
                  <a:lnTo>
                    <a:pt x="27" y="98"/>
                  </a:lnTo>
                  <a:lnTo>
                    <a:pt x="25" y="98"/>
                  </a:lnTo>
                  <a:lnTo>
                    <a:pt x="25" y="96"/>
                  </a:lnTo>
                  <a:lnTo>
                    <a:pt x="23" y="96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19" y="94"/>
                  </a:lnTo>
                  <a:lnTo>
                    <a:pt x="19" y="96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5" y="96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91"/>
                  </a:lnTo>
                  <a:lnTo>
                    <a:pt x="13" y="89"/>
                  </a:lnTo>
                  <a:lnTo>
                    <a:pt x="11" y="89"/>
                  </a:lnTo>
                  <a:lnTo>
                    <a:pt x="10" y="89"/>
                  </a:lnTo>
                  <a:lnTo>
                    <a:pt x="10" y="87"/>
                  </a:lnTo>
                  <a:lnTo>
                    <a:pt x="8" y="87"/>
                  </a:lnTo>
                  <a:lnTo>
                    <a:pt x="8" y="85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2" y="87"/>
                  </a:lnTo>
                  <a:lnTo>
                    <a:pt x="2" y="85"/>
                  </a:lnTo>
                  <a:lnTo>
                    <a:pt x="2" y="83"/>
                  </a:lnTo>
                  <a:lnTo>
                    <a:pt x="2" y="81"/>
                  </a:lnTo>
                  <a:lnTo>
                    <a:pt x="4" y="81"/>
                  </a:lnTo>
                  <a:lnTo>
                    <a:pt x="4" y="79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3" y="64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4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4"/>
                  </a:lnTo>
                  <a:lnTo>
                    <a:pt x="25" y="64"/>
                  </a:lnTo>
                  <a:lnTo>
                    <a:pt x="27" y="64"/>
                  </a:lnTo>
                  <a:lnTo>
                    <a:pt x="29" y="64"/>
                  </a:lnTo>
                  <a:lnTo>
                    <a:pt x="31" y="64"/>
                  </a:lnTo>
                  <a:lnTo>
                    <a:pt x="31" y="62"/>
                  </a:lnTo>
                  <a:lnTo>
                    <a:pt x="33" y="62"/>
                  </a:lnTo>
                  <a:lnTo>
                    <a:pt x="33" y="60"/>
                  </a:lnTo>
                  <a:lnTo>
                    <a:pt x="35" y="60"/>
                  </a:lnTo>
                  <a:lnTo>
                    <a:pt x="36" y="60"/>
                  </a:lnTo>
                  <a:lnTo>
                    <a:pt x="36" y="58"/>
                  </a:lnTo>
                  <a:lnTo>
                    <a:pt x="38" y="58"/>
                  </a:lnTo>
                  <a:lnTo>
                    <a:pt x="38" y="60"/>
                  </a:lnTo>
                  <a:lnTo>
                    <a:pt x="38" y="62"/>
                  </a:lnTo>
                  <a:lnTo>
                    <a:pt x="40" y="62"/>
                  </a:lnTo>
                  <a:lnTo>
                    <a:pt x="40" y="64"/>
                  </a:lnTo>
                  <a:lnTo>
                    <a:pt x="42" y="64"/>
                  </a:lnTo>
                  <a:lnTo>
                    <a:pt x="44" y="64"/>
                  </a:lnTo>
                  <a:lnTo>
                    <a:pt x="44" y="62"/>
                  </a:lnTo>
                  <a:lnTo>
                    <a:pt x="46" y="62"/>
                  </a:lnTo>
                  <a:lnTo>
                    <a:pt x="46" y="60"/>
                  </a:lnTo>
                  <a:lnTo>
                    <a:pt x="48" y="60"/>
                  </a:lnTo>
                  <a:lnTo>
                    <a:pt x="48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60"/>
                  </a:lnTo>
                  <a:lnTo>
                    <a:pt x="56" y="60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4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69" y="58"/>
                  </a:lnTo>
                  <a:lnTo>
                    <a:pt x="71" y="60"/>
                  </a:lnTo>
                  <a:lnTo>
                    <a:pt x="71" y="58"/>
                  </a:lnTo>
                  <a:lnTo>
                    <a:pt x="73" y="58"/>
                  </a:lnTo>
                  <a:lnTo>
                    <a:pt x="75" y="58"/>
                  </a:lnTo>
                  <a:lnTo>
                    <a:pt x="77" y="60"/>
                  </a:lnTo>
                  <a:lnTo>
                    <a:pt x="79" y="62"/>
                  </a:lnTo>
                  <a:lnTo>
                    <a:pt x="81" y="62"/>
                  </a:lnTo>
                  <a:lnTo>
                    <a:pt x="83" y="62"/>
                  </a:lnTo>
                  <a:lnTo>
                    <a:pt x="84" y="62"/>
                  </a:lnTo>
                  <a:lnTo>
                    <a:pt x="84" y="60"/>
                  </a:lnTo>
                  <a:lnTo>
                    <a:pt x="86" y="60"/>
                  </a:lnTo>
                  <a:lnTo>
                    <a:pt x="86" y="58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90" y="54"/>
                  </a:lnTo>
                  <a:lnTo>
                    <a:pt x="92" y="54"/>
                  </a:lnTo>
                  <a:lnTo>
                    <a:pt x="92" y="56"/>
                  </a:lnTo>
                  <a:lnTo>
                    <a:pt x="94" y="56"/>
                  </a:lnTo>
                  <a:lnTo>
                    <a:pt x="94" y="58"/>
                  </a:lnTo>
                  <a:lnTo>
                    <a:pt x="96" y="58"/>
                  </a:lnTo>
                  <a:lnTo>
                    <a:pt x="96" y="60"/>
                  </a:lnTo>
                  <a:lnTo>
                    <a:pt x="98" y="60"/>
                  </a:lnTo>
                  <a:lnTo>
                    <a:pt x="100" y="60"/>
                  </a:lnTo>
                  <a:lnTo>
                    <a:pt x="100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8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7" y="56"/>
                  </a:lnTo>
                  <a:lnTo>
                    <a:pt x="117" y="58"/>
                  </a:lnTo>
                  <a:lnTo>
                    <a:pt x="119" y="58"/>
                  </a:lnTo>
                  <a:lnTo>
                    <a:pt x="121" y="58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5" y="56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4" y="52"/>
                  </a:lnTo>
                  <a:lnTo>
                    <a:pt x="134" y="50"/>
                  </a:lnTo>
                  <a:lnTo>
                    <a:pt x="136" y="50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50"/>
                  </a:lnTo>
                  <a:lnTo>
                    <a:pt x="140" y="50"/>
                  </a:lnTo>
                  <a:lnTo>
                    <a:pt x="140" y="48"/>
                  </a:lnTo>
                  <a:lnTo>
                    <a:pt x="142" y="48"/>
                  </a:lnTo>
                  <a:lnTo>
                    <a:pt x="142" y="50"/>
                  </a:lnTo>
                  <a:lnTo>
                    <a:pt x="144" y="50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6" y="52"/>
                  </a:lnTo>
                  <a:lnTo>
                    <a:pt x="156" y="50"/>
                  </a:lnTo>
                  <a:lnTo>
                    <a:pt x="156" y="52"/>
                  </a:lnTo>
                  <a:lnTo>
                    <a:pt x="157" y="52"/>
                  </a:lnTo>
                  <a:lnTo>
                    <a:pt x="157" y="54"/>
                  </a:lnTo>
                  <a:lnTo>
                    <a:pt x="159" y="54"/>
                  </a:lnTo>
                  <a:lnTo>
                    <a:pt x="159" y="52"/>
                  </a:lnTo>
                  <a:lnTo>
                    <a:pt x="159" y="54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3" y="56"/>
                  </a:lnTo>
                  <a:lnTo>
                    <a:pt x="165" y="56"/>
                  </a:lnTo>
                  <a:lnTo>
                    <a:pt x="167" y="56"/>
                  </a:lnTo>
                  <a:lnTo>
                    <a:pt x="169" y="56"/>
                  </a:lnTo>
                  <a:lnTo>
                    <a:pt x="171" y="56"/>
                  </a:lnTo>
                  <a:lnTo>
                    <a:pt x="171" y="54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5" y="52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7" y="48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7" y="46"/>
                  </a:lnTo>
                  <a:lnTo>
                    <a:pt x="177" y="48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79" y="45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2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39"/>
                  </a:lnTo>
                  <a:lnTo>
                    <a:pt x="186" y="39"/>
                  </a:lnTo>
                  <a:lnTo>
                    <a:pt x="188" y="39"/>
                  </a:lnTo>
                  <a:lnTo>
                    <a:pt x="190" y="39"/>
                  </a:lnTo>
                  <a:lnTo>
                    <a:pt x="190" y="37"/>
                  </a:lnTo>
                  <a:lnTo>
                    <a:pt x="192" y="39"/>
                  </a:lnTo>
                  <a:lnTo>
                    <a:pt x="192" y="37"/>
                  </a:lnTo>
                  <a:lnTo>
                    <a:pt x="192" y="39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9"/>
                  </a:lnTo>
                  <a:lnTo>
                    <a:pt x="198" y="39"/>
                  </a:lnTo>
                  <a:lnTo>
                    <a:pt x="196" y="39"/>
                  </a:lnTo>
                  <a:lnTo>
                    <a:pt x="196" y="37"/>
                  </a:lnTo>
                  <a:lnTo>
                    <a:pt x="198" y="37"/>
                  </a:lnTo>
                  <a:lnTo>
                    <a:pt x="200" y="37"/>
                  </a:lnTo>
                  <a:lnTo>
                    <a:pt x="200" y="35"/>
                  </a:lnTo>
                  <a:lnTo>
                    <a:pt x="200" y="37"/>
                  </a:lnTo>
                  <a:lnTo>
                    <a:pt x="202" y="37"/>
                  </a:lnTo>
                  <a:lnTo>
                    <a:pt x="202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4" y="35"/>
                  </a:lnTo>
                  <a:lnTo>
                    <a:pt x="204" y="33"/>
                  </a:lnTo>
                  <a:lnTo>
                    <a:pt x="204" y="35"/>
                  </a:lnTo>
                  <a:lnTo>
                    <a:pt x="206" y="35"/>
                  </a:lnTo>
                  <a:lnTo>
                    <a:pt x="206" y="33"/>
                  </a:lnTo>
                  <a:lnTo>
                    <a:pt x="206" y="31"/>
                  </a:lnTo>
                  <a:lnTo>
                    <a:pt x="206" y="29"/>
                  </a:lnTo>
                  <a:lnTo>
                    <a:pt x="207" y="29"/>
                  </a:lnTo>
                  <a:lnTo>
                    <a:pt x="206" y="29"/>
                  </a:lnTo>
                  <a:lnTo>
                    <a:pt x="206" y="27"/>
                  </a:lnTo>
                  <a:lnTo>
                    <a:pt x="207" y="27"/>
                  </a:lnTo>
                  <a:lnTo>
                    <a:pt x="209" y="27"/>
                  </a:lnTo>
                  <a:lnTo>
                    <a:pt x="209" y="25"/>
                  </a:lnTo>
                  <a:lnTo>
                    <a:pt x="211" y="25"/>
                  </a:lnTo>
                  <a:lnTo>
                    <a:pt x="213" y="25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7" y="23"/>
                  </a:lnTo>
                  <a:lnTo>
                    <a:pt x="217" y="22"/>
                  </a:lnTo>
                  <a:lnTo>
                    <a:pt x="217" y="20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21" y="20"/>
                  </a:lnTo>
                  <a:lnTo>
                    <a:pt x="223" y="20"/>
                  </a:lnTo>
                  <a:lnTo>
                    <a:pt x="223" y="22"/>
                  </a:lnTo>
                  <a:lnTo>
                    <a:pt x="225" y="22"/>
                  </a:lnTo>
                  <a:lnTo>
                    <a:pt x="227" y="22"/>
                  </a:lnTo>
                  <a:lnTo>
                    <a:pt x="227" y="20"/>
                  </a:lnTo>
                  <a:lnTo>
                    <a:pt x="229" y="20"/>
                  </a:lnTo>
                  <a:lnTo>
                    <a:pt x="229" y="18"/>
                  </a:lnTo>
                  <a:lnTo>
                    <a:pt x="231" y="18"/>
                  </a:lnTo>
                  <a:lnTo>
                    <a:pt x="232" y="18"/>
                  </a:lnTo>
                  <a:lnTo>
                    <a:pt x="234" y="18"/>
                  </a:lnTo>
                  <a:lnTo>
                    <a:pt x="234" y="16"/>
                  </a:lnTo>
                  <a:lnTo>
                    <a:pt x="234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40" y="14"/>
                  </a:lnTo>
                  <a:lnTo>
                    <a:pt x="240" y="16"/>
                  </a:lnTo>
                  <a:lnTo>
                    <a:pt x="240" y="14"/>
                  </a:lnTo>
                  <a:lnTo>
                    <a:pt x="242" y="14"/>
                  </a:lnTo>
                  <a:lnTo>
                    <a:pt x="242" y="16"/>
                  </a:lnTo>
                  <a:lnTo>
                    <a:pt x="244" y="16"/>
                  </a:lnTo>
                  <a:lnTo>
                    <a:pt x="244" y="14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0" y="14"/>
                  </a:lnTo>
                  <a:lnTo>
                    <a:pt x="250" y="16"/>
                  </a:lnTo>
                  <a:lnTo>
                    <a:pt x="252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7" y="16"/>
                  </a:lnTo>
                  <a:lnTo>
                    <a:pt x="257" y="18"/>
                  </a:lnTo>
                  <a:lnTo>
                    <a:pt x="259" y="18"/>
                  </a:lnTo>
                  <a:lnTo>
                    <a:pt x="261" y="18"/>
                  </a:lnTo>
                  <a:lnTo>
                    <a:pt x="261" y="20"/>
                  </a:lnTo>
                  <a:lnTo>
                    <a:pt x="263" y="20"/>
                  </a:lnTo>
                  <a:lnTo>
                    <a:pt x="263" y="22"/>
                  </a:lnTo>
                  <a:lnTo>
                    <a:pt x="263" y="23"/>
                  </a:lnTo>
                  <a:lnTo>
                    <a:pt x="263" y="25"/>
                  </a:lnTo>
                  <a:lnTo>
                    <a:pt x="263" y="27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1" y="33"/>
                  </a:lnTo>
                  <a:lnTo>
                    <a:pt x="263" y="35"/>
                  </a:lnTo>
                  <a:lnTo>
                    <a:pt x="265" y="35"/>
                  </a:lnTo>
                  <a:lnTo>
                    <a:pt x="265" y="37"/>
                  </a:lnTo>
                  <a:lnTo>
                    <a:pt x="263" y="37"/>
                  </a:lnTo>
                  <a:lnTo>
                    <a:pt x="263" y="39"/>
                  </a:lnTo>
                  <a:lnTo>
                    <a:pt x="263" y="41"/>
                  </a:lnTo>
                  <a:lnTo>
                    <a:pt x="265" y="41"/>
                  </a:lnTo>
                  <a:lnTo>
                    <a:pt x="263" y="41"/>
                  </a:lnTo>
                  <a:lnTo>
                    <a:pt x="263" y="43"/>
                  </a:lnTo>
                  <a:lnTo>
                    <a:pt x="261" y="43"/>
                  </a:lnTo>
                  <a:lnTo>
                    <a:pt x="263" y="45"/>
                  </a:lnTo>
                  <a:lnTo>
                    <a:pt x="265" y="45"/>
                  </a:lnTo>
                  <a:lnTo>
                    <a:pt x="267" y="45"/>
                  </a:lnTo>
                  <a:lnTo>
                    <a:pt x="269" y="45"/>
                  </a:lnTo>
                  <a:lnTo>
                    <a:pt x="271" y="45"/>
                  </a:lnTo>
                  <a:lnTo>
                    <a:pt x="273" y="45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8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6" y="46"/>
                  </a:lnTo>
                  <a:lnTo>
                    <a:pt x="296" y="45"/>
                  </a:lnTo>
                  <a:lnTo>
                    <a:pt x="298" y="45"/>
                  </a:lnTo>
                  <a:lnTo>
                    <a:pt x="298" y="43"/>
                  </a:lnTo>
                  <a:lnTo>
                    <a:pt x="298" y="41"/>
                  </a:lnTo>
                  <a:lnTo>
                    <a:pt x="298" y="39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2" y="31"/>
                  </a:lnTo>
                  <a:lnTo>
                    <a:pt x="304" y="31"/>
                  </a:lnTo>
                  <a:lnTo>
                    <a:pt x="304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3" y="31"/>
                  </a:lnTo>
                  <a:lnTo>
                    <a:pt x="313" y="29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9" y="29"/>
                  </a:lnTo>
                  <a:lnTo>
                    <a:pt x="319" y="31"/>
                  </a:lnTo>
                  <a:lnTo>
                    <a:pt x="321" y="31"/>
                  </a:lnTo>
                  <a:lnTo>
                    <a:pt x="323" y="31"/>
                  </a:lnTo>
                  <a:lnTo>
                    <a:pt x="325" y="31"/>
                  </a:lnTo>
                  <a:lnTo>
                    <a:pt x="325" y="33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28" y="31"/>
                  </a:lnTo>
                  <a:lnTo>
                    <a:pt x="328" y="29"/>
                  </a:lnTo>
                  <a:lnTo>
                    <a:pt x="330" y="29"/>
                  </a:lnTo>
                  <a:lnTo>
                    <a:pt x="330" y="27"/>
                  </a:lnTo>
                  <a:lnTo>
                    <a:pt x="328" y="27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30" y="23"/>
                  </a:lnTo>
                  <a:lnTo>
                    <a:pt x="332" y="25"/>
                  </a:lnTo>
                  <a:lnTo>
                    <a:pt x="332" y="27"/>
                  </a:lnTo>
                  <a:lnTo>
                    <a:pt x="334" y="27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36" y="18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8" y="16"/>
                  </a:lnTo>
                  <a:lnTo>
                    <a:pt x="340" y="18"/>
                  </a:lnTo>
                  <a:lnTo>
                    <a:pt x="340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40" y="12"/>
                  </a:lnTo>
                  <a:lnTo>
                    <a:pt x="340" y="10"/>
                  </a:lnTo>
                  <a:lnTo>
                    <a:pt x="338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8" y="4"/>
                  </a:lnTo>
                  <a:lnTo>
                    <a:pt x="340" y="4"/>
                  </a:lnTo>
                  <a:lnTo>
                    <a:pt x="340" y="2"/>
                  </a:lnTo>
                  <a:lnTo>
                    <a:pt x="342" y="2"/>
                  </a:lnTo>
                  <a:lnTo>
                    <a:pt x="342" y="0"/>
                  </a:lnTo>
                  <a:lnTo>
                    <a:pt x="344" y="0"/>
                  </a:lnTo>
                  <a:lnTo>
                    <a:pt x="346" y="0"/>
                  </a:lnTo>
                  <a:lnTo>
                    <a:pt x="348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2" y="0"/>
                  </a:lnTo>
                  <a:lnTo>
                    <a:pt x="353" y="0"/>
                  </a:lnTo>
                  <a:lnTo>
                    <a:pt x="353" y="2"/>
                  </a:lnTo>
                  <a:lnTo>
                    <a:pt x="353" y="4"/>
                  </a:lnTo>
                  <a:lnTo>
                    <a:pt x="353" y="2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9" y="2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5" y="4"/>
                  </a:lnTo>
                  <a:lnTo>
                    <a:pt x="355" y="6"/>
                  </a:lnTo>
                  <a:lnTo>
                    <a:pt x="353" y="6"/>
                  </a:lnTo>
                  <a:lnTo>
                    <a:pt x="352" y="6"/>
                  </a:lnTo>
                  <a:lnTo>
                    <a:pt x="350" y="8"/>
                  </a:lnTo>
                  <a:lnTo>
                    <a:pt x="350" y="10"/>
                  </a:lnTo>
                  <a:lnTo>
                    <a:pt x="350" y="12"/>
                  </a:lnTo>
                  <a:lnTo>
                    <a:pt x="348" y="14"/>
                  </a:lnTo>
                  <a:lnTo>
                    <a:pt x="348" y="16"/>
                  </a:lnTo>
                  <a:lnTo>
                    <a:pt x="348" y="18"/>
                  </a:lnTo>
                  <a:lnTo>
                    <a:pt x="348" y="20"/>
                  </a:lnTo>
                  <a:lnTo>
                    <a:pt x="350" y="20"/>
                  </a:lnTo>
                  <a:lnTo>
                    <a:pt x="352" y="20"/>
                  </a:lnTo>
                  <a:lnTo>
                    <a:pt x="352" y="22"/>
                  </a:lnTo>
                  <a:lnTo>
                    <a:pt x="353" y="22"/>
                  </a:lnTo>
                  <a:lnTo>
                    <a:pt x="353" y="23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31"/>
                  </a:lnTo>
                  <a:lnTo>
                    <a:pt x="357" y="33"/>
                  </a:lnTo>
                  <a:lnTo>
                    <a:pt x="357" y="35"/>
                  </a:lnTo>
                  <a:lnTo>
                    <a:pt x="355" y="35"/>
                  </a:lnTo>
                  <a:lnTo>
                    <a:pt x="355" y="37"/>
                  </a:lnTo>
                  <a:lnTo>
                    <a:pt x="355" y="39"/>
                  </a:lnTo>
                  <a:lnTo>
                    <a:pt x="355" y="41"/>
                  </a:lnTo>
                  <a:lnTo>
                    <a:pt x="357" y="41"/>
                  </a:lnTo>
                  <a:lnTo>
                    <a:pt x="357" y="43"/>
                  </a:lnTo>
                  <a:lnTo>
                    <a:pt x="359" y="43"/>
                  </a:lnTo>
                  <a:lnTo>
                    <a:pt x="359" y="45"/>
                  </a:lnTo>
                  <a:lnTo>
                    <a:pt x="359" y="46"/>
                  </a:lnTo>
                  <a:lnTo>
                    <a:pt x="361" y="46"/>
                  </a:lnTo>
                  <a:lnTo>
                    <a:pt x="361" y="48"/>
                  </a:lnTo>
                  <a:lnTo>
                    <a:pt x="361" y="50"/>
                  </a:lnTo>
                  <a:lnTo>
                    <a:pt x="363" y="50"/>
                  </a:lnTo>
                  <a:lnTo>
                    <a:pt x="363" y="52"/>
                  </a:lnTo>
                  <a:lnTo>
                    <a:pt x="363" y="54"/>
                  </a:lnTo>
                  <a:lnTo>
                    <a:pt x="365" y="54"/>
                  </a:lnTo>
                  <a:lnTo>
                    <a:pt x="365" y="52"/>
                  </a:lnTo>
                  <a:lnTo>
                    <a:pt x="365" y="50"/>
                  </a:lnTo>
                  <a:lnTo>
                    <a:pt x="367" y="50"/>
                  </a:lnTo>
                  <a:lnTo>
                    <a:pt x="367" y="52"/>
                  </a:lnTo>
                  <a:lnTo>
                    <a:pt x="367" y="54"/>
                  </a:lnTo>
                  <a:lnTo>
                    <a:pt x="369" y="54"/>
                  </a:lnTo>
                  <a:lnTo>
                    <a:pt x="369" y="56"/>
                  </a:lnTo>
                  <a:lnTo>
                    <a:pt x="371" y="56"/>
                  </a:lnTo>
                  <a:lnTo>
                    <a:pt x="371" y="58"/>
                  </a:lnTo>
                  <a:lnTo>
                    <a:pt x="373" y="58"/>
                  </a:lnTo>
                  <a:lnTo>
                    <a:pt x="375" y="58"/>
                  </a:lnTo>
                  <a:lnTo>
                    <a:pt x="377" y="58"/>
                  </a:lnTo>
                  <a:lnTo>
                    <a:pt x="378" y="58"/>
                  </a:lnTo>
                  <a:lnTo>
                    <a:pt x="378" y="60"/>
                  </a:lnTo>
                  <a:lnTo>
                    <a:pt x="378" y="58"/>
                  </a:lnTo>
                  <a:lnTo>
                    <a:pt x="380" y="58"/>
                  </a:lnTo>
                  <a:lnTo>
                    <a:pt x="382" y="58"/>
                  </a:lnTo>
                  <a:lnTo>
                    <a:pt x="382" y="60"/>
                  </a:lnTo>
                  <a:lnTo>
                    <a:pt x="384" y="60"/>
                  </a:lnTo>
                  <a:lnTo>
                    <a:pt x="384" y="58"/>
                  </a:lnTo>
                  <a:lnTo>
                    <a:pt x="386" y="58"/>
                  </a:lnTo>
                  <a:lnTo>
                    <a:pt x="386" y="60"/>
                  </a:lnTo>
                  <a:lnTo>
                    <a:pt x="386" y="62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6" y="68"/>
                  </a:lnTo>
                  <a:lnTo>
                    <a:pt x="396" y="70"/>
                  </a:lnTo>
                  <a:lnTo>
                    <a:pt x="398" y="70"/>
                  </a:lnTo>
                  <a:lnTo>
                    <a:pt x="400" y="70"/>
                  </a:lnTo>
                  <a:lnTo>
                    <a:pt x="400" y="68"/>
                  </a:lnTo>
                  <a:lnTo>
                    <a:pt x="398" y="68"/>
                  </a:lnTo>
                  <a:lnTo>
                    <a:pt x="398" y="66"/>
                  </a:lnTo>
                  <a:lnTo>
                    <a:pt x="400" y="66"/>
                  </a:lnTo>
                  <a:lnTo>
                    <a:pt x="400" y="68"/>
                  </a:lnTo>
                  <a:lnTo>
                    <a:pt x="401" y="68"/>
                  </a:lnTo>
                  <a:lnTo>
                    <a:pt x="401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1" y="71"/>
                  </a:lnTo>
                  <a:lnTo>
                    <a:pt x="401" y="73"/>
                  </a:lnTo>
                  <a:lnTo>
                    <a:pt x="401" y="75"/>
                  </a:lnTo>
                  <a:lnTo>
                    <a:pt x="403" y="75"/>
                  </a:lnTo>
                  <a:lnTo>
                    <a:pt x="405" y="75"/>
                  </a:lnTo>
                  <a:lnTo>
                    <a:pt x="405" y="77"/>
                  </a:lnTo>
                  <a:lnTo>
                    <a:pt x="407" y="77"/>
                  </a:lnTo>
                  <a:lnTo>
                    <a:pt x="407" y="79"/>
                  </a:lnTo>
                  <a:lnTo>
                    <a:pt x="409" y="79"/>
                  </a:lnTo>
                  <a:lnTo>
                    <a:pt x="407" y="79"/>
                  </a:lnTo>
                  <a:lnTo>
                    <a:pt x="407" y="81"/>
                  </a:lnTo>
                  <a:lnTo>
                    <a:pt x="409" y="81"/>
                  </a:lnTo>
                  <a:lnTo>
                    <a:pt x="409" y="83"/>
                  </a:lnTo>
                  <a:lnTo>
                    <a:pt x="411" y="83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3" y="83"/>
                  </a:lnTo>
                  <a:lnTo>
                    <a:pt x="413" y="85"/>
                  </a:lnTo>
                  <a:lnTo>
                    <a:pt x="413" y="83"/>
                  </a:lnTo>
                  <a:lnTo>
                    <a:pt x="415" y="83"/>
                  </a:lnTo>
                  <a:lnTo>
                    <a:pt x="415" y="8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A411DF5-7060-34DE-140A-F4D1387EA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" y="2137"/>
              <a:ext cx="250" cy="148"/>
            </a:xfrm>
            <a:custGeom>
              <a:avLst/>
              <a:gdLst>
                <a:gd name="T0" fmla="*/ 187 w 250"/>
                <a:gd name="T1" fmla="*/ 17 h 148"/>
                <a:gd name="T2" fmla="*/ 196 w 250"/>
                <a:gd name="T3" fmla="*/ 21 h 148"/>
                <a:gd name="T4" fmla="*/ 215 w 250"/>
                <a:gd name="T5" fmla="*/ 25 h 148"/>
                <a:gd name="T6" fmla="*/ 225 w 250"/>
                <a:gd name="T7" fmla="*/ 33 h 148"/>
                <a:gd name="T8" fmla="*/ 223 w 250"/>
                <a:gd name="T9" fmla="*/ 44 h 148"/>
                <a:gd name="T10" fmla="*/ 237 w 250"/>
                <a:gd name="T11" fmla="*/ 48 h 148"/>
                <a:gd name="T12" fmla="*/ 238 w 250"/>
                <a:gd name="T13" fmla="*/ 63 h 148"/>
                <a:gd name="T14" fmla="*/ 244 w 250"/>
                <a:gd name="T15" fmla="*/ 75 h 148"/>
                <a:gd name="T16" fmla="*/ 248 w 250"/>
                <a:gd name="T17" fmla="*/ 85 h 148"/>
                <a:gd name="T18" fmla="*/ 250 w 250"/>
                <a:gd name="T19" fmla="*/ 100 h 148"/>
                <a:gd name="T20" fmla="*/ 246 w 250"/>
                <a:gd name="T21" fmla="*/ 110 h 148"/>
                <a:gd name="T22" fmla="*/ 240 w 250"/>
                <a:gd name="T23" fmla="*/ 115 h 148"/>
                <a:gd name="T24" fmla="*/ 229 w 250"/>
                <a:gd name="T25" fmla="*/ 117 h 148"/>
                <a:gd name="T26" fmla="*/ 214 w 250"/>
                <a:gd name="T27" fmla="*/ 119 h 148"/>
                <a:gd name="T28" fmla="*/ 206 w 250"/>
                <a:gd name="T29" fmla="*/ 134 h 148"/>
                <a:gd name="T30" fmla="*/ 192 w 250"/>
                <a:gd name="T31" fmla="*/ 134 h 148"/>
                <a:gd name="T32" fmla="*/ 173 w 250"/>
                <a:gd name="T33" fmla="*/ 133 h 148"/>
                <a:gd name="T34" fmla="*/ 171 w 250"/>
                <a:gd name="T35" fmla="*/ 121 h 148"/>
                <a:gd name="T36" fmla="*/ 167 w 250"/>
                <a:gd name="T37" fmla="*/ 106 h 148"/>
                <a:gd name="T38" fmla="*/ 152 w 250"/>
                <a:gd name="T39" fmla="*/ 104 h 148"/>
                <a:gd name="T40" fmla="*/ 141 w 250"/>
                <a:gd name="T41" fmla="*/ 106 h 148"/>
                <a:gd name="T42" fmla="*/ 129 w 250"/>
                <a:gd name="T43" fmla="*/ 106 h 148"/>
                <a:gd name="T44" fmla="*/ 119 w 250"/>
                <a:gd name="T45" fmla="*/ 113 h 148"/>
                <a:gd name="T46" fmla="*/ 114 w 250"/>
                <a:gd name="T47" fmla="*/ 121 h 148"/>
                <a:gd name="T48" fmla="*/ 106 w 250"/>
                <a:gd name="T49" fmla="*/ 127 h 148"/>
                <a:gd name="T50" fmla="*/ 100 w 250"/>
                <a:gd name="T51" fmla="*/ 125 h 148"/>
                <a:gd name="T52" fmla="*/ 91 w 250"/>
                <a:gd name="T53" fmla="*/ 133 h 148"/>
                <a:gd name="T54" fmla="*/ 87 w 250"/>
                <a:gd name="T55" fmla="*/ 138 h 148"/>
                <a:gd name="T56" fmla="*/ 79 w 250"/>
                <a:gd name="T57" fmla="*/ 144 h 148"/>
                <a:gd name="T58" fmla="*/ 66 w 250"/>
                <a:gd name="T59" fmla="*/ 140 h 148"/>
                <a:gd name="T60" fmla="*/ 56 w 250"/>
                <a:gd name="T61" fmla="*/ 140 h 148"/>
                <a:gd name="T62" fmla="*/ 44 w 250"/>
                <a:gd name="T63" fmla="*/ 138 h 148"/>
                <a:gd name="T64" fmla="*/ 31 w 250"/>
                <a:gd name="T65" fmla="*/ 146 h 148"/>
                <a:gd name="T66" fmla="*/ 14 w 250"/>
                <a:gd name="T67" fmla="*/ 146 h 148"/>
                <a:gd name="T68" fmla="*/ 0 w 250"/>
                <a:gd name="T69" fmla="*/ 142 h 148"/>
                <a:gd name="T70" fmla="*/ 8 w 250"/>
                <a:gd name="T71" fmla="*/ 136 h 148"/>
                <a:gd name="T72" fmla="*/ 18 w 250"/>
                <a:gd name="T73" fmla="*/ 129 h 148"/>
                <a:gd name="T74" fmla="*/ 29 w 250"/>
                <a:gd name="T75" fmla="*/ 121 h 148"/>
                <a:gd name="T76" fmla="*/ 25 w 250"/>
                <a:gd name="T77" fmla="*/ 111 h 148"/>
                <a:gd name="T78" fmla="*/ 35 w 250"/>
                <a:gd name="T79" fmla="*/ 108 h 148"/>
                <a:gd name="T80" fmla="*/ 39 w 250"/>
                <a:gd name="T81" fmla="*/ 98 h 148"/>
                <a:gd name="T82" fmla="*/ 48 w 250"/>
                <a:gd name="T83" fmla="*/ 88 h 148"/>
                <a:gd name="T84" fmla="*/ 60 w 250"/>
                <a:gd name="T85" fmla="*/ 83 h 148"/>
                <a:gd name="T86" fmla="*/ 69 w 250"/>
                <a:gd name="T87" fmla="*/ 86 h 148"/>
                <a:gd name="T88" fmla="*/ 77 w 250"/>
                <a:gd name="T89" fmla="*/ 77 h 148"/>
                <a:gd name="T90" fmla="*/ 66 w 250"/>
                <a:gd name="T91" fmla="*/ 63 h 148"/>
                <a:gd name="T92" fmla="*/ 64 w 250"/>
                <a:gd name="T93" fmla="*/ 56 h 148"/>
                <a:gd name="T94" fmla="*/ 67 w 250"/>
                <a:gd name="T95" fmla="*/ 54 h 148"/>
                <a:gd name="T96" fmla="*/ 75 w 250"/>
                <a:gd name="T97" fmla="*/ 44 h 148"/>
                <a:gd name="T98" fmla="*/ 77 w 250"/>
                <a:gd name="T99" fmla="*/ 33 h 148"/>
                <a:gd name="T100" fmla="*/ 81 w 250"/>
                <a:gd name="T101" fmla="*/ 23 h 148"/>
                <a:gd name="T102" fmla="*/ 89 w 250"/>
                <a:gd name="T103" fmla="*/ 15 h 148"/>
                <a:gd name="T104" fmla="*/ 91 w 250"/>
                <a:gd name="T105" fmla="*/ 4 h 148"/>
                <a:gd name="T106" fmla="*/ 106 w 250"/>
                <a:gd name="T107" fmla="*/ 2 h 148"/>
                <a:gd name="T108" fmla="*/ 119 w 250"/>
                <a:gd name="T109" fmla="*/ 12 h 148"/>
                <a:gd name="T110" fmla="*/ 133 w 250"/>
                <a:gd name="T111" fmla="*/ 8 h 148"/>
                <a:gd name="T112" fmla="*/ 144 w 250"/>
                <a:gd name="T113" fmla="*/ 15 h 148"/>
                <a:gd name="T114" fmla="*/ 158 w 250"/>
                <a:gd name="T115" fmla="*/ 12 h 148"/>
                <a:gd name="T116" fmla="*/ 169 w 250"/>
                <a:gd name="T117" fmla="*/ 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48">
                  <a:moveTo>
                    <a:pt x="179" y="10"/>
                  </a:moveTo>
                  <a:lnTo>
                    <a:pt x="179" y="12"/>
                  </a:lnTo>
                  <a:lnTo>
                    <a:pt x="181" y="12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9" y="17"/>
                  </a:lnTo>
                  <a:lnTo>
                    <a:pt x="187" y="17"/>
                  </a:lnTo>
                  <a:lnTo>
                    <a:pt x="187" y="19"/>
                  </a:lnTo>
                  <a:lnTo>
                    <a:pt x="189" y="19"/>
                  </a:lnTo>
                  <a:lnTo>
                    <a:pt x="190" y="19"/>
                  </a:lnTo>
                  <a:lnTo>
                    <a:pt x="192" y="19"/>
                  </a:lnTo>
                  <a:lnTo>
                    <a:pt x="192" y="17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6" y="19"/>
                  </a:lnTo>
                  <a:lnTo>
                    <a:pt x="196" y="21"/>
                  </a:lnTo>
                  <a:lnTo>
                    <a:pt x="198" y="21"/>
                  </a:lnTo>
                  <a:lnTo>
                    <a:pt x="200" y="21"/>
                  </a:lnTo>
                  <a:lnTo>
                    <a:pt x="202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5" y="25"/>
                  </a:lnTo>
                  <a:lnTo>
                    <a:pt x="217" y="25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9"/>
                  </a:lnTo>
                  <a:lnTo>
                    <a:pt x="221" y="31"/>
                  </a:lnTo>
                  <a:lnTo>
                    <a:pt x="223" y="31"/>
                  </a:lnTo>
                  <a:lnTo>
                    <a:pt x="223" y="33"/>
                  </a:lnTo>
                  <a:lnTo>
                    <a:pt x="225" y="33"/>
                  </a:lnTo>
                  <a:lnTo>
                    <a:pt x="227" y="33"/>
                  </a:lnTo>
                  <a:lnTo>
                    <a:pt x="227" y="35"/>
                  </a:lnTo>
                  <a:lnTo>
                    <a:pt x="227" y="37"/>
                  </a:lnTo>
                  <a:lnTo>
                    <a:pt x="227" y="38"/>
                  </a:lnTo>
                  <a:lnTo>
                    <a:pt x="225" y="38"/>
                  </a:lnTo>
                  <a:lnTo>
                    <a:pt x="225" y="37"/>
                  </a:lnTo>
                  <a:lnTo>
                    <a:pt x="223" y="37"/>
                  </a:lnTo>
                  <a:lnTo>
                    <a:pt x="223" y="38"/>
                  </a:lnTo>
                  <a:lnTo>
                    <a:pt x="223" y="40"/>
                  </a:lnTo>
                  <a:lnTo>
                    <a:pt x="223" y="42"/>
                  </a:lnTo>
                  <a:lnTo>
                    <a:pt x="223" y="44"/>
                  </a:lnTo>
                  <a:lnTo>
                    <a:pt x="225" y="44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8"/>
                  </a:lnTo>
                  <a:lnTo>
                    <a:pt x="229" y="48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5" y="50"/>
                  </a:lnTo>
                  <a:lnTo>
                    <a:pt x="235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8"/>
                  </a:lnTo>
                  <a:lnTo>
                    <a:pt x="240" y="60"/>
                  </a:lnTo>
                  <a:lnTo>
                    <a:pt x="238" y="60"/>
                  </a:lnTo>
                  <a:lnTo>
                    <a:pt x="238" y="62"/>
                  </a:lnTo>
                  <a:lnTo>
                    <a:pt x="238" y="63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4" y="63"/>
                  </a:lnTo>
                  <a:lnTo>
                    <a:pt x="244" y="65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6" y="71"/>
                  </a:lnTo>
                  <a:lnTo>
                    <a:pt x="244" y="71"/>
                  </a:lnTo>
                  <a:lnTo>
                    <a:pt x="244" y="73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6" y="77"/>
                  </a:lnTo>
                  <a:lnTo>
                    <a:pt x="246" y="79"/>
                  </a:lnTo>
                  <a:lnTo>
                    <a:pt x="248" y="79"/>
                  </a:lnTo>
                  <a:lnTo>
                    <a:pt x="250" y="79"/>
                  </a:lnTo>
                  <a:lnTo>
                    <a:pt x="250" y="81"/>
                  </a:lnTo>
                  <a:lnTo>
                    <a:pt x="248" y="81"/>
                  </a:lnTo>
                  <a:lnTo>
                    <a:pt x="250" y="81"/>
                  </a:lnTo>
                  <a:lnTo>
                    <a:pt x="250" y="83"/>
                  </a:lnTo>
                  <a:lnTo>
                    <a:pt x="248" y="83"/>
                  </a:lnTo>
                  <a:lnTo>
                    <a:pt x="248" y="85"/>
                  </a:lnTo>
                  <a:lnTo>
                    <a:pt x="248" y="86"/>
                  </a:lnTo>
                  <a:lnTo>
                    <a:pt x="248" y="88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0" y="92"/>
                  </a:lnTo>
                  <a:lnTo>
                    <a:pt x="248" y="92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50" y="98"/>
                  </a:lnTo>
                  <a:lnTo>
                    <a:pt x="250" y="100"/>
                  </a:lnTo>
                  <a:lnTo>
                    <a:pt x="248" y="102"/>
                  </a:lnTo>
                  <a:lnTo>
                    <a:pt x="248" y="104"/>
                  </a:lnTo>
                  <a:lnTo>
                    <a:pt x="250" y="104"/>
                  </a:lnTo>
                  <a:lnTo>
                    <a:pt x="250" y="106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48" y="104"/>
                  </a:lnTo>
                  <a:lnTo>
                    <a:pt x="246" y="104"/>
                  </a:lnTo>
                  <a:lnTo>
                    <a:pt x="246" y="106"/>
                  </a:lnTo>
                  <a:lnTo>
                    <a:pt x="246" y="108"/>
                  </a:lnTo>
                  <a:lnTo>
                    <a:pt x="246" y="110"/>
                  </a:lnTo>
                  <a:lnTo>
                    <a:pt x="246" y="111"/>
                  </a:lnTo>
                  <a:lnTo>
                    <a:pt x="246" y="113"/>
                  </a:lnTo>
                  <a:lnTo>
                    <a:pt x="244" y="113"/>
                  </a:lnTo>
                  <a:lnTo>
                    <a:pt x="244" y="115"/>
                  </a:lnTo>
                  <a:lnTo>
                    <a:pt x="242" y="115"/>
                  </a:lnTo>
                  <a:lnTo>
                    <a:pt x="242" y="113"/>
                  </a:lnTo>
                  <a:lnTo>
                    <a:pt x="240" y="111"/>
                  </a:lnTo>
                  <a:lnTo>
                    <a:pt x="238" y="111"/>
                  </a:lnTo>
                  <a:lnTo>
                    <a:pt x="238" y="113"/>
                  </a:lnTo>
                  <a:lnTo>
                    <a:pt x="238" y="115"/>
                  </a:lnTo>
                  <a:lnTo>
                    <a:pt x="240" y="115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7" y="119"/>
                  </a:lnTo>
                  <a:lnTo>
                    <a:pt x="235" y="119"/>
                  </a:lnTo>
                  <a:lnTo>
                    <a:pt x="235" y="121"/>
                  </a:lnTo>
                  <a:lnTo>
                    <a:pt x="235" y="119"/>
                  </a:lnTo>
                  <a:lnTo>
                    <a:pt x="233" y="119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3" y="117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21"/>
                  </a:lnTo>
                  <a:lnTo>
                    <a:pt x="219" y="121"/>
                  </a:lnTo>
                  <a:lnTo>
                    <a:pt x="217" y="121"/>
                  </a:lnTo>
                  <a:lnTo>
                    <a:pt x="215" y="121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5"/>
                  </a:lnTo>
                  <a:lnTo>
                    <a:pt x="208" y="127"/>
                  </a:lnTo>
                  <a:lnTo>
                    <a:pt x="208" y="129"/>
                  </a:lnTo>
                  <a:lnTo>
                    <a:pt x="208" y="131"/>
                  </a:lnTo>
                  <a:lnTo>
                    <a:pt x="208" y="133"/>
                  </a:lnTo>
                  <a:lnTo>
                    <a:pt x="206" y="133"/>
                  </a:lnTo>
                  <a:lnTo>
                    <a:pt x="206" y="134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4" y="138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0" y="136"/>
                  </a:lnTo>
                  <a:lnTo>
                    <a:pt x="198" y="136"/>
                  </a:lnTo>
                  <a:lnTo>
                    <a:pt x="196" y="136"/>
                  </a:lnTo>
                  <a:lnTo>
                    <a:pt x="194" y="136"/>
                  </a:lnTo>
                  <a:lnTo>
                    <a:pt x="194" y="134"/>
                  </a:lnTo>
                  <a:lnTo>
                    <a:pt x="192" y="134"/>
                  </a:lnTo>
                  <a:lnTo>
                    <a:pt x="192" y="133"/>
                  </a:lnTo>
                  <a:lnTo>
                    <a:pt x="190" y="133"/>
                  </a:lnTo>
                  <a:lnTo>
                    <a:pt x="189" y="133"/>
                  </a:lnTo>
                  <a:lnTo>
                    <a:pt x="187" y="133"/>
                  </a:lnTo>
                  <a:lnTo>
                    <a:pt x="185" y="133"/>
                  </a:lnTo>
                  <a:lnTo>
                    <a:pt x="183" y="133"/>
                  </a:lnTo>
                  <a:lnTo>
                    <a:pt x="181" y="133"/>
                  </a:lnTo>
                  <a:lnTo>
                    <a:pt x="179" y="133"/>
                  </a:lnTo>
                  <a:lnTo>
                    <a:pt x="177" y="133"/>
                  </a:lnTo>
                  <a:lnTo>
                    <a:pt x="175" y="133"/>
                  </a:lnTo>
                  <a:lnTo>
                    <a:pt x="173" y="133"/>
                  </a:lnTo>
                  <a:lnTo>
                    <a:pt x="171" y="131"/>
                  </a:lnTo>
                  <a:lnTo>
                    <a:pt x="173" y="131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3" y="125"/>
                  </a:lnTo>
                  <a:lnTo>
                    <a:pt x="175" y="125"/>
                  </a:lnTo>
                  <a:lnTo>
                    <a:pt x="175" y="123"/>
                  </a:lnTo>
                  <a:lnTo>
                    <a:pt x="173" y="123"/>
                  </a:lnTo>
                  <a:lnTo>
                    <a:pt x="171" y="121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3"/>
                  </a:lnTo>
                  <a:lnTo>
                    <a:pt x="173" y="111"/>
                  </a:lnTo>
                  <a:lnTo>
                    <a:pt x="173" y="110"/>
                  </a:lnTo>
                  <a:lnTo>
                    <a:pt x="173" y="108"/>
                  </a:lnTo>
                  <a:lnTo>
                    <a:pt x="171" y="108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7" y="106"/>
                  </a:lnTo>
                  <a:lnTo>
                    <a:pt x="167" y="104"/>
                  </a:lnTo>
                  <a:lnTo>
                    <a:pt x="165" y="104"/>
                  </a:lnTo>
                  <a:lnTo>
                    <a:pt x="164" y="104"/>
                  </a:lnTo>
                  <a:lnTo>
                    <a:pt x="162" y="104"/>
                  </a:lnTo>
                  <a:lnTo>
                    <a:pt x="160" y="104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4" y="102"/>
                  </a:lnTo>
                  <a:lnTo>
                    <a:pt x="154" y="104"/>
                  </a:lnTo>
                  <a:lnTo>
                    <a:pt x="152" y="104"/>
                  </a:lnTo>
                  <a:lnTo>
                    <a:pt x="152" y="102"/>
                  </a:lnTo>
                  <a:lnTo>
                    <a:pt x="150" y="102"/>
                  </a:lnTo>
                  <a:lnTo>
                    <a:pt x="150" y="104"/>
                  </a:lnTo>
                  <a:lnTo>
                    <a:pt x="150" y="102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44" y="102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39" y="106"/>
                  </a:lnTo>
                  <a:lnTo>
                    <a:pt x="139" y="108"/>
                  </a:lnTo>
                  <a:lnTo>
                    <a:pt x="137" y="108"/>
                  </a:lnTo>
                  <a:lnTo>
                    <a:pt x="137" y="110"/>
                  </a:lnTo>
                  <a:lnTo>
                    <a:pt x="135" y="110"/>
                  </a:lnTo>
                  <a:lnTo>
                    <a:pt x="133" y="110"/>
                  </a:lnTo>
                  <a:lnTo>
                    <a:pt x="133" y="108"/>
                  </a:lnTo>
                  <a:lnTo>
                    <a:pt x="131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7" y="108"/>
                  </a:lnTo>
                  <a:lnTo>
                    <a:pt x="127" y="110"/>
                  </a:lnTo>
                  <a:lnTo>
                    <a:pt x="127" y="111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3" y="113"/>
                  </a:lnTo>
                  <a:lnTo>
                    <a:pt x="121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7" y="115"/>
                  </a:lnTo>
                  <a:lnTo>
                    <a:pt x="116" y="115"/>
                  </a:lnTo>
                  <a:lnTo>
                    <a:pt x="116" y="117"/>
                  </a:lnTo>
                  <a:lnTo>
                    <a:pt x="117" y="117"/>
                  </a:lnTo>
                  <a:lnTo>
                    <a:pt x="116" y="117"/>
                  </a:lnTo>
                  <a:lnTo>
                    <a:pt x="116" y="119"/>
                  </a:lnTo>
                  <a:lnTo>
                    <a:pt x="116" y="121"/>
                  </a:lnTo>
                  <a:lnTo>
                    <a:pt x="116" y="123"/>
                  </a:lnTo>
                  <a:lnTo>
                    <a:pt x="114" y="123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2" y="123"/>
                  </a:lnTo>
                  <a:lnTo>
                    <a:pt x="110" y="123"/>
                  </a:lnTo>
                  <a:lnTo>
                    <a:pt x="112" y="123"/>
                  </a:lnTo>
                  <a:lnTo>
                    <a:pt x="112" y="125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5"/>
                  </a:lnTo>
                  <a:lnTo>
                    <a:pt x="106" y="125"/>
                  </a:lnTo>
                  <a:lnTo>
                    <a:pt x="106" y="127"/>
                  </a:lnTo>
                  <a:lnTo>
                    <a:pt x="108" y="127"/>
                  </a:lnTo>
                  <a:lnTo>
                    <a:pt x="106" y="127"/>
                  </a:lnTo>
                  <a:lnTo>
                    <a:pt x="106" y="125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2" y="127"/>
                  </a:lnTo>
                  <a:lnTo>
                    <a:pt x="102" y="125"/>
                  </a:lnTo>
                  <a:lnTo>
                    <a:pt x="102" y="127"/>
                  </a:lnTo>
                  <a:lnTo>
                    <a:pt x="100" y="125"/>
                  </a:lnTo>
                  <a:lnTo>
                    <a:pt x="100" y="127"/>
                  </a:lnTo>
                  <a:lnTo>
                    <a:pt x="98" y="127"/>
                  </a:lnTo>
                  <a:lnTo>
                    <a:pt x="96" y="127"/>
                  </a:lnTo>
                  <a:lnTo>
                    <a:pt x="98" y="127"/>
                  </a:lnTo>
                  <a:lnTo>
                    <a:pt x="98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4" y="131"/>
                  </a:lnTo>
                  <a:lnTo>
                    <a:pt x="92" y="131"/>
                  </a:lnTo>
                  <a:lnTo>
                    <a:pt x="92" y="133"/>
                  </a:lnTo>
                  <a:lnTo>
                    <a:pt x="91" y="133"/>
                  </a:lnTo>
                  <a:lnTo>
                    <a:pt x="89" y="133"/>
                  </a:lnTo>
                  <a:lnTo>
                    <a:pt x="89" y="134"/>
                  </a:lnTo>
                  <a:lnTo>
                    <a:pt x="89" y="136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5" y="134"/>
                  </a:lnTo>
                  <a:lnTo>
                    <a:pt x="87" y="134"/>
                  </a:lnTo>
                  <a:lnTo>
                    <a:pt x="87" y="136"/>
                  </a:lnTo>
                  <a:lnTo>
                    <a:pt x="85" y="136"/>
                  </a:lnTo>
                  <a:lnTo>
                    <a:pt x="87" y="136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5" y="140"/>
                  </a:lnTo>
                  <a:lnTo>
                    <a:pt x="83" y="140"/>
                  </a:lnTo>
                  <a:lnTo>
                    <a:pt x="83" y="142"/>
                  </a:lnTo>
                  <a:lnTo>
                    <a:pt x="83" y="144"/>
                  </a:lnTo>
                  <a:lnTo>
                    <a:pt x="81" y="144"/>
                  </a:lnTo>
                  <a:lnTo>
                    <a:pt x="81" y="142"/>
                  </a:lnTo>
                  <a:lnTo>
                    <a:pt x="81" y="144"/>
                  </a:lnTo>
                  <a:lnTo>
                    <a:pt x="79" y="144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3" y="142"/>
                  </a:lnTo>
                  <a:lnTo>
                    <a:pt x="71" y="142"/>
                  </a:lnTo>
                  <a:lnTo>
                    <a:pt x="69" y="142"/>
                  </a:lnTo>
                  <a:lnTo>
                    <a:pt x="69" y="140"/>
                  </a:lnTo>
                  <a:lnTo>
                    <a:pt x="69" y="142"/>
                  </a:lnTo>
                  <a:lnTo>
                    <a:pt x="67" y="142"/>
                  </a:lnTo>
                  <a:lnTo>
                    <a:pt x="67" y="140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40"/>
                  </a:lnTo>
                  <a:lnTo>
                    <a:pt x="64" y="140"/>
                  </a:lnTo>
                  <a:lnTo>
                    <a:pt x="64" y="138"/>
                  </a:lnTo>
                  <a:lnTo>
                    <a:pt x="62" y="138"/>
                  </a:lnTo>
                  <a:lnTo>
                    <a:pt x="60" y="138"/>
                  </a:lnTo>
                  <a:lnTo>
                    <a:pt x="60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6" y="138"/>
                  </a:lnTo>
                  <a:lnTo>
                    <a:pt x="54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0" y="136"/>
                  </a:lnTo>
                  <a:lnTo>
                    <a:pt x="50" y="138"/>
                  </a:lnTo>
                  <a:lnTo>
                    <a:pt x="48" y="138"/>
                  </a:lnTo>
                  <a:lnTo>
                    <a:pt x="48" y="136"/>
                  </a:lnTo>
                  <a:lnTo>
                    <a:pt x="46" y="136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40"/>
                  </a:lnTo>
                  <a:lnTo>
                    <a:pt x="43" y="140"/>
                  </a:lnTo>
                  <a:lnTo>
                    <a:pt x="43" y="142"/>
                  </a:lnTo>
                  <a:lnTo>
                    <a:pt x="41" y="142"/>
                  </a:lnTo>
                  <a:lnTo>
                    <a:pt x="39" y="142"/>
                  </a:lnTo>
                  <a:lnTo>
                    <a:pt x="37" y="142"/>
                  </a:lnTo>
                  <a:lnTo>
                    <a:pt x="35" y="142"/>
                  </a:lnTo>
                  <a:lnTo>
                    <a:pt x="35" y="144"/>
                  </a:lnTo>
                  <a:lnTo>
                    <a:pt x="35" y="146"/>
                  </a:lnTo>
                  <a:lnTo>
                    <a:pt x="33" y="146"/>
                  </a:lnTo>
                  <a:lnTo>
                    <a:pt x="31" y="146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7" y="144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1" y="144"/>
                  </a:lnTo>
                  <a:lnTo>
                    <a:pt x="21" y="146"/>
                  </a:lnTo>
                  <a:lnTo>
                    <a:pt x="19" y="146"/>
                  </a:lnTo>
                  <a:lnTo>
                    <a:pt x="18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2" y="146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8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2" y="144"/>
                  </a:lnTo>
                  <a:lnTo>
                    <a:pt x="2" y="142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4" y="134"/>
                  </a:lnTo>
                  <a:lnTo>
                    <a:pt x="6" y="134"/>
                  </a:lnTo>
                  <a:lnTo>
                    <a:pt x="6" y="133"/>
                  </a:lnTo>
                  <a:lnTo>
                    <a:pt x="8" y="133"/>
                  </a:lnTo>
                  <a:lnTo>
                    <a:pt x="8" y="134"/>
                  </a:lnTo>
                  <a:lnTo>
                    <a:pt x="8" y="136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4"/>
                  </a:lnTo>
                  <a:lnTo>
                    <a:pt x="12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8" y="133"/>
                  </a:lnTo>
                  <a:lnTo>
                    <a:pt x="18" y="131"/>
                  </a:lnTo>
                  <a:lnTo>
                    <a:pt x="19" y="131"/>
                  </a:lnTo>
                  <a:lnTo>
                    <a:pt x="19" y="129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21" y="125"/>
                  </a:lnTo>
                  <a:lnTo>
                    <a:pt x="19" y="125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29" y="119"/>
                  </a:lnTo>
                  <a:lnTo>
                    <a:pt x="31" y="119"/>
                  </a:lnTo>
                  <a:lnTo>
                    <a:pt x="29" y="117"/>
                  </a:lnTo>
                  <a:lnTo>
                    <a:pt x="27" y="117"/>
                  </a:lnTo>
                  <a:lnTo>
                    <a:pt x="27" y="115"/>
                  </a:lnTo>
                  <a:lnTo>
                    <a:pt x="25" y="115"/>
                  </a:lnTo>
                  <a:lnTo>
                    <a:pt x="25" y="117"/>
                  </a:lnTo>
                  <a:lnTo>
                    <a:pt x="23" y="115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5" y="113"/>
                  </a:lnTo>
                  <a:lnTo>
                    <a:pt x="27" y="113"/>
                  </a:lnTo>
                  <a:lnTo>
                    <a:pt x="29" y="113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10"/>
                  </a:lnTo>
                  <a:lnTo>
                    <a:pt x="29" y="110"/>
                  </a:lnTo>
                  <a:lnTo>
                    <a:pt x="31" y="110"/>
                  </a:lnTo>
                  <a:lnTo>
                    <a:pt x="31" y="108"/>
                  </a:lnTo>
                  <a:lnTo>
                    <a:pt x="33" y="108"/>
                  </a:lnTo>
                  <a:lnTo>
                    <a:pt x="35" y="108"/>
                  </a:lnTo>
                  <a:lnTo>
                    <a:pt x="35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5" y="102"/>
                  </a:lnTo>
                  <a:lnTo>
                    <a:pt x="37" y="102"/>
                  </a:lnTo>
                  <a:lnTo>
                    <a:pt x="37" y="104"/>
                  </a:lnTo>
                  <a:lnTo>
                    <a:pt x="37" y="102"/>
                  </a:lnTo>
                  <a:lnTo>
                    <a:pt x="37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39" y="96"/>
                  </a:lnTo>
                  <a:lnTo>
                    <a:pt x="41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4" y="90"/>
                  </a:lnTo>
                  <a:lnTo>
                    <a:pt x="46" y="90"/>
                  </a:lnTo>
                  <a:lnTo>
                    <a:pt x="46" y="88"/>
                  </a:lnTo>
                  <a:lnTo>
                    <a:pt x="46" y="86"/>
                  </a:lnTo>
                  <a:lnTo>
                    <a:pt x="48" y="88"/>
                  </a:lnTo>
                  <a:lnTo>
                    <a:pt x="48" y="86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2" y="85"/>
                  </a:lnTo>
                  <a:lnTo>
                    <a:pt x="54" y="85"/>
                  </a:lnTo>
                  <a:lnTo>
                    <a:pt x="54" y="83"/>
                  </a:lnTo>
                  <a:lnTo>
                    <a:pt x="56" y="83"/>
                  </a:lnTo>
                  <a:lnTo>
                    <a:pt x="56" y="81"/>
                  </a:lnTo>
                  <a:lnTo>
                    <a:pt x="56" y="83"/>
                  </a:lnTo>
                  <a:lnTo>
                    <a:pt x="58" y="83"/>
                  </a:lnTo>
                  <a:lnTo>
                    <a:pt x="60" y="83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5"/>
                  </a:lnTo>
                  <a:lnTo>
                    <a:pt x="66" y="83"/>
                  </a:lnTo>
                  <a:lnTo>
                    <a:pt x="67" y="83"/>
                  </a:lnTo>
                  <a:lnTo>
                    <a:pt x="67" y="85"/>
                  </a:lnTo>
                  <a:lnTo>
                    <a:pt x="69" y="85"/>
                  </a:lnTo>
                  <a:lnTo>
                    <a:pt x="69" y="86"/>
                  </a:lnTo>
                  <a:lnTo>
                    <a:pt x="71" y="86"/>
                  </a:lnTo>
                  <a:lnTo>
                    <a:pt x="73" y="86"/>
                  </a:lnTo>
                  <a:lnTo>
                    <a:pt x="75" y="86"/>
                  </a:lnTo>
                  <a:lnTo>
                    <a:pt x="75" y="85"/>
                  </a:lnTo>
                  <a:lnTo>
                    <a:pt x="77" y="85"/>
                  </a:lnTo>
                  <a:lnTo>
                    <a:pt x="79" y="85"/>
                  </a:lnTo>
                  <a:lnTo>
                    <a:pt x="79" y="83"/>
                  </a:lnTo>
                  <a:lnTo>
                    <a:pt x="79" y="81"/>
                  </a:lnTo>
                  <a:lnTo>
                    <a:pt x="79" y="79"/>
                  </a:lnTo>
                  <a:lnTo>
                    <a:pt x="79" y="77"/>
                  </a:lnTo>
                  <a:lnTo>
                    <a:pt x="77" y="77"/>
                  </a:lnTo>
                  <a:lnTo>
                    <a:pt x="77" y="75"/>
                  </a:lnTo>
                  <a:lnTo>
                    <a:pt x="77" y="73"/>
                  </a:lnTo>
                  <a:lnTo>
                    <a:pt x="77" y="71"/>
                  </a:lnTo>
                  <a:lnTo>
                    <a:pt x="75" y="69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1" y="65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6" y="65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2" y="60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4" y="56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9" y="60"/>
                  </a:lnTo>
                  <a:lnTo>
                    <a:pt x="69" y="58"/>
                  </a:lnTo>
                  <a:lnTo>
                    <a:pt x="67" y="58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7" y="56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67" y="54"/>
                  </a:lnTo>
                  <a:lnTo>
                    <a:pt x="69" y="52"/>
                  </a:lnTo>
                  <a:lnTo>
                    <a:pt x="69" y="54"/>
                  </a:lnTo>
                  <a:lnTo>
                    <a:pt x="69" y="52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1" y="48"/>
                  </a:lnTo>
                  <a:lnTo>
                    <a:pt x="73" y="46"/>
                  </a:lnTo>
                  <a:lnTo>
                    <a:pt x="73" y="44"/>
                  </a:lnTo>
                  <a:lnTo>
                    <a:pt x="75" y="44"/>
                  </a:lnTo>
                  <a:lnTo>
                    <a:pt x="75" y="42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3" y="38"/>
                  </a:lnTo>
                  <a:lnTo>
                    <a:pt x="75" y="38"/>
                  </a:lnTo>
                  <a:lnTo>
                    <a:pt x="75" y="37"/>
                  </a:lnTo>
                  <a:lnTo>
                    <a:pt x="75" y="35"/>
                  </a:lnTo>
                  <a:lnTo>
                    <a:pt x="77" y="35"/>
                  </a:lnTo>
                  <a:lnTo>
                    <a:pt x="75" y="35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7" y="31"/>
                  </a:lnTo>
                  <a:lnTo>
                    <a:pt x="75" y="31"/>
                  </a:lnTo>
                  <a:lnTo>
                    <a:pt x="77" y="31"/>
                  </a:lnTo>
                  <a:lnTo>
                    <a:pt x="77" y="29"/>
                  </a:lnTo>
                  <a:lnTo>
                    <a:pt x="79" y="29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79" y="27"/>
                  </a:lnTo>
                  <a:lnTo>
                    <a:pt x="79" y="25"/>
                  </a:lnTo>
                  <a:lnTo>
                    <a:pt x="79" y="23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3" y="19"/>
                  </a:lnTo>
                  <a:lnTo>
                    <a:pt x="83" y="17"/>
                  </a:lnTo>
                  <a:lnTo>
                    <a:pt x="85" y="17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7" y="19"/>
                  </a:lnTo>
                  <a:lnTo>
                    <a:pt x="87" y="17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4"/>
                  </a:lnTo>
                  <a:lnTo>
                    <a:pt x="89" y="12"/>
                  </a:lnTo>
                  <a:lnTo>
                    <a:pt x="87" y="12"/>
                  </a:lnTo>
                  <a:lnTo>
                    <a:pt x="87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5" y="6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9" y="4"/>
                  </a:lnTo>
                  <a:lnTo>
                    <a:pt x="91" y="4"/>
                  </a:lnTo>
                  <a:lnTo>
                    <a:pt x="92" y="4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2" y="0"/>
                  </a:lnTo>
                  <a:lnTo>
                    <a:pt x="102" y="2"/>
                  </a:lnTo>
                  <a:lnTo>
                    <a:pt x="104" y="2"/>
                  </a:lnTo>
                  <a:lnTo>
                    <a:pt x="106" y="2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10" y="4"/>
                  </a:lnTo>
                  <a:lnTo>
                    <a:pt x="110" y="6"/>
                  </a:lnTo>
                  <a:lnTo>
                    <a:pt x="112" y="6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7" y="10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21" y="12"/>
                  </a:lnTo>
                  <a:lnTo>
                    <a:pt x="121" y="10"/>
                  </a:lnTo>
                  <a:lnTo>
                    <a:pt x="123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8"/>
                  </a:lnTo>
                  <a:lnTo>
                    <a:pt x="129" y="8"/>
                  </a:lnTo>
                  <a:lnTo>
                    <a:pt x="129" y="10"/>
                  </a:lnTo>
                  <a:lnTo>
                    <a:pt x="131" y="10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6"/>
                  </a:lnTo>
                  <a:lnTo>
                    <a:pt x="135" y="8"/>
                  </a:lnTo>
                  <a:lnTo>
                    <a:pt x="137" y="8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8" y="14"/>
                  </a:lnTo>
                  <a:lnTo>
                    <a:pt x="150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2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4"/>
                  </a:lnTo>
                  <a:lnTo>
                    <a:pt x="156" y="14"/>
                  </a:lnTo>
                  <a:lnTo>
                    <a:pt x="156" y="15"/>
                  </a:lnTo>
                  <a:lnTo>
                    <a:pt x="158" y="15"/>
                  </a:lnTo>
                  <a:lnTo>
                    <a:pt x="160" y="15"/>
                  </a:lnTo>
                  <a:lnTo>
                    <a:pt x="160" y="14"/>
                  </a:lnTo>
                  <a:lnTo>
                    <a:pt x="162" y="14"/>
                  </a:lnTo>
                  <a:lnTo>
                    <a:pt x="164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5" y="14"/>
                  </a:lnTo>
                  <a:lnTo>
                    <a:pt x="177" y="14"/>
                  </a:lnTo>
                  <a:lnTo>
                    <a:pt x="177" y="12"/>
                  </a:lnTo>
                  <a:lnTo>
                    <a:pt x="179" y="1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35867A3D-C60E-49BE-7535-0A74F1FEF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960"/>
              <a:ext cx="313" cy="331"/>
            </a:xfrm>
            <a:custGeom>
              <a:avLst/>
              <a:gdLst>
                <a:gd name="T0" fmla="*/ 201 w 313"/>
                <a:gd name="T1" fmla="*/ 18 h 331"/>
                <a:gd name="T2" fmla="*/ 215 w 313"/>
                <a:gd name="T3" fmla="*/ 39 h 331"/>
                <a:gd name="T4" fmla="*/ 225 w 313"/>
                <a:gd name="T5" fmla="*/ 62 h 331"/>
                <a:gd name="T6" fmla="*/ 228 w 313"/>
                <a:gd name="T7" fmla="*/ 91 h 331"/>
                <a:gd name="T8" fmla="*/ 240 w 313"/>
                <a:gd name="T9" fmla="*/ 112 h 331"/>
                <a:gd name="T10" fmla="*/ 251 w 313"/>
                <a:gd name="T11" fmla="*/ 129 h 331"/>
                <a:gd name="T12" fmla="*/ 267 w 313"/>
                <a:gd name="T13" fmla="*/ 137 h 331"/>
                <a:gd name="T14" fmla="*/ 286 w 313"/>
                <a:gd name="T15" fmla="*/ 150 h 331"/>
                <a:gd name="T16" fmla="*/ 301 w 313"/>
                <a:gd name="T17" fmla="*/ 171 h 331"/>
                <a:gd name="T18" fmla="*/ 309 w 313"/>
                <a:gd name="T19" fmla="*/ 191 h 331"/>
                <a:gd name="T20" fmla="*/ 288 w 313"/>
                <a:gd name="T21" fmla="*/ 187 h 331"/>
                <a:gd name="T22" fmla="*/ 269 w 313"/>
                <a:gd name="T23" fmla="*/ 185 h 331"/>
                <a:gd name="T24" fmla="*/ 250 w 313"/>
                <a:gd name="T25" fmla="*/ 185 h 331"/>
                <a:gd name="T26" fmla="*/ 226 w 313"/>
                <a:gd name="T27" fmla="*/ 181 h 331"/>
                <a:gd name="T28" fmla="*/ 219 w 313"/>
                <a:gd name="T29" fmla="*/ 196 h 331"/>
                <a:gd name="T30" fmla="*/ 211 w 313"/>
                <a:gd name="T31" fmla="*/ 210 h 331"/>
                <a:gd name="T32" fmla="*/ 203 w 313"/>
                <a:gd name="T33" fmla="*/ 229 h 331"/>
                <a:gd name="T34" fmla="*/ 196 w 313"/>
                <a:gd name="T35" fmla="*/ 233 h 331"/>
                <a:gd name="T36" fmla="*/ 209 w 313"/>
                <a:gd name="T37" fmla="*/ 246 h 331"/>
                <a:gd name="T38" fmla="*/ 201 w 313"/>
                <a:gd name="T39" fmla="*/ 262 h 331"/>
                <a:gd name="T40" fmla="*/ 184 w 313"/>
                <a:gd name="T41" fmla="*/ 262 h 331"/>
                <a:gd name="T42" fmla="*/ 171 w 313"/>
                <a:gd name="T43" fmla="*/ 279 h 331"/>
                <a:gd name="T44" fmla="*/ 161 w 313"/>
                <a:gd name="T45" fmla="*/ 290 h 331"/>
                <a:gd name="T46" fmla="*/ 157 w 313"/>
                <a:gd name="T47" fmla="*/ 300 h 331"/>
                <a:gd name="T48" fmla="*/ 144 w 313"/>
                <a:gd name="T49" fmla="*/ 313 h 331"/>
                <a:gd name="T50" fmla="*/ 130 w 313"/>
                <a:gd name="T51" fmla="*/ 325 h 331"/>
                <a:gd name="T52" fmla="*/ 104 w 313"/>
                <a:gd name="T53" fmla="*/ 321 h 331"/>
                <a:gd name="T54" fmla="*/ 86 w 313"/>
                <a:gd name="T55" fmla="*/ 329 h 331"/>
                <a:gd name="T56" fmla="*/ 67 w 313"/>
                <a:gd name="T57" fmla="*/ 331 h 331"/>
                <a:gd name="T58" fmla="*/ 67 w 313"/>
                <a:gd name="T59" fmla="*/ 315 h 331"/>
                <a:gd name="T60" fmla="*/ 69 w 313"/>
                <a:gd name="T61" fmla="*/ 300 h 331"/>
                <a:gd name="T62" fmla="*/ 65 w 313"/>
                <a:gd name="T63" fmla="*/ 283 h 331"/>
                <a:gd name="T64" fmla="*/ 44 w 313"/>
                <a:gd name="T65" fmla="*/ 287 h 331"/>
                <a:gd name="T66" fmla="*/ 29 w 313"/>
                <a:gd name="T67" fmla="*/ 269 h 331"/>
                <a:gd name="T68" fmla="*/ 23 w 313"/>
                <a:gd name="T69" fmla="*/ 248 h 331"/>
                <a:gd name="T70" fmla="*/ 9 w 313"/>
                <a:gd name="T71" fmla="*/ 233 h 331"/>
                <a:gd name="T72" fmla="*/ 6 w 313"/>
                <a:gd name="T73" fmla="*/ 219 h 331"/>
                <a:gd name="T74" fmla="*/ 4 w 313"/>
                <a:gd name="T75" fmla="*/ 204 h 331"/>
                <a:gd name="T76" fmla="*/ 2 w 313"/>
                <a:gd name="T77" fmla="*/ 191 h 331"/>
                <a:gd name="T78" fmla="*/ 7 w 313"/>
                <a:gd name="T79" fmla="*/ 181 h 331"/>
                <a:gd name="T80" fmla="*/ 17 w 313"/>
                <a:gd name="T81" fmla="*/ 171 h 331"/>
                <a:gd name="T82" fmla="*/ 27 w 313"/>
                <a:gd name="T83" fmla="*/ 158 h 331"/>
                <a:gd name="T84" fmla="*/ 23 w 313"/>
                <a:gd name="T85" fmla="*/ 144 h 331"/>
                <a:gd name="T86" fmla="*/ 23 w 313"/>
                <a:gd name="T87" fmla="*/ 135 h 331"/>
                <a:gd name="T88" fmla="*/ 29 w 313"/>
                <a:gd name="T89" fmla="*/ 118 h 331"/>
                <a:gd name="T90" fmla="*/ 23 w 313"/>
                <a:gd name="T91" fmla="*/ 98 h 331"/>
                <a:gd name="T92" fmla="*/ 27 w 313"/>
                <a:gd name="T93" fmla="*/ 79 h 331"/>
                <a:gd name="T94" fmla="*/ 34 w 313"/>
                <a:gd name="T95" fmla="*/ 70 h 331"/>
                <a:gd name="T96" fmla="*/ 42 w 313"/>
                <a:gd name="T97" fmla="*/ 68 h 331"/>
                <a:gd name="T98" fmla="*/ 57 w 313"/>
                <a:gd name="T99" fmla="*/ 62 h 331"/>
                <a:gd name="T100" fmla="*/ 69 w 313"/>
                <a:gd name="T101" fmla="*/ 54 h 331"/>
                <a:gd name="T102" fmla="*/ 82 w 313"/>
                <a:gd name="T103" fmla="*/ 50 h 331"/>
                <a:gd name="T104" fmla="*/ 92 w 313"/>
                <a:gd name="T105" fmla="*/ 37 h 331"/>
                <a:gd name="T106" fmla="*/ 98 w 313"/>
                <a:gd name="T107" fmla="*/ 14 h 331"/>
                <a:gd name="T108" fmla="*/ 104 w 313"/>
                <a:gd name="T109" fmla="*/ 18 h 331"/>
                <a:gd name="T110" fmla="*/ 119 w 313"/>
                <a:gd name="T111" fmla="*/ 23 h 331"/>
                <a:gd name="T112" fmla="*/ 136 w 313"/>
                <a:gd name="T113" fmla="*/ 27 h 331"/>
                <a:gd name="T114" fmla="*/ 153 w 313"/>
                <a:gd name="T115" fmla="*/ 20 h 331"/>
                <a:gd name="T116" fmla="*/ 171 w 313"/>
                <a:gd name="T117" fmla="*/ 20 h 331"/>
                <a:gd name="T118" fmla="*/ 182 w 313"/>
                <a:gd name="T119" fmla="*/ 6 h 331"/>
                <a:gd name="T120" fmla="*/ 198 w 313"/>
                <a:gd name="T121" fmla="*/ 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31">
                  <a:moveTo>
                    <a:pt x="200" y="6"/>
                  </a:moveTo>
                  <a:lnTo>
                    <a:pt x="201" y="8"/>
                  </a:lnTo>
                  <a:lnTo>
                    <a:pt x="201" y="10"/>
                  </a:lnTo>
                  <a:lnTo>
                    <a:pt x="200" y="10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198" y="10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200" y="14"/>
                  </a:lnTo>
                  <a:lnTo>
                    <a:pt x="200" y="16"/>
                  </a:lnTo>
                  <a:lnTo>
                    <a:pt x="198" y="16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1" y="18"/>
                  </a:lnTo>
                  <a:lnTo>
                    <a:pt x="203" y="18"/>
                  </a:lnTo>
                  <a:lnTo>
                    <a:pt x="203" y="20"/>
                  </a:lnTo>
                  <a:lnTo>
                    <a:pt x="205" y="20"/>
                  </a:lnTo>
                  <a:lnTo>
                    <a:pt x="205" y="22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7" y="25"/>
                  </a:lnTo>
                  <a:lnTo>
                    <a:pt x="207" y="27"/>
                  </a:lnTo>
                  <a:lnTo>
                    <a:pt x="207" y="29"/>
                  </a:lnTo>
                  <a:lnTo>
                    <a:pt x="209" y="29"/>
                  </a:lnTo>
                  <a:lnTo>
                    <a:pt x="209" y="31"/>
                  </a:lnTo>
                  <a:lnTo>
                    <a:pt x="211" y="33"/>
                  </a:lnTo>
                  <a:lnTo>
                    <a:pt x="211" y="35"/>
                  </a:lnTo>
                  <a:lnTo>
                    <a:pt x="211" y="37"/>
                  </a:lnTo>
                  <a:lnTo>
                    <a:pt x="213" y="37"/>
                  </a:lnTo>
                  <a:lnTo>
                    <a:pt x="213" y="39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5" y="43"/>
                  </a:lnTo>
                  <a:lnTo>
                    <a:pt x="217" y="43"/>
                  </a:lnTo>
                  <a:lnTo>
                    <a:pt x="217" y="45"/>
                  </a:lnTo>
                  <a:lnTo>
                    <a:pt x="219" y="45"/>
                  </a:lnTo>
                  <a:lnTo>
                    <a:pt x="219" y="47"/>
                  </a:lnTo>
                  <a:lnTo>
                    <a:pt x="219" y="48"/>
                  </a:lnTo>
                  <a:lnTo>
                    <a:pt x="219" y="50"/>
                  </a:lnTo>
                  <a:lnTo>
                    <a:pt x="221" y="50"/>
                  </a:lnTo>
                  <a:lnTo>
                    <a:pt x="221" y="52"/>
                  </a:lnTo>
                  <a:lnTo>
                    <a:pt x="221" y="54"/>
                  </a:lnTo>
                  <a:lnTo>
                    <a:pt x="221" y="56"/>
                  </a:lnTo>
                  <a:lnTo>
                    <a:pt x="223" y="56"/>
                  </a:lnTo>
                  <a:lnTo>
                    <a:pt x="223" y="58"/>
                  </a:lnTo>
                  <a:lnTo>
                    <a:pt x="223" y="60"/>
                  </a:lnTo>
                  <a:lnTo>
                    <a:pt x="225" y="60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6" y="70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6" y="75"/>
                  </a:lnTo>
                  <a:lnTo>
                    <a:pt x="226" y="77"/>
                  </a:lnTo>
                  <a:lnTo>
                    <a:pt x="226" y="79"/>
                  </a:lnTo>
                  <a:lnTo>
                    <a:pt x="226" y="81"/>
                  </a:lnTo>
                  <a:lnTo>
                    <a:pt x="226" y="83"/>
                  </a:lnTo>
                  <a:lnTo>
                    <a:pt x="228" y="83"/>
                  </a:lnTo>
                  <a:lnTo>
                    <a:pt x="228" y="85"/>
                  </a:lnTo>
                  <a:lnTo>
                    <a:pt x="228" y="87"/>
                  </a:lnTo>
                  <a:lnTo>
                    <a:pt x="228" y="89"/>
                  </a:lnTo>
                  <a:lnTo>
                    <a:pt x="228" y="91"/>
                  </a:lnTo>
                  <a:lnTo>
                    <a:pt x="228" y="93"/>
                  </a:lnTo>
                  <a:lnTo>
                    <a:pt x="230" y="93"/>
                  </a:lnTo>
                  <a:lnTo>
                    <a:pt x="230" y="95"/>
                  </a:lnTo>
                  <a:lnTo>
                    <a:pt x="232" y="95"/>
                  </a:lnTo>
                  <a:lnTo>
                    <a:pt x="232" y="96"/>
                  </a:lnTo>
                  <a:lnTo>
                    <a:pt x="232" y="98"/>
                  </a:lnTo>
                  <a:lnTo>
                    <a:pt x="234" y="98"/>
                  </a:lnTo>
                  <a:lnTo>
                    <a:pt x="234" y="100"/>
                  </a:lnTo>
                  <a:lnTo>
                    <a:pt x="234" y="102"/>
                  </a:lnTo>
                  <a:lnTo>
                    <a:pt x="234" y="104"/>
                  </a:lnTo>
                  <a:lnTo>
                    <a:pt x="236" y="104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38" y="108"/>
                  </a:lnTo>
                  <a:lnTo>
                    <a:pt x="238" y="110"/>
                  </a:lnTo>
                  <a:lnTo>
                    <a:pt x="240" y="110"/>
                  </a:lnTo>
                  <a:lnTo>
                    <a:pt x="240" y="112"/>
                  </a:lnTo>
                  <a:lnTo>
                    <a:pt x="242" y="112"/>
                  </a:lnTo>
                  <a:lnTo>
                    <a:pt x="242" y="114"/>
                  </a:lnTo>
                  <a:lnTo>
                    <a:pt x="244" y="114"/>
                  </a:lnTo>
                  <a:lnTo>
                    <a:pt x="244" y="116"/>
                  </a:lnTo>
                  <a:lnTo>
                    <a:pt x="246" y="116"/>
                  </a:lnTo>
                  <a:lnTo>
                    <a:pt x="246" y="118"/>
                  </a:lnTo>
                  <a:lnTo>
                    <a:pt x="246" y="119"/>
                  </a:lnTo>
                  <a:lnTo>
                    <a:pt x="248" y="119"/>
                  </a:lnTo>
                  <a:lnTo>
                    <a:pt x="248" y="121"/>
                  </a:lnTo>
                  <a:lnTo>
                    <a:pt x="248" y="123"/>
                  </a:lnTo>
                  <a:lnTo>
                    <a:pt x="248" y="125"/>
                  </a:lnTo>
                  <a:lnTo>
                    <a:pt x="246" y="125"/>
                  </a:lnTo>
                  <a:lnTo>
                    <a:pt x="248" y="125"/>
                  </a:lnTo>
                  <a:lnTo>
                    <a:pt x="248" y="127"/>
                  </a:lnTo>
                  <a:lnTo>
                    <a:pt x="250" y="127"/>
                  </a:lnTo>
                  <a:lnTo>
                    <a:pt x="251" y="127"/>
                  </a:lnTo>
                  <a:lnTo>
                    <a:pt x="251" y="129"/>
                  </a:lnTo>
                  <a:lnTo>
                    <a:pt x="253" y="129"/>
                  </a:lnTo>
                  <a:lnTo>
                    <a:pt x="255" y="129"/>
                  </a:lnTo>
                  <a:lnTo>
                    <a:pt x="255" y="131"/>
                  </a:lnTo>
                  <a:lnTo>
                    <a:pt x="257" y="131"/>
                  </a:lnTo>
                  <a:lnTo>
                    <a:pt x="257" y="133"/>
                  </a:lnTo>
                  <a:lnTo>
                    <a:pt x="255" y="133"/>
                  </a:lnTo>
                  <a:lnTo>
                    <a:pt x="257" y="135"/>
                  </a:lnTo>
                  <a:lnTo>
                    <a:pt x="257" y="137"/>
                  </a:lnTo>
                  <a:lnTo>
                    <a:pt x="259" y="139"/>
                  </a:lnTo>
                  <a:lnTo>
                    <a:pt x="261" y="137"/>
                  </a:lnTo>
                  <a:lnTo>
                    <a:pt x="261" y="135"/>
                  </a:lnTo>
                  <a:lnTo>
                    <a:pt x="261" y="137"/>
                  </a:lnTo>
                  <a:lnTo>
                    <a:pt x="263" y="137"/>
                  </a:lnTo>
                  <a:lnTo>
                    <a:pt x="265" y="137"/>
                  </a:lnTo>
                  <a:lnTo>
                    <a:pt x="265" y="139"/>
                  </a:lnTo>
                  <a:lnTo>
                    <a:pt x="267" y="139"/>
                  </a:lnTo>
                  <a:lnTo>
                    <a:pt x="267" y="137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41"/>
                  </a:lnTo>
                  <a:lnTo>
                    <a:pt x="275" y="141"/>
                  </a:lnTo>
                  <a:lnTo>
                    <a:pt x="275" y="143"/>
                  </a:lnTo>
                  <a:lnTo>
                    <a:pt x="276" y="143"/>
                  </a:lnTo>
                  <a:lnTo>
                    <a:pt x="278" y="143"/>
                  </a:lnTo>
                  <a:lnTo>
                    <a:pt x="278" y="141"/>
                  </a:lnTo>
                  <a:lnTo>
                    <a:pt x="280" y="141"/>
                  </a:lnTo>
                  <a:lnTo>
                    <a:pt x="280" y="143"/>
                  </a:lnTo>
                  <a:lnTo>
                    <a:pt x="280" y="144"/>
                  </a:lnTo>
                  <a:lnTo>
                    <a:pt x="282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6" y="150"/>
                  </a:lnTo>
                  <a:lnTo>
                    <a:pt x="288" y="152"/>
                  </a:lnTo>
                  <a:lnTo>
                    <a:pt x="288" y="154"/>
                  </a:lnTo>
                  <a:lnTo>
                    <a:pt x="288" y="156"/>
                  </a:lnTo>
                  <a:lnTo>
                    <a:pt x="290" y="156"/>
                  </a:lnTo>
                  <a:lnTo>
                    <a:pt x="290" y="158"/>
                  </a:lnTo>
                  <a:lnTo>
                    <a:pt x="290" y="160"/>
                  </a:lnTo>
                  <a:lnTo>
                    <a:pt x="290" y="162"/>
                  </a:lnTo>
                  <a:lnTo>
                    <a:pt x="292" y="162"/>
                  </a:lnTo>
                  <a:lnTo>
                    <a:pt x="294" y="164"/>
                  </a:lnTo>
                  <a:lnTo>
                    <a:pt x="294" y="166"/>
                  </a:lnTo>
                  <a:lnTo>
                    <a:pt x="296" y="166"/>
                  </a:lnTo>
                  <a:lnTo>
                    <a:pt x="298" y="166"/>
                  </a:lnTo>
                  <a:lnTo>
                    <a:pt x="298" y="167"/>
                  </a:lnTo>
                  <a:lnTo>
                    <a:pt x="299" y="167"/>
                  </a:lnTo>
                  <a:lnTo>
                    <a:pt x="299" y="169"/>
                  </a:lnTo>
                  <a:lnTo>
                    <a:pt x="299" y="171"/>
                  </a:lnTo>
                  <a:lnTo>
                    <a:pt x="301" y="171"/>
                  </a:lnTo>
                  <a:lnTo>
                    <a:pt x="301" y="173"/>
                  </a:lnTo>
                  <a:lnTo>
                    <a:pt x="301" y="175"/>
                  </a:lnTo>
                  <a:lnTo>
                    <a:pt x="301" y="177"/>
                  </a:lnTo>
                  <a:lnTo>
                    <a:pt x="303" y="179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3" y="181"/>
                  </a:lnTo>
                  <a:lnTo>
                    <a:pt x="303" y="183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9" y="185"/>
                  </a:lnTo>
                  <a:lnTo>
                    <a:pt x="309" y="187"/>
                  </a:lnTo>
                  <a:lnTo>
                    <a:pt x="311" y="187"/>
                  </a:lnTo>
                  <a:lnTo>
                    <a:pt x="313" y="187"/>
                  </a:lnTo>
                  <a:lnTo>
                    <a:pt x="311" y="189"/>
                  </a:lnTo>
                  <a:lnTo>
                    <a:pt x="311" y="191"/>
                  </a:lnTo>
                  <a:lnTo>
                    <a:pt x="309" y="191"/>
                  </a:lnTo>
                  <a:lnTo>
                    <a:pt x="307" y="191"/>
                  </a:lnTo>
                  <a:lnTo>
                    <a:pt x="305" y="191"/>
                  </a:lnTo>
                  <a:lnTo>
                    <a:pt x="303" y="191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298" y="191"/>
                  </a:lnTo>
                  <a:lnTo>
                    <a:pt x="296" y="191"/>
                  </a:lnTo>
                  <a:lnTo>
                    <a:pt x="294" y="191"/>
                  </a:lnTo>
                  <a:lnTo>
                    <a:pt x="294" y="192"/>
                  </a:lnTo>
                  <a:lnTo>
                    <a:pt x="292" y="192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2" y="191"/>
                  </a:lnTo>
                  <a:lnTo>
                    <a:pt x="292" y="189"/>
                  </a:lnTo>
                  <a:lnTo>
                    <a:pt x="290" y="189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9"/>
                  </a:lnTo>
                  <a:lnTo>
                    <a:pt x="288" y="191"/>
                  </a:lnTo>
                  <a:lnTo>
                    <a:pt x="286" y="191"/>
                  </a:lnTo>
                  <a:lnTo>
                    <a:pt x="284" y="191"/>
                  </a:lnTo>
                  <a:lnTo>
                    <a:pt x="282" y="191"/>
                  </a:lnTo>
                  <a:lnTo>
                    <a:pt x="280" y="191"/>
                  </a:lnTo>
                  <a:lnTo>
                    <a:pt x="280" y="192"/>
                  </a:lnTo>
                  <a:lnTo>
                    <a:pt x="278" y="192"/>
                  </a:lnTo>
                  <a:lnTo>
                    <a:pt x="276" y="192"/>
                  </a:lnTo>
                  <a:lnTo>
                    <a:pt x="276" y="191"/>
                  </a:lnTo>
                  <a:lnTo>
                    <a:pt x="275" y="191"/>
                  </a:lnTo>
                  <a:lnTo>
                    <a:pt x="275" y="189"/>
                  </a:lnTo>
                  <a:lnTo>
                    <a:pt x="275" y="187"/>
                  </a:lnTo>
                  <a:lnTo>
                    <a:pt x="273" y="187"/>
                  </a:lnTo>
                  <a:lnTo>
                    <a:pt x="271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7" y="183"/>
                  </a:lnTo>
                  <a:lnTo>
                    <a:pt x="267" y="185"/>
                  </a:lnTo>
                  <a:lnTo>
                    <a:pt x="265" y="185"/>
                  </a:lnTo>
                  <a:lnTo>
                    <a:pt x="265" y="187"/>
                  </a:lnTo>
                  <a:lnTo>
                    <a:pt x="263" y="187"/>
                  </a:lnTo>
                  <a:lnTo>
                    <a:pt x="263" y="185"/>
                  </a:lnTo>
                  <a:lnTo>
                    <a:pt x="261" y="185"/>
                  </a:lnTo>
                  <a:lnTo>
                    <a:pt x="261" y="187"/>
                  </a:lnTo>
                  <a:lnTo>
                    <a:pt x="259" y="187"/>
                  </a:lnTo>
                  <a:lnTo>
                    <a:pt x="257" y="187"/>
                  </a:lnTo>
                  <a:lnTo>
                    <a:pt x="255" y="187"/>
                  </a:lnTo>
                  <a:lnTo>
                    <a:pt x="255" y="189"/>
                  </a:lnTo>
                  <a:lnTo>
                    <a:pt x="253" y="189"/>
                  </a:lnTo>
                  <a:lnTo>
                    <a:pt x="251" y="189"/>
                  </a:lnTo>
                  <a:lnTo>
                    <a:pt x="251" y="187"/>
                  </a:lnTo>
                  <a:lnTo>
                    <a:pt x="250" y="187"/>
                  </a:lnTo>
                  <a:lnTo>
                    <a:pt x="250" y="185"/>
                  </a:lnTo>
                  <a:lnTo>
                    <a:pt x="248" y="185"/>
                  </a:lnTo>
                  <a:lnTo>
                    <a:pt x="246" y="183"/>
                  </a:lnTo>
                  <a:lnTo>
                    <a:pt x="244" y="183"/>
                  </a:lnTo>
                  <a:lnTo>
                    <a:pt x="244" y="181"/>
                  </a:lnTo>
                  <a:lnTo>
                    <a:pt x="242" y="181"/>
                  </a:lnTo>
                  <a:lnTo>
                    <a:pt x="242" y="179"/>
                  </a:lnTo>
                  <a:lnTo>
                    <a:pt x="240" y="179"/>
                  </a:lnTo>
                  <a:lnTo>
                    <a:pt x="238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6" y="179"/>
                  </a:lnTo>
                  <a:lnTo>
                    <a:pt x="234" y="179"/>
                  </a:lnTo>
                  <a:lnTo>
                    <a:pt x="232" y="179"/>
                  </a:lnTo>
                  <a:lnTo>
                    <a:pt x="230" y="179"/>
                  </a:lnTo>
                  <a:lnTo>
                    <a:pt x="228" y="179"/>
                  </a:lnTo>
                  <a:lnTo>
                    <a:pt x="226" y="179"/>
                  </a:lnTo>
                  <a:lnTo>
                    <a:pt x="226" y="181"/>
                  </a:lnTo>
                  <a:lnTo>
                    <a:pt x="225" y="181"/>
                  </a:lnTo>
                  <a:lnTo>
                    <a:pt x="223" y="181"/>
                  </a:lnTo>
                  <a:lnTo>
                    <a:pt x="221" y="181"/>
                  </a:lnTo>
                  <a:lnTo>
                    <a:pt x="219" y="181"/>
                  </a:lnTo>
                  <a:lnTo>
                    <a:pt x="219" y="183"/>
                  </a:lnTo>
                  <a:lnTo>
                    <a:pt x="219" y="185"/>
                  </a:lnTo>
                  <a:lnTo>
                    <a:pt x="219" y="187"/>
                  </a:lnTo>
                  <a:lnTo>
                    <a:pt x="221" y="187"/>
                  </a:lnTo>
                  <a:lnTo>
                    <a:pt x="221" y="189"/>
                  </a:lnTo>
                  <a:lnTo>
                    <a:pt x="223" y="189"/>
                  </a:lnTo>
                  <a:lnTo>
                    <a:pt x="223" y="191"/>
                  </a:lnTo>
                  <a:lnTo>
                    <a:pt x="223" y="192"/>
                  </a:lnTo>
                  <a:lnTo>
                    <a:pt x="221" y="192"/>
                  </a:lnTo>
                  <a:lnTo>
                    <a:pt x="221" y="194"/>
                  </a:lnTo>
                  <a:lnTo>
                    <a:pt x="221" y="196"/>
                  </a:lnTo>
                  <a:lnTo>
                    <a:pt x="219" y="194"/>
                  </a:lnTo>
                  <a:lnTo>
                    <a:pt x="219" y="196"/>
                  </a:lnTo>
                  <a:lnTo>
                    <a:pt x="219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7" y="198"/>
                  </a:lnTo>
                  <a:lnTo>
                    <a:pt x="215" y="198"/>
                  </a:lnTo>
                  <a:lnTo>
                    <a:pt x="215" y="200"/>
                  </a:lnTo>
                  <a:lnTo>
                    <a:pt x="213" y="200"/>
                  </a:lnTo>
                  <a:lnTo>
                    <a:pt x="213" y="202"/>
                  </a:lnTo>
                  <a:lnTo>
                    <a:pt x="213" y="204"/>
                  </a:lnTo>
                  <a:lnTo>
                    <a:pt x="215" y="204"/>
                  </a:lnTo>
                  <a:lnTo>
                    <a:pt x="213" y="204"/>
                  </a:lnTo>
                  <a:lnTo>
                    <a:pt x="213" y="206"/>
                  </a:lnTo>
                  <a:lnTo>
                    <a:pt x="211" y="206"/>
                  </a:lnTo>
                  <a:lnTo>
                    <a:pt x="211" y="208"/>
                  </a:lnTo>
                  <a:lnTo>
                    <a:pt x="209" y="208"/>
                  </a:lnTo>
                  <a:lnTo>
                    <a:pt x="211" y="208"/>
                  </a:lnTo>
                  <a:lnTo>
                    <a:pt x="211" y="210"/>
                  </a:lnTo>
                  <a:lnTo>
                    <a:pt x="209" y="210"/>
                  </a:lnTo>
                  <a:lnTo>
                    <a:pt x="209" y="212"/>
                  </a:lnTo>
                  <a:lnTo>
                    <a:pt x="211" y="212"/>
                  </a:lnTo>
                  <a:lnTo>
                    <a:pt x="209" y="212"/>
                  </a:lnTo>
                  <a:lnTo>
                    <a:pt x="209" y="214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7"/>
                  </a:lnTo>
                  <a:lnTo>
                    <a:pt x="209" y="217"/>
                  </a:lnTo>
                  <a:lnTo>
                    <a:pt x="209" y="219"/>
                  </a:lnTo>
                  <a:lnTo>
                    <a:pt x="209" y="221"/>
                  </a:lnTo>
                  <a:lnTo>
                    <a:pt x="207" y="221"/>
                  </a:lnTo>
                  <a:lnTo>
                    <a:pt x="207" y="223"/>
                  </a:lnTo>
                  <a:lnTo>
                    <a:pt x="205" y="225"/>
                  </a:lnTo>
                  <a:lnTo>
                    <a:pt x="205" y="227"/>
                  </a:lnTo>
                  <a:lnTo>
                    <a:pt x="205" y="229"/>
                  </a:lnTo>
                  <a:lnTo>
                    <a:pt x="203" y="229"/>
                  </a:lnTo>
                  <a:lnTo>
                    <a:pt x="203" y="231"/>
                  </a:lnTo>
                  <a:lnTo>
                    <a:pt x="203" y="229"/>
                  </a:lnTo>
                  <a:lnTo>
                    <a:pt x="201" y="231"/>
                  </a:lnTo>
                  <a:lnTo>
                    <a:pt x="203" y="231"/>
                  </a:lnTo>
                  <a:lnTo>
                    <a:pt x="201" y="231"/>
                  </a:lnTo>
                  <a:lnTo>
                    <a:pt x="201" y="233"/>
                  </a:lnTo>
                  <a:lnTo>
                    <a:pt x="200" y="233"/>
                  </a:lnTo>
                  <a:lnTo>
                    <a:pt x="201" y="233"/>
                  </a:lnTo>
                  <a:lnTo>
                    <a:pt x="201" y="235"/>
                  </a:lnTo>
                  <a:lnTo>
                    <a:pt x="203" y="235"/>
                  </a:lnTo>
                  <a:lnTo>
                    <a:pt x="203" y="237"/>
                  </a:lnTo>
                  <a:lnTo>
                    <a:pt x="201" y="237"/>
                  </a:lnTo>
                  <a:lnTo>
                    <a:pt x="200" y="237"/>
                  </a:lnTo>
                  <a:lnTo>
                    <a:pt x="200" y="235"/>
                  </a:lnTo>
                  <a:lnTo>
                    <a:pt x="198" y="235"/>
                  </a:lnTo>
                  <a:lnTo>
                    <a:pt x="198" y="233"/>
                  </a:lnTo>
                  <a:lnTo>
                    <a:pt x="196" y="233"/>
                  </a:lnTo>
                  <a:lnTo>
                    <a:pt x="196" y="235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196" y="237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1" y="242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2"/>
                  </a:lnTo>
                  <a:lnTo>
                    <a:pt x="207" y="244"/>
                  </a:lnTo>
                  <a:lnTo>
                    <a:pt x="209" y="246"/>
                  </a:lnTo>
                  <a:lnTo>
                    <a:pt x="211" y="248"/>
                  </a:lnTo>
                  <a:lnTo>
                    <a:pt x="211" y="250"/>
                  </a:lnTo>
                  <a:lnTo>
                    <a:pt x="211" y="252"/>
                  </a:lnTo>
                  <a:lnTo>
                    <a:pt x="211" y="254"/>
                  </a:lnTo>
                  <a:lnTo>
                    <a:pt x="213" y="254"/>
                  </a:lnTo>
                  <a:lnTo>
                    <a:pt x="213" y="256"/>
                  </a:lnTo>
                  <a:lnTo>
                    <a:pt x="213" y="258"/>
                  </a:lnTo>
                  <a:lnTo>
                    <a:pt x="213" y="260"/>
                  </a:lnTo>
                  <a:lnTo>
                    <a:pt x="213" y="262"/>
                  </a:lnTo>
                  <a:lnTo>
                    <a:pt x="211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7" y="263"/>
                  </a:lnTo>
                  <a:lnTo>
                    <a:pt x="205" y="263"/>
                  </a:lnTo>
                  <a:lnTo>
                    <a:pt x="203" y="263"/>
                  </a:lnTo>
                  <a:lnTo>
                    <a:pt x="203" y="262"/>
                  </a:lnTo>
                  <a:lnTo>
                    <a:pt x="201" y="262"/>
                  </a:lnTo>
                  <a:lnTo>
                    <a:pt x="201" y="260"/>
                  </a:lnTo>
                  <a:lnTo>
                    <a:pt x="200" y="260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196" y="260"/>
                  </a:lnTo>
                  <a:lnTo>
                    <a:pt x="194" y="260"/>
                  </a:lnTo>
                  <a:lnTo>
                    <a:pt x="192" y="260"/>
                  </a:lnTo>
                  <a:lnTo>
                    <a:pt x="190" y="260"/>
                  </a:lnTo>
                  <a:lnTo>
                    <a:pt x="190" y="258"/>
                  </a:lnTo>
                  <a:lnTo>
                    <a:pt x="190" y="260"/>
                  </a:lnTo>
                  <a:lnTo>
                    <a:pt x="188" y="260"/>
                  </a:lnTo>
                  <a:lnTo>
                    <a:pt x="188" y="262"/>
                  </a:lnTo>
                  <a:lnTo>
                    <a:pt x="186" y="262"/>
                  </a:lnTo>
                  <a:lnTo>
                    <a:pt x="184" y="262"/>
                  </a:lnTo>
                  <a:lnTo>
                    <a:pt x="184" y="263"/>
                  </a:lnTo>
                  <a:lnTo>
                    <a:pt x="182" y="263"/>
                  </a:lnTo>
                  <a:lnTo>
                    <a:pt x="182" y="265"/>
                  </a:lnTo>
                  <a:lnTo>
                    <a:pt x="180" y="263"/>
                  </a:lnTo>
                  <a:lnTo>
                    <a:pt x="180" y="265"/>
                  </a:lnTo>
                  <a:lnTo>
                    <a:pt x="180" y="267"/>
                  </a:lnTo>
                  <a:lnTo>
                    <a:pt x="178" y="267"/>
                  </a:lnTo>
                  <a:lnTo>
                    <a:pt x="178" y="269"/>
                  </a:lnTo>
                  <a:lnTo>
                    <a:pt x="178" y="271"/>
                  </a:lnTo>
                  <a:lnTo>
                    <a:pt x="177" y="271"/>
                  </a:lnTo>
                  <a:lnTo>
                    <a:pt x="177" y="273"/>
                  </a:lnTo>
                  <a:lnTo>
                    <a:pt x="175" y="273"/>
                  </a:lnTo>
                  <a:lnTo>
                    <a:pt x="173" y="273"/>
                  </a:lnTo>
                  <a:lnTo>
                    <a:pt x="173" y="275"/>
                  </a:lnTo>
                  <a:lnTo>
                    <a:pt x="171" y="275"/>
                  </a:lnTo>
                  <a:lnTo>
                    <a:pt x="171" y="277"/>
                  </a:lnTo>
                  <a:lnTo>
                    <a:pt x="171" y="279"/>
                  </a:lnTo>
                  <a:lnTo>
                    <a:pt x="171" y="281"/>
                  </a:lnTo>
                  <a:lnTo>
                    <a:pt x="171" y="279"/>
                  </a:lnTo>
                  <a:lnTo>
                    <a:pt x="169" y="279"/>
                  </a:lnTo>
                  <a:lnTo>
                    <a:pt x="167" y="279"/>
                  </a:lnTo>
                  <a:lnTo>
                    <a:pt x="167" y="281"/>
                  </a:lnTo>
                  <a:lnTo>
                    <a:pt x="167" y="283"/>
                  </a:lnTo>
                  <a:lnTo>
                    <a:pt x="169" y="283"/>
                  </a:lnTo>
                  <a:lnTo>
                    <a:pt x="169" y="285"/>
                  </a:lnTo>
                  <a:lnTo>
                    <a:pt x="167" y="285"/>
                  </a:lnTo>
                  <a:lnTo>
                    <a:pt x="165" y="285"/>
                  </a:lnTo>
                  <a:lnTo>
                    <a:pt x="165" y="287"/>
                  </a:lnTo>
                  <a:lnTo>
                    <a:pt x="163" y="287"/>
                  </a:lnTo>
                  <a:lnTo>
                    <a:pt x="165" y="287"/>
                  </a:lnTo>
                  <a:lnTo>
                    <a:pt x="165" y="288"/>
                  </a:lnTo>
                  <a:lnTo>
                    <a:pt x="163" y="288"/>
                  </a:lnTo>
                  <a:lnTo>
                    <a:pt x="163" y="290"/>
                  </a:lnTo>
                  <a:lnTo>
                    <a:pt x="161" y="290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90"/>
                  </a:lnTo>
                  <a:lnTo>
                    <a:pt x="157" y="290"/>
                  </a:lnTo>
                  <a:lnTo>
                    <a:pt x="157" y="292"/>
                  </a:lnTo>
                  <a:lnTo>
                    <a:pt x="159" y="294"/>
                  </a:lnTo>
                  <a:lnTo>
                    <a:pt x="159" y="292"/>
                  </a:lnTo>
                  <a:lnTo>
                    <a:pt x="161" y="292"/>
                  </a:lnTo>
                  <a:lnTo>
                    <a:pt x="161" y="294"/>
                  </a:lnTo>
                  <a:lnTo>
                    <a:pt x="163" y="294"/>
                  </a:lnTo>
                  <a:lnTo>
                    <a:pt x="165" y="296"/>
                  </a:lnTo>
                  <a:lnTo>
                    <a:pt x="163" y="296"/>
                  </a:lnTo>
                  <a:lnTo>
                    <a:pt x="163" y="298"/>
                  </a:lnTo>
                  <a:lnTo>
                    <a:pt x="161" y="298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7" y="300"/>
                  </a:lnTo>
                  <a:lnTo>
                    <a:pt x="155" y="300"/>
                  </a:lnTo>
                  <a:lnTo>
                    <a:pt x="153" y="302"/>
                  </a:lnTo>
                  <a:lnTo>
                    <a:pt x="155" y="302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2" y="304"/>
                  </a:lnTo>
                  <a:lnTo>
                    <a:pt x="152" y="306"/>
                  </a:lnTo>
                  <a:lnTo>
                    <a:pt x="153" y="306"/>
                  </a:lnTo>
                  <a:lnTo>
                    <a:pt x="153" y="308"/>
                  </a:lnTo>
                  <a:lnTo>
                    <a:pt x="152" y="308"/>
                  </a:lnTo>
                  <a:lnTo>
                    <a:pt x="152" y="310"/>
                  </a:lnTo>
                  <a:lnTo>
                    <a:pt x="150" y="310"/>
                  </a:lnTo>
                  <a:lnTo>
                    <a:pt x="148" y="310"/>
                  </a:lnTo>
                  <a:lnTo>
                    <a:pt x="146" y="310"/>
                  </a:lnTo>
                  <a:lnTo>
                    <a:pt x="146" y="311"/>
                  </a:lnTo>
                  <a:lnTo>
                    <a:pt x="146" y="313"/>
                  </a:lnTo>
                  <a:lnTo>
                    <a:pt x="144" y="313"/>
                  </a:lnTo>
                  <a:lnTo>
                    <a:pt x="142" y="313"/>
                  </a:lnTo>
                  <a:lnTo>
                    <a:pt x="142" y="311"/>
                  </a:lnTo>
                  <a:lnTo>
                    <a:pt x="142" y="310"/>
                  </a:lnTo>
                  <a:lnTo>
                    <a:pt x="140" y="310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8" y="313"/>
                  </a:lnTo>
                  <a:lnTo>
                    <a:pt x="138" y="315"/>
                  </a:lnTo>
                  <a:lnTo>
                    <a:pt x="136" y="315"/>
                  </a:lnTo>
                  <a:lnTo>
                    <a:pt x="136" y="317"/>
                  </a:lnTo>
                  <a:lnTo>
                    <a:pt x="134" y="317"/>
                  </a:lnTo>
                  <a:lnTo>
                    <a:pt x="134" y="319"/>
                  </a:lnTo>
                  <a:lnTo>
                    <a:pt x="132" y="319"/>
                  </a:lnTo>
                  <a:lnTo>
                    <a:pt x="132" y="321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5"/>
                  </a:lnTo>
                  <a:lnTo>
                    <a:pt x="128" y="325"/>
                  </a:lnTo>
                  <a:lnTo>
                    <a:pt x="128" y="327"/>
                  </a:lnTo>
                  <a:lnTo>
                    <a:pt x="127" y="327"/>
                  </a:lnTo>
                  <a:lnTo>
                    <a:pt x="125" y="327"/>
                  </a:lnTo>
                  <a:lnTo>
                    <a:pt x="123" y="327"/>
                  </a:lnTo>
                  <a:lnTo>
                    <a:pt x="121" y="325"/>
                  </a:lnTo>
                  <a:lnTo>
                    <a:pt x="119" y="323"/>
                  </a:lnTo>
                  <a:lnTo>
                    <a:pt x="117" y="323"/>
                  </a:lnTo>
                  <a:lnTo>
                    <a:pt x="115" y="323"/>
                  </a:lnTo>
                  <a:lnTo>
                    <a:pt x="115" y="325"/>
                  </a:lnTo>
                  <a:lnTo>
                    <a:pt x="113" y="323"/>
                  </a:lnTo>
                  <a:lnTo>
                    <a:pt x="111" y="323"/>
                  </a:lnTo>
                  <a:lnTo>
                    <a:pt x="109" y="323"/>
                  </a:lnTo>
                  <a:lnTo>
                    <a:pt x="109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4" y="321"/>
                  </a:lnTo>
                  <a:lnTo>
                    <a:pt x="104" y="319"/>
                  </a:lnTo>
                  <a:lnTo>
                    <a:pt x="104" y="321"/>
                  </a:lnTo>
                  <a:lnTo>
                    <a:pt x="102" y="321"/>
                  </a:lnTo>
                  <a:lnTo>
                    <a:pt x="102" y="323"/>
                  </a:lnTo>
                  <a:lnTo>
                    <a:pt x="100" y="323"/>
                  </a:lnTo>
                  <a:lnTo>
                    <a:pt x="100" y="325"/>
                  </a:lnTo>
                  <a:lnTo>
                    <a:pt x="98" y="325"/>
                  </a:lnTo>
                  <a:lnTo>
                    <a:pt x="98" y="323"/>
                  </a:lnTo>
                  <a:lnTo>
                    <a:pt x="96" y="323"/>
                  </a:lnTo>
                  <a:lnTo>
                    <a:pt x="94" y="323"/>
                  </a:lnTo>
                  <a:lnTo>
                    <a:pt x="92" y="323"/>
                  </a:lnTo>
                  <a:lnTo>
                    <a:pt x="92" y="325"/>
                  </a:lnTo>
                  <a:lnTo>
                    <a:pt x="90" y="325"/>
                  </a:lnTo>
                  <a:lnTo>
                    <a:pt x="90" y="327"/>
                  </a:lnTo>
                  <a:lnTo>
                    <a:pt x="88" y="327"/>
                  </a:lnTo>
                  <a:lnTo>
                    <a:pt x="88" y="329"/>
                  </a:lnTo>
                  <a:lnTo>
                    <a:pt x="86" y="329"/>
                  </a:lnTo>
                  <a:lnTo>
                    <a:pt x="84" y="329"/>
                  </a:lnTo>
                  <a:lnTo>
                    <a:pt x="84" y="327"/>
                  </a:lnTo>
                  <a:lnTo>
                    <a:pt x="82" y="327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0" y="323"/>
                  </a:lnTo>
                  <a:lnTo>
                    <a:pt x="80" y="325"/>
                  </a:lnTo>
                  <a:lnTo>
                    <a:pt x="79" y="325"/>
                  </a:lnTo>
                  <a:lnTo>
                    <a:pt x="77" y="325"/>
                  </a:lnTo>
                  <a:lnTo>
                    <a:pt x="77" y="327"/>
                  </a:lnTo>
                  <a:lnTo>
                    <a:pt x="75" y="327"/>
                  </a:lnTo>
                  <a:lnTo>
                    <a:pt x="75" y="329"/>
                  </a:lnTo>
                  <a:lnTo>
                    <a:pt x="73" y="329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7" y="329"/>
                  </a:lnTo>
                  <a:lnTo>
                    <a:pt x="67" y="331"/>
                  </a:lnTo>
                  <a:lnTo>
                    <a:pt x="65" y="331"/>
                  </a:lnTo>
                  <a:lnTo>
                    <a:pt x="65" y="329"/>
                  </a:lnTo>
                  <a:lnTo>
                    <a:pt x="65" y="327"/>
                  </a:lnTo>
                  <a:lnTo>
                    <a:pt x="65" y="325"/>
                  </a:lnTo>
                  <a:lnTo>
                    <a:pt x="67" y="325"/>
                  </a:lnTo>
                  <a:lnTo>
                    <a:pt x="67" y="327"/>
                  </a:lnTo>
                  <a:lnTo>
                    <a:pt x="69" y="327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9" y="321"/>
                  </a:lnTo>
                  <a:lnTo>
                    <a:pt x="67" y="321"/>
                  </a:lnTo>
                  <a:lnTo>
                    <a:pt x="67" y="319"/>
                  </a:lnTo>
                  <a:lnTo>
                    <a:pt x="67" y="317"/>
                  </a:lnTo>
                  <a:lnTo>
                    <a:pt x="67" y="315"/>
                  </a:lnTo>
                  <a:lnTo>
                    <a:pt x="69" y="315"/>
                  </a:lnTo>
                  <a:lnTo>
                    <a:pt x="67" y="315"/>
                  </a:lnTo>
                  <a:lnTo>
                    <a:pt x="67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67" y="311"/>
                  </a:lnTo>
                  <a:lnTo>
                    <a:pt x="67" y="310"/>
                  </a:lnTo>
                  <a:lnTo>
                    <a:pt x="69" y="310"/>
                  </a:lnTo>
                  <a:lnTo>
                    <a:pt x="69" y="308"/>
                  </a:lnTo>
                  <a:lnTo>
                    <a:pt x="71" y="308"/>
                  </a:lnTo>
                  <a:lnTo>
                    <a:pt x="71" y="306"/>
                  </a:lnTo>
                  <a:lnTo>
                    <a:pt x="69" y="306"/>
                  </a:lnTo>
                  <a:lnTo>
                    <a:pt x="69" y="304"/>
                  </a:lnTo>
                  <a:lnTo>
                    <a:pt x="67" y="304"/>
                  </a:lnTo>
                  <a:lnTo>
                    <a:pt x="69" y="304"/>
                  </a:lnTo>
                  <a:lnTo>
                    <a:pt x="69" y="302"/>
                  </a:lnTo>
                  <a:lnTo>
                    <a:pt x="67" y="302"/>
                  </a:lnTo>
                  <a:lnTo>
                    <a:pt x="69" y="302"/>
                  </a:lnTo>
                  <a:lnTo>
                    <a:pt x="69" y="300"/>
                  </a:lnTo>
                  <a:lnTo>
                    <a:pt x="67" y="300"/>
                  </a:lnTo>
                  <a:lnTo>
                    <a:pt x="67" y="298"/>
                  </a:lnTo>
                  <a:lnTo>
                    <a:pt x="67" y="296"/>
                  </a:lnTo>
                  <a:lnTo>
                    <a:pt x="67" y="294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7" y="290"/>
                  </a:lnTo>
                  <a:lnTo>
                    <a:pt x="65" y="290"/>
                  </a:lnTo>
                  <a:lnTo>
                    <a:pt x="65" y="288"/>
                  </a:lnTo>
                  <a:lnTo>
                    <a:pt x="65" y="287"/>
                  </a:lnTo>
                  <a:lnTo>
                    <a:pt x="65" y="285"/>
                  </a:lnTo>
                  <a:lnTo>
                    <a:pt x="63" y="285"/>
                  </a:lnTo>
                  <a:lnTo>
                    <a:pt x="65" y="285"/>
                  </a:lnTo>
                  <a:lnTo>
                    <a:pt x="65" y="283"/>
                  </a:lnTo>
                  <a:lnTo>
                    <a:pt x="65" y="281"/>
                  </a:lnTo>
                  <a:lnTo>
                    <a:pt x="63" y="281"/>
                  </a:lnTo>
                  <a:lnTo>
                    <a:pt x="61" y="281"/>
                  </a:lnTo>
                  <a:lnTo>
                    <a:pt x="61" y="283"/>
                  </a:lnTo>
                  <a:lnTo>
                    <a:pt x="59" y="283"/>
                  </a:lnTo>
                  <a:lnTo>
                    <a:pt x="59" y="285"/>
                  </a:lnTo>
                  <a:lnTo>
                    <a:pt x="57" y="285"/>
                  </a:lnTo>
                  <a:lnTo>
                    <a:pt x="55" y="285"/>
                  </a:lnTo>
                  <a:lnTo>
                    <a:pt x="54" y="285"/>
                  </a:lnTo>
                  <a:lnTo>
                    <a:pt x="54" y="287"/>
                  </a:lnTo>
                  <a:lnTo>
                    <a:pt x="52" y="288"/>
                  </a:lnTo>
                  <a:lnTo>
                    <a:pt x="50" y="287"/>
                  </a:lnTo>
                  <a:lnTo>
                    <a:pt x="50" y="288"/>
                  </a:lnTo>
                  <a:lnTo>
                    <a:pt x="48" y="288"/>
                  </a:lnTo>
                  <a:lnTo>
                    <a:pt x="46" y="288"/>
                  </a:lnTo>
                  <a:lnTo>
                    <a:pt x="44" y="288"/>
                  </a:lnTo>
                  <a:lnTo>
                    <a:pt x="44" y="287"/>
                  </a:lnTo>
                  <a:lnTo>
                    <a:pt x="42" y="287"/>
                  </a:lnTo>
                  <a:lnTo>
                    <a:pt x="42" y="285"/>
                  </a:lnTo>
                  <a:lnTo>
                    <a:pt x="40" y="285"/>
                  </a:lnTo>
                  <a:lnTo>
                    <a:pt x="38" y="285"/>
                  </a:lnTo>
                  <a:lnTo>
                    <a:pt x="38" y="283"/>
                  </a:lnTo>
                  <a:lnTo>
                    <a:pt x="36" y="283"/>
                  </a:lnTo>
                  <a:lnTo>
                    <a:pt x="36" y="281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2" y="279"/>
                  </a:lnTo>
                  <a:lnTo>
                    <a:pt x="32" y="277"/>
                  </a:lnTo>
                  <a:lnTo>
                    <a:pt x="31" y="277"/>
                  </a:lnTo>
                  <a:lnTo>
                    <a:pt x="31" y="275"/>
                  </a:lnTo>
                  <a:lnTo>
                    <a:pt x="31" y="273"/>
                  </a:lnTo>
                  <a:lnTo>
                    <a:pt x="29" y="273"/>
                  </a:lnTo>
                  <a:lnTo>
                    <a:pt x="29" y="271"/>
                  </a:lnTo>
                  <a:lnTo>
                    <a:pt x="29" y="269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29" y="262"/>
                  </a:lnTo>
                  <a:lnTo>
                    <a:pt x="29" y="260"/>
                  </a:lnTo>
                  <a:lnTo>
                    <a:pt x="31" y="258"/>
                  </a:lnTo>
                  <a:lnTo>
                    <a:pt x="29" y="258"/>
                  </a:lnTo>
                  <a:lnTo>
                    <a:pt x="29" y="256"/>
                  </a:lnTo>
                  <a:lnTo>
                    <a:pt x="27" y="256"/>
                  </a:lnTo>
                  <a:lnTo>
                    <a:pt x="27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50"/>
                  </a:lnTo>
                  <a:lnTo>
                    <a:pt x="19" y="248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5" y="242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7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1" y="235"/>
                  </a:lnTo>
                  <a:lnTo>
                    <a:pt x="11" y="233"/>
                  </a:lnTo>
                  <a:lnTo>
                    <a:pt x="9" y="233"/>
                  </a:lnTo>
                  <a:lnTo>
                    <a:pt x="9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4" y="229"/>
                  </a:lnTo>
                  <a:lnTo>
                    <a:pt x="4" y="227"/>
                  </a:lnTo>
                  <a:lnTo>
                    <a:pt x="2" y="227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4" y="223"/>
                  </a:lnTo>
                  <a:lnTo>
                    <a:pt x="4" y="221"/>
                  </a:lnTo>
                  <a:lnTo>
                    <a:pt x="6" y="221"/>
                  </a:lnTo>
                  <a:lnTo>
                    <a:pt x="6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4"/>
                  </a:lnTo>
                  <a:lnTo>
                    <a:pt x="7" y="214"/>
                  </a:lnTo>
                  <a:lnTo>
                    <a:pt x="7" y="212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4" y="202"/>
                  </a:lnTo>
                  <a:lnTo>
                    <a:pt x="4" y="200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4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0" y="191"/>
                  </a:lnTo>
                  <a:lnTo>
                    <a:pt x="2" y="191"/>
                  </a:lnTo>
                  <a:lnTo>
                    <a:pt x="0" y="191"/>
                  </a:lnTo>
                  <a:lnTo>
                    <a:pt x="0" y="189"/>
                  </a:lnTo>
                  <a:lnTo>
                    <a:pt x="2" y="189"/>
                  </a:lnTo>
                  <a:lnTo>
                    <a:pt x="0" y="189"/>
                  </a:lnTo>
                  <a:lnTo>
                    <a:pt x="2" y="187"/>
                  </a:lnTo>
                  <a:lnTo>
                    <a:pt x="2" y="185"/>
                  </a:lnTo>
                  <a:lnTo>
                    <a:pt x="4" y="185"/>
                  </a:lnTo>
                  <a:lnTo>
                    <a:pt x="4" y="187"/>
                  </a:lnTo>
                  <a:lnTo>
                    <a:pt x="4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7" y="183"/>
                  </a:lnTo>
                  <a:lnTo>
                    <a:pt x="6" y="183"/>
                  </a:lnTo>
                  <a:lnTo>
                    <a:pt x="6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9" y="179"/>
                  </a:lnTo>
                  <a:lnTo>
                    <a:pt x="11" y="177"/>
                  </a:lnTo>
                  <a:lnTo>
                    <a:pt x="11" y="179"/>
                  </a:lnTo>
                  <a:lnTo>
                    <a:pt x="13" y="179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3" y="175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71"/>
                  </a:lnTo>
                  <a:lnTo>
                    <a:pt x="17" y="171"/>
                  </a:lnTo>
                  <a:lnTo>
                    <a:pt x="17" y="169"/>
                  </a:lnTo>
                  <a:lnTo>
                    <a:pt x="17" y="171"/>
                  </a:lnTo>
                  <a:lnTo>
                    <a:pt x="19" y="171"/>
                  </a:lnTo>
                  <a:lnTo>
                    <a:pt x="19" y="169"/>
                  </a:lnTo>
                  <a:lnTo>
                    <a:pt x="21" y="169"/>
                  </a:lnTo>
                  <a:lnTo>
                    <a:pt x="21" y="167"/>
                  </a:lnTo>
                  <a:lnTo>
                    <a:pt x="21" y="166"/>
                  </a:lnTo>
                  <a:lnTo>
                    <a:pt x="23" y="166"/>
                  </a:lnTo>
                  <a:lnTo>
                    <a:pt x="25" y="166"/>
                  </a:lnTo>
                  <a:lnTo>
                    <a:pt x="25" y="164"/>
                  </a:lnTo>
                  <a:lnTo>
                    <a:pt x="23" y="164"/>
                  </a:lnTo>
                  <a:lnTo>
                    <a:pt x="25" y="162"/>
                  </a:lnTo>
                  <a:lnTo>
                    <a:pt x="25" y="164"/>
                  </a:lnTo>
                  <a:lnTo>
                    <a:pt x="25" y="162"/>
                  </a:lnTo>
                  <a:lnTo>
                    <a:pt x="25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7" y="160"/>
                  </a:lnTo>
                  <a:lnTo>
                    <a:pt x="27" y="158"/>
                  </a:lnTo>
                  <a:lnTo>
                    <a:pt x="25" y="158"/>
                  </a:lnTo>
                  <a:lnTo>
                    <a:pt x="23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6"/>
                  </a:lnTo>
                  <a:lnTo>
                    <a:pt x="25" y="156"/>
                  </a:lnTo>
                  <a:lnTo>
                    <a:pt x="23" y="156"/>
                  </a:lnTo>
                  <a:lnTo>
                    <a:pt x="23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0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5" y="144"/>
                  </a:lnTo>
                  <a:lnTo>
                    <a:pt x="25" y="143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5" y="139"/>
                  </a:lnTo>
                  <a:lnTo>
                    <a:pt x="23" y="139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3" y="137"/>
                  </a:lnTo>
                  <a:lnTo>
                    <a:pt x="23" y="139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1" y="135"/>
                  </a:lnTo>
                  <a:lnTo>
                    <a:pt x="21" y="133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1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3" y="125"/>
                  </a:lnTo>
                  <a:lnTo>
                    <a:pt x="25" y="125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9" y="119"/>
                  </a:lnTo>
                  <a:lnTo>
                    <a:pt x="29" y="118"/>
                  </a:lnTo>
                  <a:lnTo>
                    <a:pt x="27" y="118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5" y="114"/>
                  </a:lnTo>
                  <a:lnTo>
                    <a:pt x="25" y="112"/>
                  </a:lnTo>
                  <a:lnTo>
                    <a:pt x="23" y="112"/>
                  </a:lnTo>
                  <a:lnTo>
                    <a:pt x="23" y="110"/>
                  </a:lnTo>
                  <a:lnTo>
                    <a:pt x="21" y="110"/>
                  </a:lnTo>
                  <a:lnTo>
                    <a:pt x="19" y="110"/>
                  </a:lnTo>
                  <a:lnTo>
                    <a:pt x="19" y="108"/>
                  </a:lnTo>
                  <a:lnTo>
                    <a:pt x="19" y="106"/>
                  </a:lnTo>
                  <a:lnTo>
                    <a:pt x="19" y="104"/>
                  </a:lnTo>
                  <a:lnTo>
                    <a:pt x="19" y="102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3" y="100"/>
                  </a:lnTo>
                  <a:lnTo>
                    <a:pt x="23" y="98"/>
                  </a:lnTo>
                  <a:lnTo>
                    <a:pt x="23" y="96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5" y="93"/>
                  </a:lnTo>
                  <a:lnTo>
                    <a:pt x="25" y="91"/>
                  </a:lnTo>
                  <a:lnTo>
                    <a:pt x="25" y="89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1"/>
                  </a:lnTo>
                  <a:lnTo>
                    <a:pt x="27" y="79"/>
                  </a:lnTo>
                  <a:lnTo>
                    <a:pt x="27" y="77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2" y="71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2" y="71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6" y="68"/>
                  </a:lnTo>
                  <a:lnTo>
                    <a:pt x="36" y="70"/>
                  </a:lnTo>
                  <a:lnTo>
                    <a:pt x="38" y="70"/>
                  </a:lnTo>
                  <a:lnTo>
                    <a:pt x="36" y="70"/>
                  </a:lnTo>
                  <a:lnTo>
                    <a:pt x="38" y="68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0" y="66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0" y="64"/>
                  </a:lnTo>
                  <a:lnTo>
                    <a:pt x="50" y="66"/>
                  </a:lnTo>
                  <a:lnTo>
                    <a:pt x="52" y="66"/>
                  </a:lnTo>
                  <a:lnTo>
                    <a:pt x="54" y="66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7" y="66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9" y="62"/>
                  </a:lnTo>
                  <a:lnTo>
                    <a:pt x="57" y="62"/>
                  </a:lnTo>
                  <a:lnTo>
                    <a:pt x="59" y="60"/>
                  </a:lnTo>
                  <a:lnTo>
                    <a:pt x="59" y="58"/>
                  </a:lnTo>
                  <a:lnTo>
                    <a:pt x="59" y="60"/>
                  </a:lnTo>
                  <a:lnTo>
                    <a:pt x="61" y="60"/>
                  </a:lnTo>
                  <a:lnTo>
                    <a:pt x="63" y="60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8"/>
                  </a:lnTo>
                  <a:lnTo>
                    <a:pt x="65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4"/>
                  </a:lnTo>
                  <a:lnTo>
                    <a:pt x="65" y="54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7" y="50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2" y="52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82" y="50"/>
                  </a:lnTo>
                  <a:lnTo>
                    <a:pt x="84" y="50"/>
                  </a:lnTo>
                  <a:lnTo>
                    <a:pt x="84" y="48"/>
                  </a:lnTo>
                  <a:lnTo>
                    <a:pt x="86" y="47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0" y="43"/>
                  </a:lnTo>
                  <a:lnTo>
                    <a:pt x="88" y="43"/>
                  </a:lnTo>
                  <a:lnTo>
                    <a:pt x="88" y="41"/>
                  </a:lnTo>
                  <a:lnTo>
                    <a:pt x="90" y="41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2" y="37"/>
                  </a:lnTo>
                  <a:lnTo>
                    <a:pt x="92" y="35"/>
                  </a:lnTo>
                  <a:lnTo>
                    <a:pt x="92" y="33"/>
                  </a:lnTo>
                  <a:lnTo>
                    <a:pt x="92" y="31"/>
                  </a:lnTo>
                  <a:lnTo>
                    <a:pt x="94" y="31"/>
                  </a:lnTo>
                  <a:lnTo>
                    <a:pt x="92" y="31"/>
                  </a:lnTo>
                  <a:lnTo>
                    <a:pt x="92" y="29"/>
                  </a:lnTo>
                  <a:lnTo>
                    <a:pt x="92" y="27"/>
                  </a:lnTo>
                  <a:lnTo>
                    <a:pt x="92" y="25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7" y="18"/>
                  </a:lnTo>
                  <a:lnTo>
                    <a:pt x="109" y="18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7" y="22"/>
                  </a:lnTo>
                  <a:lnTo>
                    <a:pt x="117" y="23"/>
                  </a:lnTo>
                  <a:lnTo>
                    <a:pt x="119" y="23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5" y="23"/>
                  </a:lnTo>
                  <a:lnTo>
                    <a:pt x="125" y="22"/>
                  </a:lnTo>
                  <a:lnTo>
                    <a:pt x="127" y="22"/>
                  </a:lnTo>
                  <a:lnTo>
                    <a:pt x="127" y="20"/>
                  </a:lnTo>
                  <a:lnTo>
                    <a:pt x="128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2" y="23"/>
                  </a:lnTo>
                  <a:lnTo>
                    <a:pt x="132" y="25"/>
                  </a:lnTo>
                  <a:lnTo>
                    <a:pt x="132" y="27"/>
                  </a:lnTo>
                  <a:lnTo>
                    <a:pt x="132" y="29"/>
                  </a:lnTo>
                  <a:lnTo>
                    <a:pt x="134" y="29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8" y="27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2" y="25"/>
                  </a:lnTo>
                  <a:lnTo>
                    <a:pt x="142" y="23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6" y="25"/>
                  </a:lnTo>
                  <a:lnTo>
                    <a:pt x="148" y="27"/>
                  </a:lnTo>
                  <a:lnTo>
                    <a:pt x="148" y="25"/>
                  </a:lnTo>
                  <a:lnTo>
                    <a:pt x="148" y="23"/>
                  </a:lnTo>
                  <a:lnTo>
                    <a:pt x="150" y="23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3" y="22"/>
                  </a:lnTo>
                  <a:lnTo>
                    <a:pt x="153" y="20"/>
                  </a:lnTo>
                  <a:lnTo>
                    <a:pt x="155" y="20"/>
                  </a:lnTo>
                  <a:lnTo>
                    <a:pt x="157" y="20"/>
                  </a:lnTo>
                  <a:lnTo>
                    <a:pt x="157" y="18"/>
                  </a:lnTo>
                  <a:lnTo>
                    <a:pt x="159" y="18"/>
                  </a:lnTo>
                  <a:lnTo>
                    <a:pt x="159" y="16"/>
                  </a:lnTo>
                  <a:lnTo>
                    <a:pt x="161" y="16"/>
                  </a:lnTo>
                  <a:lnTo>
                    <a:pt x="161" y="18"/>
                  </a:lnTo>
                  <a:lnTo>
                    <a:pt x="163" y="18"/>
                  </a:lnTo>
                  <a:lnTo>
                    <a:pt x="163" y="16"/>
                  </a:lnTo>
                  <a:lnTo>
                    <a:pt x="163" y="18"/>
                  </a:lnTo>
                  <a:lnTo>
                    <a:pt x="165" y="18"/>
                  </a:lnTo>
                  <a:lnTo>
                    <a:pt x="165" y="20"/>
                  </a:lnTo>
                  <a:lnTo>
                    <a:pt x="165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69" y="20"/>
                  </a:lnTo>
                  <a:lnTo>
                    <a:pt x="171" y="20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3" y="12"/>
                  </a:lnTo>
                  <a:lnTo>
                    <a:pt x="173" y="10"/>
                  </a:lnTo>
                  <a:lnTo>
                    <a:pt x="175" y="10"/>
                  </a:lnTo>
                  <a:lnTo>
                    <a:pt x="177" y="10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78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6"/>
                  </a:lnTo>
                  <a:lnTo>
                    <a:pt x="186" y="6"/>
                  </a:lnTo>
                  <a:lnTo>
                    <a:pt x="188" y="6"/>
                  </a:lnTo>
                  <a:lnTo>
                    <a:pt x="188" y="4"/>
                  </a:lnTo>
                  <a:lnTo>
                    <a:pt x="188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4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6" y="4"/>
                  </a:lnTo>
                  <a:lnTo>
                    <a:pt x="198" y="4"/>
                  </a:lnTo>
                  <a:lnTo>
                    <a:pt x="198" y="6"/>
                  </a:lnTo>
                  <a:lnTo>
                    <a:pt x="200" y="6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E322823-4762-6451-AA9C-34FE7E08C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2527"/>
              <a:ext cx="369" cy="290"/>
            </a:xfrm>
            <a:custGeom>
              <a:avLst/>
              <a:gdLst>
                <a:gd name="T0" fmla="*/ 350 w 369"/>
                <a:gd name="T1" fmla="*/ 69 h 290"/>
                <a:gd name="T2" fmla="*/ 367 w 369"/>
                <a:gd name="T3" fmla="*/ 73 h 290"/>
                <a:gd name="T4" fmla="*/ 363 w 369"/>
                <a:gd name="T5" fmla="*/ 92 h 290"/>
                <a:gd name="T6" fmla="*/ 358 w 369"/>
                <a:gd name="T7" fmla="*/ 109 h 290"/>
                <a:gd name="T8" fmla="*/ 358 w 369"/>
                <a:gd name="T9" fmla="*/ 121 h 290"/>
                <a:gd name="T10" fmla="*/ 363 w 369"/>
                <a:gd name="T11" fmla="*/ 138 h 290"/>
                <a:gd name="T12" fmla="*/ 361 w 369"/>
                <a:gd name="T13" fmla="*/ 155 h 290"/>
                <a:gd name="T14" fmla="*/ 354 w 369"/>
                <a:gd name="T15" fmla="*/ 173 h 290"/>
                <a:gd name="T16" fmla="*/ 358 w 369"/>
                <a:gd name="T17" fmla="*/ 186 h 290"/>
                <a:gd name="T18" fmla="*/ 352 w 369"/>
                <a:gd name="T19" fmla="*/ 207 h 290"/>
                <a:gd name="T20" fmla="*/ 337 w 369"/>
                <a:gd name="T21" fmla="*/ 223 h 290"/>
                <a:gd name="T22" fmla="*/ 342 w 369"/>
                <a:gd name="T23" fmla="*/ 240 h 290"/>
                <a:gd name="T24" fmla="*/ 335 w 369"/>
                <a:gd name="T25" fmla="*/ 259 h 290"/>
                <a:gd name="T26" fmla="*/ 321 w 369"/>
                <a:gd name="T27" fmla="*/ 259 h 290"/>
                <a:gd name="T28" fmla="*/ 304 w 369"/>
                <a:gd name="T29" fmla="*/ 269 h 290"/>
                <a:gd name="T30" fmla="*/ 287 w 369"/>
                <a:gd name="T31" fmla="*/ 282 h 290"/>
                <a:gd name="T32" fmla="*/ 265 w 369"/>
                <a:gd name="T33" fmla="*/ 290 h 290"/>
                <a:gd name="T34" fmla="*/ 246 w 369"/>
                <a:gd name="T35" fmla="*/ 282 h 290"/>
                <a:gd name="T36" fmla="*/ 227 w 369"/>
                <a:gd name="T37" fmla="*/ 284 h 290"/>
                <a:gd name="T38" fmla="*/ 210 w 369"/>
                <a:gd name="T39" fmla="*/ 284 h 290"/>
                <a:gd name="T40" fmla="*/ 202 w 369"/>
                <a:gd name="T41" fmla="*/ 265 h 290"/>
                <a:gd name="T42" fmla="*/ 189 w 369"/>
                <a:gd name="T43" fmla="*/ 265 h 290"/>
                <a:gd name="T44" fmla="*/ 173 w 369"/>
                <a:gd name="T45" fmla="*/ 255 h 290"/>
                <a:gd name="T46" fmla="*/ 173 w 369"/>
                <a:gd name="T47" fmla="*/ 242 h 290"/>
                <a:gd name="T48" fmla="*/ 164 w 369"/>
                <a:gd name="T49" fmla="*/ 225 h 290"/>
                <a:gd name="T50" fmla="*/ 152 w 369"/>
                <a:gd name="T51" fmla="*/ 219 h 290"/>
                <a:gd name="T52" fmla="*/ 141 w 369"/>
                <a:gd name="T53" fmla="*/ 213 h 290"/>
                <a:gd name="T54" fmla="*/ 119 w 369"/>
                <a:gd name="T55" fmla="*/ 205 h 290"/>
                <a:gd name="T56" fmla="*/ 98 w 369"/>
                <a:gd name="T57" fmla="*/ 201 h 290"/>
                <a:gd name="T58" fmla="*/ 79 w 369"/>
                <a:gd name="T59" fmla="*/ 192 h 290"/>
                <a:gd name="T60" fmla="*/ 58 w 369"/>
                <a:gd name="T61" fmla="*/ 203 h 290"/>
                <a:gd name="T62" fmla="*/ 43 w 369"/>
                <a:gd name="T63" fmla="*/ 194 h 290"/>
                <a:gd name="T64" fmla="*/ 23 w 369"/>
                <a:gd name="T65" fmla="*/ 188 h 290"/>
                <a:gd name="T66" fmla="*/ 6 w 369"/>
                <a:gd name="T67" fmla="*/ 178 h 290"/>
                <a:gd name="T68" fmla="*/ 4 w 369"/>
                <a:gd name="T69" fmla="*/ 157 h 290"/>
                <a:gd name="T70" fmla="*/ 8 w 369"/>
                <a:gd name="T71" fmla="*/ 138 h 290"/>
                <a:gd name="T72" fmla="*/ 14 w 369"/>
                <a:gd name="T73" fmla="*/ 119 h 290"/>
                <a:gd name="T74" fmla="*/ 25 w 369"/>
                <a:gd name="T75" fmla="*/ 113 h 290"/>
                <a:gd name="T76" fmla="*/ 43 w 369"/>
                <a:gd name="T77" fmla="*/ 102 h 290"/>
                <a:gd name="T78" fmla="*/ 41 w 369"/>
                <a:gd name="T79" fmla="*/ 75 h 290"/>
                <a:gd name="T80" fmla="*/ 60 w 369"/>
                <a:gd name="T81" fmla="*/ 63 h 290"/>
                <a:gd name="T82" fmla="*/ 79 w 369"/>
                <a:gd name="T83" fmla="*/ 52 h 290"/>
                <a:gd name="T84" fmla="*/ 98 w 369"/>
                <a:gd name="T85" fmla="*/ 56 h 290"/>
                <a:gd name="T86" fmla="*/ 119 w 369"/>
                <a:gd name="T87" fmla="*/ 57 h 290"/>
                <a:gd name="T88" fmla="*/ 133 w 369"/>
                <a:gd name="T89" fmla="*/ 52 h 290"/>
                <a:gd name="T90" fmla="*/ 144 w 369"/>
                <a:gd name="T91" fmla="*/ 42 h 290"/>
                <a:gd name="T92" fmla="*/ 141 w 369"/>
                <a:gd name="T93" fmla="*/ 29 h 290"/>
                <a:gd name="T94" fmla="*/ 152 w 369"/>
                <a:gd name="T95" fmla="*/ 15 h 290"/>
                <a:gd name="T96" fmla="*/ 169 w 369"/>
                <a:gd name="T97" fmla="*/ 13 h 290"/>
                <a:gd name="T98" fmla="*/ 190 w 369"/>
                <a:gd name="T99" fmla="*/ 6 h 290"/>
                <a:gd name="T100" fmla="*/ 202 w 369"/>
                <a:gd name="T101" fmla="*/ 6 h 290"/>
                <a:gd name="T102" fmla="*/ 217 w 369"/>
                <a:gd name="T103" fmla="*/ 27 h 290"/>
                <a:gd name="T104" fmla="*/ 237 w 369"/>
                <a:gd name="T105" fmla="*/ 44 h 290"/>
                <a:gd name="T106" fmla="*/ 252 w 369"/>
                <a:gd name="T107" fmla="*/ 59 h 290"/>
                <a:gd name="T108" fmla="*/ 271 w 369"/>
                <a:gd name="T109" fmla="*/ 61 h 290"/>
                <a:gd name="T110" fmla="*/ 287 w 369"/>
                <a:gd name="T111" fmla="*/ 52 h 290"/>
                <a:gd name="T112" fmla="*/ 300 w 369"/>
                <a:gd name="T113" fmla="*/ 36 h 290"/>
                <a:gd name="T114" fmla="*/ 319 w 369"/>
                <a:gd name="T115" fmla="*/ 27 h 290"/>
                <a:gd name="T116" fmla="*/ 337 w 369"/>
                <a:gd name="T117" fmla="*/ 19 h 290"/>
                <a:gd name="T118" fmla="*/ 342 w 369"/>
                <a:gd name="T119" fmla="*/ 4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" h="290">
                  <a:moveTo>
                    <a:pt x="350" y="52"/>
                  </a:moveTo>
                  <a:lnTo>
                    <a:pt x="350" y="54"/>
                  </a:lnTo>
                  <a:lnTo>
                    <a:pt x="352" y="56"/>
                  </a:lnTo>
                  <a:lnTo>
                    <a:pt x="350" y="56"/>
                  </a:lnTo>
                  <a:lnTo>
                    <a:pt x="350" y="57"/>
                  </a:lnTo>
                  <a:lnTo>
                    <a:pt x="348" y="57"/>
                  </a:lnTo>
                  <a:lnTo>
                    <a:pt x="348" y="59"/>
                  </a:lnTo>
                  <a:lnTo>
                    <a:pt x="346" y="59"/>
                  </a:lnTo>
                  <a:lnTo>
                    <a:pt x="346" y="61"/>
                  </a:lnTo>
                  <a:lnTo>
                    <a:pt x="348" y="61"/>
                  </a:lnTo>
                  <a:lnTo>
                    <a:pt x="348" y="63"/>
                  </a:lnTo>
                  <a:lnTo>
                    <a:pt x="350" y="63"/>
                  </a:lnTo>
                  <a:lnTo>
                    <a:pt x="350" y="65"/>
                  </a:lnTo>
                  <a:lnTo>
                    <a:pt x="348" y="65"/>
                  </a:lnTo>
                  <a:lnTo>
                    <a:pt x="348" y="67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2" y="71"/>
                  </a:lnTo>
                  <a:lnTo>
                    <a:pt x="352" y="73"/>
                  </a:lnTo>
                  <a:lnTo>
                    <a:pt x="354" y="73"/>
                  </a:lnTo>
                  <a:lnTo>
                    <a:pt x="356" y="73"/>
                  </a:lnTo>
                  <a:lnTo>
                    <a:pt x="358" y="73"/>
                  </a:lnTo>
                  <a:lnTo>
                    <a:pt x="358" y="71"/>
                  </a:lnTo>
                  <a:lnTo>
                    <a:pt x="360" y="71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3" y="73"/>
                  </a:lnTo>
                  <a:lnTo>
                    <a:pt x="365" y="73"/>
                  </a:lnTo>
                  <a:lnTo>
                    <a:pt x="365" y="75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5"/>
                  </a:lnTo>
                  <a:lnTo>
                    <a:pt x="369" y="77"/>
                  </a:lnTo>
                  <a:lnTo>
                    <a:pt x="367" y="77"/>
                  </a:lnTo>
                  <a:lnTo>
                    <a:pt x="367" y="79"/>
                  </a:lnTo>
                  <a:lnTo>
                    <a:pt x="367" y="81"/>
                  </a:lnTo>
                  <a:lnTo>
                    <a:pt x="367" y="82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9" y="86"/>
                  </a:lnTo>
                  <a:lnTo>
                    <a:pt x="369" y="88"/>
                  </a:lnTo>
                  <a:lnTo>
                    <a:pt x="369" y="90"/>
                  </a:lnTo>
                  <a:lnTo>
                    <a:pt x="367" y="90"/>
                  </a:lnTo>
                  <a:lnTo>
                    <a:pt x="365" y="90"/>
                  </a:lnTo>
                  <a:lnTo>
                    <a:pt x="363" y="90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1" y="90"/>
                  </a:lnTo>
                  <a:lnTo>
                    <a:pt x="363" y="92"/>
                  </a:lnTo>
                  <a:lnTo>
                    <a:pt x="361" y="92"/>
                  </a:lnTo>
                  <a:lnTo>
                    <a:pt x="361" y="94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0" y="98"/>
                  </a:lnTo>
                  <a:lnTo>
                    <a:pt x="360" y="100"/>
                  </a:lnTo>
                  <a:lnTo>
                    <a:pt x="358" y="100"/>
                  </a:lnTo>
                  <a:lnTo>
                    <a:pt x="358" y="102"/>
                  </a:lnTo>
                  <a:lnTo>
                    <a:pt x="360" y="102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0" y="107"/>
                  </a:lnTo>
                  <a:lnTo>
                    <a:pt x="358" y="107"/>
                  </a:lnTo>
                  <a:lnTo>
                    <a:pt x="358" y="109"/>
                  </a:lnTo>
                  <a:lnTo>
                    <a:pt x="356" y="109"/>
                  </a:lnTo>
                  <a:lnTo>
                    <a:pt x="356" y="111"/>
                  </a:lnTo>
                  <a:lnTo>
                    <a:pt x="356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13"/>
                  </a:lnTo>
                  <a:lnTo>
                    <a:pt x="360" y="113"/>
                  </a:lnTo>
                  <a:lnTo>
                    <a:pt x="360" y="115"/>
                  </a:lnTo>
                  <a:lnTo>
                    <a:pt x="361" y="115"/>
                  </a:lnTo>
                  <a:lnTo>
                    <a:pt x="360" y="115"/>
                  </a:lnTo>
                  <a:lnTo>
                    <a:pt x="360" y="117"/>
                  </a:lnTo>
                  <a:lnTo>
                    <a:pt x="358" y="119"/>
                  </a:lnTo>
                  <a:lnTo>
                    <a:pt x="356" y="119"/>
                  </a:lnTo>
                  <a:lnTo>
                    <a:pt x="356" y="121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60" y="123"/>
                  </a:lnTo>
                  <a:lnTo>
                    <a:pt x="361" y="123"/>
                  </a:lnTo>
                  <a:lnTo>
                    <a:pt x="361" y="125"/>
                  </a:lnTo>
                  <a:lnTo>
                    <a:pt x="361" y="127"/>
                  </a:lnTo>
                  <a:lnTo>
                    <a:pt x="361" y="129"/>
                  </a:lnTo>
                  <a:lnTo>
                    <a:pt x="363" y="129"/>
                  </a:lnTo>
                  <a:lnTo>
                    <a:pt x="363" y="130"/>
                  </a:lnTo>
                  <a:lnTo>
                    <a:pt x="361" y="130"/>
                  </a:lnTo>
                  <a:lnTo>
                    <a:pt x="361" y="132"/>
                  </a:lnTo>
                  <a:lnTo>
                    <a:pt x="363" y="132"/>
                  </a:lnTo>
                  <a:lnTo>
                    <a:pt x="365" y="132"/>
                  </a:lnTo>
                  <a:lnTo>
                    <a:pt x="367" y="134"/>
                  </a:lnTo>
                  <a:lnTo>
                    <a:pt x="365" y="134"/>
                  </a:lnTo>
                  <a:lnTo>
                    <a:pt x="365" y="136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3" y="140"/>
                  </a:lnTo>
                  <a:lnTo>
                    <a:pt x="365" y="140"/>
                  </a:lnTo>
                  <a:lnTo>
                    <a:pt x="367" y="140"/>
                  </a:lnTo>
                  <a:lnTo>
                    <a:pt x="365" y="140"/>
                  </a:lnTo>
                  <a:lnTo>
                    <a:pt x="365" y="142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5" y="148"/>
                  </a:lnTo>
                  <a:lnTo>
                    <a:pt x="363" y="148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61" y="152"/>
                  </a:lnTo>
                  <a:lnTo>
                    <a:pt x="360" y="152"/>
                  </a:lnTo>
                  <a:lnTo>
                    <a:pt x="361" y="152"/>
                  </a:lnTo>
                  <a:lnTo>
                    <a:pt x="360" y="153"/>
                  </a:lnTo>
                  <a:lnTo>
                    <a:pt x="361" y="153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7"/>
                  </a:lnTo>
                  <a:lnTo>
                    <a:pt x="363" y="159"/>
                  </a:lnTo>
                  <a:lnTo>
                    <a:pt x="363" y="161"/>
                  </a:lnTo>
                  <a:lnTo>
                    <a:pt x="363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1" y="165"/>
                  </a:lnTo>
                  <a:lnTo>
                    <a:pt x="361" y="167"/>
                  </a:lnTo>
                  <a:lnTo>
                    <a:pt x="361" y="169"/>
                  </a:lnTo>
                  <a:lnTo>
                    <a:pt x="360" y="169"/>
                  </a:lnTo>
                  <a:lnTo>
                    <a:pt x="358" y="169"/>
                  </a:lnTo>
                  <a:lnTo>
                    <a:pt x="358" y="171"/>
                  </a:lnTo>
                  <a:lnTo>
                    <a:pt x="358" y="173"/>
                  </a:lnTo>
                  <a:lnTo>
                    <a:pt x="356" y="173"/>
                  </a:lnTo>
                  <a:lnTo>
                    <a:pt x="354" y="173"/>
                  </a:lnTo>
                  <a:lnTo>
                    <a:pt x="356" y="173"/>
                  </a:lnTo>
                  <a:lnTo>
                    <a:pt x="356" y="175"/>
                  </a:lnTo>
                  <a:lnTo>
                    <a:pt x="354" y="175"/>
                  </a:lnTo>
                  <a:lnTo>
                    <a:pt x="352" y="175"/>
                  </a:lnTo>
                  <a:lnTo>
                    <a:pt x="352" y="177"/>
                  </a:lnTo>
                  <a:lnTo>
                    <a:pt x="354" y="177"/>
                  </a:lnTo>
                  <a:lnTo>
                    <a:pt x="354" y="178"/>
                  </a:lnTo>
                  <a:lnTo>
                    <a:pt x="354" y="177"/>
                  </a:lnTo>
                  <a:lnTo>
                    <a:pt x="356" y="177"/>
                  </a:lnTo>
                  <a:lnTo>
                    <a:pt x="358" y="177"/>
                  </a:lnTo>
                  <a:lnTo>
                    <a:pt x="358" y="178"/>
                  </a:lnTo>
                  <a:lnTo>
                    <a:pt x="358" y="180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0" y="184"/>
                  </a:lnTo>
                  <a:lnTo>
                    <a:pt x="358" y="184"/>
                  </a:lnTo>
                  <a:lnTo>
                    <a:pt x="358" y="186"/>
                  </a:lnTo>
                  <a:lnTo>
                    <a:pt x="358" y="188"/>
                  </a:lnTo>
                  <a:lnTo>
                    <a:pt x="360" y="188"/>
                  </a:lnTo>
                  <a:lnTo>
                    <a:pt x="360" y="190"/>
                  </a:lnTo>
                  <a:lnTo>
                    <a:pt x="360" y="192"/>
                  </a:lnTo>
                  <a:lnTo>
                    <a:pt x="358" y="192"/>
                  </a:lnTo>
                  <a:lnTo>
                    <a:pt x="358" y="194"/>
                  </a:lnTo>
                  <a:lnTo>
                    <a:pt x="358" y="196"/>
                  </a:lnTo>
                  <a:lnTo>
                    <a:pt x="356" y="196"/>
                  </a:lnTo>
                  <a:lnTo>
                    <a:pt x="356" y="198"/>
                  </a:lnTo>
                  <a:lnTo>
                    <a:pt x="358" y="198"/>
                  </a:lnTo>
                  <a:lnTo>
                    <a:pt x="358" y="200"/>
                  </a:lnTo>
                  <a:lnTo>
                    <a:pt x="356" y="201"/>
                  </a:lnTo>
                  <a:lnTo>
                    <a:pt x="354" y="201"/>
                  </a:lnTo>
                  <a:lnTo>
                    <a:pt x="354" y="203"/>
                  </a:lnTo>
                  <a:lnTo>
                    <a:pt x="354" y="205"/>
                  </a:lnTo>
                  <a:lnTo>
                    <a:pt x="354" y="207"/>
                  </a:lnTo>
                  <a:lnTo>
                    <a:pt x="352" y="207"/>
                  </a:lnTo>
                  <a:lnTo>
                    <a:pt x="352" y="209"/>
                  </a:lnTo>
                  <a:lnTo>
                    <a:pt x="350" y="211"/>
                  </a:lnTo>
                  <a:lnTo>
                    <a:pt x="350" y="213"/>
                  </a:lnTo>
                  <a:lnTo>
                    <a:pt x="350" y="215"/>
                  </a:lnTo>
                  <a:lnTo>
                    <a:pt x="348" y="215"/>
                  </a:lnTo>
                  <a:lnTo>
                    <a:pt x="348" y="217"/>
                  </a:lnTo>
                  <a:lnTo>
                    <a:pt x="346" y="217"/>
                  </a:lnTo>
                  <a:lnTo>
                    <a:pt x="346" y="219"/>
                  </a:lnTo>
                  <a:lnTo>
                    <a:pt x="346" y="221"/>
                  </a:lnTo>
                  <a:lnTo>
                    <a:pt x="344" y="221"/>
                  </a:lnTo>
                  <a:lnTo>
                    <a:pt x="344" y="219"/>
                  </a:lnTo>
                  <a:lnTo>
                    <a:pt x="342" y="219"/>
                  </a:lnTo>
                  <a:lnTo>
                    <a:pt x="340" y="219"/>
                  </a:lnTo>
                  <a:lnTo>
                    <a:pt x="340" y="221"/>
                  </a:lnTo>
                  <a:lnTo>
                    <a:pt x="338" y="221"/>
                  </a:lnTo>
                  <a:lnTo>
                    <a:pt x="338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5" y="225"/>
                  </a:lnTo>
                  <a:lnTo>
                    <a:pt x="335" y="226"/>
                  </a:lnTo>
                  <a:lnTo>
                    <a:pt x="335" y="228"/>
                  </a:lnTo>
                  <a:lnTo>
                    <a:pt x="333" y="228"/>
                  </a:lnTo>
                  <a:lnTo>
                    <a:pt x="333" y="230"/>
                  </a:lnTo>
                  <a:lnTo>
                    <a:pt x="331" y="230"/>
                  </a:lnTo>
                  <a:lnTo>
                    <a:pt x="331" y="232"/>
                  </a:lnTo>
                  <a:lnTo>
                    <a:pt x="331" y="234"/>
                  </a:lnTo>
                  <a:lnTo>
                    <a:pt x="333" y="234"/>
                  </a:lnTo>
                  <a:lnTo>
                    <a:pt x="333" y="236"/>
                  </a:lnTo>
                  <a:lnTo>
                    <a:pt x="335" y="236"/>
                  </a:lnTo>
                  <a:lnTo>
                    <a:pt x="337" y="236"/>
                  </a:lnTo>
                  <a:lnTo>
                    <a:pt x="338" y="238"/>
                  </a:lnTo>
                  <a:lnTo>
                    <a:pt x="340" y="238"/>
                  </a:lnTo>
                  <a:lnTo>
                    <a:pt x="340" y="240"/>
                  </a:lnTo>
                  <a:lnTo>
                    <a:pt x="342" y="240"/>
                  </a:lnTo>
                  <a:lnTo>
                    <a:pt x="342" y="242"/>
                  </a:lnTo>
                  <a:lnTo>
                    <a:pt x="344" y="242"/>
                  </a:lnTo>
                  <a:lnTo>
                    <a:pt x="344" y="244"/>
                  </a:lnTo>
                  <a:lnTo>
                    <a:pt x="346" y="244"/>
                  </a:lnTo>
                  <a:lnTo>
                    <a:pt x="344" y="244"/>
                  </a:lnTo>
                  <a:lnTo>
                    <a:pt x="344" y="246"/>
                  </a:lnTo>
                  <a:lnTo>
                    <a:pt x="344" y="248"/>
                  </a:lnTo>
                  <a:lnTo>
                    <a:pt x="344" y="249"/>
                  </a:lnTo>
                  <a:lnTo>
                    <a:pt x="342" y="251"/>
                  </a:lnTo>
                  <a:lnTo>
                    <a:pt x="340" y="251"/>
                  </a:lnTo>
                  <a:lnTo>
                    <a:pt x="338" y="251"/>
                  </a:lnTo>
                  <a:lnTo>
                    <a:pt x="338" y="253"/>
                  </a:lnTo>
                  <a:lnTo>
                    <a:pt x="338" y="255"/>
                  </a:lnTo>
                  <a:lnTo>
                    <a:pt x="338" y="257"/>
                  </a:lnTo>
                  <a:lnTo>
                    <a:pt x="337" y="257"/>
                  </a:lnTo>
                  <a:lnTo>
                    <a:pt x="337" y="259"/>
                  </a:lnTo>
                  <a:lnTo>
                    <a:pt x="335" y="259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1" y="265"/>
                  </a:lnTo>
                  <a:lnTo>
                    <a:pt x="329" y="265"/>
                  </a:lnTo>
                  <a:lnTo>
                    <a:pt x="329" y="263"/>
                  </a:lnTo>
                  <a:lnTo>
                    <a:pt x="329" y="265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5" y="263"/>
                  </a:lnTo>
                  <a:lnTo>
                    <a:pt x="323" y="263"/>
                  </a:lnTo>
                  <a:lnTo>
                    <a:pt x="323" y="261"/>
                  </a:lnTo>
                  <a:lnTo>
                    <a:pt x="321" y="261"/>
                  </a:lnTo>
                  <a:lnTo>
                    <a:pt x="321" y="259"/>
                  </a:lnTo>
                  <a:lnTo>
                    <a:pt x="319" y="259"/>
                  </a:lnTo>
                  <a:lnTo>
                    <a:pt x="319" y="257"/>
                  </a:lnTo>
                  <a:lnTo>
                    <a:pt x="317" y="257"/>
                  </a:lnTo>
                  <a:lnTo>
                    <a:pt x="317" y="259"/>
                  </a:lnTo>
                  <a:lnTo>
                    <a:pt x="315" y="259"/>
                  </a:lnTo>
                  <a:lnTo>
                    <a:pt x="315" y="261"/>
                  </a:lnTo>
                  <a:lnTo>
                    <a:pt x="315" y="263"/>
                  </a:lnTo>
                  <a:lnTo>
                    <a:pt x="313" y="263"/>
                  </a:lnTo>
                  <a:lnTo>
                    <a:pt x="313" y="265"/>
                  </a:lnTo>
                  <a:lnTo>
                    <a:pt x="313" y="267"/>
                  </a:lnTo>
                  <a:lnTo>
                    <a:pt x="312" y="267"/>
                  </a:lnTo>
                  <a:lnTo>
                    <a:pt x="310" y="267"/>
                  </a:lnTo>
                  <a:lnTo>
                    <a:pt x="310" y="269"/>
                  </a:lnTo>
                  <a:lnTo>
                    <a:pt x="308" y="269"/>
                  </a:lnTo>
                  <a:lnTo>
                    <a:pt x="306" y="267"/>
                  </a:lnTo>
                  <a:lnTo>
                    <a:pt x="304" y="267"/>
                  </a:lnTo>
                  <a:lnTo>
                    <a:pt x="304" y="269"/>
                  </a:lnTo>
                  <a:lnTo>
                    <a:pt x="304" y="271"/>
                  </a:lnTo>
                  <a:lnTo>
                    <a:pt x="304" y="273"/>
                  </a:lnTo>
                  <a:lnTo>
                    <a:pt x="304" y="274"/>
                  </a:lnTo>
                  <a:lnTo>
                    <a:pt x="302" y="274"/>
                  </a:lnTo>
                  <a:lnTo>
                    <a:pt x="302" y="276"/>
                  </a:lnTo>
                  <a:lnTo>
                    <a:pt x="300" y="276"/>
                  </a:lnTo>
                  <a:lnTo>
                    <a:pt x="298" y="278"/>
                  </a:lnTo>
                  <a:lnTo>
                    <a:pt x="296" y="278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4" y="280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0" y="282"/>
                  </a:lnTo>
                  <a:lnTo>
                    <a:pt x="288" y="282"/>
                  </a:lnTo>
                  <a:lnTo>
                    <a:pt x="287" y="282"/>
                  </a:lnTo>
                  <a:lnTo>
                    <a:pt x="285" y="282"/>
                  </a:lnTo>
                  <a:lnTo>
                    <a:pt x="283" y="282"/>
                  </a:lnTo>
                  <a:lnTo>
                    <a:pt x="283" y="280"/>
                  </a:lnTo>
                  <a:lnTo>
                    <a:pt x="281" y="280"/>
                  </a:lnTo>
                  <a:lnTo>
                    <a:pt x="279" y="280"/>
                  </a:lnTo>
                  <a:lnTo>
                    <a:pt x="277" y="280"/>
                  </a:lnTo>
                  <a:lnTo>
                    <a:pt x="275" y="282"/>
                  </a:lnTo>
                  <a:lnTo>
                    <a:pt x="275" y="280"/>
                  </a:lnTo>
                  <a:lnTo>
                    <a:pt x="275" y="282"/>
                  </a:lnTo>
                  <a:lnTo>
                    <a:pt x="275" y="284"/>
                  </a:lnTo>
                  <a:lnTo>
                    <a:pt x="273" y="284"/>
                  </a:lnTo>
                  <a:lnTo>
                    <a:pt x="271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69" y="290"/>
                  </a:lnTo>
                  <a:lnTo>
                    <a:pt x="267" y="290"/>
                  </a:lnTo>
                  <a:lnTo>
                    <a:pt x="265" y="290"/>
                  </a:lnTo>
                  <a:lnTo>
                    <a:pt x="265" y="288"/>
                  </a:lnTo>
                  <a:lnTo>
                    <a:pt x="264" y="288"/>
                  </a:lnTo>
                  <a:lnTo>
                    <a:pt x="262" y="288"/>
                  </a:lnTo>
                  <a:lnTo>
                    <a:pt x="260" y="288"/>
                  </a:lnTo>
                  <a:lnTo>
                    <a:pt x="260" y="286"/>
                  </a:lnTo>
                  <a:lnTo>
                    <a:pt x="258" y="286"/>
                  </a:lnTo>
                  <a:lnTo>
                    <a:pt x="256" y="286"/>
                  </a:lnTo>
                  <a:lnTo>
                    <a:pt x="256" y="284"/>
                  </a:lnTo>
                  <a:lnTo>
                    <a:pt x="254" y="284"/>
                  </a:lnTo>
                  <a:lnTo>
                    <a:pt x="254" y="282"/>
                  </a:lnTo>
                  <a:lnTo>
                    <a:pt x="252" y="282"/>
                  </a:lnTo>
                  <a:lnTo>
                    <a:pt x="250" y="282"/>
                  </a:lnTo>
                  <a:lnTo>
                    <a:pt x="248" y="282"/>
                  </a:lnTo>
                  <a:lnTo>
                    <a:pt x="246" y="284"/>
                  </a:lnTo>
                  <a:lnTo>
                    <a:pt x="246" y="286"/>
                  </a:lnTo>
                  <a:lnTo>
                    <a:pt x="246" y="284"/>
                  </a:lnTo>
                  <a:lnTo>
                    <a:pt x="246" y="282"/>
                  </a:lnTo>
                  <a:lnTo>
                    <a:pt x="244" y="282"/>
                  </a:lnTo>
                  <a:lnTo>
                    <a:pt x="244" y="280"/>
                  </a:lnTo>
                  <a:lnTo>
                    <a:pt x="244" y="278"/>
                  </a:lnTo>
                  <a:lnTo>
                    <a:pt x="242" y="278"/>
                  </a:lnTo>
                  <a:lnTo>
                    <a:pt x="242" y="280"/>
                  </a:lnTo>
                  <a:lnTo>
                    <a:pt x="240" y="280"/>
                  </a:lnTo>
                  <a:lnTo>
                    <a:pt x="240" y="282"/>
                  </a:lnTo>
                  <a:lnTo>
                    <a:pt x="239" y="282"/>
                  </a:lnTo>
                  <a:lnTo>
                    <a:pt x="237" y="282"/>
                  </a:lnTo>
                  <a:lnTo>
                    <a:pt x="237" y="284"/>
                  </a:lnTo>
                  <a:lnTo>
                    <a:pt x="235" y="284"/>
                  </a:lnTo>
                  <a:lnTo>
                    <a:pt x="235" y="286"/>
                  </a:lnTo>
                  <a:lnTo>
                    <a:pt x="233" y="286"/>
                  </a:lnTo>
                  <a:lnTo>
                    <a:pt x="231" y="286"/>
                  </a:lnTo>
                  <a:lnTo>
                    <a:pt x="231" y="284"/>
                  </a:lnTo>
                  <a:lnTo>
                    <a:pt x="229" y="284"/>
                  </a:lnTo>
                  <a:lnTo>
                    <a:pt x="227" y="284"/>
                  </a:lnTo>
                  <a:lnTo>
                    <a:pt x="225" y="284"/>
                  </a:lnTo>
                  <a:lnTo>
                    <a:pt x="225" y="282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4"/>
                  </a:lnTo>
                  <a:lnTo>
                    <a:pt x="221" y="286"/>
                  </a:lnTo>
                  <a:lnTo>
                    <a:pt x="219" y="286"/>
                  </a:lnTo>
                  <a:lnTo>
                    <a:pt x="217" y="286"/>
                  </a:lnTo>
                  <a:lnTo>
                    <a:pt x="217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2" y="284"/>
                  </a:lnTo>
                  <a:lnTo>
                    <a:pt x="210" y="284"/>
                  </a:lnTo>
                  <a:lnTo>
                    <a:pt x="210" y="282"/>
                  </a:lnTo>
                  <a:lnTo>
                    <a:pt x="208" y="282"/>
                  </a:lnTo>
                  <a:lnTo>
                    <a:pt x="208" y="280"/>
                  </a:lnTo>
                  <a:lnTo>
                    <a:pt x="206" y="280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4" y="280"/>
                  </a:lnTo>
                  <a:lnTo>
                    <a:pt x="204" y="278"/>
                  </a:lnTo>
                  <a:lnTo>
                    <a:pt x="204" y="276"/>
                  </a:lnTo>
                  <a:lnTo>
                    <a:pt x="206" y="276"/>
                  </a:lnTo>
                  <a:lnTo>
                    <a:pt x="206" y="274"/>
                  </a:lnTo>
                  <a:lnTo>
                    <a:pt x="206" y="273"/>
                  </a:lnTo>
                  <a:lnTo>
                    <a:pt x="204" y="271"/>
                  </a:lnTo>
                  <a:lnTo>
                    <a:pt x="204" y="269"/>
                  </a:lnTo>
                  <a:lnTo>
                    <a:pt x="204" y="267"/>
                  </a:lnTo>
                  <a:lnTo>
                    <a:pt x="204" y="265"/>
                  </a:lnTo>
                  <a:lnTo>
                    <a:pt x="202" y="265"/>
                  </a:lnTo>
                  <a:lnTo>
                    <a:pt x="202" y="267"/>
                  </a:lnTo>
                  <a:lnTo>
                    <a:pt x="200" y="267"/>
                  </a:lnTo>
                  <a:lnTo>
                    <a:pt x="200" y="269"/>
                  </a:lnTo>
                  <a:lnTo>
                    <a:pt x="198" y="269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6" y="273"/>
                  </a:lnTo>
                  <a:lnTo>
                    <a:pt x="194" y="273"/>
                  </a:lnTo>
                  <a:lnTo>
                    <a:pt x="194" y="274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69"/>
                  </a:lnTo>
                  <a:lnTo>
                    <a:pt x="190" y="267"/>
                  </a:lnTo>
                  <a:lnTo>
                    <a:pt x="189" y="267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5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79" y="265"/>
                  </a:lnTo>
                  <a:lnTo>
                    <a:pt x="179" y="263"/>
                  </a:lnTo>
                  <a:lnTo>
                    <a:pt x="177" y="263"/>
                  </a:lnTo>
                  <a:lnTo>
                    <a:pt x="175" y="263"/>
                  </a:lnTo>
                  <a:lnTo>
                    <a:pt x="175" y="261"/>
                  </a:lnTo>
                  <a:lnTo>
                    <a:pt x="175" y="259"/>
                  </a:lnTo>
                  <a:lnTo>
                    <a:pt x="173" y="259"/>
                  </a:lnTo>
                  <a:lnTo>
                    <a:pt x="173" y="257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5" y="253"/>
                  </a:lnTo>
                  <a:lnTo>
                    <a:pt x="175" y="251"/>
                  </a:lnTo>
                  <a:lnTo>
                    <a:pt x="175" y="249"/>
                  </a:lnTo>
                  <a:lnTo>
                    <a:pt x="175" y="248"/>
                  </a:lnTo>
                  <a:lnTo>
                    <a:pt x="177" y="248"/>
                  </a:lnTo>
                  <a:lnTo>
                    <a:pt x="175" y="248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7" y="242"/>
                  </a:lnTo>
                  <a:lnTo>
                    <a:pt x="177" y="240"/>
                  </a:lnTo>
                  <a:lnTo>
                    <a:pt x="177" y="238"/>
                  </a:lnTo>
                  <a:lnTo>
                    <a:pt x="175" y="238"/>
                  </a:lnTo>
                  <a:lnTo>
                    <a:pt x="175" y="240"/>
                  </a:lnTo>
                  <a:lnTo>
                    <a:pt x="175" y="242"/>
                  </a:lnTo>
                  <a:lnTo>
                    <a:pt x="173" y="242"/>
                  </a:lnTo>
                  <a:lnTo>
                    <a:pt x="173" y="240"/>
                  </a:lnTo>
                  <a:lnTo>
                    <a:pt x="173" y="238"/>
                  </a:lnTo>
                  <a:lnTo>
                    <a:pt x="173" y="236"/>
                  </a:lnTo>
                  <a:lnTo>
                    <a:pt x="173" y="234"/>
                  </a:lnTo>
                  <a:lnTo>
                    <a:pt x="171" y="234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71" y="230"/>
                  </a:lnTo>
                  <a:lnTo>
                    <a:pt x="169" y="230"/>
                  </a:lnTo>
                  <a:lnTo>
                    <a:pt x="169" y="228"/>
                  </a:lnTo>
                  <a:lnTo>
                    <a:pt x="167" y="228"/>
                  </a:lnTo>
                  <a:lnTo>
                    <a:pt x="166" y="230"/>
                  </a:lnTo>
                  <a:lnTo>
                    <a:pt x="166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0" y="219"/>
                  </a:lnTo>
                  <a:lnTo>
                    <a:pt x="158" y="219"/>
                  </a:lnTo>
                  <a:lnTo>
                    <a:pt x="158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4" y="223"/>
                  </a:lnTo>
                  <a:lnTo>
                    <a:pt x="154" y="221"/>
                  </a:lnTo>
                  <a:lnTo>
                    <a:pt x="154" y="219"/>
                  </a:lnTo>
                  <a:lnTo>
                    <a:pt x="152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4" y="213"/>
                  </a:lnTo>
                  <a:lnTo>
                    <a:pt x="154" y="211"/>
                  </a:lnTo>
                  <a:lnTo>
                    <a:pt x="152" y="211"/>
                  </a:lnTo>
                  <a:lnTo>
                    <a:pt x="152" y="209"/>
                  </a:lnTo>
                  <a:lnTo>
                    <a:pt x="150" y="209"/>
                  </a:lnTo>
                  <a:lnTo>
                    <a:pt x="150" y="211"/>
                  </a:lnTo>
                  <a:lnTo>
                    <a:pt x="148" y="211"/>
                  </a:lnTo>
                  <a:lnTo>
                    <a:pt x="146" y="211"/>
                  </a:lnTo>
                  <a:lnTo>
                    <a:pt x="144" y="211"/>
                  </a:lnTo>
                  <a:lnTo>
                    <a:pt x="144" y="209"/>
                  </a:lnTo>
                  <a:lnTo>
                    <a:pt x="142" y="209"/>
                  </a:lnTo>
                  <a:lnTo>
                    <a:pt x="142" y="211"/>
                  </a:lnTo>
                  <a:lnTo>
                    <a:pt x="142" y="213"/>
                  </a:lnTo>
                  <a:lnTo>
                    <a:pt x="141" y="213"/>
                  </a:lnTo>
                  <a:lnTo>
                    <a:pt x="139" y="213"/>
                  </a:lnTo>
                  <a:lnTo>
                    <a:pt x="139" y="211"/>
                  </a:lnTo>
                  <a:lnTo>
                    <a:pt x="137" y="211"/>
                  </a:lnTo>
                  <a:lnTo>
                    <a:pt x="137" y="209"/>
                  </a:lnTo>
                  <a:lnTo>
                    <a:pt x="137" y="207"/>
                  </a:lnTo>
                  <a:lnTo>
                    <a:pt x="135" y="207"/>
                  </a:lnTo>
                  <a:lnTo>
                    <a:pt x="135" y="205"/>
                  </a:lnTo>
                  <a:lnTo>
                    <a:pt x="133" y="205"/>
                  </a:lnTo>
                  <a:lnTo>
                    <a:pt x="131" y="205"/>
                  </a:lnTo>
                  <a:lnTo>
                    <a:pt x="131" y="203"/>
                  </a:lnTo>
                  <a:lnTo>
                    <a:pt x="131" y="205"/>
                  </a:lnTo>
                  <a:lnTo>
                    <a:pt x="129" y="205"/>
                  </a:lnTo>
                  <a:lnTo>
                    <a:pt x="127" y="205"/>
                  </a:lnTo>
                  <a:lnTo>
                    <a:pt x="125" y="205"/>
                  </a:lnTo>
                  <a:lnTo>
                    <a:pt x="123" y="205"/>
                  </a:lnTo>
                  <a:lnTo>
                    <a:pt x="121" y="205"/>
                  </a:lnTo>
                  <a:lnTo>
                    <a:pt x="119" y="205"/>
                  </a:lnTo>
                  <a:lnTo>
                    <a:pt x="119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6" y="205"/>
                  </a:lnTo>
                  <a:lnTo>
                    <a:pt x="114" y="205"/>
                  </a:lnTo>
                  <a:lnTo>
                    <a:pt x="114" y="203"/>
                  </a:lnTo>
                  <a:lnTo>
                    <a:pt x="112" y="203"/>
                  </a:lnTo>
                  <a:lnTo>
                    <a:pt x="112" y="201"/>
                  </a:lnTo>
                  <a:lnTo>
                    <a:pt x="110" y="201"/>
                  </a:lnTo>
                  <a:lnTo>
                    <a:pt x="110" y="200"/>
                  </a:lnTo>
                  <a:lnTo>
                    <a:pt x="108" y="200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1"/>
                  </a:lnTo>
                  <a:lnTo>
                    <a:pt x="98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4" y="200"/>
                  </a:lnTo>
                  <a:lnTo>
                    <a:pt x="94" y="198"/>
                  </a:lnTo>
                  <a:lnTo>
                    <a:pt x="93" y="198"/>
                  </a:lnTo>
                  <a:lnTo>
                    <a:pt x="93" y="200"/>
                  </a:lnTo>
                  <a:lnTo>
                    <a:pt x="91" y="200"/>
                  </a:lnTo>
                  <a:lnTo>
                    <a:pt x="89" y="200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8"/>
                  </a:lnTo>
                  <a:lnTo>
                    <a:pt x="85" y="196"/>
                  </a:lnTo>
                  <a:lnTo>
                    <a:pt x="85" y="194"/>
                  </a:lnTo>
                  <a:lnTo>
                    <a:pt x="85" y="192"/>
                  </a:lnTo>
                  <a:lnTo>
                    <a:pt x="83" y="192"/>
                  </a:lnTo>
                  <a:lnTo>
                    <a:pt x="81" y="192"/>
                  </a:lnTo>
                  <a:lnTo>
                    <a:pt x="79" y="192"/>
                  </a:lnTo>
                  <a:lnTo>
                    <a:pt x="79" y="194"/>
                  </a:lnTo>
                  <a:lnTo>
                    <a:pt x="79" y="196"/>
                  </a:lnTo>
                  <a:lnTo>
                    <a:pt x="77" y="196"/>
                  </a:lnTo>
                  <a:lnTo>
                    <a:pt x="75" y="196"/>
                  </a:lnTo>
                  <a:lnTo>
                    <a:pt x="73" y="194"/>
                  </a:lnTo>
                  <a:lnTo>
                    <a:pt x="73" y="196"/>
                  </a:lnTo>
                  <a:lnTo>
                    <a:pt x="73" y="198"/>
                  </a:lnTo>
                  <a:lnTo>
                    <a:pt x="71" y="198"/>
                  </a:lnTo>
                  <a:lnTo>
                    <a:pt x="71" y="200"/>
                  </a:lnTo>
                  <a:lnTo>
                    <a:pt x="69" y="200"/>
                  </a:lnTo>
                  <a:lnTo>
                    <a:pt x="68" y="200"/>
                  </a:lnTo>
                  <a:lnTo>
                    <a:pt x="66" y="200"/>
                  </a:lnTo>
                  <a:lnTo>
                    <a:pt x="66" y="201"/>
                  </a:lnTo>
                  <a:lnTo>
                    <a:pt x="64" y="203"/>
                  </a:lnTo>
                  <a:lnTo>
                    <a:pt x="62" y="203"/>
                  </a:lnTo>
                  <a:lnTo>
                    <a:pt x="60" y="203"/>
                  </a:lnTo>
                  <a:lnTo>
                    <a:pt x="58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4" y="203"/>
                  </a:lnTo>
                  <a:lnTo>
                    <a:pt x="52" y="203"/>
                  </a:lnTo>
                  <a:lnTo>
                    <a:pt x="52" y="205"/>
                  </a:lnTo>
                  <a:lnTo>
                    <a:pt x="50" y="205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48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3" y="198"/>
                  </a:lnTo>
                  <a:lnTo>
                    <a:pt x="43" y="196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39" y="194"/>
                  </a:lnTo>
                  <a:lnTo>
                    <a:pt x="39" y="192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5" y="190"/>
                  </a:lnTo>
                  <a:lnTo>
                    <a:pt x="35" y="192"/>
                  </a:lnTo>
                  <a:lnTo>
                    <a:pt x="33" y="192"/>
                  </a:lnTo>
                  <a:lnTo>
                    <a:pt x="33" y="190"/>
                  </a:lnTo>
                  <a:lnTo>
                    <a:pt x="33" y="188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9" y="190"/>
                  </a:lnTo>
                  <a:lnTo>
                    <a:pt x="27" y="190"/>
                  </a:lnTo>
                  <a:lnTo>
                    <a:pt x="25" y="190"/>
                  </a:lnTo>
                  <a:lnTo>
                    <a:pt x="25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1" y="186"/>
                  </a:lnTo>
                  <a:lnTo>
                    <a:pt x="21" y="184"/>
                  </a:lnTo>
                  <a:lnTo>
                    <a:pt x="20" y="182"/>
                  </a:lnTo>
                  <a:lnTo>
                    <a:pt x="20" y="180"/>
                  </a:lnTo>
                  <a:lnTo>
                    <a:pt x="18" y="180"/>
                  </a:lnTo>
                  <a:lnTo>
                    <a:pt x="18" y="178"/>
                  </a:lnTo>
                  <a:lnTo>
                    <a:pt x="16" y="178"/>
                  </a:lnTo>
                  <a:lnTo>
                    <a:pt x="14" y="178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0" y="178"/>
                  </a:lnTo>
                  <a:lnTo>
                    <a:pt x="10" y="177"/>
                  </a:lnTo>
                  <a:lnTo>
                    <a:pt x="8" y="177"/>
                  </a:lnTo>
                  <a:lnTo>
                    <a:pt x="8" y="178"/>
                  </a:lnTo>
                  <a:lnTo>
                    <a:pt x="6" y="178"/>
                  </a:lnTo>
                  <a:lnTo>
                    <a:pt x="4" y="178"/>
                  </a:lnTo>
                  <a:lnTo>
                    <a:pt x="6" y="177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4" y="173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2" y="165"/>
                  </a:lnTo>
                  <a:lnTo>
                    <a:pt x="0" y="165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2" y="157"/>
                  </a:lnTo>
                  <a:lnTo>
                    <a:pt x="4" y="157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4" y="155"/>
                  </a:lnTo>
                  <a:lnTo>
                    <a:pt x="4" y="153"/>
                  </a:lnTo>
                  <a:lnTo>
                    <a:pt x="2" y="153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6" y="144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29"/>
                  </a:lnTo>
                  <a:lnTo>
                    <a:pt x="12" y="129"/>
                  </a:lnTo>
                  <a:lnTo>
                    <a:pt x="12" y="127"/>
                  </a:lnTo>
                  <a:lnTo>
                    <a:pt x="12" y="125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21"/>
                  </a:lnTo>
                  <a:lnTo>
                    <a:pt x="14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7"/>
                  </a:lnTo>
                  <a:lnTo>
                    <a:pt x="20" y="117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5"/>
                  </a:lnTo>
                  <a:lnTo>
                    <a:pt x="27" y="115"/>
                  </a:lnTo>
                  <a:lnTo>
                    <a:pt x="27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7" y="111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7" y="107"/>
                  </a:lnTo>
                  <a:lnTo>
                    <a:pt x="39" y="107"/>
                  </a:lnTo>
                  <a:lnTo>
                    <a:pt x="41" y="107"/>
                  </a:lnTo>
                  <a:lnTo>
                    <a:pt x="41" y="105"/>
                  </a:lnTo>
                  <a:lnTo>
                    <a:pt x="43" y="105"/>
                  </a:lnTo>
                  <a:lnTo>
                    <a:pt x="44" y="105"/>
                  </a:lnTo>
                  <a:lnTo>
                    <a:pt x="44" y="104"/>
                  </a:lnTo>
                  <a:lnTo>
                    <a:pt x="44" y="102"/>
                  </a:lnTo>
                  <a:lnTo>
                    <a:pt x="43" y="102"/>
                  </a:lnTo>
                  <a:lnTo>
                    <a:pt x="43" y="100"/>
                  </a:lnTo>
                  <a:lnTo>
                    <a:pt x="44" y="100"/>
                  </a:lnTo>
                  <a:lnTo>
                    <a:pt x="44" y="98"/>
                  </a:lnTo>
                  <a:lnTo>
                    <a:pt x="44" y="96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3" y="92"/>
                  </a:lnTo>
                  <a:lnTo>
                    <a:pt x="43" y="90"/>
                  </a:lnTo>
                  <a:lnTo>
                    <a:pt x="44" y="88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3" y="82"/>
                  </a:lnTo>
                  <a:lnTo>
                    <a:pt x="43" y="81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7"/>
                  </a:lnTo>
                  <a:lnTo>
                    <a:pt x="41" y="75"/>
                  </a:lnTo>
                  <a:lnTo>
                    <a:pt x="41" y="73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1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7"/>
                  </a:lnTo>
                  <a:lnTo>
                    <a:pt x="48" y="67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50" y="63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1"/>
                  </a:lnTo>
                  <a:lnTo>
                    <a:pt x="66" y="61"/>
                  </a:lnTo>
                  <a:lnTo>
                    <a:pt x="68" y="61"/>
                  </a:lnTo>
                  <a:lnTo>
                    <a:pt x="69" y="61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73" y="59"/>
                  </a:lnTo>
                  <a:lnTo>
                    <a:pt x="73" y="57"/>
                  </a:lnTo>
                  <a:lnTo>
                    <a:pt x="75" y="57"/>
                  </a:lnTo>
                  <a:lnTo>
                    <a:pt x="75" y="56"/>
                  </a:lnTo>
                  <a:lnTo>
                    <a:pt x="75" y="54"/>
                  </a:lnTo>
                  <a:lnTo>
                    <a:pt x="75" y="52"/>
                  </a:lnTo>
                  <a:lnTo>
                    <a:pt x="77" y="52"/>
                  </a:lnTo>
                  <a:lnTo>
                    <a:pt x="77" y="54"/>
                  </a:lnTo>
                  <a:lnTo>
                    <a:pt x="79" y="52"/>
                  </a:lnTo>
                  <a:lnTo>
                    <a:pt x="79" y="54"/>
                  </a:lnTo>
                  <a:lnTo>
                    <a:pt x="81" y="52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7" y="52"/>
                  </a:lnTo>
                  <a:lnTo>
                    <a:pt x="87" y="50"/>
                  </a:lnTo>
                  <a:lnTo>
                    <a:pt x="89" y="50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2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2" y="59"/>
                  </a:lnTo>
                  <a:lnTo>
                    <a:pt x="102" y="57"/>
                  </a:lnTo>
                  <a:lnTo>
                    <a:pt x="104" y="57"/>
                  </a:lnTo>
                  <a:lnTo>
                    <a:pt x="106" y="57"/>
                  </a:lnTo>
                  <a:lnTo>
                    <a:pt x="106" y="56"/>
                  </a:lnTo>
                  <a:lnTo>
                    <a:pt x="108" y="56"/>
                  </a:lnTo>
                  <a:lnTo>
                    <a:pt x="110" y="56"/>
                  </a:lnTo>
                  <a:lnTo>
                    <a:pt x="112" y="56"/>
                  </a:lnTo>
                  <a:lnTo>
                    <a:pt x="112" y="54"/>
                  </a:lnTo>
                  <a:lnTo>
                    <a:pt x="114" y="54"/>
                  </a:lnTo>
                  <a:lnTo>
                    <a:pt x="114" y="56"/>
                  </a:lnTo>
                  <a:lnTo>
                    <a:pt x="116" y="56"/>
                  </a:lnTo>
                  <a:lnTo>
                    <a:pt x="116" y="54"/>
                  </a:lnTo>
                  <a:lnTo>
                    <a:pt x="117" y="56"/>
                  </a:lnTo>
                  <a:lnTo>
                    <a:pt x="119" y="57"/>
                  </a:lnTo>
                  <a:lnTo>
                    <a:pt x="121" y="57"/>
                  </a:lnTo>
                  <a:lnTo>
                    <a:pt x="123" y="57"/>
                  </a:lnTo>
                  <a:lnTo>
                    <a:pt x="123" y="59"/>
                  </a:lnTo>
                  <a:lnTo>
                    <a:pt x="123" y="57"/>
                  </a:lnTo>
                  <a:lnTo>
                    <a:pt x="125" y="57"/>
                  </a:lnTo>
                  <a:lnTo>
                    <a:pt x="125" y="59"/>
                  </a:lnTo>
                  <a:lnTo>
                    <a:pt x="127" y="59"/>
                  </a:lnTo>
                  <a:lnTo>
                    <a:pt x="127" y="57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2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5" y="48"/>
                  </a:lnTo>
                  <a:lnTo>
                    <a:pt x="137" y="48"/>
                  </a:lnTo>
                  <a:lnTo>
                    <a:pt x="137" y="46"/>
                  </a:lnTo>
                  <a:lnTo>
                    <a:pt x="139" y="46"/>
                  </a:lnTo>
                  <a:lnTo>
                    <a:pt x="141" y="46"/>
                  </a:lnTo>
                  <a:lnTo>
                    <a:pt x="141" y="44"/>
                  </a:lnTo>
                  <a:lnTo>
                    <a:pt x="141" y="46"/>
                  </a:lnTo>
                  <a:lnTo>
                    <a:pt x="142" y="46"/>
                  </a:lnTo>
                  <a:lnTo>
                    <a:pt x="142" y="48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6" y="40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8"/>
                  </a:lnTo>
                  <a:lnTo>
                    <a:pt x="142" y="36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6" y="27"/>
                  </a:lnTo>
                  <a:lnTo>
                    <a:pt x="146" y="25"/>
                  </a:lnTo>
                  <a:lnTo>
                    <a:pt x="148" y="25"/>
                  </a:lnTo>
                  <a:lnTo>
                    <a:pt x="146" y="25"/>
                  </a:lnTo>
                  <a:lnTo>
                    <a:pt x="146" y="23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19"/>
                  </a:lnTo>
                  <a:lnTo>
                    <a:pt x="146" y="19"/>
                  </a:lnTo>
                  <a:lnTo>
                    <a:pt x="148" y="19"/>
                  </a:lnTo>
                  <a:lnTo>
                    <a:pt x="148" y="17"/>
                  </a:lnTo>
                  <a:lnTo>
                    <a:pt x="150" y="17"/>
                  </a:lnTo>
                  <a:lnTo>
                    <a:pt x="152" y="17"/>
                  </a:lnTo>
                  <a:lnTo>
                    <a:pt x="152" y="15"/>
                  </a:lnTo>
                  <a:lnTo>
                    <a:pt x="154" y="15"/>
                  </a:lnTo>
                  <a:lnTo>
                    <a:pt x="154" y="13"/>
                  </a:lnTo>
                  <a:lnTo>
                    <a:pt x="156" y="13"/>
                  </a:lnTo>
                  <a:lnTo>
                    <a:pt x="154" y="11"/>
                  </a:lnTo>
                  <a:lnTo>
                    <a:pt x="156" y="11"/>
                  </a:lnTo>
                  <a:lnTo>
                    <a:pt x="156" y="13"/>
                  </a:lnTo>
                  <a:lnTo>
                    <a:pt x="158" y="11"/>
                  </a:lnTo>
                  <a:lnTo>
                    <a:pt x="158" y="9"/>
                  </a:lnTo>
                  <a:lnTo>
                    <a:pt x="160" y="9"/>
                  </a:lnTo>
                  <a:lnTo>
                    <a:pt x="160" y="8"/>
                  </a:lnTo>
                  <a:lnTo>
                    <a:pt x="162" y="8"/>
                  </a:lnTo>
                  <a:lnTo>
                    <a:pt x="164" y="8"/>
                  </a:lnTo>
                  <a:lnTo>
                    <a:pt x="164" y="9"/>
                  </a:lnTo>
                  <a:lnTo>
                    <a:pt x="164" y="11"/>
                  </a:lnTo>
                  <a:lnTo>
                    <a:pt x="166" y="13"/>
                  </a:lnTo>
                  <a:lnTo>
                    <a:pt x="167" y="13"/>
                  </a:lnTo>
                  <a:lnTo>
                    <a:pt x="169" y="13"/>
                  </a:lnTo>
                  <a:lnTo>
                    <a:pt x="171" y="15"/>
                  </a:lnTo>
                  <a:lnTo>
                    <a:pt x="173" y="15"/>
                  </a:lnTo>
                  <a:lnTo>
                    <a:pt x="173" y="17"/>
                  </a:lnTo>
                  <a:lnTo>
                    <a:pt x="173" y="15"/>
                  </a:lnTo>
                  <a:lnTo>
                    <a:pt x="175" y="15"/>
                  </a:lnTo>
                  <a:lnTo>
                    <a:pt x="175" y="13"/>
                  </a:lnTo>
                  <a:lnTo>
                    <a:pt x="177" y="13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9"/>
                  </a:lnTo>
                  <a:lnTo>
                    <a:pt x="185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89" y="6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90" y="2"/>
                  </a:lnTo>
                  <a:lnTo>
                    <a:pt x="192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4" y="0"/>
                  </a:lnTo>
                  <a:lnTo>
                    <a:pt x="194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0" y="2"/>
                  </a:lnTo>
                  <a:lnTo>
                    <a:pt x="202" y="4"/>
                  </a:lnTo>
                  <a:lnTo>
                    <a:pt x="202" y="6"/>
                  </a:lnTo>
                  <a:lnTo>
                    <a:pt x="202" y="8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8" y="13"/>
                  </a:lnTo>
                  <a:lnTo>
                    <a:pt x="210" y="15"/>
                  </a:lnTo>
                  <a:lnTo>
                    <a:pt x="210" y="17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4" y="27"/>
                  </a:lnTo>
                  <a:lnTo>
                    <a:pt x="215" y="27"/>
                  </a:lnTo>
                  <a:lnTo>
                    <a:pt x="217" y="27"/>
                  </a:lnTo>
                  <a:lnTo>
                    <a:pt x="217" y="29"/>
                  </a:lnTo>
                  <a:lnTo>
                    <a:pt x="217" y="31"/>
                  </a:lnTo>
                  <a:lnTo>
                    <a:pt x="219" y="31"/>
                  </a:lnTo>
                  <a:lnTo>
                    <a:pt x="221" y="31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5" y="34"/>
                  </a:lnTo>
                  <a:lnTo>
                    <a:pt x="225" y="33"/>
                  </a:lnTo>
                  <a:lnTo>
                    <a:pt x="227" y="34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31" y="38"/>
                  </a:lnTo>
                  <a:lnTo>
                    <a:pt x="233" y="40"/>
                  </a:lnTo>
                  <a:lnTo>
                    <a:pt x="235" y="40"/>
                  </a:lnTo>
                  <a:lnTo>
                    <a:pt x="235" y="42"/>
                  </a:lnTo>
                  <a:lnTo>
                    <a:pt x="237" y="42"/>
                  </a:lnTo>
                  <a:lnTo>
                    <a:pt x="237" y="44"/>
                  </a:lnTo>
                  <a:lnTo>
                    <a:pt x="239" y="46"/>
                  </a:lnTo>
                  <a:lnTo>
                    <a:pt x="239" y="48"/>
                  </a:lnTo>
                  <a:lnTo>
                    <a:pt x="239" y="50"/>
                  </a:lnTo>
                  <a:lnTo>
                    <a:pt x="239" y="52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50"/>
                  </a:lnTo>
                  <a:lnTo>
                    <a:pt x="244" y="50"/>
                  </a:lnTo>
                  <a:lnTo>
                    <a:pt x="244" y="52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6" y="56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48" y="59"/>
                  </a:lnTo>
                  <a:lnTo>
                    <a:pt x="250" y="59"/>
                  </a:lnTo>
                  <a:lnTo>
                    <a:pt x="252" y="59"/>
                  </a:lnTo>
                  <a:lnTo>
                    <a:pt x="254" y="59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6"/>
                  </a:lnTo>
                  <a:lnTo>
                    <a:pt x="258" y="56"/>
                  </a:lnTo>
                  <a:lnTo>
                    <a:pt x="258" y="57"/>
                  </a:lnTo>
                  <a:lnTo>
                    <a:pt x="260" y="57"/>
                  </a:lnTo>
                  <a:lnTo>
                    <a:pt x="260" y="59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3" y="56"/>
                  </a:lnTo>
                  <a:lnTo>
                    <a:pt x="271" y="56"/>
                  </a:lnTo>
                  <a:lnTo>
                    <a:pt x="271" y="54"/>
                  </a:lnTo>
                  <a:lnTo>
                    <a:pt x="273" y="54"/>
                  </a:lnTo>
                  <a:lnTo>
                    <a:pt x="275" y="52"/>
                  </a:lnTo>
                  <a:lnTo>
                    <a:pt x="277" y="52"/>
                  </a:lnTo>
                  <a:lnTo>
                    <a:pt x="277" y="54"/>
                  </a:lnTo>
                  <a:lnTo>
                    <a:pt x="279" y="56"/>
                  </a:lnTo>
                  <a:lnTo>
                    <a:pt x="281" y="56"/>
                  </a:lnTo>
                  <a:lnTo>
                    <a:pt x="281" y="54"/>
                  </a:lnTo>
                  <a:lnTo>
                    <a:pt x="283" y="54"/>
                  </a:lnTo>
                  <a:lnTo>
                    <a:pt x="285" y="54"/>
                  </a:lnTo>
                  <a:lnTo>
                    <a:pt x="287" y="54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88" y="46"/>
                  </a:lnTo>
                  <a:lnTo>
                    <a:pt x="288" y="44"/>
                  </a:lnTo>
                  <a:lnTo>
                    <a:pt x="288" y="42"/>
                  </a:lnTo>
                  <a:lnTo>
                    <a:pt x="290" y="42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2" y="38"/>
                  </a:lnTo>
                  <a:lnTo>
                    <a:pt x="294" y="38"/>
                  </a:lnTo>
                  <a:lnTo>
                    <a:pt x="294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300" y="36"/>
                  </a:lnTo>
                  <a:lnTo>
                    <a:pt x="302" y="36"/>
                  </a:lnTo>
                  <a:lnTo>
                    <a:pt x="304" y="36"/>
                  </a:lnTo>
                  <a:lnTo>
                    <a:pt x="304" y="34"/>
                  </a:lnTo>
                  <a:lnTo>
                    <a:pt x="306" y="34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4"/>
                  </a:lnTo>
                  <a:lnTo>
                    <a:pt x="310" y="34"/>
                  </a:lnTo>
                  <a:lnTo>
                    <a:pt x="312" y="34"/>
                  </a:lnTo>
                  <a:lnTo>
                    <a:pt x="313" y="34"/>
                  </a:lnTo>
                  <a:lnTo>
                    <a:pt x="313" y="33"/>
                  </a:lnTo>
                  <a:lnTo>
                    <a:pt x="315" y="33"/>
                  </a:lnTo>
                  <a:lnTo>
                    <a:pt x="315" y="31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7" y="27"/>
                  </a:lnTo>
                  <a:lnTo>
                    <a:pt x="319" y="27"/>
                  </a:lnTo>
                  <a:lnTo>
                    <a:pt x="319" y="25"/>
                  </a:lnTo>
                  <a:lnTo>
                    <a:pt x="319" y="23"/>
                  </a:lnTo>
                  <a:lnTo>
                    <a:pt x="321" y="23"/>
                  </a:lnTo>
                  <a:lnTo>
                    <a:pt x="323" y="23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5" y="23"/>
                  </a:lnTo>
                  <a:lnTo>
                    <a:pt x="327" y="23"/>
                  </a:lnTo>
                  <a:lnTo>
                    <a:pt x="327" y="25"/>
                  </a:lnTo>
                  <a:lnTo>
                    <a:pt x="329" y="25"/>
                  </a:lnTo>
                  <a:lnTo>
                    <a:pt x="329" y="23"/>
                  </a:lnTo>
                  <a:lnTo>
                    <a:pt x="329" y="21"/>
                  </a:lnTo>
                  <a:lnTo>
                    <a:pt x="331" y="21"/>
                  </a:lnTo>
                  <a:lnTo>
                    <a:pt x="331" y="19"/>
                  </a:lnTo>
                  <a:lnTo>
                    <a:pt x="333" y="19"/>
                  </a:lnTo>
                  <a:lnTo>
                    <a:pt x="335" y="19"/>
                  </a:lnTo>
                  <a:lnTo>
                    <a:pt x="337" y="19"/>
                  </a:lnTo>
                  <a:lnTo>
                    <a:pt x="337" y="21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40" y="23"/>
                  </a:lnTo>
                  <a:lnTo>
                    <a:pt x="342" y="25"/>
                  </a:lnTo>
                  <a:lnTo>
                    <a:pt x="342" y="27"/>
                  </a:lnTo>
                  <a:lnTo>
                    <a:pt x="342" y="29"/>
                  </a:lnTo>
                  <a:lnTo>
                    <a:pt x="344" y="29"/>
                  </a:lnTo>
                  <a:lnTo>
                    <a:pt x="342" y="29"/>
                  </a:lnTo>
                  <a:lnTo>
                    <a:pt x="340" y="29"/>
                  </a:lnTo>
                  <a:lnTo>
                    <a:pt x="340" y="31"/>
                  </a:lnTo>
                  <a:lnTo>
                    <a:pt x="340" y="33"/>
                  </a:lnTo>
                  <a:lnTo>
                    <a:pt x="340" y="34"/>
                  </a:lnTo>
                  <a:lnTo>
                    <a:pt x="340" y="36"/>
                  </a:lnTo>
                  <a:lnTo>
                    <a:pt x="342" y="36"/>
                  </a:lnTo>
                  <a:lnTo>
                    <a:pt x="342" y="38"/>
                  </a:lnTo>
                  <a:lnTo>
                    <a:pt x="342" y="40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4" y="44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8"/>
                  </a:lnTo>
                  <a:lnTo>
                    <a:pt x="346" y="50"/>
                  </a:lnTo>
                  <a:lnTo>
                    <a:pt x="346" y="52"/>
                  </a:lnTo>
                  <a:lnTo>
                    <a:pt x="348" y="52"/>
                  </a:lnTo>
                  <a:lnTo>
                    <a:pt x="348" y="50"/>
                  </a:lnTo>
                  <a:lnTo>
                    <a:pt x="348" y="52"/>
                  </a:lnTo>
                  <a:lnTo>
                    <a:pt x="350" y="5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9BA5AAFA-E79F-1A58-2F15-61294C044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2371"/>
              <a:ext cx="378" cy="221"/>
            </a:xfrm>
            <a:custGeom>
              <a:avLst/>
              <a:gdLst>
                <a:gd name="T0" fmla="*/ 28 w 378"/>
                <a:gd name="T1" fmla="*/ 8 h 221"/>
                <a:gd name="T2" fmla="*/ 51 w 378"/>
                <a:gd name="T3" fmla="*/ 14 h 221"/>
                <a:gd name="T4" fmla="*/ 71 w 378"/>
                <a:gd name="T5" fmla="*/ 29 h 221"/>
                <a:gd name="T6" fmla="*/ 90 w 378"/>
                <a:gd name="T7" fmla="*/ 29 h 221"/>
                <a:gd name="T8" fmla="*/ 101 w 378"/>
                <a:gd name="T9" fmla="*/ 39 h 221"/>
                <a:gd name="T10" fmla="*/ 99 w 378"/>
                <a:gd name="T11" fmla="*/ 52 h 221"/>
                <a:gd name="T12" fmla="*/ 111 w 378"/>
                <a:gd name="T13" fmla="*/ 68 h 221"/>
                <a:gd name="T14" fmla="*/ 134 w 378"/>
                <a:gd name="T15" fmla="*/ 64 h 221"/>
                <a:gd name="T16" fmla="*/ 153 w 378"/>
                <a:gd name="T17" fmla="*/ 73 h 221"/>
                <a:gd name="T18" fmla="*/ 171 w 378"/>
                <a:gd name="T19" fmla="*/ 71 h 221"/>
                <a:gd name="T20" fmla="*/ 190 w 378"/>
                <a:gd name="T21" fmla="*/ 69 h 221"/>
                <a:gd name="T22" fmla="*/ 203 w 378"/>
                <a:gd name="T23" fmla="*/ 77 h 221"/>
                <a:gd name="T24" fmla="*/ 217 w 378"/>
                <a:gd name="T25" fmla="*/ 69 h 221"/>
                <a:gd name="T26" fmla="*/ 230 w 378"/>
                <a:gd name="T27" fmla="*/ 58 h 221"/>
                <a:gd name="T28" fmla="*/ 242 w 378"/>
                <a:gd name="T29" fmla="*/ 60 h 221"/>
                <a:gd name="T30" fmla="*/ 255 w 378"/>
                <a:gd name="T31" fmla="*/ 54 h 221"/>
                <a:gd name="T32" fmla="*/ 276 w 378"/>
                <a:gd name="T33" fmla="*/ 54 h 221"/>
                <a:gd name="T34" fmla="*/ 280 w 378"/>
                <a:gd name="T35" fmla="*/ 41 h 221"/>
                <a:gd name="T36" fmla="*/ 303 w 378"/>
                <a:gd name="T37" fmla="*/ 33 h 221"/>
                <a:gd name="T38" fmla="*/ 328 w 378"/>
                <a:gd name="T39" fmla="*/ 33 h 221"/>
                <a:gd name="T40" fmla="*/ 342 w 378"/>
                <a:gd name="T41" fmla="*/ 33 h 221"/>
                <a:gd name="T42" fmla="*/ 361 w 378"/>
                <a:gd name="T43" fmla="*/ 35 h 221"/>
                <a:gd name="T44" fmla="*/ 376 w 378"/>
                <a:gd name="T45" fmla="*/ 37 h 221"/>
                <a:gd name="T46" fmla="*/ 372 w 378"/>
                <a:gd name="T47" fmla="*/ 56 h 221"/>
                <a:gd name="T48" fmla="*/ 368 w 378"/>
                <a:gd name="T49" fmla="*/ 81 h 221"/>
                <a:gd name="T50" fmla="*/ 367 w 378"/>
                <a:gd name="T51" fmla="*/ 108 h 221"/>
                <a:gd name="T52" fmla="*/ 367 w 378"/>
                <a:gd name="T53" fmla="*/ 129 h 221"/>
                <a:gd name="T54" fmla="*/ 367 w 378"/>
                <a:gd name="T55" fmla="*/ 144 h 221"/>
                <a:gd name="T56" fmla="*/ 363 w 378"/>
                <a:gd name="T57" fmla="*/ 164 h 221"/>
                <a:gd name="T58" fmla="*/ 353 w 378"/>
                <a:gd name="T59" fmla="*/ 164 h 221"/>
                <a:gd name="T60" fmla="*/ 334 w 378"/>
                <a:gd name="T61" fmla="*/ 169 h 221"/>
                <a:gd name="T62" fmla="*/ 326 w 378"/>
                <a:gd name="T63" fmla="*/ 189 h 221"/>
                <a:gd name="T64" fmla="*/ 328 w 378"/>
                <a:gd name="T65" fmla="*/ 212 h 221"/>
                <a:gd name="T66" fmla="*/ 315 w 378"/>
                <a:gd name="T67" fmla="*/ 208 h 221"/>
                <a:gd name="T68" fmla="*/ 299 w 378"/>
                <a:gd name="T69" fmla="*/ 196 h 221"/>
                <a:gd name="T70" fmla="*/ 290 w 378"/>
                <a:gd name="T71" fmla="*/ 175 h 221"/>
                <a:gd name="T72" fmla="*/ 272 w 378"/>
                <a:gd name="T73" fmla="*/ 187 h 221"/>
                <a:gd name="T74" fmla="*/ 249 w 378"/>
                <a:gd name="T75" fmla="*/ 196 h 221"/>
                <a:gd name="T76" fmla="*/ 234 w 378"/>
                <a:gd name="T77" fmla="*/ 208 h 221"/>
                <a:gd name="T78" fmla="*/ 217 w 378"/>
                <a:gd name="T79" fmla="*/ 213 h 221"/>
                <a:gd name="T80" fmla="*/ 197 w 378"/>
                <a:gd name="T81" fmla="*/ 208 h 221"/>
                <a:gd name="T82" fmla="*/ 176 w 378"/>
                <a:gd name="T83" fmla="*/ 187 h 221"/>
                <a:gd name="T84" fmla="*/ 159 w 378"/>
                <a:gd name="T85" fmla="*/ 164 h 221"/>
                <a:gd name="T86" fmla="*/ 146 w 378"/>
                <a:gd name="T87" fmla="*/ 162 h 221"/>
                <a:gd name="T88" fmla="*/ 121 w 378"/>
                <a:gd name="T89" fmla="*/ 167 h 221"/>
                <a:gd name="T90" fmla="*/ 103 w 378"/>
                <a:gd name="T91" fmla="*/ 175 h 221"/>
                <a:gd name="T92" fmla="*/ 101 w 378"/>
                <a:gd name="T93" fmla="*/ 190 h 221"/>
                <a:gd name="T94" fmla="*/ 98 w 378"/>
                <a:gd name="T95" fmla="*/ 200 h 221"/>
                <a:gd name="T96" fmla="*/ 82 w 378"/>
                <a:gd name="T97" fmla="*/ 215 h 221"/>
                <a:gd name="T98" fmla="*/ 59 w 378"/>
                <a:gd name="T99" fmla="*/ 213 h 221"/>
                <a:gd name="T100" fmla="*/ 38 w 378"/>
                <a:gd name="T101" fmla="*/ 208 h 221"/>
                <a:gd name="T102" fmla="*/ 17 w 378"/>
                <a:gd name="T103" fmla="*/ 219 h 221"/>
                <a:gd name="T104" fmla="*/ 5 w 378"/>
                <a:gd name="T105" fmla="*/ 204 h 221"/>
                <a:gd name="T106" fmla="*/ 3 w 378"/>
                <a:gd name="T107" fmla="*/ 183 h 221"/>
                <a:gd name="T108" fmla="*/ 11 w 378"/>
                <a:gd name="T109" fmla="*/ 162 h 221"/>
                <a:gd name="T110" fmla="*/ 15 w 378"/>
                <a:gd name="T111" fmla="*/ 137 h 221"/>
                <a:gd name="T112" fmla="*/ 13 w 378"/>
                <a:gd name="T113" fmla="*/ 114 h 221"/>
                <a:gd name="T114" fmla="*/ 15 w 378"/>
                <a:gd name="T115" fmla="*/ 98 h 221"/>
                <a:gd name="T116" fmla="*/ 13 w 378"/>
                <a:gd name="T117" fmla="*/ 79 h 221"/>
                <a:gd name="T118" fmla="*/ 5 w 378"/>
                <a:gd name="T119" fmla="*/ 52 h 221"/>
                <a:gd name="T120" fmla="*/ 5 w 378"/>
                <a:gd name="T121" fmla="*/ 33 h 221"/>
                <a:gd name="T122" fmla="*/ 0 w 378"/>
                <a:gd name="T123" fmla="*/ 1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8" h="221">
                  <a:moveTo>
                    <a:pt x="5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6" y="10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0" y="12"/>
                  </a:lnTo>
                  <a:lnTo>
                    <a:pt x="51" y="12"/>
                  </a:lnTo>
                  <a:lnTo>
                    <a:pt x="51" y="14"/>
                  </a:lnTo>
                  <a:lnTo>
                    <a:pt x="53" y="14"/>
                  </a:lnTo>
                  <a:lnTo>
                    <a:pt x="55" y="14"/>
                  </a:lnTo>
                  <a:lnTo>
                    <a:pt x="57" y="14"/>
                  </a:lnTo>
                  <a:lnTo>
                    <a:pt x="59" y="14"/>
                  </a:lnTo>
                  <a:lnTo>
                    <a:pt x="61" y="16"/>
                  </a:lnTo>
                  <a:lnTo>
                    <a:pt x="61" y="18"/>
                  </a:lnTo>
                  <a:lnTo>
                    <a:pt x="63" y="18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3" y="23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5" y="25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7" y="29"/>
                  </a:lnTo>
                  <a:lnTo>
                    <a:pt x="69" y="29"/>
                  </a:lnTo>
                  <a:lnTo>
                    <a:pt x="71" y="29"/>
                  </a:lnTo>
                  <a:lnTo>
                    <a:pt x="73" y="29"/>
                  </a:lnTo>
                  <a:lnTo>
                    <a:pt x="74" y="31"/>
                  </a:lnTo>
                  <a:lnTo>
                    <a:pt x="76" y="33"/>
                  </a:lnTo>
                  <a:lnTo>
                    <a:pt x="76" y="35"/>
                  </a:lnTo>
                  <a:lnTo>
                    <a:pt x="74" y="35"/>
                  </a:lnTo>
                  <a:lnTo>
                    <a:pt x="74" y="37"/>
                  </a:lnTo>
                  <a:lnTo>
                    <a:pt x="74" y="39"/>
                  </a:lnTo>
                  <a:lnTo>
                    <a:pt x="76" y="39"/>
                  </a:lnTo>
                  <a:lnTo>
                    <a:pt x="78" y="39"/>
                  </a:lnTo>
                  <a:lnTo>
                    <a:pt x="78" y="37"/>
                  </a:lnTo>
                  <a:lnTo>
                    <a:pt x="80" y="35"/>
                  </a:lnTo>
                  <a:lnTo>
                    <a:pt x="82" y="35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4" y="31"/>
                  </a:lnTo>
                  <a:lnTo>
                    <a:pt x="86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0" y="27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92" y="23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7"/>
                  </a:lnTo>
                  <a:lnTo>
                    <a:pt x="96" y="27"/>
                  </a:lnTo>
                  <a:lnTo>
                    <a:pt x="96" y="29"/>
                  </a:lnTo>
                  <a:lnTo>
                    <a:pt x="98" y="29"/>
                  </a:lnTo>
                  <a:lnTo>
                    <a:pt x="99" y="29"/>
                  </a:lnTo>
                  <a:lnTo>
                    <a:pt x="99" y="31"/>
                  </a:lnTo>
                  <a:lnTo>
                    <a:pt x="101" y="31"/>
                  </a:lnTo>
                  <a:lnTo>
                    <a:pt x="101" y="33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3" y="37"/>
                  </a:lnTo>
                  <a:lnTo>
                    <a:pt x="103" y="39"/>
                  </a:lnTo>
                  <a:lnTo>
                    <a:pt x="101" y="39"/>
                  </a:lnTo>
                  <a:lnTo>
                    <a:pt x="103" y="39"/>
                  </a:lnTo>
                  <a:lnTo>
                    <a:pt x="103" y="41"/>
                  </a:lnTo>
                  <a:lnTo>
                    <a:pt x="101" y="41"/>
                  </a:lnTo>
                  <a:lnTo>
                    <a:pt x="99" y="41"/>
                  </a:lnTo>
                  <a:lnTo>
                    <a:pt x="98" y="41"/>
                  </a:lnTo>
                  <a:lnTo>
                    <a:pt x="98" y="43"/>
                  </a:lnTo>
                  <a:lnTo>
                    <a:pt x="99" y="43"/>
                  </a:lnTo>
                  <a:lnTo>
                    <a:pt x="101" y="43"/>
                  </a:lnTo>
                  <a:lnTo>
                    <a:pt x="101" y="45"/>
                  </a:lnTo>
                  <a:lnTo>
                    <a:pt x="101" y="46"/>
                  </a:lnTo>
                  <a:lnTo>
                    <a:pt x="101" y="48"/>
                  </a:lnTo>
                  <a:lnTo>
                    <a:pt x="103" y="48"/>
                  </a:lnTo>
                  <a:lnTo>
                    <a:pt x="105" y="48"/>
                  </a:lnTo>
                  <a:lnTo>
                    <a:pt x="103" y="50"/>
                  </a:lnTo>
                  <a:lnTo>
                    <a:pt x="105" y="50"/>
                  </a:lnTo>
                  <a:lnTo>
                    <a:pt x="105" y="52"/>
                  </a:lnTo>
                  <a:lnTo>
                    <a:pt x="103" y="52"/>
                  </a:lnTo>
                  <a:lnTo>
                    <a:pt x="101" y="52"/>
                  </a:lnTo>
                  <a:lnTo>
                    <a:pt x="99" y="52"/>
                  </a:lnTo>
                  <a:lnTo>
                    <a:pt x="98" y="52"/>
                  </a:lnTo>
                  <a:lnTo>
                    <a:pt x="98" y="54"/>
                  </a:lnTo>
                  <a:lnTo>
                    <a:pt x="98" y="56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8" y="60"/>
                  </a:lnTo>
                  <a:lnTo>
                    <a:pt x="99" y="60"/>
                  </a:lnTo>
                  <a:lnTo>
                    <a:pt x="99" y="62"/>
                  </a:lnTo>
                  <a:lnTo>
                    <a:pt x="101" y="62"/>
                  </a:lnTo>
                  <a:lnTo>
                    <a:pt x="101" y="64"/>
                  </a:lnTo>
                  <a:lnTo>
                    <a:pt x="103" y="64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7" y="68"/>
                  </a:lnTo>
                  <a:lnTo>
                    <a:pt x="107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11" y="68"/>
                  </a:lnTo>
                  <a:lnTo>
                    <a:pt x="111" y="66"/>
                  </a:lnTo>
                  <a:lnTo>
                    <a:pt x="111" y="68"/>
                  </a:lnTo>
                  <a:lnTo>
                    <a:pt x="113" y="68"/>
                  </a:lnTo>
                  <a:lnTo>
                    <a:pt x="115" y="68"/>
                  </a:lnTo>
                  <a:lnTo>
                    <a:pt x="115" y="69"/>
                  </a:lnTo>
                  <a:lnTo>
                    <a:pt x="117" y="69"/>
                  </a:lnTo>
                  <a:lnTo>
                    <a:pt x="119" y="69"/>
                  </a:lnTo>
                  <a:lnTo>
                    <a:pt x="119" y="71"/>
                  </a:lnTo>
                  <a:lnTo>
                    <a:pt x="121" y="71"/>
                  </a:lnTo>
                  <a:lnTo>
                    <a:pt x="121" y="69"/>
                  </a:lnTo>
                  <a:lnTo>
                    <a:pt x="123" y="69"/>
                  </a:lnTo>
                  <a:lnTo>
                    <a:pt x="124" y="69"/>
                  </a:lnTo>
                  <a:lnTo>
                    <a:pt x="126" y="68"/>
                  </a:lnTo>
                  <a:lnTo>
                    <a:pt x="128" y="68"/>
                  </a:lnTo>
                  <a:lnTo>
                    <a:pt x="130" y="68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2" y="64"/>
                  </a:lnTo>
                  <a:lnTo>
                    <a:pt x="134" y="64"/>
                  </a:lnTo>
                  <a:lnTo>
                    <a:pt x="134" y="66"/>
                  </a:lnTo>
                  <a:lnTo>
                    <a:pt x="134" y="68"/>
                  </a:lnTo>
                  <a:lnTo>
                    <a:pt x="136" y="68"/>
                  </a:lnTo>
                  <a:lnTo>
                    <a:pt x="136" y="69"/>
                  </a:lnTo>
                  <a:lnTo>
                    <a:pt x="138" y="69"/>
                  </a:lnTo>
                  <a:lnTo>
                    <a:pt x="138" y="71"/>
                  </a:lnTo>
                  <a:lnTo>
                    <a:pt x="140" y="71"/>
                  </a:lnTo>
                  <a:lnTo>
                    <a:pt x="142" y="71"/>
                  </a:lnTo>
                  <a:lnTo>
                    <a:pt x="142" y="69"/>
                  </a:lnTo>
                  <a:lnTo>
                    <a:pt x="144" y="71"/>
                  </a:lnTo>
                  <a:lnTo>
                    <a:pt x="146" y="71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7" y="71"/>
                  </a:lnTo>
                  <a:lnTo>
                    <a:pt x="146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3" y="73"/>
                  </a:lnTo>
                  <a:lnTo>
                    <a:pt x="153" y="75"/>
                  </a:lnTo>
                  <a:lnTo>
                    <a:pt x="155" y="73"/>
                  </a:lnTo>
                  <a:lnTo>
                    <a:pt x="155" y="75"/>
                  </a:lnTo>
                  <a:lnTo>
                    <a:pt x="155" y="73"/>
                  </a:lnTo>
                  <a:lnTo>
                    <a:pt x="157" y="73"/>
                  </a:lnTo>
                  <a:lnTo>
                    <a:pt x="157" y="75"/>
                  </a:lnTo>
                  <a:lnTo>
                    <a:pt x="157" y="73"/>
                  </a:lnTo>
                  <a:lnTo>
                    <a:pt x="159" y="73"/>
                  </a:lnTo>
                  <a:lnTo>
                    <a:pt x="161" y="73"/>
                  </a:lnTo>
                  <a:lnTo>
                    <a:pt x="161" y="71"/>
                  </a:lnTo>
                  <a:lnTo>
                    <a:pt x="161" y="69"/>
                  </a:lnTo>
                  <a:lnTo>
                    <a:pt x="161" y="68"/>
                  </a:lnTo>
                  <a:lnTo>
                    <a:pt x="163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9" y="68"/>
                  </a:lnTo>
                  <a:lnTo>
                    <a:pt x="169" y="69"/>
                  </a:lnTo>
                  <a:lnTo>
                    <a:pt x="171" y="69"/>
                  </a:lnTo>
                  <a:lnTo>
                    <a:pt x="171" y="71"/>
                  </a:lnTo>
                  <a:lnTo>
                    <a:pt x="172" y="71"/>
                  </a:lnTo>
                  <a:lnTo>
                    <a:pt x="174" y="71"/>
                  </a:lnTo>
                  <a:lnTo>
                    <a:pt x="176" y="71"/>
                  </a:lnTo>
                  <a:lnTo>
                    <a:pt x="176" y="73"/>
                  </a:lnTo>
                  <a:lnTo>
                    <a:pt x="178" y="73"/>
                  </a:lnTo>
                  <a:lnTo>
                    <a:pt x="178" y="75"/>
                  </a:lnTo>
                  <a:lnTo>
                    <a:pt x="180" y="75"/>
                  </a:lnTo>
                  <a:lnTo>
                    <a:pt x="180" y="77"/>
                  </a:lnTo>
                  <a:lnTo>
                    <a:pt x="182" y="77"/>
                  </a:lnTo>
                  <a:lnTo>
                    <a:pt x="182" y="75"/>
                  </a:lnTo>
                  <a:lnTo>
                    <a:pt x="184" y="75"/>
                  </a:lnTo>
                  <a:lnTo>
                    <a:pt x="186" y="75"/>
                  </a:lnTo>
                  <a:lnTo>
                    <a:pt x="188" y="75"/>
                  </a:lnTo>
                  <a:lnTo>
                    <a:pt x="190" y="75"/>
                  </a:lnTo>
                  <a:lnTo>
                    <a:pt x="190" y="73"/>
                  </a:lnTo>
                  <a:lnTo>
                    <a:pt x="192" y="73"/>
                  </a:lnTo>
                  <a:lnTo>
                    <a:pt x="190" y="73"/>
                  </a:lnTo>
                  <a:lnTo>
                    <a:pt x="190" y="71"/>
                  </a:lnTo>
                  <a:lnTo>
                    <a:pt x="190" y="69"/>
                  </a:lnTo>
                  <a:lnTo>
                    <a:pt x="188" y="69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0" y="66"/>
                  </a:lnTo>
                  <a:lnTo>
                    <a:pt x="192" y="68"/>
                  </a:lnTo>
                  <a:lnTo>
                    <a:pt x="190" y="68"/>
                  </a:lnTo>
                  <a:lnTo>
                    <a:pt x="190" y="69"/>
                  </a:lnTo>
                  <a:lnTo>
                    <a:pt x="192" y="69"/>
                  </a:lnTo>
                  <a:lnTo>
                    <a:pt x="194" y="69"/>
                  </a:lnTo>
                  <a:lnTo>
                    <a:pt x="194" y="71"/>
                  </a:lnTo>
                  <a:lnTo>
                    <a:pt x="194" y="73"/>
                  </a:lnTo>
                  <a:lnTo>
                    <a:pt x="196" y="73"/>
                  </a:lnTo>
                  <a:lnTo>
                    <a:pt x="196" y="75"/>
                  </a:lnTo>
                  <a:lnTo>
                    <a:pt x="197" y="75"/>
                  </a:lnTo>
                  <a:lnTo>
                    <a:pt x="197" y="77"/>
                  </a:lnTo>
                  <a:lnTo>
                    <a:pt x="199" y="77"/>
                  </a:lnTo>
                  <a:lnTo>
                    <a:pt x="201" y="77"/>
                  </a:lnTo>
                  <a:lnTo>
                    <a:pt x="201" y="75"/>
                  </a:lnTo>
                  <a:lnTo>
                    <a:pt x="203" y="77"/>
                  </a:lnTo>
                  <a:lnTo>
                    <a:pt x="203" y="75"/>
                  </a:lnTo>
                  <a:lnTo>
                    <a:pt x="201" y="75"/>
                  </a:lnTo>
                  <a:lnTo>
                    <a:pt x="203" y="75"/>
                  </a:lnTo>
                  <a:lnTo>
                    <a:pt x="205" y="77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7" y="73"/>
                  </a:lnTo>
                  <a:lnTo>
                    <a:pt x="207" y="71"/>
                  </a:lnTo>
                  <a:lnTo>
                    <a:pt x="209" y="71"/>
                  </a:lnTo>
                  <a:lnTo>
                    <a:pt x="209" y="73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3" y="73"/>
                  </a:lnTo>
                  <a:lnTo>
                    <a:pt x="215" y="75"/>
                  </a:lnTo>
                  <a:lnTo>
                    <a:pt x="215" y="73"/>
                  </a:lnTo>
                  <a:lnTo>
                    <a:pt x="215" y="71"/>
                  </a:lnTo>
                  <a:lnTo>
                    <a:pt x="215" y="69"/>
                  </a:lnTo>
                  <a:lnTo>
                    <a:pt x="217" y="69"/>
                  </a:lnTo>
                  <a:lnTo>
                    <a:pt x="217" y="68"/>
                  </a:lnTo>
                  <a:lnTo>
                    <a:pt x="219" y="68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1" y="68"/>
                  </a:lnTo>
                  <a:lnTo>
                    <a:pt x="221" y="66"/>
                  </a:lnTo>
                  <a:lnTo>
                    <a:pt x="221" y="64"/>
                  </a:lnTo>
                  <a:lnTo>
                    <a:pt x="222" y="64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6" y="58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30" y="56"/>
                  </a:lnTo>
                  <a:lnTo>
                    <a:pt x="230" y="54"/>
                  </a:lnTo>
                  <a:lnTo>
                    <a:pt x="230" y="56"/>
                  </a:lnTo>
                  <a:lnTo>
                    <a:pt x="230" y="58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2" y="62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4" y="62"/>
                  </a:lnTo>
                  <a:lnTo>
                    <a:pt x="236" y="62"/>
                  </a:lnTo>
                  <a:lnTo>
                    <a:pt x="238" y="62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6"/>
                  </a:lnTo>
                  <a:lnTo>
                    <a:pt x="242" y="66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58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4" y="62"/>
                  </a:lnTo>
                  <a:lnTo>
                    <a:pt x="245" y="62"/>
                  </a:lnTo>
                  <a:lnTo>
                    <a:pt x="245" y="60"/>
                  </a:lnTo>
                  <a:lnTo>
                    <a:pt x="247" y="60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1" y="58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5" y="54"/>
                  </a:lnTo>
                  <a:lnTo>
                    <a:pt x="257" y="54"/>
                  </a:lnTo>
                  <a:lnTo>
                    <a:pt x="257" y="56"/>
                  </a:lnTo>
                  <a:lnTo>
                    <a:pt x="259" y="56"/>
                  </a:lnTo>
                  <a:lnTo>
                    <a:pt x="261" y="56"/>
                  </a:lnTo>
                  <a:lnTo>
                    <a:pt x="261" y="54"/>
                  </a:lnTo>
                  <a:lnTo>
                    <a:pt x="261" y="56"/>
                  </a:lnTo>
                  <a:lnTo>
                    <a:pt x="263" y="56"/>
                  </a:lnTo>
                  <a:lnTo>
                    <a:pt x="263" y="54"/>
                  </a:lnTo>
                  <a:lnTo>
                    <a:pt x="265" y="54"/>
                  </a:lnTo>
                  <a:lnTo>
                    <a:pt x="267" y="54"/>
                  </a:lnTo>
                  <a:lnTo>
                    <a:pt x="267" y="52"/>
                  </a:lnTo>
                  <a:lnTo>
                    <a:pt x="267" y="50"/>
                  </a:lnTo>
                  <a:lnTo>
                    <a:pt x="269" y="50"/>
                  </a:lnTo>
                  <a:lnTo>
                    <a:pt x="270" y="50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6" y="54"/>
                  </a:lnTo>
                  <a:lnTo>
                    <a:pt x="276" y="52"/>
                  </a:lnTo>
                  <a:lnTo>
                    <a:pt x="276" y="50"/>
                  </a:lnTo>
                  <a:lnTo>
                    <a:pt x="276" y="48"/>
                  </a:lnTo>
                  <a:lnTo>
                    <a:pt x="274" y="48"/>
                  </a:lnTo>
                  <a:lnTo>
                    <a:pt x="274" y="46"/>
                  </a:lnTo>
                  <a:lnTo>
                    <a:pt x="272" y="46"/>
                  </a:lnTo>
                  <a:lnTo>
                    <a:pt x="272" y="45"/>
                  </a:lnTo>
                  <a:lnTo>
                    <a:pt x="272" y="43"/>
                  </a:lnTo>
                  <a:lnTo>
                    <a:pt x="272" y="41"/>
                  </a:lnTo>
                  <a:lnTo>
                    <a:pt x="274" y="41"/>
                  </a:lnTo>
                  <a:lnTo>
                    <a:pt x="272" y="41"/>
                  </a:lnTo>
                  <a:lnTo>
                    <a:pt x="272" y="39"/>
                  </a:lnTo>
                  <a:lnTo>
                    <a:pt x="274" y="39"/>
                  </a:lnTo>
                  <a:lnTo>
                    <a:pt x="274" y="37"/>
                  </a:lnTo>
                  <a:lnTo>
                    <a:pt x="276" y="37"/>
                  </a:lnTo>
                  <a:lnTo>
                    <a:pt x="276" y="39"/>
                  </a:lnTo>
                  <a:lnTo>
                    <a:pt x="278" y="39"/>
                  </a:lnTo>
                  <a:lnTo>
                    <a:pt x="278" y="41"/>
                  </a:lnTo>
                  <a:lnTo>
                    <a:pt x="280" y="41"/>
                  </a:lnTo>
                  <a:lnTo>
                    <a:pt x="282" y="41"/>
                  </a:lnTo>
                  <a:lnTo>
                    <a:pt x="284" y="41"/>
                  </a:lnTo>
                  <a:lnTo>
                    <a:pt x="284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90" y="39"/>
                  </a:lnTo>
                  <a:lnTo>
                    <a:pt x="290" y="37"/>
                  </a:lnTo>
                  <a:lnTo>
                    <a:pt x="290" y="35"/>
                  </a:lnTo>
                  <a:lnTo>
                    <a:pt x="292" y="35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5" y="33"/>
                  </a:lnTo>
                  <a:lnTo>
                    <a:pt x="297" y="33"/>
                  </a:lnTo>
                  <a:lnTo>
                    <a:pt x="297" y="31"/>
                  </a:lnTo>
                  <a:lnTo>
                    <a:pt x="299" y="31"/>
                  </a:lnTo>
                  <a:lnTo>
                    <a:pt x="301" y="31"/>
                  </a:lnTo>
                  <a:lnTo>
                    <a:pt x="301" y="33"/>
                  </a:lnTo>
                  <a:lnTo>
                    <a:pt x="303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3" y="33"/>
                  </a:lnTo>
                  <a:lnTo>
                    <a:pt x="313" y="35"/>
                  </a:lnTo>
                  <a:lnTo>
                    <a:pt x="315" y="35"/>
                  </a:lnTo>
                  <a:lnTo>
                    <a:pt x="317" y="35"/>
                  </a:lnTo>
                  <a:lnTo>
                    <a:pt x="318" y="35"/>
                  </a:lnTo>
                  <a:lnTo>
                    <a:pt x="318" y="37"/>
                  </a:lnTo>
                  <a:lnTo>
                    <a:pt x="320" y="37"/>
                  </a:lnTo>
                  <a:lnTo>
                    <a:pt x="322" y="37"/>
                  </a:lnTo>
                  <a:lnTo>
                    <a:pt x="324" y="39"/>
                  </a:lnTo>
                  <a:lnTo>
                    <a:pt x="326" y="39"/>
                  </a:lnTo>
                  <a:lnTo>
                    <a:pt x="328" y="39"/>
                  </a:lnTo>
                  <a:lnTo>
                    <a:pt x="328" y="37"/>
                  </a:lnTo>
                  <a:lnTo>
                    <a:pt x="328" y="35"/>
                  </a:lnTo>
                  <a:lnTo>
                    <a:pt x="328" y="33"/>
                  </a:lnTo>
                  <a:lnTo>
                    <a:pt x="328" y="31"/>
                  </a:lnTo>
                  <a:lnTo>
                    <a:pt x="330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1"/>
                  </a:lnTo>
                  <a:lnTo>
                    <a:pt x="336" y="31"/>
                  </a:lnTo>
                  <a:lnTo>
                    <a:pt x="336" y="33"/>
                  </a:lnTo>
                  <a:lnTo>
                    <a:pt x="336" y="35"/>
                  </a:lnTo>
                  <a:lnTo>
                    <a:pt x="338" y="35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40" y="39"/>
                  </a:lnTo>
                  <a:lnTo>
                    <a:pt x="340" y="37"/>
                  </a:lnTo>
                  <a:lnTo>
                    <a:pt x="340" y="35"/>
                  </a:lnTo>
                  <a:lnTo>
                    <a:pt x="342" y="35"/>
                  </a:lnTo>
                  <a:lnTo>
                    <a:pt x="342" y="33"/>
                  </a:lnTo>
                  <a:lnTo>
                    <a:pt x="343" y="33"/>
                  </a:lnTo>
                  <a:lnTo>
                    <a:pt x="345" y="33"/>
                  </a:lnTo>
                  <a:lnTo>
                    <a:pt x="347" y="33"/>
                  </a:lnTo>
                  <a:lnTo>
                    <a:pt x="347" y="31"/>
                  </a:lnTo>
                  <a:lnTo>
                    <a:pt x="349" y="31"/>
                  </a:lnTo>
                  <a:lnTo>
                    <a:pt x="351" y="31"/>
                  </a:lnTo>
                  <a:lnTo>
                    <a:pt x="351" y="29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5" y="33"/>
                  </a:lnTo>
                  <a:lnTo>
                    <a:pt x="357" y="33"/>
                  </a:lnTo>
                  <a:lnTo>
                    <a:pt x="359" y="33"/>
                  </a:lnTo>
                  <a:lnTo>
                    <a:pt x="359" y="35"/>
                  </a:lnTo>
                  <a:lnTo>
                    <a:pt x="361" y="35"/>
                  </a:lnTo>
                  <a:lnTo>
                    <a:pt x="361" y="37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3" y="33"/>
                  </a:lnTo>
                  <a:lnTo>
                    <a:pt x="363" y="31"/>
                  </a:lnTo>
                  <a:lnTo>
                    <a:pt x="361" y="31"/>
                  </a:lnTo>
                  <a:lnTo>
                    <a:pt x="363" y="31"/>
                  </a:lnTo>
                  <a:lnTo>
                    <a:pt x="363" y="29"/>
                  </a:lnTo>
                  <a:lnTo>
                    <a:pt x="365" y="29"/>
                  </a:lnTo>
                  <a:lnTo>
                    <a:pt x="367" y="29"/>
                  </a:lnTo>
                  <a:lnTo>
                    <a:pt x="367" y="31"/>
                  </a:lnTo>
                  <a:lnTo>
                    <a:pt x="367" y="33"/>
                  </a:lnTo>
                  <a:lnTo>
                    <a:pt x="368" y="33"/>
                  </a:lnTo>
                  <a:lnTo>
                    <a:pt x="370" y="33"/>
                  </a:lnTo>
                  <a:lnTo>
                    <a:pt x="370" y="35"/>
                  </a:lnTo>
                  <a:lnTo>
                    <a:pt x="370" y="33"/>
                  </a:lnTo>
                  <a:lnTo>
                    <a:pt x="372" y="33"/>
                  </a:lnTo>
                  <a:lnTo>
                    <a:pt x="372" y="35"/>
                  </a:lnTo>
                  <a:lnTo>
                    <a:pt x="374" y="35"/>
                  </a:lnTo>
                  <a:lnTo>
                    <a:pt x="376" y="35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78" y="39"/>
                  </a:lnTo>
                  <a:lnTo>
                    <a:pt x="376" y="39"/>
                  </a:lnTo>
                  <a:lnTo>
                    <a:pt x="378" y="41"/>
                  </a:lnTo>
                  <a:lnTo>
                    <a:pt x="376" y="41"/>
                  </a:lnTo>
                  <a:lnTo>
                    <a:pt x="376" y="43"/>
                  </a:lnTo>
                  <a:lnTo>
                    <a:pt x="378" y="43"/>
                  </a:lnTo>
                  <a:lnTo>
                    <a:pt x="376" y="45"/>
                  </a:lnTo>
                  <a:lnTo>
                    <a:pt x="378" y="45"/>
                  </a:lnTo>
                  <a:lnTo>
                    <a:pt x="376" y="45"/>
                  </a:lnTo>
                  <a:lnTo>
                    <a:pt x="376" y="46"/>
                  </a:lnTo>
                  <a:lnTo>
                    <a:pt x="378" y="46"/>
                  </a:lnTo>
                  <a:lnTo>
                    <a:pt x="376" y="48"/>
                  </a:lnTo>
                  <a:lnTo>
                    <a:pt x="376" y="50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4" y="54"/>
                  </a:lnTo>
                  <a:lnTo>
                    <a:pt x="372" y="54"/>
                  </a:lnTo>
                  <a:lnTo>
                    <a:pt x="372" y="56"/>
                  </a:lnTo>
                  <a:lnTo>
                    <a:pt x="370" y="56"/>
                  </a:lnTo>
                  <a:lnTo>
                    <a:pt x="372" y="56"/>
                  </a:lnTo>
                  <a:lnTo>
                    <a:pt x="372" y="58"/>
                  </a:lnTo>
                  <a:lnTo>
                    <a:pt x="372" y="60"/>
                  </a:lnTo>
                  <a:lnTo>
                    <a:pt x="372" y="62"/>
                  </a:lnTo>
                  <a:lnTo>
                    <a:pt x="372" y="64"/>
                  </a:lnTo>
                  <a:lnTo>
                    <a:pt x="372" y="66"/>
                  </a:lnTo>
                  <a:lnTo>
                    <a:pt x="370" y="66"/>
                  </a:lnTo>
                  <a:lnTo>
                    <a:pt x="370" y="68"/>
                  </a:lnTo>
                  <a:lnTo>
                    <a:pt x="368" y="68"/>
                  </a:lnTo>
                  <a:lnTo>
                    <a:pt x="368" y="69"/>
                  </a:lnTo>
                  <a:lnTo>
                    <a:pt x="368" y="71"/>
                  </a:lnTo>
                  <a:lnTo>
                    <a:pt x="368" y="73"/>
                  </a:lnTo>
                  <a:lnTo>
                    <a:pt x="370" y="73"/>
                  </a:lnTo>
                  <a:lnTo>
                    <a:pt x="370" y="75"/>
                  </a:lnTo>
                  <a:lnTo>
                    <a:pt x="368" y="75"/>
                  </a:lnTo>
                  <a:lnTo>
                    <a:pt x="368" y="77"/>
                  </a:lnTo>
                  <a:lnTo>
                    <a:pt x="368" y="79"/>
                  </a:lnTo>
                  <a:lnTo>
                    <a:pt x="368" y="81"/>
                  </a:lnTo>
                  <a:lnTo>
                    <a:pt x="370" y="81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2" y="87"/>
                  </a:lnTo>
                  <a:lnTo>
                    <a:pt x="370" y="89"/>
                  </a:lnTo>
                  <a:lnTo>
                    <a:pt x="370" y="91"/>
                  </a:lnTo>
                  <a:lnTo>
                    <a:pt x="368" y="93"/>
                  </a:lnTo>
                  <a:lnTo>
                    <a:pt x="368" y="94"/>
                  </a:lnTo>
                  <a:lnTo>
                    <a:pt x="370" y="94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8" y="98"/>
                  </a:lnTo>
                  <a:lnTo>
                    <a:pt x="367" y="98"/>
                  </a:lnTo>
                  <a:lnTo>
                    <a:pt x="367" y="100"/>
                  </a:lnTo>
                  <a:lnTo>
                    <a:pt x="367" y="102"/>
                  </a:lnTo>
                  <a:lnTo>
                    <a:pt x="367" y="104"/>
                  </a:lnTo>
                  <a:lnTo>
                    <a:pt x="367" y="106"/>
                  </a:lnTo>
                  <a:lnTo>
                    <a:pt x="367" y="108"/>
                  </a:lnTo>
                  <a:lnTo>
                    <a:pt x="365" y="108"/>
                  </a:lnTo>
                  <a:lnTo>
                    <a:pt x="365" y="110"/>
                  </a:lnTo>
                  <a:lnTo>
                    <a:pt x="365" y="112"/>
                  </a:lnTo>
                  <a:lnTo>
                    <a:pt x="365" y="114"/>
                  </a:lnTo>
                  <a:lnTo>
                    <a:pt x="365" y="116"/>
                  </a:lnTo>
                  <a:lnTo>
                    <a:pt x="367" y="116"/>
                  </a:lnTo>
                  <a:lnTo>
                    <a:pt x="367" y="117"/>
                  </a:lnTo>
                  <a:lnTo>
                    <a:pt x="368" y="117"/>
                  </a:lnTo>
                  <a:lnTo>
                    <a:pt x="367" y="117"/>
                  </a:lnTo>
                  <a:lnTo>
                    <a:pt x="367" y="119"/>
                  </a:lnTo>
                  <a:lnTo>
                    <a:pt x="365" y="119"/>
                  </a:lnTo>
                  <a:lnTo>
                    <a:pt x="365" y="121"/>
                  </a:lnTo>
                  <a:lnTo>
                    <a:pt x="365" y="123"/>
                  </a:lnTo>
                  <a:lnTo>
                    <a:pt x="365" y="125"/>
                  </a:lnTo>
                  <a:lnTo>
                    <a:pt x="367" y="125"/>
                  </a:lnTo>
                  <a:lnTo>
                    <a:pt x="367" y="127"/>
                  </a:lnTo>
                  <a:lnTo>
                    <a:pt x="365" y="127"/>
                  </a:lnTo>
                  <a:lnTo>
                    <a:pt x="365" y="129"/>
                  </a:lnTo>
                  <a:lnTo>
                    <a:pt x="367" y="129"/>
                  </a:lnTo>
                  <a:lnTo>
                    <a:pt x="367" y="131"/>
                  </a:lnTo>
                  <a:lnTo>
                    <a:pt x="367" y="133"/>
                  </a:lnTo>
                  <a:lnTo>
                    <a:pt x="367" y="135"/>
                  </a:lnTo>
                  <a:lnTo>
                    <a:pt x="367" y="133"/>
                  </a:lnTo>
                  <a:lnTo>
                    <a:pt x="365" y="133"/>
                  </a:lnTo>
                  <a:lnTo>
                    <a:pt x="365" y="135"/>
                  </a:lnTo>
                  <a:lnTo>
                    <a:pt x="367" y="135"/>
                  </a:lnTo>
                  <a:lnTo>
                    <a:pt x="367" y="137"/>
                  </a:lnTo>
                  <a:lnTo>
                    <a:pt x="368" y="137"/>
                  </a:lnTo>
                  <a:lnTo>
                    <a:pt x="368" y="139"/>
                  </a:lnTo>
                  <a:lnTo>
                    <a:pt x="368" y="141"/>
                  </a:lnTo>
                  <a:lnTo>
                    <a:pt x="370" y="142"/>
                  </a:lnTo>
                  <a:lnTo>
                    <a:pt x="370" y="144"/>
                  </a:lnTo>
                  <a:lnTo>
                    <a:pt x="370" y="146"/>
                  </a:lnTo>
                  <a:lnTo>
                    <a:pt x="370" y="148"/>
                  </a:lnTo>
                  <a:lnTo>
                    <a:pt x="368" y="148"/>
                  </a:lnTo>
                  <a:lnTo>
                    <a:pt x="367" y="148"/>
                  </a:lnTo>
                  <a:lnTo>
                    <a:pt x="367" y="146"/>
                  </a:lnTo>
                  <a:lnTo>
                    <a:pt x="367" y="144"/>
                  </a:lnTo>
                  <a:lnTo>
                    <a:pt x="365" y="144"/>
                  </a:lnTo>
                  <a:lnTo>
                    <a:pt x="363" y="144"/>
                  </a:lnTo>
                  <a:lnTo>
                    <a:pt x="363" y="146"/>
                  </a:lnTo>
                  <a:lnTo>
                    <a:pt x="365" y="148"/>
                  </a:lnTo>
                  <a:lnTo>
                    <a:pt x="365" y="150"/>
                  </a:lnTo>
                  <a:lnTo>
                    <a:pt x="367" y="150"/>
                  </a:lnTo>
                  <a:lnTo>
                    <a:pt x="367" y="152"/>
                  </a:lnTo>
                  <a:lnTo>
                    <a:pt x="368" y="152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7" y="156"/>
                  </a:lnTo>
                  <a:lnTo>
                    <a:pt x="368" y="156"/>
                  </a:lnTo>
                  <a:lnTo>
                    <a:pt x="368" y="158"/>
                  </a:lnTo>
                  <a:lnTo>
                    <a:pt x="367" y="158"/>
                  </a:lnTo>
                  <a:lnTo>
                    <a:pt x="365" y="158"/>
                  </a:lnTo>
                  <a:lnTo>
                    <a:pt x="363" y="158"/>
                  </a:lnTo>
                  <a:lnTo>
                    <a:pt x="363" y="160"/>
                  </a:lnTo>
                  <a:lnTo>
                    <a:pt x="363" y="162"/>
                  </a:lnTo>
                  <a:lnTo>
                    <a:pt x="363" y="164"/>
                  </a:lnTo>
                  <a:lnTo>
                    <a:pt x="365" y="164"/>
                  </a:lnTo>
                  <a:lnTo>
                    <a:pt x="365" y="165"/>
                  </a:lnTo>
                  <a:lnTo>
                    <a:pt x="363" y="165"/>
                  </a:lnTo>
                  <a:lnTo>
                    <a:pt x="365" y="165"/>
                  </a:lnTo>
                  <a:lnTo>
                    <a:pt x="365" y="167"/>
                  </a:lnTo>
                  <a:lnTo>
                    <a:pt x="363" y="167"/>
                  </a:lnTo>
                  <a:lnTo>
                    <a:pt x="363" y="165"/>
                  </a:lnTo>
                  <a:lnTo>
                    <a:pt x="363" y="164"/>
                  </a:lnTo>
                  <a:lnTo>
                    <a:pt x="361" y="164"/>
                  </a:lnTo>
                  <a:lnTo>
                    <a:pt x="361" y="165"/>
                  </a:lnTo>
                  <a:lnTo>
                    <a:pt x="359" y="165"/>
                  </a:lnTo>
                  <a:lnTo>
                    <a:pt x="359" y="164"/>
                  </a:lnTo>
                  <a:lnTo>
                    <a:pt x="357" y="164"/>
                  </a:lnTo>
                  <a:lnTo>
                    <a:pt x="357" y="165"/>
                  </a:lnTo>
                  <a:lnTo>
                    <a:pt x="355" y="165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1" y="164"/>
                  </a:lnTo>
                  <a:lnTo>
                    <a:pt x="351" y="165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5"/>
                  </a:lnTo>
                  <a:lnTo>
                    <a:pt x="343" y="165"/>
                  </a:lnTo>
                  <a:lnTo>
                    <a:pt x="343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2"/>
                  </a:lnTo>
                  <a:lnTo>
                    <a:pt x="336" y="162"/>
                  </a:lnTo>
                  <a:lnTo>
                    <a:pt x="336" y="164"/>
                  </a:lnTo>
                  <a:lnTo>
                    <a:pt x="334" y="164"/>
                  </a:lnTo>
                  <a:lnTo>
                    <a:pt x="334" y="165"/>
                  </a:lnTo>
                  <a:lnTo>
                    <a:pt x="334" y="167"/>
                  </a:lnTo>
                  <a:lnTo>
                    <a:pt x="334" y="169"/>
                  </a:lnTo>
                  <a:lnTo>
                    <a:pt x="336" y="169"/>
                  </a:lnTo>
                  <a:lnTo>
                    <a:pt x="336" y="171"/>
                  </a:lnTo>
                  <a:lnTo>
                    <a:pt x="336" y="173"/>
                  </a:lnTo>
                  <a:lnTo>
                    <a:pt x="334" y="173"/>
                  </a:lnTo>
                  <a:lnTo>
                    <a:pt x="334" y="175"/>
                  </a:lnTo>
                  <a:lnTo>
                    <a:pt x="334" y="177"/>
                  </a:lnTo>
                  <a:lnTo>
                    <a:pt x="332" y="177"/>
                  </a:lnTo>
                  <a:lnTo>
                    <a:pt x="332" y="179"/>
                  </a:lnTo>
                  <a:lnTo>
                    <a:pt x="330" y="179"/>
                  </a:lnTo>
                  <a:lnTo>
                    <a:pt x="328" y="181"/>
                  </a:lnTo>
                  <a:lnTo>
                    <a:pt x="328" y="183"/>
                  </a:lnTo>
                  <a:lnTo>
                    <a:pt x="326" y="183"/>
                  </a:lnTo>
                  <a:lnTo>
                    <a:pt x="326" y="185"/>
                  </a:lnTo>
                  <a:lnTo>
                    <a:pt x="326" y="187"/>
                  </a:lnTo>
                  <a:lnTo>
                    <a:pt x="326" y="185"/>
                  </a:lnTo>
                  <a:lnTo>
                    <a:pt x="324" y="185"/>
                  </a:lnTo>
                  <a:lnTo>
                    <a:pt x="324" y="187"/>
                  </a:lnTo>
                  <a:lnTo>
                    <a:pt x="326" y="187"/>
                  </a:lnTo>
                  <a:lnTo>
                    <a:pt x="326" y="189"/>
                  </a:lnTo>
                  <a:lnTo>
                    <a:pt x="328" y="189"/>
                  </a:lnTo>
                  <a:lnTo>
                    <a:pt x="326" y="189"/>
                  </a:lnTo>
                  <a:lnTo>
                    <a:pt x="326" y="190"/>
                  </a:lnTo>
                  <a:lnTo>
                    <a:pt x="328" y="190"/>
                  </a:lnTo>
                  <a:lnTo>
                    <a:pt x="328" y="192"/>
                  </a:lnTo>
                  <a:lnTo>
                    <a:pt x="330" y="192"/>
                  </a:lnTo>
                  <a:lnTo>
                    <a:pt x="330" y="194"/>
                  </a:lnTo>
                  <a:lnTo>
                    <a:pt x="330" y="196"/>
                  </a:lnTo>
                  <a:lnTo>
                    <a:pt x="330" y="198"/>
                  </a:lnTo>
                  <a:lnTo>
                    <a:pt x="330" y="200"/>
                  </a:lnTo>
                  <a:lnTo>
                    <a:pt x="330" y="202"/>
                  </a:lnTo>
                  <a:lnTo>
                    <a:pt x="330" y="204"/>
                  </a:lnTo>
                  <a:lnTo>
                    <a:pt x="330" y="206"/>
                  </a:lnTo>
                  <a:lnTo>
                    <a:pt x="328" y="206"/>
                  </a:lnTo>
                  <a:lnTo>
                    <a:pt x="328" y="208"/>
                  </a:lnTo>
                  <a:lnTo>
                    <a:pt x="330" y="208"/>
                  </a:lnTo>
                  <a:lnTo>
                    <a:pt x="330" y="210"/>
                  </a:lnTo>
                  <a:lnTo>
                    <a:pt x="330" y="212"/>
                  </a:lnTo>
                  <a:lnTo>
                    <a:pt x="328" y="212"/>
                  </a:lnTo>
                  <a:lnTo>
                    <a:pt x="328" y="210"/>
                  </a:lnTo>
                  <a:lnTo>
                    <a:pt x="326" y="210"/>
                  </a:lnTo>
                  <a:lnTo>
                    <a:pt x="324" y="208"/>
                  </a:lnTo>
                  <a:lnTo>
                    <a:pt x="324" y="206"/>
                  </a:lnTo>
                  <a:lnTo>
                    <a:pt x="322" y="206"/>
                  </a:lnTo>
                  <a:lnTo>
                    <a:pt x="322" y="204"/>
                  </a:lnTo>
                  <a:lnTo>
                    <a:pt x="322" y="206"/>
                  </a:lnTo>
                  <a:lnTo>
                    <a:pt x="320" y="206"/>
                  </a:lnTo>
                  <a:lnTo>
                    <a:pt x="320" y="204"/>
                  </a:lnTo>
                  <a:lnTo>
                    <a:pt x="320" y="206"/>
                  </a:lnTo>
                  <a:lnTo>
                    <a:pt x="318" y="206"/>
                  </a:lnTo>
                  <a:lnTo>
                    <a:pt x="317" y="204"/>
                  </a:lnTo>
                  <a:lnTo>
                    <a:pt x="317" y="206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5" y="206"/>
                  </a:lnTo>
                  <a:lnTo>
                    <a:pt x="315" y="208"/>
                  </a:lnTo>
                  <a:lnTo>
                    <a:pt x="313" y="206"/>
                  </a:lnTo>
                  <a:lnTo>
                    <a:pt x="313" y="208"/>
                  </a:lnTo>
                  <a:lnTo>
                    <a:pt x="313" y="206"/>
                  </a:lnTo>
                  <a:lnTo>
                    <a:pt x="311" y="206"/>
                  </a:lnTo>
                  <a:lnTo>
                    <a:pt x="311" y="208"/>
                  </a:lnTo>
                  <a:lnTo>
                    <a:pt x="309" y="208"/>
                  </a:lnTo>
                  <a:lnTo>
                    <a:pt x="307" y="208"/>
                  </a:lnTo>
                  <a:lnTo>
                    <a:pt x="305" y="208"/>
                  </a:lnTo>
                  <a:lnTo>
                    <a:pt x="305" y="206"/>
                  </a:lnTo>
                  <a:lnTo>
                    <a:pt x="305" y="208"/>
                  </a:lnTo>
                  <a:lnTo>
                    <a:pt x="303" y="208"/>
                  </a:lnTo>
                  <a:lnTo>
                    <a:pt x="303" y="206"/>
                  </a:lnTo>
                  <a:lnTo>
                    <a:pt x="303" y="204"/>
                  </a:lnTo>
                  <a:lnTo>
                    <a:pt x="303" y="202"/>
                  </a:lnTo>
                  <a:lnTo>
                    <a:pt x="301" y="202"/>
                  </a:lnTo>
                  <a:lnTo>
                    <a:pt x="301" y="200"/>
                  </a:lnTo>
                  <a:lnTo>
                    <a:pt x="299" y="200"/>
                  </a:lnTo>
                  <a:lnTo>
                    <a:pt x="299" y="198"/>
                  </a:lnTo>
                  <a:lnTo>
                    <a:pt x="299" y="196"/>
                  </a:lnTo>
                  <a:lnTo>
                    <a:pt x="299" y="194"/>
                  </a:lnTo>
                  <a:lnTo>
                    <a:pt x="299" y="192"/>
                  </a:lnTo>
                  <a:lnTo>
                    <a:pt x="297" y="192"/>
                  </a:lnTo>
                  <a:lnTo>
                    <a:pt x="297" y="190"/>
                  </a:lnTo>
                  <a:lnTo>
                    <a:pt x="297" y="189"/>
                  </a:lnTo>
                  <a:lnTo>
                    <a:pt x="297" y="187"/>
                  </a:lnTo>
                  <a:lnTo>
                    <a:pt x="297" y="185"/>
                  </a:lnTo>
                  <a:lnTo>
                    <a:pt x="299" y="185"/>
                  </a:lnTo>
                  <a:lnTo>
                    <a:pt x="301" y="185"/>
                  </a:lnTo>
                  <a:lnTo>
                    <a:pt x="299" y="185"/>
                  </a:lnTo>
                  <a:lnTo>
                    <a:pt x="299" y="183"/>
                  </a:lnTo>
                  <a:lnTo>
                    <a:pt x="299" y="181"/>
                  </a:lnTo>
                  <a:lnTo>
                    <a:pt x="297" y="179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2" y="175"/>
                  </a:lnTo>
                  <a:lnTo>
                    <a:pt x="290" y="175"/>
                  </a:lnTo>
                  <a:lnTo>
                    <a:pt x="288" y="175"/>
                  </a:lnTo>
                  <a:lnTo>
                    <a:pt x="288" y="177"/>
                  </a:lnTo>
                  <a:lnTo>
                    <a:pt x="286" y="177"/>
                  </a:lnTo>
                  <a:lnTo>
                    <a:pt x="286" y="179"/>
                  </a:lnTo>
                  <a:lnTo>
                    <a:pt x="286" y="181"/>
                  </a:lnTo>
                  <a:lnTo>
                    <a:pt x="284" y="181"/>
                  </a:lnTo>
                  <a:lnTo>
                    <a:pt x="284" y="179"/>
                  </a:lnTo>
                  <a:lnTo>
                    <a:pt x="282" y="179"/>
                  </a:lnTo>
                  <a:lnTo>
                    <a:pt x="282" y="177"/>
                  </a:lnTo>
                  <a:lnTo>
                    <a:pt x="282" y="179"/>
                  </a:lnTo>
                  <a:lnTo>
                    <a:pt x="280" y="179"/>
                  </a:lnTo>
                  <a:lnTo>
                    <a:pt x="278" y="179"/>
                  </a:lnTo>
                  <a:lnTo>
                    <a:pt x="276" y="179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4" y="185"/>
                  </a:lnTo>
                  <a:lnTo>
                    <a:pt x="272" y="185"/>
                  </a:lnTo>
                  <a:lnTo>
                    <a:pt x="272" y="187"/>
                  </a:lnTo>
                  <a:lnTo>
                    <a:pt x="272" y="189"/>
                  </a:lnTo>
                  <a:lnTo>
                    <a:pt x="270" y="189"/>
                  </a:lnTo>
                  <a:lnTo>
                    <a:pt x="270" y="190"/>
                  </a:lnTo>
                  <a:lnTo>
                    <a:pt x="269" y="190"/>
                  </a:lnTo>
                  <a:lnTo>
                    <a:pt x="267" y="190"/>
                  </a:lnTo>
                  <a:lnTo>
                    <a:pt x="265" y="190"/>
                  </a:lnTo>
                  <a:lnTo>
                    <a:pt x="265" y="189"/>
                  </a:lnTo>
                  <a:lnTo>
                    <a:pt x="263" y="189"/>
                  </a:lnTo>
                  <a:lnTo>
                    <a:pt x="263" y="190"/>
                  </a:lnTo>
                  <a:lnTo>
                    <a:pt x="261" y="190"/>
                  </a:lnTo>
                  <a:lnTo>
                    <a:pt x="261" y="192"/>
                  </a:lnTo>
                  <a:lnTo>
                    <a:pt x="259" y="192"/>
                  </a:lnTo>
                  <a:lnTo>
                    <a:pt x="257" y="192"/>
                  </a:lnTo>
                  <a:lnTo>
                    <a:pt x="255" y="192"/>
                  </a:lnTo>
                  <a:lnTo>
                    <a:pt x="253" y="192"/>
                  </a:lnTo>
                  <a:lnTo>
                    <a:pt x="251" y="192"/>
                  </a:lnTo>
                  <a:lnTo>
                    <a:pt x="251" y="194"/>
                  </a:lnTo>
                  <a:lnTo>
                    <a:pt x="249" y="194"/>
                  </a:lnTo>
                  <a:lnTo>
                    <a:pt x="249" y="196"/>
                  </a:lnTo>
                  <a:lnTo>
                    <a:pt x="247" y="196"/>
                  </a:lnTo>
                  <a:lnTo>
                    <a:pt x="247" y="198"/>
                  </a:lnTo>
                  <a:lnTo>
                    <a:pt x="245" y="198"/>
                  </a:lnTo>
                  <a:lnTo>
                    <a:pt x="245" y="200"/>
                  </a:lnTo>
                  <a:lnTo>
                    <a:pt x="245" y="202"/>
                  </a:lnTo>
                  <a:lnTo>
                    <a:pt x="247" y="202"/>
                  </a:lnTo>
                  <a:lnTo>
                    <a:pt x="247" y="204"/>
                  </a:lnTo>
                  <a:lnTo>
                    <a:pt x="245" y="204"/>
                  </a:lnTo>
                  <a:lnTo>
                    <a:pt x="245" y="206"/>
                  </a:lnTo>
                  <a:lnTo>
                    <a:pt x="245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0" y="210"/>
                  </a:lnTo>
                  <a:lnTo>
                    <a:pt x="238" y="210"/>
                  </a:lnTo>
                  <a:lnTo>
                    <a:pt x="238" y="212"/>
                  </a:lnTo>
                  <a:lnTo>
                    <a:pt x="236" y="212"/>
                  </a:lnTo>
                  <a:lnTo>
                    <a:pt x="234" y="210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0" y="210"/>
                  </a:lnTo>
                  <a:lnTo>
                    <a:pt x="228" y="210"/>
                  </a:lnTo>
                  <a:lnTo>
                    <a:pt x="228" y="212"/>
                  </a:lnTo>
                  <a:lnTo>
                    <a:pt x="230" y="212"/>
                  </a:lnTo>
                  <a:lnTo>
                    <a:pt x="230" y="213"/>
                  </a:lnTo>
                  <a:lnTo>
                    <a:pt x="228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17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2" y="217"/>
                  </a:lnTo>
                  <a:lnTo>
                    <a:pt x="221" y="217"/>
                  </a:lnTo>
                  <a:lnTo>
                    <a:pt x="219" y="217"/>
                  </a:lnTo>
                  <a:lnTo>
                    <a:pt x="219" y="215"/>
                  </a:lnTo>
                  <a:lnTo>
                    <a:pt x="217" y="215"/>
                  </a:lnTo>
                  <a:lnTo>
                    <a:pt x="217" y="213"/>
                  </a:lnTo>
                  <a:lnTo>
                    <a:pt x="215" y="213"/>
                  </a:lnTo>
                  <a:lnTo>
                    <a:pt x="215" y="212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1" y="213"/>
                  </a:lnTo>
                  <a:lnTo>
                    <a:pt x="211" y="215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5" y="215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3" y="212"/>
                  </a:lnTo>
                  <a:lnTo>
                    <a:pt x="203" y="210"/>
                  </a:lnTo>
                  <a:lnTo>
                    <a:pt x="203" y="208"/>
                  </a:lnTo>
                  <a:lnTo>
                    <a:pt x="201" y="208"/>
                  </a:lnTo>
                  <a:lnTo>
                    <a:pt x="201" y="206"/>
                  </a:lnTo>
                  <a:lnTo>
                    <a:pt x="199" y="206"/>
                  </a:lnTo>
                  <a:lnTo>
                    <a:pt x="197" y="206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6" y="206"/>
                  </a:lnTo>
                  <a:lnTo>
                    <a:pt x="196" y="204"/>
                  </a:lnTo>
                  <a:lnTo>
                    <a:pt x="196" y="202"/>
                  </a:lnTo>
                  <a:lnTo>
                    <a:pt x="194" y="200"/>
                  </a:lnTo>
                  <a:lnTo>
                    <a:pt x="194" y="198"/>
                  </a:lnTo>
                  <a:lnTo>
                    <a:pt x="192" y="198"/>
                  </a:lnTo>
                  <a:lnTo>
                    <a:pt x="192" y="196"/>
                  </a:lnTo>
                  <a:lnTo>
                    <a:pt x="190" y="196"/>
                  </a:lnTo>
                  <a:lnTo>
                    <a:pt x="188" y="194"/>
                  </a:lnTo>
                  <a:lnTo>
                    <a:pt x="186" y="194"/>
                  </a:lnTo>
                  <a:lnTo>
                    <a:pt x="186" y="192"/>
                  </a:lnTo>
                  <a:lnTo>
                    <a:pt x="184" y="190"/>
                  </a:lnTo>
                  <a:lnTo>
                    <a:pt x="182" y="189"/>
                  </a:lnTo>
                  <a:lnTo>
                    <a:pt x="182" y="190"/>
                  </a:lnTo>
                  <a:lnTo>
                    <a:pt x="180" y="189"/>
                  </a:lnTo>
                  <a:lnTo>
                    <a:pt x="178" y="189"/>
                  </a:lnTo>
                  <a:lnTo>
                    <a:pt x="178" y="187"/>
                  </a:lnTo>
                  <a:lnTo>
                    <a:pt x="176" y="187"/>
                  </a:lnTo>
                  <a:lnTo>
                    <a:pt x="174" y="187"/>
                  </a:lnTo>
                  <a:lnTo>
                    <a:pt x="174" y="185"/>
                  </a:lnTo>
                  <a:lnTo>
                    <a:pt x="174" y="183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9" y="179"/>
                  </a:lnTo>
                  <a:lnTo>
                    <a:pt x="167" y="177"/>
                  </a:lnTo>
                  <a:lnTo>
                    <a:pt x="167" y="175"/>
                  </a:lnTo>
                  <a:lnTo>
                    <a:pt x="167" y="173"/>
                  </a:lnTo>
                  <a:lnTo>
                    <a:pt x="167" y="171"/>
                  </a:lnTo>
                  <a:lnTo>
                    <a:pt x="165" y="169"/>
                  </a:lnTo>
                  <a:lnTo>
                    <a:pt x="163" y="169"/>
                  </a:lnTo>
                  <a:lnTo>
                    <a:pt x="161" y="169"/>
                  </a:lnTo>
                  <a:lnTo>
                    <a:pt x="161" y="167"/>
                  </a:lnTo>
                  <a:lnTo>
                    <a:pt x="161" y="165"/>
                  </a:lnTo>
                  <a:lnTo>
                    <a:pt x="159" y="165"/>
                  </a:lnTo>
                  <a:lnTo>
                    <a:pt x="159" y="164"/>
                  </a:lnTo>
                  <a:lnTo>
                    <a:pt x="159" y="162"/>
                  </a:lnTo>
                  <a:lnTo>
                    <a:pt x="159" y="160"/>
                  </a:lnTo>
                  <a:lnTo>
                    <a:pt x="157" y="158"/>
                  </a:lnTo>
                  <a:lnTo>
                    <a:pt x="157" y="156"/>
                  </a:lnTo>
                  <a:lnTo>
                    <a:pt x="155" y="156"/>
                  </a:lnTo>
                  <a:lnTo>
                    <a:pt x="155" y="158"/>
                  </a:lnTo>
                  <a:lnTo>
                    <a:pt x="153" y="158"/>
                  </a:lnTo>
                  <a:lnTo>
                    <a:pt x="151" y="158"/>
                  </a:lnTo>
                  <a:lnTo>
                    <a:pt x="151" y="156"/>
                  </a:lnTo>
                  <a:lnTo>
                    <a:pt x="153" y="156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47" y="156"/>
                  </a:lnTo>
                  <a:lnTo>
                    <a:pt x="147" y="158"/>
                  </a:lnTo>
                  <a:lnTo>
                    <a:pt x="149" y="158"/>
                  </a:lnTo>
                  <a:lnTo>
                    <a:pt x="147" y="158"/>
                  </a:lnTo>
                  <a:lnTo>
                    <a:pt x="147" y="160"/>
                  </a:lnTo>
                  <a:lnTo>
                    <a:pt x="147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4" y="164"/>
                  </a:lnTo>
                  <a:lnTo>
                    <a:pt x="142" y="164"/>
                  </a:lnTo>
                  <a:lnTo>
                    <a:pt x="142" y="165"/>
                  </a:lnTo>
                  <a:lnTo>
                    <a:pt x="140" y="167"/>
                  </a:lnTo>
                  <a:lnTo>
                    <a:pt x="138" y="167"/>
                  </a:lnTo>
                  <a:lnTo>
                    <a:pt x="138" y="169"/>
                  </a:lnTo>
                  <a:lnTo>
                    <a:pt x="136" y="169"/>
                  </a:lnTo>
                  <a:lnTo>
                    <a:pt x="134" y="169"/>
                  </a:lnTo>
                  <a:lnTo>
                    <a:pt x="132" y="169"/>
                  </a:lnTo>
                  <a:lnTo>
                    <a:pt x="132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28" y="171"/>
                  </a:lnTo>
                  <a:lnTo>
                    <a:pt x="126" y="169"/>
                  </a:lnTo>
                  <a:lnTo>
                    <a:pt x="124" y="169"/>
                  </a:lnTo>
                  <a:lnTo>
                    <a:pt x="123" y="169"/>
                  </a:lnTo>
                  <a:lnTo>
                    <a:pt x="121" y="167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5"/>
                  </a:lnTo>
                  <a:lnTo>
                    <a:pt x="115" y="165"/>
                  </a:lnTo>
                  <a:lnTo>
                    <a:pt x="115" y="167"/>
                  </a:lnTo>
                  <a:lnTo>
                    <a:pt x="113" y="169"/>
                  </a:lnTo>
                  <a:lnTo>
                    <a:pt x="113" y="167"/>
                  </a:lnTo>
                  <a:lnTo>
                    <a:pt x="111" y="167"/>
                  </a:lnTo>
                  <a:lnTo>
                    <a:pt x="113" y="169"/>
                  </a:lnTo>
                  <a:lnTo>
                    <a:pt x="111" y="169"/>
                  </a:lnTo>
                  <a:lnTo>
                    <a:pt x="111" y="171"/>
                  </a:lnTo>
                  <a:lnTo>
                    <a:pt x="109" y="171"/>
                  </a:lnTo>
                  <a:lnTo>
                    <a:pt x="109" y="173"/>
                  </a:lnTo>
                  <a:lnTo>
                    <a:pt x="107" y="173"/>
                  </a:lnTo>
                  <a:lnTo>
                    <a:pt x="105" y="173"/>
                  </a:lnTo>
                  <a:lnTo>
                    <a:pt x="105" y="175"/>
                  </a:lnTo>
                  <a:lnTo>
                    <a:pt x="103" y="175"/>
                  </a:lnTo>
                  <a:lnTo>
                    <a:pt x="105" y="175"/>
                  </a:lnTo>
                  <a:lnTo>
                    <a:pt x="105" y="177"/>
                  </a:lnTo>
                  <a:lnTo>
                    <a:pt x="103" y="177"/>
                  </a:lnTo>
                  <a:lnTo>
                    <a:pt x="103" y="179"/>
                  </a:lnTo>
                  <a:lnTo>
                    <a:pt x="103" y="181"/>
                  </a:lnTo>
                  <a:lnTo>
                    <a:pt x="105" y="181"/>
                  </a:lnTo>
                  <a:lnTo>
                    <a:pt x="103" y="181"/>
                  </a:lnTo>
                  <a:lnTo>
                    <a:pt x="103" y="183"/>
                  </a:lnTo>
                  <a:lnTo>
                    <a:pt x="101" y="183"/>
                  </a:lnTo>
                  <a:lnTo>
                    <a:pt x="99" y="183"/>
                  </a:lnTo>
                  <a:lnTo>
                    <a:pt x="99" y="185"/>
                  </a:lnTo>
                  <a:lnTo>
                    <a:pt x="98" y="185"/>
                  </a:lnTo>
                  <a:lnTo>
                    <a:pt x="99" y="185"/>
                  </a:lnTo>
                  <a:lnTo>
                    <a:pt x="99" y="187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9" y="189"/>
                  </a:lnTo>
                  <a:lnTo>
                    <a:pt x="101" y="189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9" y="192"/>
                  </a:lnTo>
                  <a:lnTo>
                    <a:pt x="99" y="194"/>
                  </a:lnTo>
                  <a:lnTo>
                    <a:pt x="101" y="194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3" y="198"/>
                  </a:lnTo>
                  <a:lnTo>
                    <a:pt x="103" y="200"/>
                  </a:lnTo>
                  <a:lnTo>
                    <a:pt x="101" y="200"/>
                  </a:lnTo>
                  <a:lnTo>
                    <a:pt x="101" y="202"/>
                  </a:lnTo>
                  <a:lnTo>
                    <a:pt x="99" y="202"/>
                  </a:lnTo>
                  <a:lnTo>
                    <a:pt x="99" y="204"/>
                  </a:lnTo>
                  <a:lnTo>
                    <a:pt x="99" y="202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202"/>
                  </a:lnTo>
                  <a:lnTo>
                    <a:pt x="96" y="202"/>
                  </a:lnTo>
                  <a:lnTo>
                    <a:pt x="94" y="202"/>
                  </a:lnTo>
                  <a:lnTo>
                    <a:pt x="94" y="204"/>
                  </a:lnTo>
                  <a:lnTo>
                    <a:pt x="92" y="204"/>
                  </a:lnTo>
                  <a:lnTo>
                    <a:pt x="92" y="206"/>
                  </a:lnTo>
                  <a:lnTo>
                    <a:pt x="90" y="206"/>
                  </a:lnTo>
                  <a:lnTo>
                    <a:pt x="90" y="208"/>
                  </a:lnTo>
                  <a:lnTo>
                    <a:pt x="90" y="210"/>
                  </a:lnTo>
                  <a:lnTo>
                    <a:pt x="88" y="210"/>
                  </a:lnTo>
                  <a:lnTo>
                    <a:pt x="88" y="208"/>
                  </a:lnTo>
                  <a:lnTo>
                    <a:pt x="86" y="210"/>
                  </a:lnTo>
                  <a:lnTo>
                    <a:pt x="88" y="210"/>
                  </a:lnTo>
                  <a:lnTo>
                    <a:pt x="88" y="212"/>
                  </a:lnTo>
                  <a:lnTo>
                    <a:pt x="86" y="212"/>
                  </a:lnTo>
                  <a:lnTo>
                    <a:pt x="86" y="213"/>
                  </a:lnTo>
                  <a:lnTo>
                    <a:pt x="84" y="213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3"/>
                  </a:lnTo>
                  <a:lnTo>
                    <a:pt x="80" y="213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3"/>
                  </a:lnTo>
                  <a:lnTo>
                    <a:pt x="76" y="213"/>
                  </a:lnTo>
                  <a:lnTo>
                    <a:pt x="74" y="212"/>
                  </a:lnTo>
                  <a:lnTo>
                    <a:pt x="73" y="210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1" y="210"/>
                  </a:lnTo>
                  <a:lnTo>
                    <a:pt x="69" y="210"/>
                  </a:lnTo>
                  <a:lnTo>
                    <a:pt x="69" y="212"/>
                  </a:lnTo>
                  <a:lnTo>
                    <a:pt x="67" y="212"/>
                  </a:lnTo>
                  <a:lnTo>
                    <a:pt x="65" y="212"/>
                  </a:lnTo>
                  <a:lnTo>
                    <a:pt x="63" y="212"/>
                  </a:lnTo>
                  <a:lnTo>
                    <a:pt x="63" y="213"/>
                  </a:lnTo>
                  <a:lnTo>
                    <a:pt x="61" y="213"/>
                  </a:lnTo>
                  <a:lnTo>
                    <a:pt x="59" y="213"/>
                  </a:lnTo>
                  <a:lnTo>
                    <a:pt x="59" y="215"/>
                  </a:lnTo>
                  <a:lnTo>
                    <a:pt x="57" y="213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3" y="212"/>
                  </a:lnTo>
                  <a:lnTo>
                    <a:pt x="53" y="210"/>
                  </a:lnTo>
                  <a:lnTo>
                    <a:pt x="51" y="210"/>
                  </a:lnTo>
                  <a:lnTo>
                    <a:pt x="50" y="210"/>
                  </a:lnTo>
                  <a:lnTo>
                    <a:pt x="50" y="208"/>
                  </a:lnTo>
                  <a:lnTo>
                    <a:pt x="50" y="206"/>
                  </a:lnTo>
                  <a:lnTo>
                    <a:pt x="48" y="206"/>
                  </a:lnTo>
                  <a:lnTo>
                    <a:pt x="46" y="206"/>
                  </a:lnTo>
                  <a:lnTo>
                    <a:pt x="44" y="206"/>
                  </a:lnTo>
                  <a:lnTo>
                    <a:pt x="44" y="208"/>
                  </a:lnTo>
                  <a:lnTo>
                    <a:pt x="42" y="208"/>
                  </a:lnTo>
                  <a:lnTo>
                    <a:pt x="42" y="210"/>
                  </a:lnTo>
                  <a:lnTo>
                    <a:pt x="40" y="210"/>
                  </a:lnTo>
                  <a:lnTo>
                    <a:pt x="40" y="208"/>
                  </a:lnTo>
                  <a:lnTo>
                    <a:pt x="38" y="208"/>
                  </a:lnTo>
                  <a:lnTo>
                    <a:pt x="36" y="210"/>
                  </a:lnTo>
                  <a:lnTo>
                    <a:pt x="36" y="208"/>
                  </a:lnTo>
                  <a:lnTo>
                    <a:pt x="34" y="210"/>
                  </a:lnTo>
                  <a:lnTo>
                    <a:pt x="34" y="208"/>
                  </a:lnTo>
                  <a:lnTo>
                    <a:pt x="32" y="208"/>
                  </a:lnTo>
                  <a:lnTo>
                    <a:pt x="32" y="210"/>
                  </a:lnTo>
                  <a:lnTo>
                    <a:pt x="32" y="212"/>
                  </a:lnTo>
                  <a:lnTo>
                    <a:pt x="32" y="213"/>
                  </a:lnTo>
                  <a:lnTo>
                    <a:pt x="30" y="213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6" y="215"/>
                  </a:lnTo>
                  <a:lnTo>
                    <a:pt x="26" y="217"/>
                  </a:lnTo>
                  <a:lnTo>
                    <a:pt x="25" y="217"/>
                  </a:lnTo>
                  <a:lnTo>
                    <a:pt x="23" y="217"/>
                  </a:lnTo>
                  <a:lnTo>
                    <a:pt x="21" y="217"/>
                  </a:lnTo>
                  <a:lnTo>
                    <a:pt x="21" y="219"/>
                  </a:lnTo>
                  <a:lnTo>
                    <a:pt x="19" y="219"/>
                  </a:lnTo>
                  <a:lnTo>
                    <a:pt x="17" y="219"/>
                  </a:lnTo>
                  <a:lnTo>
                    <a:pt x="15" y="221"/>
                  </a:lnTo>
                  <a:lnTo>
                    <a:pt x="13" y="221"/>
                  </a:lnTo>
                  <a:lnTo>
                    <a:pt x="13" y="219"/>
                  </a:lnTo>
                  <a:lnTo>
                    <a:pt x="11" y="219"/>
                  </a:lnTo>
                  <a:lnTo>
                    <a:pt x="9" y="219"/>
                  </a:lnTo>
                  <a:lnTo>
                    <a:pt x="9" y="217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5" y="208"/>
                  </a:lnTo>
                  <a:lnTo>
                    <a:pt x="5" y="206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5" y="200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5" y="198"/>
                  </a:lnTo>
                  <a:lnTo>
                    <a:pt x="5" y="196"/>
                  </a:lnTo>
                  <a:lnTo>
                    <a:pt x="3" y="196"/>
                  </a:lnTo>
                  <a:lnTo>
                    <a:pt x="3" y="194"/>
                  </a:lnTo>
                  <a:lnTo>
                    <a:pt x="5" y="194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5" y="192"/>
                  </a:lnTo>
                  <a:lnTo>
                    <a:pt x="7" y="190"/>
                  </a:lnTo>
                  <a:lnTo>
                    <a:pt x="5" y="190"/>
                  </a:lnTo>
                  <a:lnTo>
                    <a:pt x="5" y="189"/>
                  </a:lnTo>
                  <a:lnTo>
                    <a:pt x="5" y="187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5" y="183"/>
                  </a:lnTo>
                  <a:lnTo>
                    <a:pt x="5" y="181"/>
                  </a:lnTo>
                  <a:lnTo>
                    <a:pt x="5" y="179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7" y="171"/>
                  </a:lnTo>
                  <a:lnTo>
                    <a:pt x="5" y="171"/>
                  </a:lnTo>
                  <a:lnTo>
                    <a:pt x="5" y="169"/>
                  </a:lnTo>
                  <a:lnTo>
                    <a:pt x="7" y="169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7" y="167"/>
                  </a:lnTo>
                  <a:lnTo>
                    <a:pt x="7" y="165"/>
                  </a:lnTo>
                  <a:lnTo>
                    <a:pt x="7" y="164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11" y="162"/>
                  </a:lnTo>
                  <a:lnTo>
                    <a:pt x="13" y="162"/>
                  </a:lnTo>
                  <a:lnTo>
                    <a:pt x="15" y="160"/>
                  </a:lnTo>
                  <a:lnTo>
                    <a:pt x="17" y="160"/>
                  </a:lnTo>
                  <a:lnTo>
                    <a:pt x="19" y="160"/>
                  </a:lnTo>
                  <a:lnTo>
                    <a:pt x="19" y="158"/>
                  </a:lnTo>
                  <a:lnTo>
                    <a:pt x="19" y="156"/>
                  </a:lnTo>
                  <a:lnTo>
                    <a:pt x="17" y="154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5" y="141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3" y="131"/>
                  </a:lnTo>
                  <a:lnTo>
                    <a:pt x="13" y="129"/>
                  </a:lnTo>
                  <a:lnTo>
                    <a:pt x="11" y="129"/>
                  </a:lnTo>
                  <a:lnTo>
                    <a:pt x="11" y="127"/>
                  </a:lnTo>
                  <a:lnTo>
                    <a:pt x="11" y="125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5" y="117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7" y="108"/>
                  </a:lnTo>
                  <a:lnTo>
                    <a:pt x="17" y="106"/>
                  </a:lnTo>
                  <a:lnTo>
                    <a:pt x="15" y="106"/>
                  </a:lnTo>
                  <a:lnTo>
                    <a:pt x="15" y="104"/>
                  </a:lnTo>
                  <a:lnTo>
                    <a:pt x="17" y="104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5" y="100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3" y="96"/>
                  </a:lnTo>
                  <a:lnTo>
                    <a:pt x="15" y="96"/>
                  </a:lnTo>
                  <a:lnTo>
                    <a:pt x="15" y="94"/>
                  </a:lnTo>
                  <a:lnTo>
                    <a:pt x="15" y="93"/>
                  </a:lnTo>
                  <a:lnTo>
                    <a:pt x="15" y="91"/>
                  </a:lnTo>
                  <a:lnTo>
                    <a:pt x="17" y="91"/>
                  </a:lnTo>
                  <a:lnTo>
                    <a:pt x="17" y="89"/>
                  </a:lnTo>
                  <a:lnTo>
                    <a:pt x="17" y="87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3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1" y="81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11" y="69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9" y="64"/>
                  </a:lnTo>
                  <a:lnTo>
                    <a:pt x="9" y="62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7" y="58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4"/>
                  </a:lnTo>
                  <a:lnTo>
                    <a:pt x="5" y="52"/>
                  </a:lnTo>
                  <a:lnTo>
                    <a:pt x="5" y="50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1" y="45"/>
                  </a:lnTo>
                  <a:lnTo>
                    <a:pt x="3" y="43"/>
                  </a:lnTo>
                  <a:lnTo>
                    <a:pt x="3" y="41"/>
                  </a:lnTo>
                  <a:lnTo>
                    <a:pt x="3" y="39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1" y="33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5" y="31"/>
                  </a:lnTo>
                  <a:lnTo>
                    <a:pt x="7" y="31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7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35B273EC-EF8A-4D39-1256-A214EDBEF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" y="2435"/>
              <a:ext cx="292" cy="439"/>
            </a:xfrm>
            <a:custGeom>
              <a:avLst/>
              <a:gdLst>
                <a:gd name="T0" fmla="*/ 282 w 292"/>
                <a:gd name="T1" fmla="*/ 63 h 439"/>
                <a:gd name="T2" fmla="*/ 280 w 292"/>
                <a:gd name="T3" fmla="*/ 71 h 439"/>
                <a:gd name="T4" fmla="*/ 273 w 292"/>
                <a:gd name="T5" fmla="*/ 101 h 439"/>
                <a:gd name="T6" fmla="*/ 263 w 292"/>
                <a:gd name="T7" fmla="*/ 130 h 439"/>
                <a:gd name="T8" fmla="*/ 259 w 292"/>
                <a:gd name="T9" fmla="*/ 157 h 439"/>
                <a:gd name="T10" fmla="*/ 254 w 292"/>
                <a:gd name="T11" fmla="*/ 174 h 439"/>
                <a:gd name="T12" fmla="*/ 238 w 292"/>
                <a:gd name="T13" fmla="*/ 199 h 439"/>
                <a:gd name="T14" fmla="*/ 238 w 292"/>
                <a:gd name="T15" fmla="*/ 213 h 439"/>
                <a:gd name="T16" fmla="*/ 232 w 292"/>
                <a:gd name="T17" fmla="*/ 245 h 439"/>
                <a:gd name="T18" fmla="*/ 219 w 292"/>
                <a:gd name="T19" fmla="*/ 274 h 439"/>
                <a:gd name="T20" fmla="*/ 211 w 292"/>
                <a:gd name="T21" fmla="*/ 297 h 439"/>
                <a:gd name="T22" fmla="*/ 192 w 292"/>
                <a:gd name="T23" fmla="*/ 299 h 439"/>
                <a:gd name="T24" fmla="*/ 204 w 292"/>
                <a:gd name="T25" fmla="*/ 318 h 439"/>
                <a:gd name="T26" fmla="*/ 188 w 292"/>
                <a:gd name="T27" fmla="*/ 347 h 439"/>
                <a:gd name="T28" fmla="*/ 175 w 292"/>
                <a:gd name="T29" fmla="*/ 376 h 439"/>
                <a:gd name="T30" fmla="*/ 163 w 292"/>
                <a:gd name="T31" fmla="*/ 407 h 439"/>
                <a:gd name="T32" fmla="*/ 156 w 292"/>
                <a:gd name="T33" fmla="*/ 432 h 439"/>
                <a:gd name="T34" fmla="*/ 134 w 292"/>
                <a:gd name="T35" fmla="*/ 434 h 439"/>
                <a:gd name="T36" fmla="*/ 123 w 292"/>
                <a:gd name="T37" fmla="*/ 430 h 439"/>
                <a:gd name="T38" fmla="*/ 108 w 292"/>
                <a:gd name="T39" fmla="*/ 428 h 439"/>
                <a:gd name="T40" fmla="*/ 86 w 292"/>
                <a:gd name="T41" fmla="*/ 426 h 439"/>
                <a:gd name="T42" fmla="*/ 73 w 292"/>
                <a:gd name="T43" fmla="*/ 411 h 439"/>
                <a:gd name="T44" fmla="*/ 58 w 292"/>
                <a:gd name="T45" fmla="*/ 401 h 439"/>
                <a:gd name="T46" fmla="*/ 38 w 292"/>
                <a:gd name="T47" fmla="*/ 399 h 439"/>
                <a:gd name="T48" fmla="*/ 25 w 292"/>
                <a:gd name="T49" fmla="*/ 386 h 439"/>
                <a:gd name="T50" fmla="*/ 4 w 292"/>
                <a:gd name="T51" fmla="*/ 378 h 439"/>
                <a:gd name="T52" fmla="*/ 8 w 292"/>
                <a:gd name="T53" fmla="*/ 361 h 439"/>
                <a:gd name="T54" fmla="*/ 23 w 292"/>
                <a:gd name="T55" fmla="*/ 355 h 439"/>
                <a:gd name="T56" fmla="*/ 36 w 292"/>
                <a:gd name="T57" fmla="*/ 347 h 439"/>
                <a:gd name="T58" fmla="*/ 35 w 292"/>
                <a:gd name="T59" fmla="*/ 328 h 439"/>
                <a:gd name="T60" fmla="*/ 38 w 292"/>
                <a:gd name="T61" fmla="*/ 311 h 439"/>
                <a:gd name="T62" fmla="*/ 52 w 292"/>
                <a:gd name="T63" fmla="*/ 293 h 439"/>
                <a:gd name="T64" fmla="*/ 58 w 292"/>
                <a:gd name="T65" fmla="*/ 272 h 439"/>
                <a:gd name="T66" fmla="*/ 56 w 292"/>
                <a:gd name="T67" fmla="*/ 261 h 439"/>
                <a:gd name="T68" fmla="*/ 58 w 292"/>
                <a:gd name="T69" fmla="*/ 244 h 439"/>
                <a:gd name="T70" fmla="*/ 65 w 292"/>
                <a:gd name="T71" fmla="*/ 226 h 439"/>
                <a:gd name="T72" fmla="*/ 54 w 292"/>
                <a:gd name="T73" fmla="*/ 211 h 439"/>
                <a:gd name="T74" fmla="*/ 58 w 292"/>
                <a:gd name="T75" fmla="*/ 196 h 439"/>
                <a:gd name="T76" fmla="*/ 67 w 292"/>
                <a:gd name="T77" fmla="*/ 182 h 439"/>
                <a:gd name="T78" fmla="*/ 61 w 292"/>
                <a:gd name="T79" fmla="*/ 165 h 439"/>
                <a:gd name="T80" fmla="*/ 48 w 292"/>
                <a:gd name="T81" fmla="*/ 157 h 439"/>
                <a:gd name="T82" fmla="*/ 54 w 292"/>
                <a:gd name="T83" fmla="*/ 144 h 439"/>
                <a:gd name="T84" fmla="*/ 65 w 292"/>
                <a:gd name="T85" fmla="*/ 142 h 439"/>
                <a:gd name="T86" fmla="*/ 71 w 292"/>
                <a:gd name="T87" fmla="*/ 128 h 439"/>
                <a:gd name="T88" fmla="*/ 73 w 292"/>
                <a:gd name="T89" fmla="*/ 115 h 439"/>
                <a:gd name="T90" fmla="*/ 83 w 292"/>
                <a:gd name="T91" fmla="*/ 100 h 439"/>
                <a:gd name="T92" fmla="*/ 100 w 292"/>
                <a:gd name="T93" fmla="*/ 100 h 439"/>
                <a:gd name="T94" fmla="*/ 108 w 292"/>
                <a:gd name="T95" fmla="*/ 94 h 439"/>
                <a:gd name="T96" fmla="*/ 109 w 292"/>
                <a:gd name="T97" fmla="*/ 84 h 439"/>
                <a:gd name="T98" fmla="*/ 106 w 292"/>
                <a:gd name="T99" fmla="*/ 65 h 439"/>
                <a:gd name="T100" fmla="*/ 106 w 292"/>
                <a:gd name="T101" fmla="*/ 44 h 439"/>
                <a:gd name="T102" fmla="*/ 115 w 292"/>
                <a:gd name="T103" fmla="*/ 36 h 439"/>
                <a:gd name="T104" fmla="*/ 129 w 292"/>
                <a:gd name="T105" fmla="*/ 46 h 439"/>
                <a:gd name="T106" fmla="*/ 148 w 292"/>
                <a:gd name="T107" fmla="*/ 40 h 439"/>
                <a:gd name="T108" fmla="*/ 165 w 292"/>
                <a:gd name="T109" fmla="*/ 38 h 439"/>
                <a:gd name="T110" fmla="*/ 186 w 292"/>
                <a:gd name="T111" fmla="*/ 46 h 439"/>
                <a:gd name="T112" fmla="*/ 194 w 292"/>
                <a:gd name="T113" fmla="*/ 23 h 439"/>
                <a:gd name="T114" fmla="*/ 204 w 292"/>
                <a:gd name="T115" fmla="*/ 2 h 439"/>
                <a:gd name="T116" fmla="*/ 217 w 292"/>
                <a:gd name="T117" fmla="*/ 13 h 439"/>
                <a:gd name="T118" fmla="*/ 238 w 292"/>
                <a:gd name="T119" fmla="*/ 17 h 439"/>
                <a:gd name="T120" fmla="*/ 250 w 292"/>
                <a:gd name="T121" fmla="*/ 30 h 439"/>
                <a:gd name="T122" fmla="*/ 261 w 292"/>
                <a:gd name="T123" fmla="*/ 38 h 439"/>
                <a:gd name="T124" fmla="*/ 280 w 292"/>
                <a:gd name="T125" fmla="*/ 4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" h="439">
                  <a:moveTo>
                    <a:pt x="292" y="40"/>
                  </a:moveTo>
                  <a:lnTo>
                    <a:pt x="292" y="42"/>
                  </a:lnTo>
                  <a:lnTo>
                    <a:pt x="292" y="44"/>
                  </a:lnTo>
                  <a:lnTo>
                    <a:pt x="292" y="46"/>
                  </a:lnTo>
                  <a:lnTo>
                    <a:pt x="292" y="48"/>
                  </a:lnTo>
                  <a:lnTo>
                    <a:pt x="292" y="50"/>
                  </a:lnTo>
                  <a:lnTo>
                    <a:pt x="290" y="50"/>
                  </a:lnTo>
                  <a:lnTo>
                    <a:pt x="290" y="52"/>
                  </a:lnTo>
                  <a:lnTo>
                    <a:pt x="290" y="53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59"/>
                  </a:lnTo>
                  <a:lnTo>
                    <a:pt x="286" y="59"/>
                  </a:lnTo>
                  <a:lnTo>
                    <a:pt x="286" y="61"/>
                  </a:lnTo>
                  <a:lnTo>
                    <a:pt x="284" y="63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4" y="61"/>
                  </a:lnTo>
                  <a:lnTo>
                    <a:pt x="282" y="63"/>
                  </a:lnTo>
                  <a:lnTo>
                    <a:pt x="280" y="63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79" y="67"/>
                  </a:lnTo>
                  <a:lnTo>
                    <a:pt x="277" y="67"/>
                  </a:lnTo>
                  <a:lnTo>
                    <a:pt x="277" y="69"/>
                  </a:lnTo>
                  <a:lnTo>
                    <a:pt x="275" y="69"/>
                  </a:lnTo>
                  <a:lnTo>
                    <a:pt x="275" y="71"/>
                  </a:lnTo>
                  <a:lnTo>
                    <a:pt x="277" y="71"/>
                  </a:lnTo>
                  <a:lnTo>
                    <a:pt x="279" y="69"/>
                  </a:lnTo>
                  <a:lnTo>
                    <a:pt x="280" y="69"/>
                  </a:lnTo>
                  <a:lnTo>
                    <a:pt x="282" y="67"/>
                  </a:lnTo>
                  <a:lnTo>
                    <a:pt x="282" y="69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5"/>
                  </a:lnTo>
                  <a:lnTo>
                    <a:pt x="279" y="77"/>
                  </a:lnTo>
                  <a:lnTo>
                    <a:pt x="279" y="78"/>
                  </a:lnTo>
                  <a:lnTo>
                    <a:pt x="279" y="80"/>
                  </a:lnTo>
                  <a:lnTo>
                    <a:pt x="277" y="82"/>
                  </a:lnTo>
                  <a:lnTo>
                    <a:pt x="277" y="84"/>
                  </a:lnTo>
                  <a:lnTo>
                    <a:pt x="277" y="86"/>
                  </a:lnTo>
                  <a:lnTo>
                    <a:pt x="277" y="88"/>
                  </a:lnTo>
                  <a:lnTo>
                    <a:pt x="275" y="90"/>
                  </a:lnTo>
                  <a:lnTo>
                    <a:pt x="275" y="94"/>
                  </a:lnTo>
                  <a:lnTo>
                    <a:pt x="275" y="96"/>
                  </a:lnTo>
                  <a:lnTo>
                    <a:pt x="273" y="96"/>
                  </a:lnTo>
                  <a:lnTo>
                    <a:pt x="273" y="98"/>
                  </a:lnTo>
                  <a:lnTo>
                    <a:pt x="273" y="100"/>
                  </a:lnTo>
                  <a:lnTo>
                    <a:pt x="273" y="101"/>
                  </a:lnTo>
                  <a:lnTo>
                    <a:pt x="271" y="103"/>
                  </a:lnTo>
                  <a:lnTo>
                    <a:pt x="271" y="105"/>
                  </a:lnTo>
                  <a:lnTo>
                    <a:pt x="269" y="105"/>
                  </a:lnTo>
                  <a:lnTo>
                    <a:pt x="269" y="107"/>
                  </a:lnTo>
                  <a:lnTo>
                    <a:pt x="269" y="109"/>
                  </a:lnTo>
                  <a:lnTo>
                    <a:pt x="269" y="111"/>
                  </a:lnTo>
                  <a:lnTo>
                    <a:pt x="269" y="115"/>
                  </a:lnTo>
                  <a:lnTo>
                    <a:pt x="269" y="117"/>
                  </a:lnTo>
                  <a:lnTo>
                    <a:pt x="267" y="117"/>
                  </a:lnTo>
                  <a:lnTo>
                    <a:pt x="267" y="119"/>
                  </a:lnTo>
                  <a:lnTo>
                    <a:pt x="267" y="121"/>
                  </a:lnTo>
                  <a:lnTo>
                    <a:pt x="267" y="123"/>
                  </a:lnTo>
                  <a:lnTo>
                    <a:pt x="265" y="123"/>
                  </a:lnTo>
                  <a:lnTo>
                    <a:pt x="265" y="125"/>
                  </a:lnTo>
                  <a:lnTo>
                    <a:pt x="265" y="126"/>
                  </a:lnTo>
                  <a:lnTo>
                    <a:pt x="265" y="128"/>
                  </a:lnTo>
                  <a:lnTo>
                    <a:pt x="263" y="130"/>
                  </a:lnTo>
                  <a:lnTo>
                    <a:pt x="263" y="132"/>
                  </a:lnTo>
                  <a:lnTo>
                    <a:pt x="263" y="134"/>
                  </a:lnTo>
                  <a:lnTo>
                    <a:pt x="263" y="136"/>
                  </a:lnTo>
                  <a:lnTo>
                    <a:pt x="261" y="138"/>
                  </a:lnTo>
                  <a:lnTo>
                    <a:pt x="261" y="140"/>
                  </a:lnTo>
                  <a:lnTo>
                    <a:pt x="261" y="144"/>
                  </a:lnTo>
                  <a:lnTo>
                    <a:pt x="261" y="148"/>
                  </a:lnTo>
                  <a:lnTo>
                    <a:pt x="261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59" y="149"/>
                  </a:lnTo>
                  <a:lnTo>
                    <a:pt x="257" y="149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7" y="157"/>
                  </a:lnTo>
                  <a:lnTo>
                    <a:pt x="259" y="157"/>
                  </a:lnTo>
                  <a:lnTo>
                    <a:pt x="259" y="155"/>
                  </a:lnTo>
                  <a:lnTo>
                    <a:pt x="259" y="153"/>
                  </a:lnTo>
                  <a:lnTo>
                    <a:pt x="259" y="151"/>
                  </a:lnTo>
                  <a:lnTo>
                    <a:pt x="261" y="149"/>
                  </a:lnTo>
                  <a:lnTo>
                    <a:pt x="261" y="151"/>
                  </a:lnTo>
                  <a:lnTo>
                    <a:pt x="261" y="153"/>
                  </a:lnTo>
                  <a:lnTo>
                    <a:pt x="261" y="155"/>
                  </a:lnTo>
                  <a:lnTo>
                    <a:pt x="261" y="157"/>
                  </a:lnTo>
                  <a:lnTo>
                    <a:pt x="259" y="159"/>
                  </a:lnTo>
                  <a:lnTo>
                    <a:pt x="259" y="161"/>
                  </a:lnTo>
                  <a:lnTo>
                    <a:pt x="257" y="163"/>
                  </a:lnTo>
                  <a:lnTo>
                    <a:pt x="257" y="165"/>
                  </a:lnTo>
                  <a:lnTo>
                    <a:pt x="257" y="167"/>
                  </a:lnTo>
                  <a:lnTo>
                    <a:pt x="255" y="169"/>
                  </a:lnTo>
                  <a:lnTo>
                    <a:pt x="254" y="171"/>
                  </a:lnTo>
                  <a:lnTo>
                    <a:pt x="254" y="173"/>
                  </a:lnTo>
                  <a:lnTo>
                    <a:pt x="254" y="174"/>
                  </a:lnTo>
                  <a:lnTo>
                    <a:pt x="254" y="176"/>
                  </a:lnTo>
                  <a:lnTo>
                    <a:pt x="254" y="178"/>
                  </a:lnTo>
                  <a:lnTo>
                    <a:pt x="252" y="178"/>
                  </a:lnTo>
                  <a:lnTo>
                    <a:pt x="252" y="180"/>
                  </a:lnTo>
                  <a:lnTo>
                    <a:pt x="250" y="182"/>
                  </a:lnTo>
                  <a:lnTo>
                    <a:pt x="248" y="186"/>
                  </a:lnTo>
                  <a:lnTo>
                    <a:pt x="248" y="188"/>
                  </a:lnTo>
                  <a:lnTo>
                    <a:pt x="246" y="190"/>
                  </a:lnTo>
                  <a:lnTo>
                    <a:pt x="246" y="192"/>
                  </a:lnTo>
                  <a:lnTo>
                    <a:pt x="244" y="194"/>
                  </a:lnTo>
                  <a:lnTo>
                    <a:pt x="244" y="196"/>
                  </a:lnTo>
                  <a:lnTo>
                    <a:pt x="242" y="197"/>
                  </a:lnTo>
                  <a:lnTo>
                    <a:pt x="242" y="199"/>
                  </a:lnTo>
                  <a:lnTo>
                    <a:pt x="240" y="199"/>
                  </a:lnTo>
                  <a:lnTo>
                    <a:pt x="240" y="201"/>
                  </a:lnTo>
                  <a:lnTo>
                    <a:pt x="240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36" y="201"/>
                  </a:lnTo>
                  <a:lnTo>
                    <a:pt x="234" y="201"/>
                  </a:lnTo>
                  <a:lnTo>
                    <a:pt x="232" y="201"/>
                  </a:lnTo>
                  <a:lnTo>
                    <a:pt x="234" y="203"/>
                  </a:lnTo>
                  <a:lnTo>
                    <a:pt x="236" y="203"/>
                  </a:lnTo>
                  <a:lnTo>
                    <a:pt x="238" y="203"/>
                  </a:lnTo>
                  <a:lnTo>
                    <a:pt x="240" y="203"/>
                  </a:lnTo>
                  <a:lnTo>
                    <a:pt x="240" y="205"/>
                  </a:lnTo>
                  <a:lnTo>
                    <a:pt x="240" y="207"/>
                  </a:lnTo>
                  <a:lnTo>
                    <a:pt x="238" y="209"/>
                  </a:lnTo>
                  <a:lnTo>
                    <a:pt x="236" y="211"/>
                  </a:lnTo>
                  <a:lnTo>
                    <a:pt x="234" y="211"/>
                  </a:lnTo>
                  <a:lnTo>
                    <a:pt x="236" y="211"/>
                  </a:lnTo>
                  <a:lnTo>
                    <a:pt x="238" y="211"/>
                  </a:lnTo>
                  <a:lnTo>
                    <a:pt x="240" y="211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8" y="222"/>
                  </a:lnTo>
                  <a:lnTo>
                    <a:pt x="238" y="224"/>
                  </a:lnTo>
                  <a:lnTo>
                    <a:pt x="238" y="226"/>
                  </a:lnTo>
                  <a:lnTo>
                    <a:pt x="236" y="226"/>
                  </a:lnTo>
                  <a:lnTo>
                    <a:pt x="236" y="228"/>
                  </a:lnTo>
                  <a:lnTo>
                    <a:pt x="236" y="230"/>
                  </a:lnTo>
                  <a:lnTo>
                    <a:pt x="236" y="232"/>
                  </a:lnTo>
                  <a:lnTo>
                    <a:pt x="236" y="234"/>
                  </a:lnTo>
                  <a:lnTo>
                    <a:pt x="234" y="234"/>
                  </a:lnTo>
                  <a:lnTo>
                    <a:pt x="234" y="236"/>
                  </a:lnTo>
                  <a:lnTo>
                    <a:pt x="234" y="238"/>
                  </a:lnTo>
                  <a:lnTo>
                    <a:pt x="234" y="240"/>
                  </a:lnTo>
                  <a:lnTo>
                    <a:pt x="232" y="240"/>
                  </a:lnTo>
                  <a:lnTo>
                    <a:pt x="232" y="242"/>
                  </a:lnTo>
                  <a:lnTo>
                    <a:pt x="232" y="244"/>
                  </a:lnTo>
                  <a:lnTo>
                    <a:pt x="232" y="245"/>
                  </a:lnTo>
                  <a:lnTo>
                    <a:pt x="230" y="247"/>
                  </a:lnTo>
                  <a:lnTo>
                    <a:pt x="229" y="249"/>
                  </a:lnTo>
                  <a:lnTo>
                    <a:pt x="227" y="251"/>
                  </a:lnTo>
                  <a:lnTo>
                    <a:pt x="227" y="253"/>
                  </a:lnTo>
                  <a:lnTo>
                    <a:pt x="227" y="255"/>
                  </a:lnTo>
                  <a:lnTo>
                    <a:pt x="225" y="255"/>
                  </a:lnTo>
                  <a:lnTo>
                    <a:pt x="225" y="257"/>
                  </a:lnTo>
                  <a:lnTo>
                    <a:pt x="225" y="259"/>
                  </a:lnTo>
                  <a:lnTo>
                    <a:pt x="225" y="261"/>
                  </a:lnTo>
                  <a:lnTo>
                    <a:pt x="223" y="263"/>
                  </a:lnTo>
                  <a:lnTo>
                    <a:pt x="223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1" y="270"/>
                  </a:lnTo>
                  <a:lnTo>
                    <a:pt x="219" y="270"/>
                  </a:lnTo>
                  <a:lnTo>
                    <a:pt x="219" y="272"/>
                  </a:lnTo>
                  <a:lnTo>
                    <a:pt x="219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1" y="274"/>
                  </a:lnTo>
                  <a:lnTo>
                    <a:pt x="221" y="276"/>
                  </a:lnTo>
                  <a:lnTo>
                    <a:pt x="219" y="276"/>
                  </a:lnTo>
                  <a:lnTo>
                    <a:pt x="219" y="278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17" y="284"/>
                  </a:lnTo>
                  <a:lnTo>
                    <a:pt x="217" y="286"/>
                  </a:lnTo>
                  <a:lnTo>
                    <a:pt x="215" y="288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3" y="292"/>
                  </a:lnTo>
                  <a:lnTo>
                    <a:pt x="213" y="293"/>
                  </a:lnTo>
                  <a:lnTo>
                    <a:pt x="213" y="297"/>
                  </a:lnTo>
                  <a:lnTo>
                    <a:pt x="211" y="297"/>
                  </a:lnTo>
                  <a:lnTo>
                    <a:pt x="211" y="299"/>
                  </a:lnTo>
                  <a:lnTo>
                    <a:pt x="211" y="301"/>
                  </a:lnTo>
                  <a:lnTo>
                    <a:pt x="209" y="301"/>
                  </a:lnTo>
                  <a:lnTo>
                    <a:pt x="209" y="303"/>
                  </a:lnTo>
                  <a:lnTo>
                    <a:pt x="209" y="305"/>
                  </a:lnTo>
                  <a:lnTo>
                    <a:pt x="207" y="305"/>
                  </a:lnTo>
                  <a:lnTo>
                    <a:pt x="207" y="303"/>
                  </a:lnTo>
                  <a:lnTo>
                    <a:pt x="206" y="303"/>
                  </a:lnTo>
                  <a:lnTo>
                    <a:pt x="204" y="303"/>
                  </a:lnTo>
                  <a:lnTo>
                    <a:pt x="202" y="303"/>
                  </a:lnTo>
                  <a:lnTo>
                    <a:pt x="200" y="303"/>
                  </a:lnTo>
                  <a:lnTo>
                    <a:pt x="198" y="301"/>
                  </a:lnTo>
                  <a:lnTo>
                    <a:pt x="196" y="301"/>
                  </a:lnTo>
                  <a:lnTo>
                    <a:pt x="196" y="299"/>
                  </a:lnTo>
                  <a:lnTo>
                    <a:pt x="194" y="299"/>
                  </a:lnTo>
                  <a:lnTo>
                    <a:pt x="192" y="297"/>
                  </a:lnTo>
                  <a:lnTo>
                    <a:pt x="192" y="299"/>
                  </a:lnTo>
                  <a:lnTo>
                    <a:pt x="194" y="299"/>
                  </a:lnTo>
                  <a:lnTo>
                    <a:pt x="194" y="301"/>
                  </a:lnTo>
                  <a:lnTo>
                    <a:pt x="198" y="303"/>
                  </a:lnTo>
                  <a:lnTo>
                    <a:pt x="198" y="305"/>
                  </a:lnTo>
                  <a:lnTo>
                    <a:pt x="200" y="305"/>
                  </a:lnTo>
                  <a:lnTo>
                    <a:pt x="202" y="305"/>
                  </a:lnTo>
                  <a:lnTo>
                    <a:pt x="204" y="305"/>
                  </a:lnTo>
                  <a:lnTo>
                    <a:pt x="206" y="305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6" y="309"/>
                  </a:lnTo>
                  <a:lnTo>
                    <a:pt x="206" y="311"/>
                  </a:lnTo>
                  <a:lnTo>
                    <a:pt x="206" y="313"/>
                  </a:lnTo>
                  <a:lnTo>
                    <a:pt x="204" y="313"/>
                  </a:lnTo>
                  <a:lnTo>
                    <a:pt x="204" y="315"/>
                  </a:lnTo>
                  <a:lnTo>
                    <a:pt x="204" y="317"/>
                  </a:lnTo>
                  <a:lnTo>
                    <a:pt x="204" y="318"/>
                  </a:lnTo>
                  <a:lnTo>
                    <a:pt x="202" y="318"/>
                  </a:lnTo>
                  <a:lnTo>
                    <a:pt x="202" y="320"/>
                  </a:lnTo>
                  <a:lnTo>
                    <a:pt x="202" y="322"/>
                  </a:lnTo>
                  <a:lnTo>
                    <a:pt x="202" y="324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200" y="330"/>
                  </a:lnTo>
                  <a:lnTo>
                    <a:pt x="198" y="332"/>
                  </a:lnTo>
                  <a:lnTo>
                    <a:pt x="196" y="334"/>
                  </a:lnTo>
                  <a:lnTo>
                    <a:pt x="196" y="336"/>
                  </a:lnTo>
                  <a:lnTo>
                    <a:pt x="194" y="338"/>
                  </a:lnTo>
                  <a:lnTo>
                    <a:pt x="194" y="340"/>
                  </a:lnTo>
                  <a:lnTo>
                    <a:pt x="194" y="341"/>
                  </a:lnTo>
                  <a:lnTo>
                    <a:pt x="192" y="341"/>
                  </a:lnTo>
                  <a:lnTo>
                    <a:pt x="190" y="343"/>
                  </a:lnTo>
                  <a:lnTo>
                    <a:pt x="190" y="345"/>
                  </a:lnTo>
                  <a:lnTo>
                    <a:pt x="188" y="347"/>
                  </a:lnTo>
                  <a:lnTo>
                    <a:pt x="188" y="349"/>
                  </a:lnTo>
                  <a:lnTo>
                    <a:pt x="186" y="353"/>
                  </a:lnTo>
                  <a:lnTo>
                    <a:pt x="184" y="355"/>
                  </a:lnTo>
                  <a:lnTo>
                    <a:pt x="184" y="357"/>
                  </a:lnTo>
                  <a:lnTo>
                    <a:pt x="184" y="359"/>
                  </a:lnTo>
                  <a:lnTo>
                    <a:pt x="182" y="359"/>
                  </a:lnTo>
                  <a:lnTo>
                    <a:pt x="182" y="361"/>
                  </a:lnTo>
                  <a:lnTo>
                    <a:pt x="182" y="363"/>
                  </a:lnTo>
                  <a:lnTo>
                    <a:pt x="181" y="365"/>
                  </a:lnTo>
                  <a:lnTo>
                    <a:pt x="179" y="366"/>
                  </a:lnTo>
                  <a:lnTo>
                    <a:pt x="179" y="368"/>
                  </a:lnTo>
                  <a:lnTo>
                    <a:pt x="179" y="370"/>
                  </a:lnTo>
                  <a:lnTo>
                    <a:pt x="179" y="372"/>
                  </a:lnTo>
                  <a:lnTo>
                    <a:pt x="177" y="372"/>
                  </a:lnTo>
                  <a:lnTo>
                    <a:pt x="177" y="374"/>
                  </a:lnTo>
                  <a:lnTo>
                    <a:pt x="177" y="376"/>
                  </a:lnTo>
                  <a:lnTo>
                    <a:pt x="175" y="376"/>
                  </a:lnTo>
                  <a:lnTo>
                    <a:pt x="175" y="380"/>
                  </a:lnTo>
                  <a:lnTo>
                    <a:pt x="173" y="380"/>
                  </a:lnTo>
                  <a:lnTo>
                    <a:pt x="173" y="382"/>
                  </a:lnTo>
                  <a:lnTo>
                    <a:pt x="173" y="384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1" y="389"/>
                  </a:lnTo>
                  <a:lnTo>
                    <a:pt x="169" y="391"/>
                  </a:lnTo>
                  <a:lnTo>
                    <a:pt x="169" y="393"/>
                  </a:lnTo>
                  <a:lnTo>
                    <a:pt x="167" y="395"/>
                  </a:lnTo>
                  <a:lnTo>
                    <a:pt x="167" y="397"/>
                  </a:lnTo>
                  <a:lnTo>
                    <a:pt x="167" y="399"/>
                  </a:lnTo>
                  <a:lnTo>
                    <a:pt x="165" y="399"/>
                  </a:lnTo>
                  <a:lnTo>
                    <a:pt x="165" y="401"/>
                  </a:lnTo>
                  <a:lnTo>
                    <a:pt x="165" y="403"/>
                  </a:lnTo>
                  <a:lnTo>
                    <a:pt x="163" y="405"/>
                  </a:lnTo>
                  <a:lnTo>
                    <a:pt x="163" y="407"/>
                  </a:lnTo>
                  <a:lnTo>
                    <a:pt x="163" y="409"/>
                  </a:lnTo>
                  <a:lnTo>
                    <a:pt x="163" y="411"/>
                  </a:lnTo>
                  <a:lnTo>
                    <a:pt x="161" y="413"/>
                  </a:lnTo>
                  <a:lnTo>
                    <a:pt x="161" y="414"/>
                  </a:lnTo>
                  <a:lnTo>
                    <a:pt x="161" y="416"/>
                  </a:lnTo>
                  <a:lnTo>
                    <a:pt x="159" y="416"/>
                  </a:lnTo>
                  <a:lnTo>
                    <a:pt x="159" y="418"/>
                  </a:lnTo>
                  <a:lnTo>
                    <a:pt x="159" y="420"/>
                  </a:lnTo>
                  <a:lnTo>
                    <a:pt x="157" y="420"/>
                  </a:lnTo>
                  <a:lnTo>
                    <a:pt x="159" y="420"/>
                  </a:lnTo>
                  <a:lnTo>
                    <a:pt x="157" y="422"/>
                  </a:lnTo>
                  <a:lnTo>
                    <a:pt x="157" y="424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6" y="430"/>
                  </a:lnTo>
                  <a:lnTo>
                    <a:pt x="156" y="432"/>
                  </a:lnTo>
                  <a:lnTo>
                    <a:pt x="154" y="434"/>
                  </a:lnTo>
                  <a:lnTo>
                    <a:pt x="154" y="436"/>
                  </a:lnTo>
                  <a:lnTo>
                    <a:pt x="154" y="437"/>
                  </a:lnTo>
                  <a:lnTo>
                    <a:pt x="152" y="437"/>
                  </a:lnTo>
                  <a:lnTo>
                    <a:pt x="154" y="437"/>
                  </a:lnTo>
                  <a:lnTo>
                    <a:pt x="154" y="439"/>
                  </a:lnTo>
                  <a:lnTo>
                    <a:pt x="152" y="439"/>
                  </a:lnTo>
                  <a:lnTo>
                    <a:pt x="148" y="439"/>
                  </a:lnTo>
                  <a:lnTo>
                    <a:pt x="146" y="439"/>
                  </a:lnTo>
                  <a:lnTo>
                    <a:pt x="144" y="439"/>
                  </a:lnTo>
                  <a:lnTo>
                    <a:pt x="144" y="437"/>
                  </a:lnTo>
                  <a:lnTo>
                    <a:pt x="142" y="437"/>
                  </a:lnTo>
                  <a:lnTo>
                    <a:pt x="140" y="437"/>
                  </a:lnTo>
                  <a:lnTo>
                    <a:pt x="138" y="436"/>
                  </a:lnTo>
                  <a:lnTo>
                    <a:pt x="136" y="436"/>
                  </a:lnTo>
                  <a:lnTo>
                    <a:pt x="134" y="436"/>
                  </a:lnTo>
                  <a:lnTo>
                    <a:pt x="134" y="434"/>
                  </a:lnTo>
                  <a:lnTo>
                    <a:pt x="132" y="434"/>
                  </a:lnTo>
                  <a:lnTo>
                    <a:pt x="132" y="432"/>
                  </a:lnTo>
                  <a:lnTo>
                    <a:pt x="132" y="430"/>
                  </a:lnTo>
                  <a:lnTo>
                    <a:pt x="134" y="430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2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9" y="432"/>
                  </a:lnTo>
                  <a:lnTo>
                    <a:pt x="127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30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1" y="434"/>
                  </a:lnTo>
                  <a:lnTo>
                    <a:pt x="121" y="436"/>
                  </a:lnTo>
                  <a:lnTo>
                    <a:pt x="119" y="436"/>
                  </a:lnTo>
                  <a:lnTo>
                    <a:pt x="119" y="437"/>
                  </a:lnTo>
                  <a:lnTo>
                    <a:pt x="117" y="437"/>
                  </a:lnTo>
                  <a:lnTo>
                    <a:pt x="117" y="439"/>
                  </a:lnTo>
                  <a:lnTo>
                    <a:pt x="115" y="439"/>
                  </a:lnTo>
                  <a:lnTo>
                    <a:pt x="115" y="437"/>
                  </a:lnTo>
                  <a:lnTo>
                    <a:pt x="113" y="437"/>
                  </a:lnTo>
                  <a:lnTo>
                    <a:pt x="113" y="436"/>
                  </a:lnTo>
                  <a:lnTo>
                    <a:pt x="111" y="436"/>
                  </a:lnTo>
                  <a:lnTo>
                    <a:pt x="111" y="434"/>
                  </a:lnTo>
                  <a:lnTo>
                    <a:pt x="111" y="432"/>
                  </a:lnTo>
                  <a:lnTo>
                    <a:pt x="109" y="430"/>
                  </a:lnTo>
                  <a:lnTo>
                    <a:pt x="108" y="428"/>
                  </a:lnTo>
                  <a:lnTo>
                    <a:pt x="106" y="428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100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6" y="428"/>
                  </a:lnTo>
                  <a:lnTo>
                    <a:pt x="94" y="428"/>
                  </a:lnTo>
                  <a:lnTo>
                    <a:pt x="94" y="426"/>
                  </a:lnTo>
                  <a:lnTo>
                    <a:pt x="92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0" y="426"/>
                  </a:lnTo>
                  <a:lnTo>
                    <a:pt x="88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4"/>
                  </a:lnTo>
                  <a:lnTo>
                    <a:pt x="84" y="422"/>
                  </a:lnTo>
                  <a:lnTo>
                    <a:pt x="83" y="422"/>
                  </a:lnTo>
                  <a:lnTo>
                    <a:pt x="81" y="422"/>
                  </a:lnTo>
                  <a:lnTo>
                    <a:pt x="81" y="420"/>
                  </a:lnTo>
                  <a:lnTo>
                    <a:pt x="79" y="420"/>
                  </a:lnTo>
                  <a:lnTo>
                    <a:pt x="79" y="418"/>
                  </a:lnTo>
                  <a:lnTo>
                    <a:pt x="79" y="416"/>
                  </a:lnTo>
                  <a:lnTo>
                    <a:pt x="77" y="416"/>
                  </a:lnTo>
                  <a:lnTo>
                    <a:pt x="75" y="416"/>
                  </a:lnTo>
                  <a:lnTo>
                    <a:pt x="75" y="414"/>
                  </a:lnTo>
                  <a:lnTo>
                    <a:pt x="75" y="413"/>
                  </a:lnTo>
                  <a:lnTo>
                    <a:pt x="73" y="413"/>
                  </a:lnTo>
                  <a:lnTo>
                    <a:pt x="73" y="411"/>
                  </a:lnTo>
                  <a:lnTo>
                    <a:pt x="75" y="411"/>
                  </a:lnTo>
                  <a:lnTo>
                    <a:pt x="73" y="411"/>
                  </a:lnTo>
                  <a:lnTo>
                    <a:pt x="71" y="411"/>
                  </a:lnTo>
                  <a:lnTo>
                    <a:pt x="69" y="411"/>
                  </a:lnTo>
                  <a:lnTo>
                    <a:pt x="69" y="413"/>
                  </a:lnTo>
                  <a:lnTo>
                    <a:pt x="71" y="413"/>
                  </a:lnTo>
                  <a:lnTo>
                    <a:pt x="69" y="413"/>
                  </a:lnTo>
                  <a:lnTo>
                    <a:pt x="69" y="411"/>
                  </a:lnTo>
                  <a:lnTo>
                    <a:pt x="67" y="411"/>
                  </a:lnTo>
                  <a:lnTo>
                    <a:pt x="67" y="409"/>
                  </a:lnTo>
                  <a:lnTo>
                    <a:pt x="67" y="407"/>
                  </a:lnTo>
                  <a:lnTo>
                    <a:pt x="67" y="405"/>
                  </a:lnTo>
                  <a:lnTo>
                    <a:pt x="67" y="403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4" y="403"/>
                  </a:lnTo>
                  <a:lnTo>
                    <a:pt x="54" y="405"/>
                  </a:lnTo>
                  <a:lnTo>
                    <a:pt x="52" y="405"/>
                  </a:lnTo>
                  <a:lnTo>
                    <a:pt x="52" y="403"/>
                  </a:lnTo>
                  <a:lnTo>
                    <a:pt x="50" y="403"/>
                  </a:lnTo>
                  <a:lnTo>
                    <a:pt x="50" y="405"/>
                  </a:lnTo>
                  <a:lnTo>
                    <a:pt x="48" y="405"/>
                  </a:lnTo>
                  <a:lnTo>
                    <a:pt x="46" y="405"/>
                  </a:lnTo>
                  <a:lnTo>
                    <a:pt x="44" y="405"/>
                  </a:lnTo>
                  <a:lnTo>
                    <a:pt x="42" y="405"/>
                  </a:lnTo>
                  <a:lnTo>
                    <a:pt x="40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1"/>
                  </a:lnTo>
                  <a:lnTo>
                    <a:pt x="38" y="399"/>
                  </a:lnTo>
                  <a:lnTo>
                    <a:pt x="40" y="399"/>
                  </a:lnTo>
                  <a:lnTo>
                    <a:pt x="40" y="397"/>
                  </a:lnTo>
                  <a:lnTo>
                    <a:pt x="38" y="397"/>
                  </a:lnTo>
                  <a:lnTo>
                    <a:pt x="38" y="395"/>
                  </a:lnTo>
                  <a:lnTo>
                    <a:pt x="38" y="393"/>
                  </a:lnTo>
                  <a:lnTo>
                    <a:pt x="40" y="393"/>
                  </a:lnTo>
                  <a:lnTo>
                    <a:pt x="40" y="391"/>
                  </a:lnTo>
                  <a:lnTo>
                    <a:pt x="38" y="391"/>
                  </a:lnTo>
                  <a:lnTo>
                    <a:pt x="36" y="391"/>
                  </a:lnTo>
                  <a:lnTo>
                    <a:pt x="35" y="391"/>
                  </a:lnTo>
                  <a:lnTo>
                    <a:pt x="33" y="389"/>
                  </a:lnTo>
                  <a:lnTo>
                    <a:pt x="31" y="389"/>
                  </a:lnTo>
                  <a:lnTo>
                    <a:pt x="29" y="389"/>
                  </a:lnTo>
                  <a:lnTo>
                    <a:pt x="29" y="388"/>
                  </a:lnTo>
                  <a:lnTo>
                    <a:pt x="29" y="386"/>
                  </a:lnTo>
                  <a:lnTo>
                    <a:pt x="27" y="386"/>
                  </a:lnTo>
                  <a:lnTo>
                    <a:pt x="25" y="386"/>
                  </a:lnTo>
                  <a:lnTo>
                    <a:pt x="23" y="386"/>
                  </a:lnTo>
                  <a:lnTo>
                    <a:pt x="23" y="384"/>
                  </a:lnTo>
                  <a:lnTo>
                    <a:pt x="21" y="384"/>
                  </a:lnTo>
                  <a:lnTo>
                    <a:pt x="19" y="384"/>
                  </a:lnTo>
                  <a:lnTo>
                    <a:pt x="17" y="384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5" y="380"/>
                  </a:lnTo>
                  <a:lnTo>
                    <a:pt x="13" y="380"/>
                  </a:lnTo>
                  <a:lnTo>
                    <a:pt x="11" y="380"/>
                  </a:lnTo>
                  <a:lnTo>
                    <a:pt x="10" y="380"/>
                  </a:lnTo>
                  <a:lnTo>
                    <a:pt x="10" y="378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8"/>
                  </a:lnTo>
                  <a:lnTo>
                    <a:pt x="6" y="378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4" y="374"/>
                  </a:lnTo>
                  <a:lnTo>
                    <a:pt x="6" y="374"/>
                  </a:lnTo>
                  <a:lnTo>
                    <a:pt x="4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  <a:lnTo>
                    <a:pt x="0" y="368"/>
                  </a:lnTo>
                  <a:lnTo>
                    <a:pt x="0" y="366"/>
                  </a:lnTo>
                  <a:lnTo>
                    <a:pt x="2" y="366"/>
                  </a:lnTo>
                  <a:lnTo>
                    <a:pt x="2" y="365"/>
                  </a:lnTo>
                  <a:lnTo>
                    <a:pt x="2" y="363"/>
                  </a:lnTo>
                  <a:lnTo>
                    <a:pt x="2" y="361"/>
                  </a:lnTo>
                  <a:lnTo>
                    <a:pt x="2" y="359"/>
                  </a:lnTo>
                  <a:lnTo>
                    <a:pt x="4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59"/>
                  </a:lnTo>
                  <a:lnTo>
                    <a:pt x="10" y="359"/>
                  </a:lnTo>
                  <a:lnTo>
                    <a:pt x="11" y="359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5" y="349"/>
                  </a:lnTo>
                  <a:lnTo>
                    <a:pt x="17" y="349"/>
                  </a:lnTo>
                  <a:lnTo>
                    <a:pt x="17" y="351"/>
                  </a:lnTo>
                  <a:lnTo>
                    <a:pt x="19" y="351"/>
                  </a:lnTo>
                  <a:lnTo>
                    <a:pt x="19" y="353"/>
                  </a:lnTo>
                  <a:lnTo>
                    <a:pt x="21" y="353"/>
                  </a:lnTo>
                  <a:lnTo>
                    <a:pt x="21" y="355"/>
                  </a:lnTo>
                  <a:lnTo>
                    <a:pt x="23" y="355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7" y="357"/>
                  </a:lnTo>
                  <a:lnTo>
                    <a:pt x="27" y="355"/>
                  </a:lnTo>
                  <a:lnTo>
                    <a:pt x="27" y="357"/>
                  </a:lnTo>
                  <a:lnTo>
                    <a:pt x="29" y="357"/>
                  </a:lnTo>
                  <a:lnTo>
                    <a:pt x="31" y="357"/>
                  </a:lnTo>
                  <a:lnTo>
                    <a:pt x="33" y="357"/>
                  </a:lnTo>
                  <a:lnTo>
                    <a:pt x="33" y="355"/>
                  </a:lnTo>
                  <a:lnTo>
                    <a:pt x="33" y="353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36" y="349"/>
                  </a:lnTo>
                  <a:lnTo>
                    <a:pt x="36" y="347"/>
                  </a:lnTo>
                  <a:lnTo>
                    <a:pt x="36" y="345"/>
                  </a:lnTo>
                  <a:lnTo>
                    <a:pt x="36" y="343"/>
                  </a:lnTo>
                  <a:lnTo>
                    <a:pt x="38" y="343"/>
                  </a:lnTo>
                  <a:lnTo>
                    <a:pt x="40" y="343"/>
                  </a:lnTo>
                  <a:lnTo>
                    <a:pt x="42" y="341"/>
                  </a:lnTo>
                  <a:lnTo>
                    <a:pt x="42" y="340"/>
                  </a:lnTo>
                  <a:lnTo>
                    <a:pt x="42" y="338"/>
                  </a:lnTo>
                  <a:lnTo>
                    <a:pt x="42" y="336"/>
                  </a:lnTo>
                  <a:lnTo>
                    <a:pt x="44" y="336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0" y="334"/>
                  </a:lnTo>
                  <a:lnTo>
                    <a:pt x="40" y="332"/>
                  </a:lnTo>
                  <a:lnTo>
                    <a:pt x="38" y="332"/>
                  </a:lnTo>
                  <a:lnTo>
                    <a:pt x="38" y="330"/>
                  </a:lnTo>
                  <a:lnTo>
                    <a:pt x="36" y="330"/>
                  </a:lnTo>
                  <a:lnTo>
                    <a:pt x="35" y="328"/>
                  </a:lnTo>
                  <a:lnTo>
                    <a:pt x="33" y="328"/>
                  </a:lnTo>
                  <a:lnTo>
                    <a:pt x="31" y="328"/>
                  </a:lnTo>
                  <a:lnTo>
                    <a:pt x="31" y="326"/>
                  </a:lnTo>
                  <a:lnTo>
                    <a:pt x="29" y="326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31" y="322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3" y="317"/>
                  </a:lnTo>
                  <a:lnTo>
                    <a:pt x="35" y="317"/>
                  </a:lnTo>
                  <a:lnTo>
                    <a:pt x="35" y="315"/>
                  </a:lnTo>
                  <a:lnTo>
                    <a:pt x="36" y="315"/>
                  </a:lnTo>
                  <a:lnTo>
                    <a:pt x="36" y="313"/>
                  </a:lnTo>
                  <a:lnTo>
                    <a:pt x="38" y="313"/>
                  </a:lnTo>
                  <a:lnTo>
                    <a:pt x="38" y="311"/>
                  </a:lnTo>
                  <a:lnTo>
                    <a:pt x="40" y="311"/>
                  </a:lnTo>
                  <a:lnTo>
                    <a:pt x="42" y="311"/>
                  </a:lnTo>
                  <a:lnTo>
                    <a:pt x="42" y="313"/>
                  </a:lnTo>
                  <a:lnTo>
                    <a:pt x="44" y="313"/>
                  </a:lnTo>
                  <a:lnTo>
                    <a:pt x="44" y="311"/>
                  </a:lnTo>
                  <a:lnTo>
                    <a:pt x="44" y="309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299"/>
                  </a:lnTo>
                  <a:lnTo>
                    <a:pt x="52" y="299"/>
                  </a:lnTo>
                  <a:lnTo>
                    <a:pt x="52" y="297"/>
                  </a:lnTo>
                  <a:lnTo>
                    <a:pt x="52" y="295"/>
                  </a:lnTo>
                  <a:lnTo>
                    <a:pt x="52" y="293"/>
                  </a:lnTo>
                  <a:lnTo>
                    <a:pt x="54" y="293"/>
                  </a:lnTo>
                  <a:lnTo>
                    <a:pt x="56" y="292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4" y="288"/>
                  </a:lnTo>
                  <a:lnTo>
                    <a:pt x="56" y="288"/>
                  </a:lnTo>
                  <a:lnTo>
                    <a:pt x="56" y="286"/>
                  </a:lnTo>
                  <a:lnTo>
                    <a:pt x="56" y="284"/>
                  </a:lnTo>
                  <a:lnTo>
                    <a:pt x="58" y="284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6" y="280"/>
                  </a:lnTo>
                  <a:lnTo>
                    <a:pt x="56" y="278"/>
                  </a:lnTo>
                  <a:lnTo>
                    <a:pt x="56" y="276"/>
                  </a:lnTo>
                  <a:lnTo>
                    <a:pt x="58" y="276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6" y="272"/>
                  </a:lnTo>
                  <a:lnTo>
                    <a:pt x="56" y="270"/>
                  </a:lnTo>
                  <a:lnTo>
                    <a:pt x="56" y="269"/>
                  </a:lnTo>
                  <a:lnTo>
                    <a:pt x="54" y="269"/>
                  </a:lnTo>
                  <a:lnTo>
                    <a:pt x="52" y="269"/>
                  </a:lnTo>
                  <a:lnTo>
                    <a:pt x="52" y="270"/>
                  </a:lnTo>
                  <a:lnTo>
                    <a:pt x="52" y="269"/>
                  </a:lnTo>
                  <a:lnTo>
                    <a:pt x="50" y="269"/>
                  </a:lnTo>
                  <a:lnTo>
                    <a:pt x="50" y="267"/>
                  </a:lnTo>
                  <a:lnTo>
                    <a:pt x="52" y="267"/>
                  </a:lnTo>
                  <a:lnTo>
                    <a:pt x="54" y="267"/>
                  </a:lnTo>
                  <a:lnTo>
                    <a:pt x="54" y="265"/>
                  </a:lnTo>
                  <a:lnTo>
                    <a:pt x="52" y="265"/>
                  </a:lnTo>
                  <a:lnTo>
                    <a:pt x="54" y="265"/>
                  </a:lnTo>
                  <a:lnTo>
                    <a:pt x="56" y="265"/>
                  </a:lnTo>
                  <a:lnTo>
                    <a:pt x="56" y="263"/>
                  </a:lnTo>
                  <a:lnTo>
                    <a:pt x="56" y="261"/>
                  </a:lnTo>
                  <a:lnTo>
                    <a:pt x="58" y="261"/>
                  </a:lnTo>
                  <a:lnTo>
                    <a:pt x="59" y="261"/>
                  </a:lnTo>
                  <a:lnTo>
                    <a:pt x="59" y="259"/>
                  </a:lnTo>
                  <a:lnTo>
                    <a:pt x="59" y="257"/>
                  </a:lnTo>
                  <a:lnTo>
                    <a:pt x="61" y="257"/>
                  </a:lnTo>
                  <a:lnTo>
                    <a:pt x="59" y="257"/>
                  </a:lnTo>
                  <a:lnTo>
                    <a:pt x="59" y="255"/>
                  </a:lnTo>
                  <a:lnTo>
                    <a:pt x="61" y="255"/>
                  </a:lnTo>
                  <a:lnTo>
                    <a:pt x="61" y="253"/>
                  </a:lnTo>
                  <a:lnTo>
                    <a:pt x="61" y="251"/>
                  </a:lnTo>
                  <a:lnTo>
                    <a:pt x="61" y="249"/>
                  </a:lnTo>
                  <a:lnTo>
                    <a:pt x="61" y="247"/>
                  </a:lnTo>
                  <a:lnTo>
                    <a:pt x="59" y="247"/>
                  </a:lnTo>
                  <a:lnTo>
                    <a:pt x="59" y="245"/>
                  </a:lnTo>
                  <a:lnTo>
                    <a:pt x="58" y="245"/>
                  </a:lnTo>
                  <a:lnTo>
                    <a:pt x="59" y="244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3" y="240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2"/>
                  </a:lnTo>
                  <a:lnTo>
                    <a:pt x="65" y="232"/>
                  </a:lnTo>
                  <a:lnTo>
                    <a:pt x="63" y="232"/>
                  </a:lnTo>
                  <a:lnTo>
                    <a:pt x="61" y="232"/>
                  </a:lnTo>
                  <a:lnTo>
                    <a:pt x="61" y="230"/>
                  </a:lnTo>
                  <a:lnTo>
                    <a:pt x="61" y="228"/>
                  </a:lnTo>
                  <a:lnTo>
                    <a:pt x="63" y="228"/>
                  </a:lnTo>
                  <a:lnTo>
                    <a:pt x="63" y="226"/>
                  </a:lnTo>
                  <a:lnTo>
                    <a:pt x="65" y="226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21"/>
                  </a:lnTo>
                  <a:lnTo>
                    <a:pt x="59" y="221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5"/>
                  </a:lnTo>
                  <a:lnTo>
                    <a:pt x="58" y="215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4" y="213"/>
                  </a:lnTo>
                  <a:lnTo>
                    <a:pt x="54" y="211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6" y="205"/>
                  </a:lnTo>
                  <a:lnTo>
                    <a:pt x="56" y="203"/>
                  </a:lnTo>
                  <a:lnTo>
                    <a:pt x="56" y="205"/>
                  </a:lnTo>
                  <a:lnTo>
                    <a:pt x="54" y="205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6" y="201"/>
                  </a:lnTo>
                  <a:lnTo>
                    <a:pt x="56" y="199"/>
                  </a:lnTo>
                  <a:lnTo>
                    <a:pt x="58" y="199"/>
                  </a:lnTo>
                  <a:lnTo>
                    <a:pt x="58" y="197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9" y="190"/>
                  </a:lnTo>
                  <a:lnTo>
                    <a:pt x="59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61" y="184"/>
                  </a:lnTo>
                  <a:lnTo>
                    <a:pt x="59" y="182"/>
                  </a:lnTo>
                  <a:lnTo>
                    <a:pt x="61" y="182"/>
                  </a:lnTo>
                  <a:lnTo>
                    <a:pt x="61" y="184"/>
                  </a:lnTo>
                  <a:lnTo>
                    <a:pt x="61" y="182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7" y="182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5" y="174"/>
                  </a:lnTo>
                  <a:lnTo>
                    <a:pt x="65" y="173"/>
                  </a:lnTo>
                  <a:lnTo>
                    <a:pt x="65" y="171"/>
                  </a:lnTo>
                  <a:lnTo>
                    <a:pt x="65" y="169"/>
                  </a:lnTo>
                  <a:lnTo>
                    <a:pt x="67" y="169"/>
                  </a:lnTo>
                  <a:lnTo>
                    <a:pt x="65" y="167"/>
                  </a:lnTo>
                  <a:lnTo>
                    <a:pt x="65" y="165"/>
                  </a:lnTo>
                  <a:lnTo>
                    <a:pt x="63" y="165"/>
                  </a:lnTo>
                  <a:lnTo>
                    <a:pt x="63" y="167"/>
                  </a:lnTo>
                  <a:lnTo>
                    <a:pt x="63" y="165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8" y="163"/>
                  </a:lnTo>
                  <a:lnTo>
                    <a:pt x="56" y="163"/>
                  </a:lnTo>
                  <a:lnTo>
                    <a:pt x="56" y="165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0" y="165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7"/>
                  </a:lnTo>
                  <a:lnTo>
                    <a:pt x="48" y="157"/>
                  </a:lnTo>
                  <a:lnTo>
                    <a:pt x="48" y="155"/>
                  </a:lnTo>
                  <a:lnTo>
                    <a:pt x="46" y="155"/>
                  </a:lnTo>
                  <a:lnTo>
                    <a:pt x="46" y="153"/>
                  </a:lnTo>
                  <a:lnTo>
                    <a:pt x="44" y="153"/>
                  </a:lnTo>
                  <a:lnTo>
                    <a:pt x="44" y="151"/>
                  </a:lnTo>
                  <a:lnTo>
                    <a:pt x="46" y="151"/>
                  </a:lnTo>
                  <a:lnTo>
                    <a:pt x="46" y="149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50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4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0"/>
                  </a:lnTo>
                  <a:lnTo>
                    <a:pt x="59" y="142"/>
                  </a:lnTo>
                  <a:lnTo>
                    <a:pt x="61" y="142"/>
                  </a:lnTo>
                  <a:lnTo>
                    <a:pt x="61" y="140"/>
                  </a:lnTo>
                  <a:lnTo>
                    <a:pt x="61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5" y="142"/>
                  </a:lnTo>
                  <a:lnTo>
                    <a:pt x="65" y="144"/>
                  </a:lnTo>
                  <a:lnTo>
                    <a:pt x="67" y="146"/>
                  </a:lnTo>
                  <a:lnTo>
                    <a:pt x="69" y="146"/>
                  </a:lnTo>
                  <a:lnTo>
                    <a:pt x="69" y="148"/>
                  </a:lnTo>
                  <a:lnTo>
                    <a:pt x="71" y="148"/>
                  </a:lnTo>
                  <a:lnTo>
                    <a:pt x="71" y="146"/>
                  </a:lnTo>
                  <a:lnTo>
                    <a:pt x="71" y="144"/>
                  </a:lnTo>
                  <a:lnTo>
                    <a:pt x="69" y="144"/>
                  </a:lnTo>
                  <a:lnTo>
                    <a:pt x="69" y="142"/>
                  </a:lnTo>
                  <a:lnTo>
                    <a:pt x="71" y="142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6"/>
                  </a:lnTo>
                  <a:lnTo>
                    <a:pt x="71" y="134"/>
                  </a:lnTo>
                  <a:lnTo>
                    <a:pt x="71" y="132"/>
                  </a:lnTo>
                  <a:lnTo>
                    <a:pt x="71" y="130"/>
                  </a:lnTo>
                  <a:lnTo>
                    <a:pt x="71" y="128"/>
                  </a:lnTo>
                  <a:lnTo>
                    <a:pt x="69" y="128"/>
                  </a:lnTo>
                  <a:lnTo>
                    <a:pt x="69" y="126"/>
                  </a:lnTo>
                  <a:lnTo>
                    <a:pt x="67" y="126"/>
                  </a:lnTo>
                  <a:lnTo>
                    <a:pt x="67" y="125"/>
                  </a:lnTo>
                  <a:lnTo>
                    <a:pt x="69" y="125"/>
                  </a:lnTo>
                  <a:lnTo>
                    <a:pt x="67" y="125"/>
                  </a:lnTo>
                  <a:lnTo>
                    <a:pt x="67" y="123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67" y="121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69" y="117"/>
                  </a:lnTo>
                  <a:lnTo>
                    <a:pt x="71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5" y="113"/>
                  </a:lnTo>
                  <a:lnTo>
                    <a:pt x="75" y="111"/>
                  </a:lnTo>
                  <a:lnTo>
                    <a:pt x="75" y="109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7" y="105"/>
                  </a:lnTo>
                  <a:lnTo>
                    <a:pt x="75" y="105"/>
                  </a:lnTo>
                  <a:lnTo>
                    <a:pt x="75" y="103"/>
                  </a:lnTo>
                  <a:lnTo>
                    <a:pt x="75" y="101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7" y="98"/>
                  </a:lnTo>
                  <a:lnTo>
                    <a:pt x="79" y="98"/>
                  </a:lnTo>
                  <a:lnTo>
                    <a:pt x="79" y="100"/>
                  </a:lnTo>
                  <a:lnTo>
                    <a:pt x="81" y="100"/>
                  </a:lnTo>
                  <a:lnTo>
                    <a:pt x="83" y="100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6" y="101"/>
                  </a:lnTo>
                  <a:lnTo>
                    <a:pt x="88" y="101"/>
                  </a:lnTo>
                  <a:lnTo>
                    <a:pt x="90" y="101"/>
                  </a:lnTo>
                  <a:lnTo>
                    <a:pt x="90" y="100"/>
                  </a:lnTo>
                  <a:lnTo>
                    <a:pt x="92" y="100"/>
                  </a:lnTo>
                  <a:lnTo>
                    <a:pt x="92" y="101"/>
                  </a:lnTo>
                  <a:lnTo>
                    <a:pt x="92" y="100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6" y="101"/>
                  </a:lnTo>
                  <a:lnTo>
                    <a:pt x="98" y="101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0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4" y="100"/>
                  </a:lnTo>
                  <a:lnTo>
                    <a:pt x="104" y="101"/>
                  </a:lnTo>
                  <a:lnTo>
                    <a:pt x="104" y="103"/>
                  </a:lnTo>
                  <a:lnTo>
                    <a:pt x="106" y="103"/>
                  </a:lnTo>
                  <a:lnTo>
                    <a:pt x="106" y="101"/>
                  </a:lnTo>
                  <a:lnTo>
                    <a:pt x="104" y="101"/>
                  </a:lnTo>
                  <a:lnTo>
                    <a:pt x="106" y="101"/>
                  </a:lnTo>
                  <a:lnTo>
                    <a:pt x="106" y="100"/>
                  </a:lnTo>
                  <a:lnTo>
                    <a:pt x="104" y="100"/>
                  </a:lnTo>
                  <a:lnTo>
                    <a:pt x="104" y="98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9" y="94"/>
                  </a:lnTo>
                  <a:lnTo>
                    <a:pt x="109" y="92"/>
                  </a:lnTo>
                  <a:lnTo>
                    <a:pt x="108" y="92"/>
                  </a:lnTo>
                  <a:lnTo>
                    <a:pt x="109" y="92"/>
                  </a:lnTo>
                  <a:lnTo>
                    <a:pt x="109" y="90"/>
                  </a:lnTo>
                  <a:lnTo>
                    <a:pt x="109" y="88"/>
                  </a:lnTo>
                  <a:lnTo>
                    <a:pt x="108" y="88"/>
                  </a:lnTo>
                  <a:lnTo>
                    <a:pt x="108" y="86"/>
                  </a:lnTo>
                  <a:lnTo>
                    <a:pt x="106" y="86"/>
                  </a:lnTo>
                  <a:lnTo>
                    <a:pt x="106" y="84"/>
                  </a:lnTo>
                  <a:lnTo>
                    <a:pt x="104" y="82"/>
                  </a:lnTo>
                  <a:lnTo>
                    <a:pt x="104" y="80"/>
                  </a:lnTo>
                  <a:lnTo>
                    <a:pt x="106" y="80"/>
                  </a:lnTo>
                  <a:lnTo>
                    <a:pt x="108" y="80"/>
                  </a:lnTo>
                  <a:lnTo>
                    <a:pt x="108" y="82"/>
                  </a:lnTo>
                  <a:lnTo>
                    <a:pt x="108" y="84"/>
                  </a:lnTo>
                  <a:lnTo>
                    <a:pt x="109" y="84"/>
                  </a:lnTo>
                  <a:lnTo>
                    <a:pt x="111" y="84"/>
                  </a:lnTo>
                  <a:lnTo>
                    <a:pt x="111" y="82"/>
                  </a:lnTo>
                  <a:lnTo>
                    <a:pt x="111" y="80"/>
                  </a:lnTo>
                  <a:lnTo>
                    <a:pt x="111" y="78"/>
                  </a:lnTo>
                  <a:lnTo>
                    <a:pt x="109" y="77"/>
                  </a:lnTo>
                  <a:lnTo>
                    <a:pt x="109" y="75"/>
                  </a:lnTo>
                  <a:lnTo>
                    <a:pt x="109" y="73"/>
                  </a:lnTo>
                  <a:lnTo>
                    <a:pt x="108" y="73"/>
                  </a:lnTo>
                  <a:lnTo>
                    <a:pt x="108" y="71"/>
                  </a:lnTo>
                  <a:lnTo>
                    <a:pt x="106" y="71"/>
                  </a:lnTo>
                  <a:lnTo>
                    <a:pt x="106" y="69"/>
                  </a:lnTo>
                  <a:lnTo>
                    <a:pt x="108" y="69"/>
                  </a:lnTo>
                  <a:lnTo>
                    <a:pt x="108" y="71"/>
                  </a:lnTo>
                  <a:lnTo>
                    <a:pt x="108" y="69"/>
                  </a:lnTo>
                  <a:lnTo>
                    <a:pt x="108" y="67"/>
                  </a:lnTo>
                  <a:lnTo>
                    <a:pt x="108" y="65"/>
                  </a:lnTo>
                  <a:lnTo>
                    <a:pt x="106" y="65"/>
                  </a:lnTo>
                  <a:lnTo>
                    <a:pt x="106" y="63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06" y="61"/>
                  </a:lnTo>
                  <a:lnTo>
                    <a:pt x="106" y="59"/>
                  </a:lnTo>
                  <a:lnTo>
                    <a:pt x="106" y="57"/>
                  </a:lnTo>
                  <a:lnTo>
                    <a:pt x="106" y="55"/>
                  </a:lnTo>
                  <a:lnTo>
                    <a:pt x="108" y="55"/>
                  </a:lnTo>
                  <a:lnTo>
                    <a:pt x="108" y="53"/>
                  </a:lnTo>
                  <a:lnTo>
                    <a:pt x="109" y="53"/>
                  </a:lnTo>
                  <a:lnTo>
                    <a:pt x="108" y="53"/>
                  </a:lnTo>
                  <a:lnTo>
                    <a:pt x="108" y="52"/>
                  </a:lnTo>
                  <a:lnTo>
                    <a:pt x="106" y="52"/>
                  </a:lnTo>
                  <a:lnTo>
                    <a:pt x="106" y="50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8" y="44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8" y="38"/>
                  </a:lnTo>
                  <a:lnTo>
                    <a:pt x="108" y="36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09" y="32"/>
                  </a:lnTo>
                  <a:lnTo>
                    <a:pt x="109" y="30"/>
                  </a:lnTo>
                  <a:lnTo>
                    <a:pt x="111" y="30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3" y="30"/>
                  </a:lnTo>
                  <a:lnTo>
                    <a:pt x="115" y="32"/>
                  </a:lnTo>
                  <a:lnTo>
                    <a:pt x="115" y="34"/>
                  </a:lnTo>
                  <a:lnTo>
                    <a:pt x="113" y="34"/>
                  </a:lnTo>
                  <a:lnTo>
                    <a:pt x="115" y="36"/>
                  </a:lnTo>
                  <a:lnTo>
                    <a:pt x="117" y="38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3" y="36"/>
                  </a:lnTo>
                  <a:lnTo>
                    <a:pt x="123" y="38"/>
                  </a:lnTo>
                  <a:lnTo>
                    <a:pt x="125" y="38"/>
                  </a:lnTo>
                  <a:lnTo>
                    <a:pt x="123" y="38"/>
                  </a:lnTo>
                  <a:lnTo>
                    <a:pt x="123" y="40"/>
                  </a:lnTo>
                  <a:lnTo>
                    <a:pt x="123" y="42"/>
                  </a:lnTo>
                  <a:lnTo>
                    <a:pt x="125" y="42"/>
                  </a:lnTo>
                  <a:lnTo>
                    <a:pt x="125" y="44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4"/>
                  </a:lnTo>
                  <a:lnTo>
                    <a:pt x="127" y="46"/>
                  </a:lnTo>
                  <a:lnTo>
                    <a:pt x="129" y="46"/>
                  </a:lnTo>
                  <a:lnTo>
                    <a:pt x="129" y="48"/>
                  </a:lnTo>
                  <a:lnTo>
                    <a:pt x="131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46"/>
                  </a:lnTo>
                  <a:lnTo>
                    <a:pt x="136" y="46"/>
                  </a:lnTo>
                  <a:lnTo>
                    <a:pt x="138" y="46"/>
                  </a:lnTo>
                  <a:lnTo>
                    <a:pt x="140" y="46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2"/>
                  </a:lnTo>
                  <a:lnTo>
                    <a:pt x="148" y="40"/>
                  </a:lnTo>
                  <a:lnTo>
                    <a:pt x="150" y="42"/>
                  </a:lnTo>
                  <a:lnTo>
                    <a:pt x="152" y="42"/>
                  </a:lnTo>
                  <a:lnTo>
                    <a:pt x="152" y="40"/>
                  </a:lnTo>
                  <a:lnTo>
                    <a:pt x="152" y="42"/>
                  </a:lnTo>
                  <a:lnTo>
                    <a:pt x="154" y="42"/>
                  </a:lnTo>
                  <a:lnTo>
                    <a:pt x="154" y="44"/>
                  </a:lnTo>
                  <a:lnTo>
                    <a:pt x="156" y="42"/>
                  </a:lnTo>
                  <a:lnTo>
                    <a:pt x="156" y="44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44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3" y="42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67" y="36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5" y="40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1" y="40"/>
                  </a:lnTo>
                  <a:lnTo>
                    <a:pt x="181" y="42"/>
                  </a:lnTo>
                  <a:lnTo>
                    <a:pt x="181" y="44"/>
                  </a:lnTo>
                  <a:lnTo>
                    <a:pt x="182" y="44"/>
                  </a:lnTo>
                  <a:lnTo>
                    <a:pt x="182" y="46"/>
                  </a:lnTo>
                  <a:lnTo>
                    <a:pt x="184" y="46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8" y="44"/>
                  </a:lnTo>
                  <a:lnTo>
                    <a:pt x="188" y="42"/>
                  </a:lnTo>
                  <a:lnTo>
                    <a:pt x="188" y="40"/>
                  </a:lnTo>
                  <a:lnTo>
                    <a:pt x="186" y="40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88" y="36"/>
                  </a:lnTo>
                  <a:lnTo>
                    <a:pt x="188" y="34"/>
                  </a:lnTo>
                  <a:lnTo>
                    <a:pt x="188" y="32"/>
                  </a:lnTo>
                  <a:lnTo>
                    <a:pt x="190" y="32"/>
                  </a:lnTo>
                  <a:lnTo>
                    <a:pt x="190" y="30"/>
                  </a:lnTo>
                  <a:lnTo>
                    <a:pt x="190" y="29"/>
                  </a:lnTo>
                  <a:lnTo>
                    <a:pt x="192" y="29"/>
                  </a:lnTo>
                  <a:lnTo>
                    <a:pt x="192" y="27"/>
                  </a:lnTo>
                  <a:lnTo>
                    <a:pt x="194" y="25"/>
                  </a:lnTo>
                  <a:lnTo>
                    <a:pt x="194" y="23"/>
                  </a:lnTo>
                  <a:lnTo>
                    <a:pt x="194" y="21"/>
                  </a:lnTo>
                  <a:lnTo>
                    <a:pt x="196" y="21"/>
                  </a:lnTo>
                  <a:lnTo>
                    <a:pt x="196" y="19"/>
                  </a:lnTo>
                  <a:lnTo>
                    <a:pt x="196" y="17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198" y="15"/>
                  </a:lnTo>
                  <a:lnTo>
                    <a:pt x="200" y="13"/>
                  </a:lnTo>
                  <a:lnTo>
                    <a:pt x="202" y="11"/>
                  </a:lnTo>
                  <a:lnTo>
                    <a:pt x="200" y="9"/>
                  </a:lnTo>
                  <a:lnTo>
                    <a:pt x="198" y="9"/>
                  </a:lnTo>
                  <a:lnTo>
                    <a:pt x="198" y="7"/>
                  </a:lnTo>
                  <a:lnTo>
                    <a:pt x="198" y="5"/>
                  </a:lnTo>
                  <a:lnTo>
                    <a:pt x="200" y="5"/>
                  </a:lnTo>
                  <a:lnTo>
                    <a:pt x="202" y="4"/>
                  </a:lnTo>
                  <a:lnTo>
                    <a:pt x="202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1" y="2"/>
                  </a:lnTo>
                  <a:lnTo>
                    <a:pt x="211" y="4"/>
                  </a:lnTo>
                  <a:lnTo>
                    <a:pt x="211" y="5"/>
                  </a:lnTo>
                  <a:lnTo>
                    <a:pt x="211" y="7"/>
                  </a:lnTo>
                  <a:lnTo>
                    <a:pt x="213" y="9"/>
                  </a:lnTo>
                  <a:lnTo>
                    <a:pt x="213" y="11"/>
                  </a:lnTo>
                  <a:lnTo>
                    <a:pt x="215" y="11"/>
                  </a:lnTo>
                  <a:lnTo>
                    <a:pt x="215" y="13"/>
                  </a:lnTo>
                  <a:lnTo>
                    <a:pt x="217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9"/>
                  </a:lnTo>
                  <a:lnTo>
                    <a:pt x="225" y="19"/>
                  </a:lnTo>
                  <a:lnTo>
                    <a:pt x="227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30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38" y="15"/>
                  </a:lnTo>
                  <a:lnTo>
                    <a:pt x="238" y="17"/>
                  </a:lnTo>
                  <a:lnTo>
                    <a:pt x="240" y="17"/>
                  </a:lnTo>
                  <a:lnTo>
                    <a:pt x="242" y="17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4" y="21"/>
                  </a:lnTo>
                  <a:lnTo>
                    <a:pt x="244" y="23"/>
                  </a:lnTo>
                  <a:lnTo>
                    <a:pt x="244" y="25"/>
                  </a:lnTo>
                  <a:lnTo>
                    <a:pt x="244" y="27"/>
                  </a:lnTo>
                  <a:lnTo>
                    <a:pt x="244" y="29"/>
                  </a:lnTo>
                  <a:lnTo>
                    <a:pt x="246" y="29"/>
                  </a:lnTo>
                  <a:lnTo>
                    <a:pt x="246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2" y="30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4" y="30"/>
                  </a:lnTo>
                  <a:lnTo>
                    <a:pt x="254" y="32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9" y="32"/>
                  </a:lnTo>
                  <a:lnTo>
                    <a:pt x="259" y="34"/>
                  </a:lnTo>
                  <a:lnTo>
                    <a:pt x="257" y="34"/>
                  </a:lnTo>
                  <a:lnTo>
                    <a:pt x="257" y="36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61" y="38"/>
                  </a:lnTo>
                  <a:lnTo>
                    <a:pt x="261" y="36"/>
                  </a:lnTo>
                  <a:lnTo>
                    <a:pt x="263" y="36"/>
                  </a:lnTo>
                  <a:lnTo>
                    <a:pt x="265" y="36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3" y="34"/>
                  </a:lnTo>
                  <a:lnTo>
                    <a:pt x="275" y="34"/>
                  </a:lnTo>
                  <a:lnTo>
                    <a:pt x="277" y="34"/>
                  </a:lnTo>
                  <a:lnTo>
                    <a:pt x="277" y="36"/>
                  </a:lnTo>
                  <a:lnTo>
                    <a:pt x="279" y="36"/>
                  </a:lnTo>
                  <a:lnTo>
                    <a:pt x="279" y="38"/>
                  </a:lnTo>
                  <a:lnTo>
                    <a:pt x="280" y="40"/>
                  </a:lnTo>
                  <a:lnTo>
                    <a:pt x="280" y="42"/>
                  </a:lnTo>
                  <a:lnTo>
                    <a:pt x="282" y="42"/>
                  </a:lnTo>
                  <a:lnTo>
                    <a:pt x="282" y="40"/>
                  </a:lnTo>
                  <a:lnTo>
                    <a:pt x="284" y="40"/>
                  </a:lnTo>
                  <a:lnTo>
                    <a:pt x="286" y="40"/>
                  </a:lnTo>
                  <a:lnTo>
                    <a:pt x="292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55486A85-05A1-9F09-253A-6C3B2CA48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704"/>
              <a:ext cx="432" cy="393"/>
            </a:xfrm>
            <a:custGeom>
              <a:avLst/>
              <a:gdLst>
                <a:gd name="T0" fmla="*/ 134 w 432"/>
                <a:gd name="T1" fmla="*/ 13 h 393"/>
                <a:gd name="T2" fmla="*/ 155 w 432"/>
                <a:gd name="T3" fmla="*/ 28 h 393"/>
                <a:gd name="T4" fmla="*/ 184 w 432"/>
                <a:gd name="T5" fmla="*/ 17 h 393"/>
                <a:gd name="T6" fmla="*/ 211 w 432"/>
                <a:gd name="T7" fmla="*/ 23 h 393"/>
                <a:gd name="T8" fmla="*/ 240 w 432"/>
                <a:gd name="T9" fmla="*/ 30 h 393"/>
                <a:gd name="T10" fmla="*/ 257 w 432"/>
                <a:gd name="T11" fmla="*/ 42 h 393"/>
                <a:gd name="T12" fmla="*/ 274 w 432"/>
                <a:gd name="T13" fmla="*/ 51 h 393"/>
                <a:gd name="T14" fmla="*/ 280 w 432"/>
                <a:gd name="T15" fmla="*/ 71 h 393"/>
                <a:gd name="T16" fmla="*/ 294 w 432"/>
                <a:gd name="T17" fmla="*/ 90 h 393"/>
                <a:gd name="T18" fmla="*/ 311 w 432"/>
                <a:gd name="T19" fmla="*/ 99 h 393"/>
                <a:gd name="T20" fmla="*/ 328 w 432"/>
                <a:gd name="T21" fmla="*/ 107 h 393"/>
                <a:gd name="T22" fmla="*/ 351 w 432"/>
                <a:gd name="T23" fmla="*/ 109 h 393"/>
                <a:gd name="T24" fmla="*/ 380 w 432"/>
                <a:gd name="T25" fmla="*/ 105 h 393"/>
                <a:gd name="T26" fmla="*/ 401 w 432"/>
                <a:gd name="T27" fmla="*/ 117 h 393"/>
                <a:gd name="T28" fmla="*/ 417 w 432"/>
                <a:gd name="T29" fmla="*/ 136 h 393"/>
                <a:gd name="T30" fmla="*/ 420 w 432"/>
                <a:gd name="T31" fmla="*/ 153 h 393"/>
                <a:gd name="T32" fmla="*/ 426 w 432"/>
                <a:gd name="T33" fmla="*/ 172 h 393"/>
                <a:gd name="T34" fmla="*/ 432 w 432"/>
                <a:gd name="T35" fmla="*/ 188 h 393"/>
                <a:gd name="T36" fmla="*/ 428 w 432"/>
                <a:gd name="T37" fmla="*/ 205 h 393"/>
                <a:gd name="T38" fmla="*/ 426 w 432"/>
                <a:gd name="T39" fmla="*/ 232 h 393"/>
                <a:gd name="T40" fmla="*/ 428 w 432"/>
                <a:gd name="T41" fmla="*/ 251 h 393"/>
                <a:gd name="T42" fmla="*/ 415 w 432"/>
                <a:gd name="T43" fmla="*/ 266 h 393"/>
                <a:gd name="T44" fmla="*/ 393 w 432"/>
                <a:gd name="T45" fmla="*/ 259 h 393"/>
                <a:gd name="T46" fmla="*/ 378 w 432"/>
                <a:gd name="T47" fmla="*/ 253 h 393"/>
                <a:gd name="T48" fmla="*/ 355 w 432"/>
                <a:gd name="T49" fmla="*/ 253 h 393"/>
                <a:gd name="T50" fmla="*/ 355 w 432"/>
                <a:gd name="T51" fmla="*/ 274 h 393"/>
                <a:gd name="T52" fmla="*/ 357 w 432"/>
                <a:gd name="T53" fmla="*/ 297 h 393"/>
                <a:gd name="T54" fmla="*/ 367 w 432"/>
                <a:gd name="T55" fmla="*/ 320 h 393"/>
                <a:gd name="T56" fmla="*/ 369 w 432"/>
                <a:gd name="T57" fmla="*/ 347 h 393"/>
                <a:gd name="T58" fmla="*/ 357 w 432"/>
                <a:gd name="T59" fmla="*/ 368 h 393"/>
                <a:gd name="T60" fmla="*/ 347 w 432"/>
                <a:gd name="T61" fmla="*/ 387 h 393"/>
                <a:gd name="T62" fmla="*/ 315 w 432"/>
                <a:gd name="T63" fmla="*/ 385 h 393"/>
                <a:gd name="T64" fmla="*/ 290 w 432"/>
                <a:gd name="T65" fmla="*/ 376 h 393"/>
                <a:gd name="T66" fmla="*/ 278 w 432"/>
                <a:gd name="T67" fmla="*/ 357 h 393"/>
                <a:gd name="T68" fmla="*/ 286 w 432"/>
                <a:gd name="T69" fmla="*/ 337 h 393"/>
                <a:gd name="T70" fmla="*/ 286 w 432"/>
                <a:gd name="T71" fmla="*/ 313 h 393"/>
                <a:gd name="T72" fmla="*/ 269 w 432"/>
                <a:gd name="T73" fmla="*/ 293 h 393"/>
                <a:gd name="T74" fmla="*/ 253 w 432"/>
                <a:gd name="T75" fmla="*/ 272 h 393"/>
                <a:gd name="T76" fmla="*/ 242 w 432"/>
                <a:gd name="T77" fmla="*/ 247 h 393"/>
                <a:gd name="T78" fmla="*/ 219 w 432"/>
                <a:gd name="T79" fmla="*/ 230 h 393"/>
                <a:gd name="T80" fmla="*/ 205 w 432"/>
                <a:gd name="T81" fmla="*/ 213 h 393"/>
                <a:gd name="T82" fmla="*/ 182 w 432"/>
                <a:gd name="T83" fmla="*/ 203 h 393"/>
                <a:gd name="T84" fmla="*/ 155 w 432"/>
                <a:gd name="T85" fmla="*/ 207 h 393"/>
                <a:gd name="T86" fmla="*/ 134 w 432"/>
                <a:gd name="T87" fmla="*/ 216 h 393"/>
                <a:gd name="T88" fmla="*/ 117 w 432"/>
                <a:gd name="T89" fmla="*/ 220 h 393"/>
                <a:gd name="T90" fmla="*/ 88 w 432"/>
                <a:gd name="T91" fmla="*/ 236 h 393"/>
                <a:gd name="T92" fmla="*/ 76 w 432"/>
                <a:gd name="T93" fmla="*/ 249 h 393"/>
                <a:gd name="T94" fmla="*/ 73 w 432"/>
                <a:gd name="T95" fmla="*/ 288 h 393"/>
                <a:gd name="T96" fmla="*/ 48 w 432"/>
                <a:gd name="T97" fmla="*/ 280 h 393"/>
                <a:gd name="T98" fmla="*/ 15 w 432"/>
                <a:gd name="T99" fmla="*/ 270 h 393"/>
                <a:gd name="T100" fmla="*/ 3 w 432"/>
                <a:gd name="T101" fmla="*/ 243 h 393"/>
                <a:gd name="T102" fmla="*/ 9 w 432"/>
                <a:gd name="T103" fmla="*/ 220 h 393"/>
                <a:gd name="T104" fmla="*/ 19 w 432"/>
                <a:gd name="T105" fmla="*/ 193 h 393"/>
                <a:gd name="T106" fmla="*/ 28 w 432"/>
                <a:gd name="T107" fmla="*/ 163 h 393"/>
                <a:gd name="T108" fmla="*/ 46 w 432"/>
                <a:gd name="T109" fmla="*/ 144 h 393"/>
                <a:gd name="T110" fmla="*/ 51 w 432"/>
                <a:gd name="T111" fmla="*/ 120 h 393"/>
                <a:gd name="T112" fmla="*/ 67 w 432"/>
                <a:gd name="T113" fmla="*/ 99 h 393"/>
                <a:gd name="T114" fmla="*/ 57 w 432"/>
                <a:gd name="T115" fmla="*/ 72 h 393"/>
                <a:gd name="T116" fmla="*/ 44 w 432"/>
                <a:gd name="T117" fmla="*/ 53 h 393"/>
                <a:gd name="T118" fmla="*/ 69 w 432"/>
                <a:gd name="T119" fmla="*/ 51 h 393"/>
                <a:gd name="T120" fmla="*/ 82 w 432"/>
                <a:gd name="T121" fmla="*/ 32 h 393"/>
                <a:gd name="T122" fmla="*/ 98 w 432"/>
                <a:gd name="T123" fmla="*/ 11 h 393"/>
                <a:gd name="T124" fmla="*/ 109 w 432"/>
                <a:gd name="T125" fmla="*/ 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2" h="393">
                  <a:moveTo>
                    <a:pt x="109" y="1"/>
                  </a:moveTo>
                  <a:lnTo>
                    <a:pt x="111" y="1"/>
                  </a:lnTo>
                  <a:lnTo>
                    <a:pt x="113" y="1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5" y="1"/>
                  </a:lnTo>
                  <a:lnTo>
                    <a:pt x="117" y="1"/>
                  </a:lnTo>
                  <a:lnTo>
                    <a:pt x="117" y="3"/>
                  </a:lnTo>
                  <a:lnTo>
                    <a:pt x="119" y="3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5" y="3"/>
                  </a:lnTo>
                  <a:lnTo>
                    <a:pt x="125" y="5"/>
                  </a:lnTo>
                  <a:lnTo>
                    <a:pt x="126" y="7"/>
                  </a:lnTo>
                  <a:lnTo>
                    <a:pt x="126" y="9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8" y="13"/>
                  </a:lnTo>
                  <a:lnTo>
                    <a:pt x="138" y="15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7"/>
                  </a:lnTo>
                  <a:lnTo>
                    <a:pt x="146" y="17"/>
                  </a:lnTo>
                  <a:lnTo>
                    <a:pt x="148" y="17"/>
                  </a:lnTo>
                  <a:lnTo>
                    <a:pt x="148" y="19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49" y="23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5" y="28"/>
                  </a:lnTo>
                  <a:lnTo>
                    <a:pt x="157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61" y="26"/>
                  </a:lnTo>
                  <a:lnTo>
                    <a:pt x="163" y="26"/>
                  </a:lnTo>
                  <a:lnTo>
                    <a:pt x="165" y="26"/>
                  </a:lnTo>
                  <a:lnTo>
                    <a:pt x="167" y="26"/>
                  </a:lnTo>
                  <a:lnTo>
                    <a:pt x="169" y="26"/>
                  </a:lnTo>
                  <a:lnTo>
                    <a:pt x="171" y="24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4" y="23"/>
                  </a:lnTo>
                  <a:lnTo>
                    <a:pt x="176" y="23"/>
                  </a:lnTo>
                  <a:lnTo>
                    <a:pt x="176" y="21"/>
                  </a:lnTo>
                  <a:lnTo>
                    <a:pt x="178" y="21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80" y="19"/>
                  </a:lnTo>
                  <a:lnTo>
                    <a:pt x="182" y="19"/>
                  </a:lnTo>
                  <a:lnTo>
                    <a:pt x="184" y="19"/>
                  </a:lnTo>
                  <a:lnTo>
                    <a:pt x="184" y="17"/>
                  </a:lnTo>
                  <a:lnTo>
                    <a:pt x="184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90" y="15"/>
                  </a:lnTo>
                  <a:lnTo>
                    <a:pt x="190" y="17"/>
                  </a:lnTo>
                  <a:lnTo>
                    <a:pt x="190" y="19"/>
                  </a:lnTo>
                  <a:lnTo>
                    <a:pt x="190" y="21"/>
                  </a:lnTo>
                  <a:lnTo>
                    <a:pt x="190" y="23"/>
                  </a:lnTo>
                  <a:lnTo>
                    <a:pt x="192" y="23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8" y="23"/>
                  </a:lnTo>
                  <a:lnTo>
                    <a:pt x="198" y="21"/>
                  </a:lnTo>
                  <a:lnTo>
                    <a:pt x="199" y="21"/>
                  </a:lnTo>
                  <a:lnTo>
                    <a:pt x="199" y="23"/>
                  </a:lnTo>
                  <a:lnTo>
                    <a:pt x="201" y="23"/>
                  </a:lnTo>
                  <a:lnTo>
                    <a:pt x="201" y="24"/>
                  </a:lnTo>
                  <a:lnTo>
                    <a:pt x="203" y="24"/>
                  </a:lnTo>
                  <a:lnTo>
                    <a:pt x="205" y="24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9" y="23"/>
                  </a:lnTo>
                  <a:lnTo>
                    <a:pt x="211" y="23"/>
                  </a:lnTo>
                  <a:lnTo>
                    <a:pt x="213" y="23"/>
                  </a:lnTo>
                  <a:lnTo>
                    <a:pt x="215" y="23"/>
                  </a:lnTo>
                  <a:lnTo>
                    <a:pt x="215" y="24"/>
                  </a:lnTo>
                  <a:lnTo>
                    <a:pt x="217" y="24"/>
                  </a:lnTo>
                  <a:lnTo>
                    <a:pt x="217" y="26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8"/>
                  </a:lnTo>
                  <a:lnTo>
                    <a:pt x="222" y="28"/>
                  </a:lnTo>
                  <a:lnTo>
                    <a:pt x="222" y="26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8" y="28"/>
                  </a:lnTo>
                  <a:lnTo>
                    <a:pt x="230" y="28"/>
                  </a:lnTo>
                  <a:lnTo>
                    <a:pt x="232" y="28"/>
                  </a:lnTo>
                  <a:lnTo>
                    <a:pt x="234" y="28"/>
                  </a:lnTo>
                  <a:lnTo>
                    <a:pt x="236" y="28"/>
                  </a:lnTo>
                  <a:lnTo>
                    <a:pt x="236" y="26"/>
                  </a:lnTo>
                  <a:lnTo>
                    <a:pt x="236" y="28"/>
                  </a:lnTo>
                  <a:lnTo>
                    <a:pt x="238" y="28"/>
                  </a:lnTo>
                  <a:lnTo>
                    <a:pt x="240" y="28"/>
                  </a:lnTo>
                  <a:lnTo>
                    <a:pt x="240" y="30"/>
                  </a:lnTo>
                  <a:lnTo>
                    <a:pt x="242" y="30"/>
                  </a:lnTo>
                  <a:lnTo>
                    <a:pt x="242" y="32"/>
                  </a:lnTo>
                  <a:lnTo>
                    <a:pt x="242" y="34"/>
                  </a:lnTo>
                  <a:lnTo>
                    <a:pt x="244" y="34"/>
                  </a:lnTo>
                  <a:lnTo>
                    <a:pt x="244" y="36"/>
                  </a:lnTo>
                  <a:lnTo>
                    <a:pt x="246" y="36"/>
                  </a:lnTo>
                  <a:lnTo>
                    <a:pt x="247" y="36"/>
                  </a:lnTo>
                  <a:lnTo>
                    <a:pt x="247" y="34"/>
                  </a:lnTo>
                  <a:lnTo>
                    <a:pt x="247" y="32"/>
                  </a:lnTo>
                  <a:lnTo>
                    <a:pt x="249" y="32"/>
                  </a:lnTo>
                  <a:lnTo>
                    <a:pt x="249" y="34"/>
                  </a:lnTo>
                  <a:lnTo>
                    <a:pt x="251" y="34"/>
                  </a:lnTo>
                  <a:lnTo>
                    <a:pt x="253" y="34"/>
                  </a:lnTo>
                  <a:lnTo>
                    <a:pt x="255" y="34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7" y="34"/>
                  </a:lnTo>
                  <a:lnTo>
                    <a:pt x="259" y="34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40"/>
                  </a:lnTo>
                  <a:lnTo>
                    <a:pt x="257" y="40"/>
                  </a:lnTo>
                  <a:lnTo>
                    <a:pt x="257" y="42"/>
                  </a:lnTo>
                  <a:lnTo>
                    <a:pt x="259" y="42"/>
                  </a:lnTo>
                  <a:lnTo>
                    <a:pt x="259" y="44"/>
                  </a:lnTo>
                  <a:lnTo>
                    <a:pt x="259" y="46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3" y="44"/>
                  </a:lnTo>
                  <a:lnTo>
                    <a:pt x="265" y="44"/>
                  </a:lnTo>
                  <a:lnTo>
                    <a:pt x="263" y="44"/>
                  </a:lnTo>
                  <a:lnTo>
                    <a:pt x="263" y="42"/>
                  </a:lnTo>
                  <a:lnTo>
                    <a:pt x="265" y="42"/>
                  </a:lnTo>
                  <a:lnTo>
                    <a:pt x="267" y="42"/>
                  </a:lnTo>
                  <a:lnTo>
                    <a:pt x="267" y="44"/>
                  </a:lnTo>
                  <a:lnTo>
                    <a:pt x="267" y="46"/>
                  </a:lnTo>
                  <a:lnTo>
                    <a:pt x="269" y="46"/>
                  </a:lnTo>
                  <a:lnTo>
                    <a:pt x="269" y="48"/>
                  </a:lnTo>
                  <a:lnTo>
                    <a:pt x="269" y="49"/>
                  </a:lnTo>
                  <a:lnTo>
                    <a:pt x="269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2" y="51"/>
                  </a:lnTo>
                  <a:lnTo>
                    <a:pt x="274" y="51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4" y="53"/>
                  </a:lnTo>
                  <a:lnTo>
                    <a:pt x="274" y="55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78" y="61"/>
                  </a:lnTo>
                  <a:lnTo>
                    <a:pt x="278" y="63"/>
                  </a:lnTo>
                  <a:lnTo>
                    <a:pt x="278" y="65"/>
                  </a:lnTo>
                  <a:lnTo>
                    <a:pt x="280" y="65"/>
                  </a:lnTo>
                  <a:lnTo>
                    <a:pt x="280" y="63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2" y="71"/>
                  </a:lnTo>
                  <a:lnTo>
                    <a:pt x="280" y="71"/>
                  </a:lnTo>
                  <a:lnTo>
                    <a:pt x="280" y="72"/>
                  </a:lnTo>
                  <a:lnTo>
                    <a:pt x="280" y="74"/>
                  </a:lnTo>
                  <a:lnTo>
                    <a:pt x="280" y="76"/>
                  </a:lnTo>
                  <a:lnTo>
                    <a:pt x="278" y="76"/>
                  </a:lnTo>
                  <a:lnTo>
                    <a:pt x="278" y="78"/>
                  </a:lnTo>
                  <a:lnTo>
                    <a:pt x="278" y="80"/>
                  </a:lnTo>
                  <a:lnTo>
                    <a:pt x="278" y="82"/>
                  </a:lnTo>
                  <a:lnTo>
                    <a:pt x="280" y="82"/>
                  </a:lnTo>
                  <a:lnTo>
                    <a:pt x="280" y="84"/>
                  </a:lnTo>
                  <a:lnTo>
                    <a:pt x="280" y="86"/>
                  </a:lnTo>
                  <a:lnTo>
                    <a:pt x="282" y="86"/>
                  </a:lnTo>
                  <a:lnTo>
                    <a:pt x="284" y="86"/>
                  </a:lnTo>
                  <a:lnTo>
                    <a:pt x="284" y="88"/>
                  </a:lnTo>
                  <a:lnTo>
                    <a:pt x="286" y="88"/>
                  </a:lnTo>
                  <a:lnTo>
                    <a:pt x="286" y="90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90" y="88"/>
                  </a:lnTo>
                  <a:lnTo>
                    <a:pt x="292" y="88"/>
                  </a:lnTo>
                  <a:lnTo>
                    <a:pt x="294" y="88"/>
                  </a:lnTo>
                  <a:lnTo>
                    <a:pt x="294" y="90"/>
                  </a:lnTo>
                  <a:lnTo>
                    <a:pt x="295" y="90"/>
                  </a:lnTo>
                  <a:lnTo>
                    <a:pt x="295" y="92"/>
                  </a:lnTo>
                  <a:lnTo>
                    <a:pt x="295" y="94"/>
                  </a:lnTo>
                  <a:lnTo>
                    <a:pt x="295" y="96"/>
                  </a:lnTo>
                  <a:lnTo>
                    <a:pt x="297" y="96"/>
                  </a:lnTo>
                  <a:lnTo>
                    <a:pt x="299" y="96"/>
                  </a:lnTo>
                  <a:lnTo>
                    <a:pt x="299" y="97"/>
                  </a:lnTo>
                  <a:lnTo>
                    <a:pt x="299" y="96"/>
                  </a:lnTo>
                  <a:lnTo>
                    <a:pt x="301" y="96"/>
                  </a:lnTo>
                  <a:lnTo>
                    <a:pt x="301" y="94"/>
                  </a:lnTo>
                  <a:lnTo>
                    <a:pt x="303" y="94"/>
                  </a:lnTo>
                  <a:lnTo>
                    <a:pt x="303" y="92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7" y="90"/>
                  </a:lnTo>
                  <a:lnTo>
                    <a:pt x="307" y="88"/>
                  </a:lnTo>
                  <a:lnTo>
                    <a:pt x="309" y="88"/>
                  </a:lnTo>
                  <a:lnTo>
                    <a:pt x="309" y="90"/>
                  </a:lnTo>
                  <a:lnTo>
                    <a:pt x="309" y="92"/>
                  </a:lnTo>
                  <a:lnTo>
                    <a:pt x="309" y="94"/>
                  </a:lnTo>
                  <a:lnTo>
                    <a:pt x="311" y="96"/>
                  </a:lnTo>
                  <a:lnTo>
                    <a:pt x="311" y="97"/>
                  </a:lnTo>
                  <a:lnTo>
                    <a:pt x="311" y="99"/>
                  </a:lnTo>
                  <a:lnTo>
                    <a:pt x="309" y="99"/>
                  </a:lnTo>
                  <a:lnTo>
                    <a:pt x="309" y="101"/>
                  </a:lnTo>
                  <a:lnTo>
                    <a:pt x="309" y="103"/>
                  </a:lnTo>
                  <a:lnTo>
                    <a:pt x="311" y="103"/>
                  </a:lnTo>
                  <a:lnTo>
                    <a:pt x="311" y="105"/>
                  </a:lnTo>
                  <a:lnTo>
                    <a:pt x="311" y="103"/>
                  </a:lnTo>
                  <a:lnTo>
                    <a:pt x="313" y="103"/>
                  </a:lnTo>
                  <a:lnTo>
                    <a:pt x="313" y="105"/>
                  </a:lnTo>
                  <a:lnTo>
                    <a:pt x="315" y="105"/>
                  </a:lnTo>
                  <a:lnTo>
                    <a:pt x="315" y="107"/>
                  </a:lnTo>
                  <a:lnTo>
                    <a:pt x="317" y="107"/>
                  </a:lnTo>
                  <a:lnTo>
                    <a:pt x="317" y="109"/>
                  </a:lnTo>
                  <a:lnTo>
                    <a:pt x="317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09"/>
                  </a:lnTo>
                  <a:lnTo>
                    <a:pt x="324" y="109"/>
                  </a:lnTo>
                  <a:lnTo>
                    <a:pt x="326" y="109"/>
                  </a:lnTo>
                  <a:lnTo>
                    <a:pt x="326" y="107"/>
                  </a:lnTo>
                  <a:lnTo>
                    <a:pt x="328" y="107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0" y="107"/>
                  </a:lnTo>
                  <a:lnTo>
                    <a:pt x="332" y="107"/>
                  </a:lnTo>
                  <a:lnTo>
                    <a:pt x="334" y="107"/>
                  </a:lnTo>
                  <a:lnTo>
                    <a:pt x="336" y="107"/>
                  </a:lnTo>
                  <a:lnTo>
                    <a:pt x="336" y="109"/>
                  </a:lnTo>
                  <a:lnTo>
                    <a:pt x="338" y="109"/>
                  </a:lnTo>
                  <a:lnTo>
                    <a:pt x="340" y="109"/>
                  </a:lnTo>
                  <a:lnTo>
                    <a:pt x="340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5" y="105"/>
                  </a:lnTo>
                  <a:lnTo>
                    <a:pt x="345" y="103"/>
                  </a:lnTo>
                  <a:lnTo>
                    <a:pt x="347" y="103"/>
                  </a:lnTo>
                  <a:lnTo>
                    <a:pt x="347" y="101"/>
                  </a:lnTo>
                  <a:lnTo>
                    <a:pt x="349" y="101"/>
                  </a:lnTo>
                  <a:lnTo>
                    <a:pt x="349" y="103"/>
                  </a:lnTo>
                  <a:lnTo>
                    <a:pt x="349" y="105"/>
                  </a:lnTo>
                  <a:lnTo>
                    <a:pt x="351" y="105"/>
                  </a:lnTo>
                  <a:lnTo>
                    <a:pt x="351" y="107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5"/>
                  </a:lnTo>
                  <a:lnTo>
                    <a:pt x="355" y="105"/>
                  </a:lnTo>
                  <a:lnTo>
                    <a:pt x="357" y="105"/>
                  </a:lnTo>
                  <a:lnTo>
                    <a:pt x="359" y="105"/>
                  </a:lnTo>
                  <a:lnTo>
                    <a:pt x="359" y="107"/>
                  </a:lnTo>
                  <a:lnTo>
                    <a:pt x="361" y="107"/>
                  </a:lnTo>
                  <a:lnTo>
                    <a:pt x="361" y="109"/>
                  </a:lnTo>
                  <a:lnTo>
                    <a:pt x="363" y="109"/>
                  </a:lnTo>
                  <a:lnTo>
                    <a:pt x="365" y="109"/>
                  </a:lnTo>
                  <a:lnTo>
                    <a:pt x="365" y="111"/>
                  </a:lnTo>
                  <a:lnTo>
                    <a:pt x="367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13"/>
                  </a:lnTo>
                  <a:lnTo>
                    <a:pt x="372" y="113"/>
                  </a:lnTo>
                  <a:lnTo>
                    <a:pt x="374" y="113"/>
                  </a:lnTo>
                  <a:lnTo>
                    <a:pt x="376" y="111"/>
                  </a:lnTo>
                  <a:lnTo>
                    <a:pt x="376" y="109"/>
                  </a:lnTo>
                  <a:lnTo>
                    <a:pt x="376" y="107"/>
                  </a:lnTo>
                  <a:lnTo>
                    <a:pt x="378" y="107"/>
                  </a:lnTo>
                  <a:lnTo>
                    <a:pt x="380" y="107"/>
                  </a:lnTo>
                  <a:lnTo>
                    <a:pt x="380" y="105"/>
                  </a:lnTo>
                  <a:lnTo>
                    <a:pt x="380" y="103"/>
                  </a:lnTo>
                  <a:lnTo>
                    <a:pt x="380" y="105"/>
                  </a:lnTo>
                  <a:lnTo>
                    <a:pt x="382" y="103"/>
                  </a:lnTo>
                  <a:lnTo>
                    <a:pt x="384" y="103"/>
                  </a:lnTo>
                  <a:lnTo>
                    <a:pt x="386" y="103"/>
                  </a:lnTo>
                  <a:lnTo>
                    <a:pt x="388" y="103"/>
                  </a:lnTo>
                  <a:lnTo>
                    <a:pt x="388" y="105"/>
                  </a:lnTo>
                  <a:lnTo>
                    <a:pt x="390" y="105"/>
                  </a:lnTo>
                  <a:lnTo>
                    <a:pt x="392" y="105"/>
                  </a:lnTo>
                  <a:lnTo>
                    <a:pt x="393" y="105"/>
                  </a:lnTo>
                  <a:lnTo>
                    <a:pt x="395" y="105"/>
                  </a:lnTo>
                  <a:lnTo>
                    <a:pt x="397" y="105"/>
                  </a:lnTo>
                  <a:lnTo>
                    <a:pt x="397" y="107"/>
                  </a:lnTo>
                  <a:lnTo>
                    <a:pt x="399" y="107"/>
                  </a:lnTo>
                  <a:lnTo>
                    <a:pt x="401" y="109"/>
                  </a:lnTo>
                  <a:lnTo>
                    <a:pt x="399" y="109"/>
                  </a:lnTo>
                  <a:lnTo>
                    <a:pt x="399" y="111"/>
                  </a:lnTo>
                  <a:lnTo>
                    <a:pt x="397" y="111"/>
                  </a:lnTo>
                  <a:lnTo>
                    <a:pt x="397" y="113"/>
                  </a:lnTo>
                  <a:lnTo>
                    <a:pt x="397" y="115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1" y="117"/>
                  </a:lnTo>
                  <a:lnTo>
                    <a:pt x="403" y="117"/>
                  </a:lnTo>
                  <a:lnTo>
                    <a:pt x="403" y="119"/>
                  </a:lnTo>
                  <a:lnTo>
                    <a:pt x="405" y="119"/>
                  </a:lnTo>
                  <a:lnTo>
                    <a:pt x="405" y="120"/>
                  </a:lnTo>
                  <a:lnTo>
                    <a:pt x="407" y="120"/>
                  </a:lnTo>
                  <a:lnTo>
                    <a:pt x="407" y="122"/>
                  </a:lnTo>
                  <a:lnTo>
                    <a:pt x="409" y="122"/>
                  </a:lnTo>
                  <a:lnTo>
                    <a:pt x="409" y="124"/>
                  </a:lnTo>
                  <a:lnTo>
                    <a:pt x="411" y="124"/>
                  </a:lnTo>
                  <a:lnTo>
                    <a:pt x="409" y="124"/>
                  </a:lnTo>
                  <a:lnTo>
                    <a:pt x="409" y="126"/>
                  </a:lnTo>
                  <a:lnTo>
                    <a:pt x="411" y="126"/>
                  </a:lnTo>
                  <a:lnTo>
                    <a:pt x="411" y="128"/>
                  </a:lnTo>
                  <a:lnTo>
                    <a:pt x="409" y="128"/>
                  </a:lnTo>
                  <a:lnTo>
                    <a:pt x="409" y="130"/>
                  </a:lnTo>
                  <a:lnTo>
                    <a:pt x="409" y="132"/>
                  </a:lnTo>
                  <a:lnTo>
                    <a:pt x="411" y="132"/>
                  </a:lnTo>
                  <a:lnTo>
                    <a:pt x="411" y="134"/>
                  </a:lnTo>
                  <a:lnTo>
                    <a:pt x="411" y="132"/>
                  </a:lnTo>
                  <a:lnTo>
                    <a:pt x="413" y="132"/>
                  </a:lnTo>
                  <a:lnTo>
                    <a:pt x="415" y="132"/>
                  </a:lnTo>
                  <a:lnTo>
                    <a:pt x="417" y="134"/>
                  </a:lnTo>
                  <a:lnTo>
                    <a:pt x="417" y="136"/>
                  </a:lnTo>
                  <a:lnTo>
                    <a:pt x="418" y="136"/>
                  </a:lnTo>
                  <a:lnTo>
                    <a:pt x="418" y="138"/>
                  </a:lnTo>
                  <a:lnTo>
                    <a:pt x="420" y="140"/>
                  </a:lnTo>
                  <a:lnTo>
                    <a:pt x="418" y="140"/>
                  </a:lnTo>
                  <a:lnTo>
                    <a:pt x="418" y="142"/>
                  </a:lnTo>
                  <a:lnTo>
                    <a:pt x="420" y="142"/>
                  </a:lnTo>
                  <a:lnTo>
                    <a:pt x="422" y="142"/>
                  </a:lnTo>
                  <a:lnTo>
                    <a:pt x="424" y="142"/>
                  </a:lnTo>
                  <a:lnTo>
                    <a:pt x="426" y="142"/>
                  </a:lnTo>
                  <a:lnTo>
                    <a:pt x="424" y="144"/>
                  </a:lnTo>
                  <a:lnTo>
                    <a:pt x="424" y="145"/>
                  </a:lnTo>
                  <a:lnTo>
                    <a:pt x="424" y="147"/>
                  </a:lnTo>
                  <a:lnTo>
                    <a:pt x="422" y="147"/>
                  </a:lnTo>
                  <a:lnTo>
                    <a:pt x="424" y="147"/>
                  </a:lnTo>
                  <a:lnTo>
                    <a:pt x="424" y="149"/>
                  </a:lnTo>
                  <a:lnTo>
                    <a:pt x="422" y="149"/>
                  </a:lnTo>
                  <a:lnTo>
                    <a:pt x="422" y="151"/>
                  </a:lnTo>
                  <a:lnTo>
                    <a:pt x="424" y="151"/>
                  </a:lnTo>
                  <a:lnTo>
                    <a:pt x="422" y="151"/>
                  </a:lnTo>
                  <a:lnTo>
                    <a:pt x="422" y="153"/>
                  </a:lnTo>
                  <a:lnTo>
                    <a:pt x="422" y="155"/>
                  </a:lnTo>
                  <a:lnTo>
                    <a:pt x="420" y="155"/>
                  </a:lnTo>
                  <a:lnTo>
                    <a:pt x="420" y="153"/>
                  </a:lnTo>
                  <a:lnTo>
                    <a:pt x="418" y="153"/>
                  </a:lnTo>
                  <a:lnTo>
                    <a:pt x="417" y="153"/>
                  </a:lnTo>
                  <a:lnTo>
                    <a:pt x="417" y="155"/>
                  </a:lnTo>
                  <a:lnTo>
                    <a:pt x="417" y="157"/>
                  </a:lnTo>
                  <a:lnTo>
                    <a:pt x="418" y="157"/>
                  </a:lnTo>
                  <a:lnTo>
                    <a:pt x="420" y="157"/>
                  </a:lnTo>
                  <a:lnTo>
                    <a:pt x="420" y="159"/>
                  </a:lnTo>
                  <a:lnTo>
                    <a:pt x="422" y="159"/>
                  </a:lnTo>
                  <a:lnTo>
                    <a:pt x="424" y="161"/>
                  </a:lnTo>
                  <a:lnTo>
                    <a:pt x="422" y="161"/>
                  </a:lnTo>
                  <a:lnTo>
                    <a:pt x="422" y="163"/>
                  </a:lnTo>
                  <a:lnTo>
                    <a:pt x="424" y="163"/>
                  </a:lnTo>
                  <a:lnTo>
                    <a:pt x="424" y="165"/>
                  </a:lnTo>
                  <a:lnTo>
                    <a:pt x="422" y="165"/>
                  </a:lnTo>
                  <a:lnTo>
                    <a:pt x="420" y="167"/>
                  </a:lnTo>
                  <a:lnTo>
                    <a:pt x="422" y="167"/>
                  </a:lnTo>
                  <a:lnTo>
                    <a:pt x="422" y="168"/>
                  </a:lnTo>
                  <a:lnTo>
                    <a:pt x="424" y="168"/>
                  </a:lnTo>
                  <a:lnTo>
                    <a:pt x="424" y="170"/>
                  </a:lnTo>
                  <a:lnTo>
                    <a:pt x="424" y="168"/>
                  </a:lnTo>
                  <a:lnTo>
                    <a:pt x="426" y="168"/>
                  </a:lnTo>
                  <a:lnTo>
                    <a:pt x="426" y="170"/>
                  </a:lnTo>
                  <a:lnTo>
                    <a:pt x="426" y="172"/>
                  </a:lnTo>
                  <a:lnTo>
                    <a:pt x="424" y="172"/>
                  </a:lnTo>
                  <a:lnTo>
                    <a:pt x="424" y="174"/>
                  </a:lnTo>
                  <a:lnTo>
                    <a:pt x="424" y="176"/>
                  </a:lnTo>
                  <a:lnTo>
                    <a:pt x="426" y="176"/>
                  </a:lnTo>
                  <a:lnTo>
                    <a:pt x="428" y="176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4" y="178"/>
                  </a:lnTo>
                  <a:lnTo>
                    <a:pt x="424" y="180"/>
                  </a:lnTo>
                  <a:lnTo>
                    <a:pt x="422" y="180"/>
                  </a:lnTo>
                  <a:lnTo>
                    <a:pt x="422" y="182"/>
                  </a:lnTo>
                  <a:lnTo>
                    <a:pt x="424" y="182"/>
                  </a:lnTo>
                  <a:lnTo>
                    <a:pt x="422" y="182"/>
                  </a:lnTo>
                  <a:lnTo>
                    <a:pt x="422" y="184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2" y="186"/>
                  </a:lnTo>
                  <a:lnTo>
                    <a:pt x="422" y="188"/>
                  </a:lnTo>
                  <a:lnTo>
                    <a:pt x="424" y="188"/>
                  </a:lnTo>
                  <a:lnTo>
                    <a:pt x="426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2" y="188"/>
                  </a:lnTo>
                  <a:lnTo>
                    <a:pt x="432" y="190"/>
                  </a:lnTo>
                  <a:lnTo>
                    <a:pt x="430" y="190"/>
                  </a:lnTo>
                  <a:lnTo>
                    <a:pt x="430" y="192"/>
                  </a:lnTo>
                  <a:lnTo>
                    <a:pt x="432" y="192"/>
                  </a:lnTo>
                  <a:lnTo>
                    <a:pt x="430" y="192"/>
                  </a:lnTo>
                  <a:lnTo>
                    <a:pt x="428" y="192"/>
                  </a:lnTo>
                  <a:lnTo>
                    <a:pt x="426" y="192"/>
                  </a:lnTo>
                  <a:lnTo>
                    <a:pt x="428" y="192"/>
                  </a:lnTo>
                  <a:lnTo>
                    <a:pt x="428" y="193"/>
                  </a:lnTo>
                  <a:lnTo>
                    <a:pt x="428" y="195"/>
                  </a:lnTo>
                  <a:lnTo>
                    <a:pt x="426" y="195"/>
                  </a:lnTo>
                  <a:lnTo>
                    <a:pt x="426" y="197"/>
                  </a:lnTo>
                  <a:lnTo>
                    <a:pt x="426" y="199"/>
                  </a:lnTo>
                  <a:lnTo>
                    <a:pt x="428" y="197"/>
                  </a:lnTo>
                  <a:lnTo>
                    <a:pt x="428" y="199"/>
                  </a:lnTo>
                  <a:lnTo>
                    <a:pt x="428" y="197"/>
                  </a:lnTo>
                  <a:lnTo>
                    <a:pt x="430" y="197"/>
                  </a:lnTo>
                  <a:lnTo>
                    <a:pt x="430" y="199"/>
                  </a:lnTo>
                  <a:lnTo>
                    <a:pt x="428" y="201"/>
                  </a:lnTo>
                  <a:lnTo>
                    <a:pt x="430" y="201"/>
                  </a:lnTo>
                  <a:lnTo>
                    <a:pt x="430" y="203"/>
                  </a:lnTo>
                  <a:lnTo>
                    <a:pt x="428" y="203"/>
                  </a:lnTo>
                  <a:lnTo>
                    <a:pt x="428" y="205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4" y="211"/>
                  </a:lnTo>
                  <a:lnTo>
                    <a:pt x="424" y="213"/>
                  </a:lnTo>
                  <a:lnTo>
                    <a:pt x="426" y="213"/>
                  </a:lnTo>
                  <a:lnTo>
                    <a:pt x="428" y="213"/>
                  </a:lnTo>
                  <a:lnTo>
                    <a:pt x="428" y="215"/>
                  </a:lnTo>
                  <a:lnTo>
                    <a:pt x="426" y="215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30" y="222"/>
                  </a:lnTo>
                  <a:lnTo>
                    <a:pt x="430" y="224"/>
                  </a:lnTo>
                  <a:lnTo>
                    <a:pt x="430" y="226"/>
                  </a:lnTo>
                  <a:lnTo>
                    <a:pt x="430" y="228"/>
                  </a:lnTo>
                  <a:lnTo>
                    <a:pt x="428" y="228"/>
                  </a:lnTo>
                  <a:lnTo>
                    <a:pt x="426" y="228"/>
                  </a:lnTo>
                  <a:lnTo>
                    <a:pt x="426" y="230"/>
                  </a:lnTo>
                  <a:lnTo>
                    <a:pt x="426" y="232"/>
                  </a:lnTo>
                  <a:lnTo>
                    <a:pt x="426" y="230"/>
                  </a:lnTo>
                  <a:lnTo>
                    <a:pt x="424" y="230"/>
                  </a:lnTo>
                  <a:lnTo>
                    <a:pt x="422" y="230"/>
                  </a:lnTo>
                  <a:lnTo>
                    <a:pt x="422" y="232"/>
                  </a:lnTo>
                  <a:lnTo>
                    <a:pt x="422" y="234"/>
                  </a:lnTo>
                  <a:lnTo>
                    <a:pt x="424" y="234"/>
                  </a:lnTo>
                  <a:lnTo>
                    <a:pt x="424" y="236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8" y="238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6" y="241"/>
                  </a:lnTo>
                  <a:lnTo>
                    <a:pt x="426" y="243"/>
                  </a:lnTo>
                  <a:lnTo>
                    <a:pt x="428" y="243"/>
                  </a:lnTo>
                  <a:lnTo>
                    <a:pt x="428" y="245"/>
                  </a:lnTo>
                  <a:lnTo>
                    <a:pt x="428" y="247"/>
                  </a:lnTo>
                  <a:lnTo>
                    <a:pt x="428" y="249"/>
                  </a:lnTo>
                  <a:lnTo>
                    <a:pt x="428" y="251"/>
                  </a:lnTo>
                  <a:lnTo>
                    <a:pt x="428" y="253"/>
                  </a:lnTo>
                  <a:lnTo>
                    <a:pt x="426" y="253"/>
                  </a:lnTo>
                  <a:lnTo>
                    <a:pt x="426" y="255"/>
                  </a:lnTo>
                  <a:lnTo>
                    <a:pt x="424" y="253"/>
                  </a:lnTo>
                  <a:lnTo>
                    <a:pt x="424" y="255"/>
                  </a:lnTo>
                  <a:lnTo>
                    <a:pt x="422" y="255"/>
                  </a:lnTo>
                  <a:lnTo>
                    <a:pt x="422" y="253"/>
                  </a:lnTo>
                  <a:lnTo>
                    <a:pt x="420" y="253"/>
                  </a:lnTo>
                  <a:lnTo>
                    <a:pt x="420" y="255"/>
                  </a:lnTo>
                  <a:lnTo>
                    <a:pt x="418" y="255"/>
                  </a:lnTo>
                  <a:lnTo>
                    <a:pt x="417" y="255"/>
                  </a:lnTo>
                  <a:lnTo>
                    <a:pt x="418" y="257"/>
                  </a:lnTo>
                  <a:lnTo>
                    <a:pt x="418" y="255"/>
                  </a:lnTo>
                  <a:lnTo>
                    <a:pt x="418" y="257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8" y="259"/>
                  </a:lnTo>
                  <a:lnTo>
                    <a:pt x="418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7" y="266"/>
                  </a:lnTo>
                  <a:lnTo>
                    <a:pt x="415" y="266"/>
                  </a:lnTo>
                  <a:lnTo>
                    <a:pt x="413" y="266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09" y="268"/>
                  </a:lnTo>
                  <a:lnTo>
                    <a:pt x="409" y="266"/>
                  </a:lnTo>
                  <a:lnTo>
                    <a:pt x="407" y="266"/>
                  </a:lnTo>
                  <a:lnTo>
                    <a:pt x="407" y="265"/>
                  </a:lnTo>
                  <a:lnTo>
                    <a:pt x="405" y="265"/>
                  </a:lnTo>
                  <a:lnTo>
                    <a:pt x="405" y="266"/>
                  </a:lnTo>
                  <a:lnTo>
                    <a:pt x="403" y="266"/>
                  </a:lnTo>
                  <a:lnTo>
                    <a:pt x="403" y="265"/>
                  </a:lnTo>
                  <a:lnTo>
                    <a:pt x="403" y="263"/>
                  </a:lnTo>
                  <a:lnTo>
                    <a:pt x="405" y="263"/>
                  </a:lnTo>
                  <a:lnTo>
                    <a:pt x="405" y="261"/>
                  </a:lnTo>
                  <a:lnTo>
                    <a:pt x="405" y="259"/>
                  </a:lnTo>
                  <a:lnTo>
                    <a:pt x="405" y="257"/>
                  </a:lnTo>
                  <a:lnTo>
                    <a:pt x="403" y="257"/>
                  </a:lnTo>
                  <a:lnTo>
                    <a:pt x="401" y="257"/>
                  </a:lnTo>
                  <a:lnTo>
                    <a:pt x="399" y="257"/>
                  </a:lnTo>
                  <a:lnTo>
                    <a:pt x="399" y="259"/>
                  </a:lnTo>
                  <a:lnTo>
                    <a:pt x="397" y="259"/>
                  </a:lnTo>
                  <a:lnTo>
                    <a:pt x="395" y="259"/>
                  </a:lnTo>
                  <a:lnTo>
                    <a:pt x="393" y="259"/>
                  </a:lnTo>
                  <a:lnTo>
                    <a:pt x="393" y="261"/>
                  </a:lnTo>
                  <a:lnTo>
                    <a:pt x="393" y="263"/>
                  </a:lnTo>
                  <a:lnTo>
                    <a:pt x="395" y="263"/>
                  </a:lnTo>
                  <a:lnTo>
                    <a:pt x="393" y="263"/>
                  </a:lnTo>
                  <a:lnTo>
                    <a:pt x="392" y="263"/>
                  </a:lnTo>
                  <a:lnTo>
                    <a:pt x="392" y="265"/>
                  </a:lnTo>
                  <a:lnTo>
                    <a:pt x="390" y="265"/>
                  </a:lnTo>
                  <a:lnTo>
                    <a:pt x="390" y="263"/>
                  </a:lnTo>
                  <a:lnTo>
                    <a:pt x="390" y="261"/>
                  </a:lnTo>
                  <a:lnTo>
                    <a:pt x="388" y="261"/>
                  </a:lnTo>
                  <a:lnTo>
                    <a:pt x="388" y="259"/>
                  </a:lnTo>
                  <a:lnTo>
                    <a:pt x="386" y="259"/>
                  </a:lnTo>
                  <a:lnTo>
                    <a:pt x="386" y="257"/>
                  </a:lnTo>
                  <a:lnTo>
                    <a:pt x="384" y="257"/>
                  </a:lnTo>
                  <a:lnTo>
                    <a:pt x="384" y="255"/>
                  </a:lnTo>
                  <a:lnTo>
                    <a:pt x="384" y="253"/>
                  </a:lnTo>
                  <a:lnTo>
                    <a:pt x="382" y="253"/>
                  </a:lnTo>
                  <a:lnTo>
                    <a:pt x="382" y="251"/>
                  </a:lnTo>
                  <a:lnTo>
                    <a:pt x="380" y="251"/>
                  </a:lnTo>
                  <a:lnTo>
                    <a:pt x="380" y="249"/>
                  </a:lnTo>
                  <a:lnTo>
                    <a:pt x="378" y="249"/>
                  </a:lnTo>
                  <a:lnTo>
                    <a:pt x="378" y="251"/>
                  </a:lnTo>
                  <a:lnTo>
                    <a:pt x="378" y="253"/>
                  </a:lnTo>
                  <a:lnTo>
                    <a:pt x="376" y="253"/>
                  </a:lnTo>
                  <a:lnTo>
                    <a:pt x="376" y="251"/>
                  </a:lnTo>
                  <a:lnTo>
                    <a:pt x="374" y="251"/>
                  </a:lnTo>
                  <a:lnTo>
                    <a:pt x="372" y="251"/>
                  </a:lnTo>
                  <a:lnTo>
                    <a:pt x="370" y="251"/>
                  </a:lnTo>
                  <a:lnTo>
                    <a:pt x="370" y="253"/>
                  </a:lnTo>
                  <a:lnTo>
                    <a:pt x="370" y="255"/>
                  </a:lnTo>
                  <a:lnTo>
                    <a:pt x="372" y="255"/>
                  </a:lnTo>
                  <a:lnTo>
                    <a:pt x="370" y="255"/>
                  </a:lnTo>
                  <a:lnTo>
                    <a:pt x="370" y="257"/>
                  </a:lnTo>
                  <a:lnTo>
                    <a:pt x="369" y="259"/>
                  </a:lnTo>
                  <a:lnTo>
                    <a:pt x="369" y="261"/>
                  </a:lnTo>
                  <a:lnTo>
                    <a:pt x="367" y="261"/>
                  </a:lnTo>
                  <a:lnTo>
                    <a:pt x="367" y="259"/>
                  </a:lnTo>
                  <a:lnTo>
                    <a:pt x="365" y="259"/>
                  </a:lnTo>
                  <a:lnTo>
                    <a:pt x="363" y="259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1" y="255"/>
                  </a:lnTo>
                  <a:lnTo>
                    <a:pt x="359" y="255"/>
                  </a:lnTo>
                  <a:lnTo>
                    <a:pt x="359" y="253"/>
                  </a:lnTo>
                  <a:lnTo>
                    <a:pt x="357" y="253"/>
                  </a:lnTo>
                  <a:lnTo>
                    <a:pt x="355" y="253"/>
                  </a:lnTo>
                  <a:lnTo>
                    <a:pt x="355" y="251"/>
                  </a:lnTo>
                  <a:lnTo>
                    <a:pt x="353" y="251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9" y="253"/>
                  </a:lnTo>
                  <a:lnTo>
                    <a:pt x="349" y="255"/>
                  </a:lnTo>
                  <a:lnTo>
                    <a:pt x="347" y="257"/>
                  </a:lnTo>
                  <a:lnTo>
                    <a:pt x="347" y="259"/>
                  </a:lnTo>
                  <a:lnTo>
                    <a:pt x="349" y="259"/>
                  </a:lnTo>
                  <a:lnTo>
                    <a:pt x="347" y="259"/>
                  </a:lnTo>
                  <a:lnTo>
                    <a:pt x="347" y="261"/>
                  </a:lnTo>
                  <a:lnTo>
                    <a:pt x="345" y="261"/>
                  </a:lnTo>
                  <a:lnTo>
                    <a:pt x="347" y="263"/>
                  </a:lnTo>
                  <a:lnTo>
                    <a:pt x="347" y="265"/>
                  </a:lnTo>
                  <a:lnTo>
                    <a:pt x="349" y="265"/>
                  </a:lnTo>
                  <a:lnTo>
                    <a:pt x="349" y="266"/>
                  </a:lnTo>
                  <a:lnTo>
                    <a:pt x="349" y="268"/>
                  </a:lnTo>
                  <a:lnTo>
                    <a:pt x="351" y="268"/>
                  </a:lnTo>
                  <a:lnTo>
                    <a:pt x="351" y="270"/>
                  </a:lnTo>
                  <a:lnTo>
                    <a:pt x="353" y="270"/>
                  </a:lnTo>
                  <a:lnTo>
                    <a:pt x="353" y="272"/>
                  </a:lnTo>
                  <a:lnTo>
                    <a:pt x="355" y="272"/>
                  </a:lnTo>
                  <a:lnTo>
                    <a:pt x="355" y="274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9" y="276"/>
                  </a:lnTo>
                  <a:lnTo>
                    <a:pt x="359" y="278"/>
                  </a:lnTo>
                  <a:lnTo>
                    <a:pt x="361" y="278"/>
                  </a:lnTo>
                  <a:lnTo>
                    <a:pt x="361" y="280"/>
                  </a:lnTo>
                  <a:lnTo>
                    <a:pt x="359" y="280"/>
                  </a:lnTo>
                  <a:lnTo>
                    <a:pt x="361" y="280"/>
                  </a:lnTo>
                  <a:lnTo>
                    <a:pt x="361" y="282"/>
                  </a:lnTo>
                  <a:lnTo>
                    <a:pt x="363" y="282"/>
                  </a:lnTo>
                  <a:lnTo>
                    <a:pt x="363" y="284"/>
                  </a:lnTo>
                  <a:lnTo>
                    <a:pt x="363" y="286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1" y="288"/>
                  </a:lnTo>
                  <a:lnTo>
                    <a:pt x="361" y="289"/>
                  </a:lnTo>
                  <a:lnTo>
                    <a:pt x="359" y="289"/>
                  </a:lnTo>
                  <a:lnTo>
                    <a:pt x="359" y="291"/>
                  </a:lnTo>
                  <a:lnTo>
                    <a:pt x="361" y="293"/>
                  </a:lnTo>
                  <a:lnTo>
                    <a:pt x="359" y="293"/>
                  </a:lnTo>
                  <a:lnTo>
                    <a:pt x="359" y="295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7" y="295"/>
                  </a:lnTo>
                  <a:lnTo>
                    <a:pt x="355" y="295"/>
                  </a:lnTo>
                  <a:lnTo>
                    <a:pt x="355" y="297"/>
                  </a:lnTo>
                  <a:lnTo>
                    <a:pt x="355" y="299"/>
                  </a:lnTo>
                  <a:lnTo>
                    <a:pt x="355" y="301"/>
                  </a:lnTo>
                  <a:lnTo>
                    <a:pt x="355" y="303"/>
                  </a:lnTo>
                  <a:lnTo>
                    <a:pt x="355" y="305"/>
                  </a:lnTo>
                  <a:lnTo>
                    <a:pt x="357" y="305"/>
                  </a:lnTo>
                  <a:lnTo>
                    <a:pt x="357" y="307"/>
                  </a:lnTo>
                  <a:lnTo>
                    <a:pt x="359" y="307"/>
                  </a:lnTo>
                  <a:lnTo>
                    <a:pt x="359" y="309"/>
                  </a:lnTo>
                  <a:lnTo>
                    <a:pt x="359" y="311"/>
                  </a:lnTo>
                  <a:lnTo>
                    <a:pt x="359" y="313"/>
                  </a:lnTo>
                  <a:lnTo>
                    <a:pt x="361" y="313"/>
                  </a:lnTo>
                  <a:lnTo>
                    <a:pt x="361" y="311"/>
                  </a:lnTo>
                  <a:lnTo>
                    <a:pt x="363" y="311"/>
                  </a:lnTo>
                  <a:lnTo>
                    <a:pt x="363" y="313"/>
                  </a:lnTo>
                  <a:lnTo>
                    <a:pt x="363" y="314"/>
                  </a:lnTo>
                  <a:lnTo>
                    <a:pt x="363" y="316"/>
                  </a:lnTo>
                  <a:lnTo>
                    <a:pt x="363" y="318"/>
                  </a:lnTo>
                  <a:lnTo>
                    <a:pt x="363" y="320"/>
                  </a:lnTo>
                  <a:lnTo>
                    <a:pt x="365" y="320"/>
                  </a:lnTo>
                  <a:lnTo>
                    <a:pt x="367" y="320"/>
                  </a:lnTo>
                  <a:lnTo>
                    <a:pt x="365" y="320"/>
                  </a:lnTo>
                  <a:lnTo>
                    <a:pt x="365" y="322"/>
                  </a:lnTo>
                  <a:lnTo>
                    <a:pt x="365" y="324"/>
                  </a:lnTo>
                  <a:lnTo>
                    <a:pt x="365" y="326"/>
                  </a:lnTo>
                  <a:lnTo>
                    <a:pt x="365" y="328"/>
                  </a:lnTo>
                  <a:lnTo>
                    <a:pt x="365" y="330"/>
                  </a:lnTo>
                  <a:lnTo>
                    <a:pt x="365" y="332"/>
                  </a:lnTo>
                  <a:lnTo>
                    <a:pt x="365" y="334"/>
                  </a:lnTo>
                  <a:lnTo>
                    <a:pt x="365" y="336"/>
                  </a:lnTo>
                  <a:lnTo>
                    <a:pt x="367" y="336"/>
                  </a:lnTo>
                  <a:lnTo>
                    <a:pt x="367" y="334"/>
                  </a:lnTo>
                  <a:lnTo>
                    <a:pt x="367" y="336"/>
                  </a:lnTo>
                  <a:lnTo>
                    <a:pt x="367" y="337"/>
                  </a:lnTo>
                  <a:lnTo>
                    <a:pt x="367" y="339"/>
                  </a:lnTo>
                  <a:lnTo>
                    <a:pt x="367" y="341"/>
                  </a:lnTo>
                  <a:lnTo>
                    <a:pt x="369" y="341"/>
                  </a:lnTo>
                  <a:lnTo>
                    <a:pt x="369" y="339"/>
                  </a:lnTo>
                  <a:lnTo>
                    <a:pt x="370" y="339"/>
                  </a:lnTo>
                  <a:lnTo>
                    <a:pt x="370" y="341"/>
                  </a:lnTo>
                  <a:lnTo>
                    <a:pt x="370" y="343"/>
                  </a:lnTo>
                  <a:lnTo>
                    <a:pt x="369" y="343"/>
                  </a:lnTo>
                  <a:lnTo>
                    <a:pt x="369" y="345"/>
                  </a:lnTo>
                  <a:lnTo>
                    <a:pt x="369" y="347"/>
                  </a:lnTo>
                  <a:lnTo>
                    <a:pt x="369" y="349"/>
                  </a:lnTo>
                  <a:lnTo>
                    <a:pt x="370" y="349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70" y="351"/>
                  </a:lnTo>
                  <a:lnTo>
                    <a:pt x="370" y="353"/>
                  </a:lnTo>
                  <a:lnTo>
                    <a:pt x="369" y="353"/>
                  </a:lnTo>
                  <a:lnTo>
                    <a:pt x="369" y="355"/>
                  </a:lnTo>
                  <a:lnTo>
                    <a:pt x="370" y="355"/>
                  </a:lnTo>
                  <a:lnTo>
                    <a:pt x="370" y="357"/>
                  </a:lnTo>
                  <a:lnTo>
                    <a:pt x="370" y="359"/>
                  </a:lnTo>
                  <a:lnTo>
                    <a:pt x="369" y="359"/>
                  </a:lnTo>
                  <a:lnTo>
                    <a:pt x="367" y="359"/>
                  </a:lnTo>
                  <a:lnTo>
                    <a:pt x="365" y="359"/>
                  </a:lnTo>
                  <a:lnTo>
                    <a:pt x="363" y="359"/>
                  </a:lnTo>
                  <a:lnTo>
                    <a:pt x="361" y="359"/>
                  </a:lnTo>
                  <a:lnTo>
                    <a:pt x="361" y="361"/>
                  </a:lnTo>
                  <a:lnTo>
                    <a:pt x="361" y="362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6"/>
                  </a:lnTo>
                  <a:lnTo>
                    <a:pt x="357" y="366"/>
                  </a:lnTo>
                  <a:lnTo>
                    <a:pt x="357" y="368"/>
                  </a:lnTo>
                  <a:lnTo>
                    <a:pt x="357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61" y="372"/>
                  </a:lnTo>
                  <a:lnTo>
                    <a:pt x="361" y="374"/>
                  </a:lnTo>
                  <a:lnTo>
                    <a:pt x="359" y="374"/>
                  </a:lnTo>
                  <a:lnTo>
                    <a:pt x="359" y="376"/>
                  </a:lnTo>
                  <a:lnTo>
                    <a:pt x="357" y="376"/>
                  </a:lnTo>
                  <a:lnTo>
                    <a:pt x="359" y="376"/>
                  </a:lnTo>
                  <a:lnTo>
                    <a:pt x="359" y="378"/>
                  </a:lnTo>
                  <a:lnTo>
                    <a:pt x="361" y="378"/>
                  </a:lnTo>
                  <a:lnTo>
                    <a:pt x="361" y="380"/>
                  </a:lnTo>
                  <a:lnTo>
                    <a:pt x="359" y="380"/>
                  </a:lnTo>
                  <a:lnTo>
                    <a:pt x="359" y="382"/>
                  </a:lnTo>
                  <a:lnTo>
                    <a:pt x="357" y="382"/>
                  </a:lnTo>
                  <a:lnTo>
                    <a:pt x="357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1" y="384"/>
                  </a:lnTo>
                  <a:lnTo>
                    <a:pt x="349" y="384"/>
                  </a:lnTo>
                  <a:lnTo>
                    <a:pt x="349" y="385"/>
                  </a:lnTo>
                  <a:lnTo>
                    <a:pt x="347" y="385"/>
                  </a:lnTo>
                  <a:lnTo>
                    <a:pt x="347" y="387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2" y="387"/>
                  </a:lnTo>
                  <a:lnTo>
                    <a:pt x="342" y="389"/>
                  </a:lnTo>
                  <a:lnTo>
                    <a:pt x="340" y="389"/>
                  </a:lnTo>
                  <a:lnTo>
                    <a:pt x="338" y="389"/>
                  </a:lnTo>
                  <a:lnTo>
                    <a:pt x="336" y="389"/>
                  </a:lnTo>
                  <a:lnTo>
                    <a:pt x="336" y="391"/>
                  </a:lnTo>
                  <a:lnTo>
                    <a:pt x="334" y="391"/>
                  </a:lnTo>
                  <a:lnTo>
                    <a:pt x="334" y="393"/>
                  </a:lnTo>
                  <a:lnTo>
                    <a:pt x="332" y="391"/>
                  </a:lnTo>
                  <a:lnTo>
                    <a:pt x="332" y="389"/>
                  </a:lnTo>
                  <a:lnTo>
                    <a:pt x="330" y="391"/>
                  </a:lnTo>
                  <a:lnTo>
                    <a:pt x="328" y="389"/>
                  </a:lnTo>
                  <a:lnTo>
                    <a:pt x="326" y="389"/>
                  </a:lnTo>
                  <a:lnTo>
                    <a:pt x="324" y="389"/>
                  </a:lnTo>
                  <a:lnTo>
                    <a:pt x="322" y="389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19" y="387"/>
                  </a:lnTo>
                  <a:lnTo>
                    <a:pt x="319" y="385"/>
                  </a:lnTo>
                  <a:lnTo>
                    <a:pt x="317" y="385"/>
                  </a:lnTo>
                  <a:lnTo>
                    <a:pt x="315" y="385"/>
                  </a:lnTo>
                  <a:lnTo>
                    <a:pt x="313" y="385"/>
                  </a:lnTo>
                  <a:lnTo>
                    <a:pt x="313" y="384"/>
                  </a:lnTo>
                  <a:lnTo>
                    <a:pt x="311" y="382"/>
                  </a:lnTo>
                  <a:lnTo>
                    <a:pt x="311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5" y="380"/>
                  </a:lnTo>
                  <a:lnTo>
                    <a:pt x="303" y="380"/>
                  </a:lnTo>
                  <a:lnTo>
                    <a:pt x="303" y="378"/>
                  </a:lnTo>
                  <a:lnTo>
                    <a:pt x="301" y="378"/>
                  </a:lnTo>
                  <a:lnTo>
                    <a:pt x="299" y="378"/>
                  </a:lnTo>
                  <a:lnTo>
                    <a:pt x="299" y="380"/>
                  </a:lnTo>
                  <a:lnTo>
                    <a:pt x="297" y="380"/>
                  </a:lnTo>
                  <a:lnTo>
                    <a:pt x="295" y="380"/>
                  </a:lnTo>
                  <a:lnTo>
                    <a:pt x="295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2" y="384"/>
                  </a:lnTo>
                  <a:lnTo>
                    <a:pt x="292" y="382"/>
                  </a:lnTo>
                  <a:lnTo>
                    <a:pt x="290" y="382"/>
                  </a:lnTo>
                  <a:lnTo>
                    <a:pt x="290" y="380"/>
                  </a:lnTo>
                  <a:lnTo>
                    <a:pt x="290" y="378"/>
                  </a:lnTo>
                  <a:lnTo>
                    <a:pt x="290" y="376"/>
                  </a:lnTo>
                  <a:lnTo>
                    <a:pt x="288" y="376"/>
                  </a:lnTo>
                  <a:lnTo>
                    <a:pt x="288" y="374"/>
                  </a:lnTo>
                  <a:lnTo>
                    <a:pt x="286" y="374"/>
                  </a:lnTo>
                  <a:lnTo>
                    <a:pt x="286" y="372"/>
                  </a:lnTo>
                  <a:lnTo>
                    <a:pt x="284" y="372"/>
                  </a:lnTo>
                  <a:lnTo>
                    <a:pt x="284" y="370"/>
                  </a:lnTo>
                  <a:lnTo>
                    <a:pt x="286" y="370"/>
                  </a:lnTo>
                  <a:lnTo>
                    <a:pt x="284" y="370"/>
                  </a:lnTo>
                  <a:lnTo>
                    <a:pt x="284" y="368"/>
                  </a:lnTo>
                  <a:lnTo>
                    <a:pt x="284" y="366"/>
                  </a:lnTo>
                  <a:lnTo>
                    <a:pt x="282" y="366"/>
                  </a:lnTo>
                  <a:lnTo>
                    <a:pt x="280" y="366"/>
                  </a:lnTo>
                  <a:lnTo>
                    <a:pt x="278" y="366"/>
                  </a:lnTo>
                  <a:lnTo>
                    <a:pt x="278" y="364"/>
                  </a:lnTo>
                  <a:lnTo>
                    <a:pt x="278" y="362"/>
                  </a:lnTo>
                  <a:lnTo>
                    <a:pt x="280" y="362"/>
                  </a:lnTo>
                  <a:lnTo>
                    <a:pt x="280" y="361"/>
                  </a:lnTo>
                  <a:lnTo>
                    <a:pt x="278" y="361"/>
                  </a:lnTo>
                  <a:lnTo>
                    <a:pt x="278" y="359"/>
                  </a:lnTo>
                  <a:lnTo>
                    <a:pt x="276" y="359"/>
                  </a:lnTo>
                  <a:lnTo>
                    <a:pt x="276" y="361"/>
                  </a:lnTo>
                  <a:lnTo>
                    <a:pt x="276" y="359"/>
                  </a:lnTo>
                  <a:lnTo>
                    <a:pt x="278" y="357"/>
                  </a:lnTo>
                  <a:lnTo>
                    <a:pt x="276" y="357"/>
                  </a:lnTo>
                  <a:lnTo>
                    <a:pt x="276" y="355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2" y="351"/>
                  </a:lnTo>
                  <a:lnTo>
                    <a:pt x="274" y="351"/>
                  </a:lnTo>
                  <a:lnTo>
                    <a:pt x="274" y="349"/>
                  </a:lnTo>
                  <a:lnTo>
                    <a:pt x="272" y="349"/>
                  </a:lnTo>
                  <a:lnTo>
                    <a:pt x="274" y="349"/>
                  </a:lnTo>
                  <a:lnTo>
                    <a:pt x="274" y="347"/>
                  </a:lnTo>
                  <a:lnTo>
                    <a:pt x="276" y="347"/>
                  </a:lnTo>
                  <a:lnTo>
                    <a:pt x="276" y="345"/>
                  </a:lnTo>
                  <a:lnTo>
                    <a:pt x="278" y="345"/>
                  </a:lnTo>
                  <a:lnTo>
                    <a:pt x="280" y="345"/>
                  </a:lnTo>
                  <a:lnTo>
                    <a:pt x="280" y="343"/>
                  </a:lnTo>
                  <a:lnTo>
                    <a:pt x="282" y="343"/>
                  </a:lnTo>
                  <a:lnTo>
                    <a:pt x="282" y="341"/>
                  </a:lnTo>
                  <a:lnTo>
                    <a:pt x="282" y="339"/>
                  </a:lnTo>
                  <a:lnTo>
                    <a:pt x="282" y="337"/>
                  </a:lnTo>
                  <a:lnTo>
                    <a:pt x="284" y="337"/>
                  </a:lnTo>
                  <a:lnTo>
                    <a:pt x="284" y="336"/>
                  </a:lnTo>
                  <a:lnTo>
                    <a:pt x="284" y="337"/>
                  </a:lnTo>
                  <a:lnTo>
                    <a:pt x="286" y="337"/>
                  </a:lnTo>
                  <a:lnTo>
                    <a:pt x="286" y="336"/>
                  </a:lnTo>
                  <a:lnTo>
                    <a:pt x="286" y="337"/>
                  </a:lnTo>
                  <a:lnTo>
                    <a:pt x="288" y="336"/>
                  </a:lnTo>
                  <a:lnTo>
                    <a:pt x="288" y="334"/>
                  </a:lnTo>
                  <a:lnTo>
                    <a:pt x="286" y="334"/>
                  </a:lnTo>
                  <a:lnTo>
                    <a:pt x="286" y="332"/>
                  </a:lnTo>
                  <a:lnTo>
                    <a:pt x="284" y="332"/>
                  </a:lnTo>
                  <a:lnTo>
                    <a:pt x="284" y="330"/>
                  </a:lnTo>
                  <a:lnTo>
                    <a:pt x="286" y="330"/>
                  </a:lnTo>
                  <a:lnTo>
                    <a:pt x="284" y="328"/>
                  </a:lnTo>
                  <a:lnTo>
                    <a:pt x="282" y="328"/>
                  </a:lnTo>
                  <a:lnTo>
                    <a:pt x="284" y="328"/>
                  </a:lnTo>
                  <a:lnTo>
                    <a:pt x="284" y="326"/>
                  </a:lnTo>
                  <a:lnTo>
                    <a:pt x="284" y="324"/>
                  </a:lnTo>
                  <a:lnTo>
                    <a:pt x="282" y="324"/>
                  </a:lnTo>
                  <a:lnTo>
                    <a:pt x="282" y="322"/>
                  </a:lnTo>
                  <a:lnTo>
                    <a:pt x="282" y="320"/>
                  </a:lnTo>
                  <a:lnTo>
                    <a:pt x="284" y="320"/>
                  </a:lnTo>
                  <a:lnTo>
                    <a:pt x="286" y="320"/>
                  </a:lnTo>
                  <a:lnTo>
                    <a:pt x="286" y="318"/>
                  </a:lnTo>
                  <a:lnTo>
                    <a:pt x="286" y="316"/>
                  </a:lnTo>
                  <a:lnTo>
                    <a:pt x="286" y="314"/>
                  </a:lnTo>
                  <a:lnTo>
                    <a:pt x="286" y="313"/>
                  </a:lnTo>
                  <a:lnTo>
                    <a:pt x="288" y="313"/>
                  </a:lnTo>
                  <a:lnTo>
                    <a:pt x="288" y="311"/>
                  </a:lnTo>
                  <a:lnTo>
                    <a:pt x="288" y="309"/>
                  </a:lnTo>
                  <a:lnTo>
                    <a:pt x="286" y="309"/>
                  </a:lnTo>
                  <a:lnTo>
                    <a:pt x="286" y="307"/>
                  </a:lnTo>
                  <a:lnTo>
                    <a:pt x="286" y="305"/>
                  </a:lnTo>
                  <a:lnTo>
                    <a:pt x="288" y="305"/>
                  </a:lnTo>
                  <a:lnTo>
                    <a:pt x="286" y="305"/>
                  </a:lnTo>
                  <a:lnTo>
                    <a:pt x="286" y="303"/>
                  </a:lnTo>
                  <a:lnTo>
                    <a:pt x="286" y="301"/>
                  </a:lnTo>
                  <a:lnTo>
                    <a:pt x="284" y="301"/>
                  </a:lnTo>
                  <a:lnTo>
                    <a:pt x="284" y="299"/>
                  </a:lnTo>
                  <a:lnTo>
                    <a:pt x="282" y="299"/>
                  </a:lnTo>
                  <a:lnTo>
                    <a:pt x="280" y="299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6" y="297"/>
                  </a:lnTo>
                  <a:lnTo>
                    <a:pt x="276" y="295"/>
                  </a:lnTo>
                  <a:lnTo>
                    <a:pt x="274" y="295"/>
                  </a:lnTo>
                  <a:lnTo>
                    <a:pt x="272" y="295"/>
                  </a:lnTo>
                  <a:lnTo>
                    <a:pt x="271" y="295"/>
                  </a:lnTo>
                  <a:lnTo>
                    <a:pt x="269" y="295"/>
                  </a:lnTo>
                  <a:lnTo>
                    <a:pt x="269" y="293"/>
                  </a:lnTo>
                  <a:lnTo>
                    <a:pt x="269" y="295"/>
                  </a:lnTo>
                  <a:lnTo>
                    <a:pt x="267" y="295"/>
                  </a:lnTo>
                  <a:lnTo>
                    <a:pt x="267" y="293"/>
                  </a:lnTo>
                  <a:lnTo>
                    <a:pt x="267" y="291"/>
                  </a:lnTo>
                  <a:lnTo>
                    <a:pt x="265" y="291"/>
                  </a:lnTo>
                  <a:lnTo>
                    <a:pt x="263" y="291"/>
                  </a:lnTo>
                  <a:lnTo>
                    <a:pt x="263" y="289"/>
                  </a:lnTo>
                  <a:lnTo>
                    <a:pt x="263" y="288"/>
                  </a:lnTo>
                  <a:lnTo>
                    <a:pt x="261" y="288"/>
                  </a:lnTo>
                  <a:lnTo>
                    <a:pt x="261" y="286"/>
                  </a:lnTo>
                  <a:lnTo>
                    <a:pt x="263" y="286"/>
                  </a:lnTo>
                  <a:lnTo>
                    <a:pt x="261" y="286"/>
                  </a:lnTo>
                  <a:lnTo>
                    <a:pt x="261" y="284"/>
                  </a:lnTo>
                  <a:lnTo>
                    <a:pt x="261" y="282"/>
                  </a:lnTo>
                  <a:lnTo>
                    <a:pt x="259" y="282"/>
                  </a:lnTo>
                  <a:lnTo>
                    <a:pt x="259" y="280"/>
                  </a:lnTo>
                  <a:lnTo>
                    <a:pt x="259" y="278"/>
                  </a:lnTo>
                  <a:lnTo>
                    <a:pt x="257" y="278"/>
                  </a:lnTo>
                  <a:lnTo>
                    <a:pt x="257" y="276"/>
                  </a:lnTo>
                  <a:lnTo>
                    <a:pt x="255" y="276"/>
                  </a:lnTo>
                  <a:lnTo>
                    <a:pt x="255" y="274"/>
                  </a:lnTo>
                  <a:lnTo>
                    <a:pt x="255" y="272"/>
                  </a:lnTo>
                  <a:lnTo>
                    <a:pt x="253" y="272"/>
                  </a:lnTo>
                  <a:lnTo>
                    <a:pt x="253" y="270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49" y="268"/>
                  </a:lnTo>
                  <a:lnTo>
                    <a:pt x="249" y="266"/>
                  </a:lnTo>
                  <a:lnTo>
                    <a:pt x="249" y="265"/>
                  </a:lnTo>
                  <a:lnTo>
                    <a:pt x="251" y="265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7" y="263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47" y="261"/>
                  </a:lnTo>
                  <a:lnTo>
                    <a:pt x="247" y="259"/>
                  </a:lnTo>
                  <a:lnTo>
                    <a:pt x="247" y="257"/>
                  </a:lnTo>
                  <a:lnTo>
                    <a:pt x="247" y="255"/>
                  </a:lnTo>
                  <a:lnTo>
                    <a:pt x="246" y="255"/>
                  </a:lnTo>
                  <a:lnTo>
                    <a:pt x="246" y="253"/>
                  </a:lnTo>
                  <a:lnTo>
                    <a:pt x="246" y="251"/>
                  </a:lnTo>
                  <a:lnTo>
                    <a:pt x="244" y="251"/>
                  </a:lnTo>
                  <a:lnTo>
                    <a:pt x="244" y="249"/>
                  </a:lnTo>
                  <a:lnTo>
                    <a:pt x="244" y="247"/>
                  </a:lnTo>
                  <a:lnTo>
                    <a:pt x="242" y="247"/>
                  </a:lnTo>
                  <a:lnTo>
                    <a:pt x="242" y="245"/>
                  </a:lnTo>
                  <a:lnTo>
                    <a:pt x="242" y="243"/>
                  </a:lnTo>
                  <a:lnTo>
                    <a:pt x="240" y="243"/>
                  </a:lnTo>
                  <a:lnTo>
                    <a:pt x="240" y="241"/>
                  </a:lnTo>
                  <a:lnTo>
                    <a:pt x="240" y="240"/>
                  </a:lnTo>
                  <a:lnTo>
                    <a:pt x="238" y="240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6" y="234"/>
                  </a:lnTo>
                  <a:lnTo>
                    <a:pt x="236" y="236"/>
                  </a:lnTo>
                  <a:lnTo>
                    <a:pt x="234" y="236"/>
                  </a:lnTo>
                  <a:lnTo>
                    <a:pt x="232" y="236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8" y="234"/>
                  </a:lnTo>
                  <a:lnTo>
                    <a:pt x="228" y="232"/>
                  </a:lnTo>
                  <a:lnTo>
                    <a:pt x="226" y="232"/>
                  </a:lnTo>
                  <a:lnTo>
                    <a:pt x="224" y="232"/>
                  </a:lnTo>
                  <a:lnTo>
                    <a:pt x="222" y="232"/>
                  </a:lnTo>
                  <a:lnTo>
                    <a:pt x="221" y="232"/>
                  </a:lnTo>
                  <a:lnTo>
                    <a:pt x="219" y="232"/>
                  </a:lnTo>
                  <a:lnTo>
                    <a:pt x="219" y="230"/>
                  </a:lnTo>
                  <a:lnTo>
                    <a:pt x="221" y="230"/>
                  </a:lnTo>
                  <a:lnTo>
                    <a:pt x="219" y="230"/>
                  </a:lnTo>
                  <a:lnTo>
                    <a:pt x="219" y="228"/>
                  </a:lnTo>
                  <a:lnTo>
                    <a:pt x="217" y="228"/>
                  </a:lnTo>
                  <a:lnTo>
                    <a:pt x="217" y="226"/>
                  </a:lnTo>
                  <a:lnTo>
                    <a:pt x="217" y="224"/>
                  </a:lnTo>
                  <a:lnTo>
                    <a:pt x="217" y="222"/>
                  </a:lnTo>
                  <a:lnTo>
                    <a:pt x="217" y="220"/>
                  </a:lnTo>
                  <a:lnTo>
                    <a:pt x="217" y="222"/>
                  </a:lnTo>
                  <a:lnTo>
                    <a:pt x="219" y="220"/>
                  </a:lnTo>
                  <a:lnTo>
                    <a:pt x="217" y="220"/>
                  </a:lnTo>
                  <a:lnTo>
                    <a:pt x="215" y="220"/>
                  </a:lnTo>
                  <a:lnTo>
                    <a:pt x="215" y="218"/>
                  </a:lnTo>
                  <a:lnTo>
                    <a:pt x="215" y="216"/>
                  </a:lnTo>
                  <a:lnTo>
                    <a:pt x="213" y="216"/>
                  </a:lnTo>
                  <a:lnTo>
                    <a:pt x="213" y="218"/>
                  </a:lnTo>
                  <a:lnTo>
                    <a:pt x="211" y="218"/>
                  </a:lnTo>
                  <a:lnTo>
                    <a:pt x="211" y="216"/>
                  </a:lnTo>
                  <a:lnTo>
                    <a:pt x="209" y="216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3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199" y="209"/>
                  </a:lnTo>
                  <a:lnTo>
                    <a:pt x="198" y="209"/>
                  </a:lnTo>
                  <a:lnTo>
                    <a:pt x="198" y="207"/>
                  </a:lnTo>
                  <a:lnTo>
                    <a:pt x="196" y="207"/>
                  </a:lnTo>
                  <a:lnTo>
                    <a:pt x="194" y="207"/>
                  </a:lnTo>
                  <a:lnTo>
                    <a:pt x="192" y="207"/>
                  </a:lnTo>
                  <a:lnTo>
                    <a:pt x="192" y="205"/>
                  </a:lnTo>
                  <a:lnTo>
                    <a:pt x="194" y="205"/>
                  </a:lnTo>
                  <a:lnTo>
                    <a:pt x="194" y="203"/>
                  </a:lnTo>
                  <a:lnTo>
                    <a:pt x="192" y="203"/>
                  </a:lnTo>
                  <a:lnTo>
                    <a:pt x="192" y="205"/>
                  </a:lnTo>
                  <a:lnTo>
                    <a:pt x="192" y="207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6" y="205"/>
                  </a:lnTo>
                  <a:lnTo>
                    <a:pt x="184" y="205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0" y="203"/>
                  </a:lnTo>
                  <a:lnTo>
                    <a:pt x="180" y="205"/>
                  </a:lnTo>
                  <a:lnTo>
                    <a:pt x="178" y="205"/>
                  </a:lnTo>
                  <a:lnTo>
                    <a:pt x="178" y="203"/>
                  </a:lnTo>
                  <a:lnTo>
                    <a:pt x="178" y="205"/>
                  </a:lnTo>
                  <a:lnTo>
                    <a:pt x="176" y="205"/>
                  </a:lnTo>
                  <a:lnTo>
                    <a:pt x="174" y="203"/>
                  </a:lnTo>
                  <a:lnTo>
                    <a:pt x="173" y="203"/>
                  </a:lnTo>
                  <a:lnTo>
                    <a:pt x="171" y="203"/>
                  </a:lnTo>
                  <a:lnTo>
                    <a:pt x="171" y="205"/>
                  </a:lnTo>
                  <a:lnTo>
                    <a:pt x="171" y="203"/>
                  </a:lnTo>
                  <a:lnTo>
                    <a:pt x="169" y="203"/>
                  </a:lnTo>
                  <a:lnTo>
                    <a:pt x="169" y="205"/>
                  </a:lnTo>
                  <a:lnTo>
                    <a:pt x="167" y="205"/>
                  </a:lnTo>
                  <a:lnTo>
                    <a:pt x="165" y="205"/>
                  </a:lnTo>
                  <a:lnTo>
                    <a:pt x="163" y="205"/>
                  </a:lnTo>
                  <a:lnTo>
                    <a:pt x="163" y="207"/>
                  </a:lnTo>
                  <a:lnTo>
                    <a:pt x="161" y="207"/>
                  </a:lnTo>
                  <a:lnTo>
                    <a:pt x="159" y="207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5" y="209"/>
                  </a:lnTo>
                  <a:lnTo>
                    <a:pt x="153" y="209"/>
                  </a:lnTo>
                  <a:lnTo>
                    <a:pt x="153" y="211"/>
                  </a:lnTo>
                  <a:lnTo>
                    <a:pt x="151" y="211"/>
                  </a:lnTo>
                  <a:lnTo>
                    <a:pt x="149" y="211"/>
                  </a:lnTo>
                  <a:lnTo>
                    <a:pt x="149" y="213"/>
                  </a:lnTo>
                  <a:lnTo>
                    <a:pt x="149" y="215"/>
                  </a:lnTo>
                  <a:lnTo>
                    <a:pt x="148" y="215"/>
                  </a:lnTo>
                  <a:lnTo>
                    <a:pt x="148" y="213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3"/>
                  </a:lnTo>
                  <a:lnTo>
                    <a:pt x="144" y="213"/>
                  </a:lnTo>
                  <a:lnTo>
                    <a:pt x="144" y="211"/>
                  </a:lnTo>
                  <a:lnTo>
                    <a:pt x="144" y="213"/>
                  </a:lnTo>
                  <a:lnTo>
                    <a:pt x="142" y="213"/>
                  </a:lnTo>
                  <a:lnTo>
                    <a:pt x="142" y="215"/>
                  </a:lnTo>
                  <a:lnTo>
                    <a:pt x="140" y="213"/>
                  </a:lnTo>
                  <a:lnTo>
                    <a:pt x="140" y="215"/>
                  </a:lnTo>
                  <a:lnTo>
                    <a:pt x="138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2" y="216"/>
                  </a:lnTo>
                  <a:lnTo>
                    <a:pt x="132" y="215"/>
                  </a:lnTo>
                  <a:lnTo>
                    <a:pt x="132" y="216"/>
                  </a:lnTo>
                  <a:lnTo>
                    <a:pt x="130" y="216"/>
                  </a:lnTo>
                  <a:lnTo>
                    <a:pt x="132" y="216"/>
                  </a:lnTo>
                  <a:lnTo>
                    <a:pt x="132" y="218"/>
                  </a:lnTo>
                  <a:lnTo>
                    <a:pt x="130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8" y="215"/>
                  </a:lnTo>
                  <a:lnTo>
                    <a:pt x="128" y="216"/>
                  </a:lnTo>
                  <a:lnTo>
                    <a:pt x="128" y="218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5" y="218"/>
                  </a:lnTo>
                  <a:lnTo>
                    <a:pt x="125" y="220"/>
                  </a:lnTo>
                  <a:lnTo>
                    <a:pt x="123" y="220"/>
                  </a:lnTo>
                  <a:lnTo>
                    <a:pt x="121" y="220"/>
                  </a:lnTo>
                  <a:lnTo>
                    <a:pt x="119" y="220"/>
                  </a:lnTo>
                  <a:lnTo>
                    <a:pt x="117" y="220"/>
                  </a:lnTo>
                  <a:lnTo>
                    <a:pt x="115" y="220"/>
                  </a:lnTo>
                  <a:lnTo>
                    <a:pt x="117" y="220"/>
                  </a:lnTo>
                  <a:lnTo>
                    <a:pt x="117" y="222"/>
                  </a:lnTo>
                  <a:lnTo>
                    <a:pt x="115" y="222"/>
                  </a:lnTo>
                  <a:lnTo>
                    <a:pt x="115" y="224"/>
                  </a:lnTo>
                  <a:lnTo>
                    <a:pt x="113" y="224"/>
                  </a:lnTo>
                  <a:lnTo>
                    <a:pt x="111" y="224"/>
                  </a:lnTo>
                  <a:lnTo>
                    <a:pt x="111" y="226"/>
                  </a:lnTo>
                  <a:lnTo>
                    <a:pt x="109" y="226"/>
                  </a:lnTo>
                  <a:lnTo>
                    <a:pt x="107" y="226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6"/>
                  </a:lnTo>
                  <a:lnTo>
                    <a:pt x="103" y="228"/>
                  </a:lnTo>
                  <a:lnTo>
                    <a:pt x="103" y="230"/>
                  </a:lnTo>
                  <a:lnTo>
                    <a:pt x="101" y="230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6" y="232"/>
                  </a:lnTo>
                  <a:lnTo>
                    <a:pt x="96" y="234"/>
                  </a:lnTo>
                  <a:lnTo>
                    <a:pt x="96" y="236"/>
                  </a:lnTo>
                  <a:lnTo>
                    <a:pt x="94" y="236"/>
                  </a:lnTo>
                  <a:lnTo>
                    <a:pt x="92" y="236"/>
                  </a:lnTo>
                  <a:lnTo>
                    <a:pt x="90" y="236"/>
                  </a:lnTo>
                  <a:lnTo>
                    <a:pt x="88" y="236"/>
                  </a:lnTo>
                  <a:lnTo>
                    <a:pt x="88" y="238"/>
                  </a:lnTo>
                  <a:lnTo>
                    <a:pt x="86" y="238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2" y="240"/>
                  </a:lnTo>
                  <a:lnTo>
                    <a:pt x="82" y="238"/>
                  </a:lnTo>
                  <a:lnTo>
                    <a:pt x="82" y="240"/>
                  </a:lnTo>
                  <a:lnTo>
                    <a:pt x="80" y="240"/>
                  </a:lnTo>
                  <a:lnTo>
                    <a:pt x="80" y="241"/>
                  </a:lnTo>
                  <a:lnTo>
                    <a:pt x="82" y="241"/>
                  </a:lnTo>
                  <a:lnTo>
                    <a:pt x="82" y="243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80" y="247"/>
                  </a:lnTo>
                  <a:lnTo>
                    <a:pt x="80" y="249"/>
                  </a:lnTo>
                  <a:lnTo>
                    <a:pt x="80" y="251"/>
                  </a:lnTo>
                  <a:lnTo>
                    <a:pt x="78" y="251"/>
                  </a:lnTo>
                  <a:lnTo>
                    <a:pt x="78" y="249"/>
                  </a:lnTo>
                  <a:lnTo>
                    <a:pt x="76" y="249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5"/>
                  </a:lnTo>
                  <a:lnTo>
                    <a:pt x="76" y="257"/>
                  </a:lnTo>
                  <a:lnTo>
                    <a:pt x="75" y="259"/>
                  </a:lnTo>
                  <a:lnTo>
                    <a:pt x="75" y="261"/>
                  </a:lnTo>
                  <a:lnTo>
                    <a:pt x="76" y="261"/>
                  </a:lnTo>
                  <a:lnTo>
                    <a:pt x="76" y="263"/>
                  </a:lnTo>
                  <a:lnTo>
                    <a:pt x="75" y="263"/>
                  </a:lnTo>
                  <a:lnTo>
                    <a:pt x="75" y="265"/>
                  </a:lnTo>
                  <a:lnTo>
                    <a:pt x="75" y="266"/>
                  </a:lnTo>
                  <a:lnTo>
                    <a:pt x="75" y="268"/>
                  </a:lnTo>
                  <a:lnTo>
                    <a:pt x="75" y="270"/>
                  </a:lnTo>
                  <a:lnTo>
                    <a:pt x="75" y="272"/>
                  </a:lnTo>
                  <a:lnTo>
                    <a:pt x="75" y="274"/>
                  </a:lnTo>
                  <a:lnTo>
                    <a:pt x="75" y="276"/>
                  </a:lnTo>
                  <a:lnTo>
                    <a:pt x="75" y="278"/>
                  </a:lnTo>
                  <a:lnTo>
                    <a:pt x="75" y="280"/>
                  </a:lnTo>
                  <a:lnTo>
                    <a:pt x="75" y="282"/>
                  </a:lnTo>
                  <a:lnTo>
                    <a:pt x="75" y="284"/>
                  </a:lnTo>
                  <a:lnTo>
                    <a:pt x="75" y="286"/>
                  </a:lnTo>
                  <a:lnTo>
                    <a:pt x="75" y="288"/>
                  </a:lnTo>
                  <a:lnTo>
                    <a:pt x="73" y="288"/>
                  </a:lnTo>
                  <a:lnTo>
                    <a:pt x="73" y="286"/>
                  </a:lnTo>
                  <a:lnTo>
                    <a:pt x="71" y="286"/>
                  </a:lnTo>
                  <a:lnTo>
                    <a:pt x="69" y="286"/>
                  </a:lnTo>
                  <a:lnTo>
                    <a:pt x="69" y="288"/>
                  </a:lnTo>
                  <a:lnTo>
                    <a:pt x="71" y="288"/>
                  </a:lnTo>
                  <a:lnTo>
                    <a:pt x="69" y="288"/>
                  </a:lnTo>
                  <a:lnTo>
                    <a:pt x="67" y="288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5" y="288"/>
                  </a:lnTo>
                  <a:lnTo>
                    <a:pt x="63" y="288"/>
                  </a:lnTo>
                  <a:lnTo>
                    <a:pt x="63" y="286"/>
                  </a:lnTo>
                  <a:lnTo>
                    <a:pt x="61" y="286"/>
                  </a:lnTo>
                  <a:lnTo>
                    <a:pt x="59" y="286"/>
                  </a:lnTo>
                  <a:lnTo>
                    <a:pt x="57" y="286"/>
                  </a:lnTo>
                  <a:lnTo>
                    <a:pt x="57" y="284"/>
                  </a:lnTo>
                  <a:lnTo>
                    <a:pt x="55" y="284"/>
                  </a:lnTo>
                  <a:lnTo>
                    <a:pt x="55" y="282"/>
                  </a:lnTo>
                  <a:lnTo>
                    <a:pt x="53" y="284"/>
                  </a:lnTo>
                  <a:lnTo>
                    <a:pt x="51" y="284"/>
                  </a:lnTo>
                  <a:lnTo>
                    <a:pt x="50" y="284"/>
                  </a:lnTo>
                  <a:lnTo>
                    <a:pt x="50" y="282"/>
                  </a:lnTo>
                  <a:lnTo>
                    <a:pt x="48" y="280"/>
                  </a:lnTo>
                  <a:lnTo>
                    <a:pt x="46" y="280"/>
                  </a:lnTo>
                  <a:lnTo>
                    <a:pt x="44" y="278"/>
                  </a:lnTo>
                  <a:lnTo>
                    <a:pt x="42" y="278"/>
                  </a:lnTo>
                  <a:lnTo>
                    <a:pt x="40" y="278"/>
                  </a:lnTo>
                  <a:lnTo>
                    <a:pt x="38" y="278"/>
                  </a:lnTo>
                  <a:lnTo>
                    <a:pt x="36" y="276"/>
                  </a:lnTo>
                  <a:lnTo>
                    <a:pt x="34" y="276"/>
                  </a:lnTo>
                  <a:lnTo>
                    <a:pt x="34" y="278"/>
                  </a:lnTo>
                  <a:lnTo>
                    <a:pt x="34" y="276"/>
                  </a:lnTo>
                  <a:lnTo>
                    <a:pt x="32" y="276"/>
                  </a:lnTo>
                  <a:lnTo>
                    <a:pt x="30" y="276"/>
                  </a:lnTo>
                  <a:lnTo>
                    <a:pt x="30" y="274"/>
                  </a:lnTo>
                  <a:lnTo>
                    <a:pt x="28" y="274"/>
                  </a:lnTo>
                  <a:lnTo>
                    <a:pt x="27" y="274"/>
                  </a:lnTo>
                  <a:lnTo>
                    <a:pt x="27" y="276"/>
                  </a:lnTo>
                  <a:lnTo>
                    <a:pt x="25" y="276"/>
                  </a:lnTo>
                  <a:lnTo>
                    <a:pt x="23" y="276"/>
                  </a:lnTo>
                  <a:lnTo>
                    <a:pt x="21" y="276"/>
                  </a:lnTo>
                  <a:lnTo>
                    <a:pt x="19" y="276"/>
                  </a:lnTo>
                  <a:lnTo>
                    <a:pt x="19" y="274"/>
                  </a:lnTo>
                  <a:lnTo>
                    <a:pt x="17" y="272"/>
                  </a:lnTo>
                  <a:lnTo>
                    <a:pt x="17" y="270"/>
                  </a:lnTo>
                  <a:lnTo>
                    <a:pt x="15" y="270"/>
                  </a:lnTo>
                  <a:lnTo>
                    <a:pt x="13" y="270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1" y="266"/>
                  </a:lnTo>
                  <a:lnTo>
                    <a:pt x="9" y="266"/>
                  </a:lnTo>
                  <a:lnTo>
                    <a:pt x="9" y="265"/>
                  </a:lnTo>
                  <a:lnTo>
                    <a:pt x="7" y="265"/>
                  </a:lnTo>
                  <a:lnTo>
                    <a:pt x="5" y="265"/>
                  </a:lnTo>
                  <a:lnTo>
                    <a:pt x="5" y="263"/>
                  </a:lnTo>
                  <a:lnTo>
                    <a:pt x="3" y="263"/>
                  </a:lnTo>
                  <a:lnTo>
                    <a:pt x="3" y="261"/>
                  </a:lnTo>
                  <a:lnTo>
                    <a:pt x="3" y="259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0" y="255"/>
                  </a:lnTo>
                  <a:lnTo>
                    <a:pt x="2" y="255"/>
                  </a:lnTo>
                  <a:lnTo>
                    <a:pt x="2" y="253"/>
                  </a:lnTo>
                  <a:lnTo>
                    <a:pt x="2" y="251"/>
                  </a:lnTo>
                  <a:lnTo>
                    <a:pt x="3" y="251"/>
                  </a:lnTo>
                  <a:lnTo>
                    <a:pt x="3" y="249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2" y="241"/>
                  </a:lnTo>
                  <a:lnTo>
                    <a:pt x="2" y="240"/>
                  </a:lnTo>
                  <a:lnTo>
                    <a:pt x="3" y="240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8"/>
                  </a:lnTo>
                  <a:lnTo>
                    <a:pt x="9" y="228"/>
                  </a:lnTo>
                  <a:lnTo>
                    <a:pt x="9" y="230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1" y="226"/>
                  </a:lnTo>
                  <a:lnTo>
                    <a:pt x="11" y="224"/>
                  </a:lnTo>
                  <a:lnTo>
                    <a:pt x="9" y="224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9" y="218"/>
                  </a:lnTo>
                  <a:lnTo>
                    <a:pt x="11" y="218"/>
                  </a:lnTo>
                  <a:lnTo>
                    <a:pt x="13" y="218"/>
                  </a:lnTo>
                  <a:lnTo>
                    <a:pt x="13" y="216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1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3" y="209"/>
                  </a:lnTo>
                  <a:lnTo>
                    <a:pt x="11" y="209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9" y="205"/>
                  </a:lnTo>
                  <a:lnTo>
                    <a:pt x="9" y="203"/>
                  </a:lnTo>
                  <a:lnTo>
                    <a:pt x="11" y="203"/>
                  </a:lnTo>
                  <a:lnTo>
                    <a:pt x="11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9" y="193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19" y="188"/>
                  </a:lnTo>
                  <a:lnTo>
                    <a:pt x="19" y="186"/>
                  </a:lnTo>
                  <a:lnTo>
                    <a:pt x="19" y="184"/>
                  </a:lnTo>
                  <a:lnTo>
                    <a:pt x="19" y="182"/>
                  </a:lnTo>
                  <a:lnTo>
                    <a:pt x="19" y="180"/>
                  </a:lnTo>
                  <a:lnTo>
                    <a:pt x="21" y="180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3" y="176"/>
                  </a:lnTo>
                  <a:lnTo>
                    <a:pt x="23" y="174"/>
                  </a:lnTo>
                  <a:lnTo>
                    <a:pt x="23" y="172"/>
                  </a:lnTo>
                  <a:lnTo>
                    <a:pt x="25" y="172"/>
                  </a:lnTo>
                  <a:lnTo>
                    <a:pt x="25" y="170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7"/>
                  </a:lnTo>
                  <a:lnTo>
                    <a:pt x="27" y="165"/>
                  </a:lnTo>
                  <a:lnTo>
                    <a:pt x="27" y="163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32" y="159"/>
                  </a:lnTo>
                  <a:lnTo>
                    <a:pt x="32" y="157"/>
                  </a:lnTo>
                  <a:lnTo>
                    <a:pt x="32" y="155"/>
                  </a:lnTo>
                  <a:lnTo>
                    <a:pt x="34" y="155"/>
                  </a:lnTo>
                  <a:lnTo>
                    <a:pt x="36" y="155"/>
                  </a:lnTo>
                  <a:lnTo>
                    <a:pt x="38" y="155"/>
                  </a:lnTo>
                  <a:lnTo>
                    <a:pt x="40" y="155"/>
                  </a:lnTo>
                  <a:lnTo>
                    <a:pt x="42" y="155"/>
                  </a:lnTo>
                  <a:lnTo>
                    <a:pt x="42" y="153"/>
                  </a:lnTo>
                  <a:lnTo>
                    <a:pt x="44" y="153"/>
                  </a:lnTo>
                  <a:lnTo>
                    <a:pt x="42" y="153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2" y="147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2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0" y="140"/>
                  </a:lnTo>
                  <a:lnTo>
                    <a:pt x="50" y="138"/>
                  </a:lnTo>
                  <a:lnTo>
                    <a:pt x="51" y="138"/>
                  </a:lnTo>
                  <a:lnTo>
                    <a:pt x="50" y="138"/>
                  </a:lnTo>
                  <a:lnTo>
                    <a:pt x="50" y="136"/>
                  </a:lnTo>
                  <a:lnTo>
                    <a:pt x="50" y="134"/>
                  </a:lnTo>
                  <a:lnTo>
                    <a:pt x="48" y="134"/>
                  </a:lnTo>
                  <a:lnTo>
                    <a:pt x="48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48" y="128"/>
                  </a:lnTo>
                  <a:lnTo>
                    <a:pt x="48" y="126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50" y="122"/>
                  </a:lnTo>
                  <a:lnTo>
                    <a:pt x="51" y="122"/>
                  </a:lnTo>
                  <a:lnTo>
                    <a:pt x="51" y="124"/>
                  </a:lnTo>
                  <a:lnTo>
                    <a:pt x="51" y="122"/>
                  </a:lnTo>
                  <a:lnTo>
                    <a:pt x="51" y="120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17"/>
                  </a:lnTo>
                  <a:lnTo>
                    <a:pt x="59" y="117"/>
                  </a:lnTo>
                  <a:lnTo>
                    <a:pt x="59" y="115"/>
                  </a:lnTo>
                  <a:lnTo>
                    <a:pt x="59" y="113"/>
                  </a:lnTo>
                  <a:lnTo>
                    <a:pt x="59" y="111"/>
                  </a:lnTo>
                  <a:lnTo>
                    <a:pt x="59" y="109"/>
                  </a:lnTo>
                  <a:lnTo>
                    <a:pt x="57" y="109"/>
                  </a:lnTo>
                  <a:lnTo>
                    <a:pt x="57" y="107"/>
                  </a:lnTo>
                  <a:lnTo>
                    <a:pt x="57" y="105"/>
                  </a:lnTo>
                  <a:lnTo>
                    <a:pt x="59" y="105"/>
                  </a:lnTo>
                  <a:lnTo>
                    <a:pt x="61" y="105"/>
                  </a:lnTo>
                  <a:lnTo>
                    <a:pt x="61" y="103"/>
                  </a:lnTo>
                  <a:lnTo>
                    <a:pt x="63" y="103"/>
                  </a:lnTo>
                  <a:lnTo>
                    <a:pt x="63" y="101"/>
                  </a:lnTo>
                  <a:lnTo>
                    <a:pt x="65" y="101"/>
                  </a:lnTo>
                  <a:lnTo>
                    <a:pt x="67" y="101"/>
                  </a:lnTo>
                  <a:lnTo>
                    <a:pt x="67" y="99"/>
                  </a:lnTo>
                  <a:lnTo>
                    <a:pt x="65" y="97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61" y="96"/>
                  </a:lnTo>
                  <a:lnTo>
                    <a:pt x="61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59" y="88"/>
                  </a:lnTo>
                  <a:lnTo>
                    <a:pt x="57" y="88"/>
                  </a:lnTo>
                  <a:lnTo>
                    <a:pt x="57" y="86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7" y="84"/>
                  </a:lnTo>
                  <a:lnTo>
                    <a:pt x="57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78"/>
                  </a:lnTo>
                  <a:lnTo>
                    <a:pt x="61" y="78"/>
                  </a:lnTo>
                  <a:lnTo>
                    <a:pt x="61" y="76"/>
                  </a:lnTo>
                  <a:lnTo>
                    <a:pt x="61" y="74"/>
                  </a:lnTo>
                  <a:lnTo>
                    <a:pt x="59" y="74"/>
                  </a:lnTo>
                  <a:lnTo>
                    <a:pt x="57" y="72"/>
                  </a:lnTo>
                  <a:lnTo>
                    <a:pt x="57" y="71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7"/>
                  </a:lnTo>
                  <a:lnTo>
                    <a:pt x="55" y="65"/>
                  </a:lnTo>
                  <a:lnTo>
                    <a:pt x="53" y="65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9"/>
                  </a:lnTo>
                  <a:lnTo>
                    <a:pt x="50" y="69"/>
                  </a:lnTo>
                  <a:lnTo>
                    <a:pt x="50" y="67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8" y="67"/>
                  </a:lnTo>
                  <a:lnTo>
                    <a:pt x="46" y="67"/>
                  </a:lnTo>
                  <a:lnTo>
                    <a:pt x="46" y="65"/>
                  </a:lnTo>
                  <a:lnTo>
                    <a:pt x="46" y="63"/>
                  </a:lnTo>
                  <a:lnTo>
                    <a:pt x="46" y="61"/>
                  </a:lnTo>
                  <a:lnTo>
                    <a:pt x="44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6" y="53"/>
                  </a:lnTo>
                  <a:lnTo>
                    <a:pt x="48" y="51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1" y="53"/>
                  </a:lnTo>
                  <a:lnTo>
                    <a:pt x="51" y="55"/>
                  </a:lnTo>
                  <a:lnTo>
                    <a:pt x="53" y="55"/>
                  </a:lnTo>
                  <a:lnTo>
                    <a:pt x="53" y="53"/>
                  </a:lnTo>
                  <a:lnTo>
                    <a:pt x="55" y="53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9" y="51"/>
                  </a:lnTo>
                  <a:lnTo>
                    <a:pt x="59" y="53"/>
                  </a:lnTo>
                  <a:lnTo>
                    <a:pt x="61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7" y="53"/>
                  </a:lnTo>
                  <a:lnTo>
                    <a:pt x="67" y="55"/>
                  </a:lnTo>
                  <a:lnTo>
                    <a:pt x="67" y="53"/>
                  </a:lnTo>
                  <a:lnTo>
                    <a:pt x="69" y="53"/>
                  </a:lnTo>
                  <a:lnTo>
                    <a:pt x="67" y="53"/>
                  </a:lnTo>
                  <a:lnTo>
                    <a:pt x="67" y="51"/>
                  </a:lnTo>
                  <a:lnTo>
                    <a:pt x="69" y="51"/>
                  </a:lnTo>
                  <a:lnTo>
                    <a:pt x="69" y="49"/>
                  </a:lnTo>
                  <a:lnTo>
                    <a:pt x="71" y="49"/>
                  </a:lnTo>
                  <a:lnTo>
                    <a:pt x="71" y="48"/>
                  </a:lnTo>
                  <a:lnTo>
                    <a:pt x="73" y="48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6" y="49"/>
                  </a:lnTo>
                  <a:lnTo>
                    <a:pt x="76" y="48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0" y="36"/>
                  </a:lnTo>
                  <a:lnTo>
                    <a:pt x="80" y="34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2" y="30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4" y="24"/>
                  </a:lnTo>
                  <a:lnTo>
                    <a:pt x="82" y="23"/>
                  </a:lnTo>
                  <a:lnTo>
                    <a:pt x="82" y="21"/>
                  </a:lnTo>
                  <a:lnTo>
                    <a:pt x="84" y="21"/>
                  </a:lnTo>
                  <a:lnTo>
                    <a:pt x="84" y="19"/>
                  </a:lnTo>
                  <a:lnTo>
                    <a:pt x="84" y="17"/>
                  </a:lnTo>
                  <a:lnTo>
                    <a:pt x="84" y="15"/>
                  </a:lnTo>
                  <a:lnTo>
                    <a:pt x="82" y="15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90" y="15"/>
                  </a:lnTo>
                  <a:lnTo>
                    <a:pt x="92" y="15"/>
                  </a:lnTo>
                  <a:lnTo>
                    <a:pt x="94" y="15"/>
                  </a:lnTo>
                  <a:lnTo>
                    <a:pt x="94" y="13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8" y="11"/>
                  </a:lnTo>
                  <a:lnTo>
                    <a:pt x="100" y="11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1"/>
                  </a:lnTo>
                  <a:lnTo>
                    <a:pt x="103" y="11"/>
                  </a:lnTo>
                  <a:lnTo>
                    <a:pt x="105" y="11"/>
                  </a:lnTo>
                  <a:lnTo>
                    <a:pt x="107" y="11"/>
                  </a:lnTo>
                  <a:lnTo>
                    <a:pt x="107" y="13"/>
                  </a:lnTo>
                  <a:lnTo>
                    <a:pt x="109" y="13"/>
                  </a:lnTo>
                  <a:lnTo>
                    <a:pt x="107" y="11"/>
                  </a:lnTo>
                  <a:lnTo>
                    <a:pt x="107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3" y="5"/>
                  </a:lnTo>
                  <a:lnTo>
                    <a:pt x="103" y="3"/>
                  </a:lnTo>
                  <a:lnTo>
                    <a:pt x="101" y="3"/>
                  </a:lnTo>
                  <a:lnTo>
                    <a:pt x="101" y="1"/>
                  </a:lnTo>
                  <a:lnTo>
                    <a:pt x="103" y="1"/>
                  </a:lnTo>
                  <a:lnTo>
                    <a:pt x="105" y="1"/>
                  </a:lnTo>
                  <a:lnTo>
                    <a:pt x="107" y="1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09" y="1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F431FC64-E027-F782-958B-13101C7E5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5" y="2803"/>
              <a:ext cx="287" cy="415"/>
            </a:xfrm>
            <a:custGeom>
              <a:avLst/>
              <a:gdLst>
                <a:gd name="T0" fmla="*/ 139 w 287"/>
                <a:gd name="T1" fmla="*/ 6 h 415"/>
                <a:gd name="T2" fmla="*/ 156 w 287"/>
                <a:gd name="T3" fmla="*/ 16 h 415"/>
                <a:gd name="T4" fmla="*/ 175 w 287"/>
                <a:gd name="T5" fmla="*/ 29 h 415"/>
                <a:gd name="T6" fmla="*/ 191 w 287"/>
                <a:gd name="T7" fmla="*/ 33 h 415"/>
                <a:gd name="T8" fmla="*/ 208 w 287"/>
                <a:gd name="T9" fmla="*/ 43 h 415"/>
                <a:gd name="T10" fmla="*/ 223 w 287"/>
                <a:gd name="T11" fmla="*/ 58 h 415"/>
                <a:gd name="T12" fmla="*/ 246 w 287"/>
                <a:gd name="T13" fmla="*/ 64 h 415"/>
                <a:gd name="T14" fmla="*/ 260 w 287"/>
                <a:gd name="T15" fmla="*/ 64 h 415"/>
                <a:gd name="T16" fmla="*/ 275 w 287"/>
                <a:gd name="T17" fmla="*/ 69 h 415"/>
                <a:gd name="T18" fmla="*/ 283 w 287"/>
                <a:gd name="T19" fmla="*/ 93 h 415"/>
                <a:gd name="T20" fmla="*/ 277 w 287"/>
                <a:gd name="T21" fmla="*/ 125 h 415"/>
                <a:gd name="T22" fmla="*/ 271 w 287"/>
                <a:gd name="T23" fmla="*/ 156 h 415"/>
                <a:gd name="T24" fmla="*/ 262 w 287"/>
                <a:gd name="T25" fmla="*/ 189 h 415"/>
                <a:gd name="T26" fmla="*/ 258 w 287"/>
                <a:gd name="T27" fmla="*/ 210 h 415"/>
                <a:gd name="T28" fmla="*/ 244 w 287"/>
                <a:gd name="T29" fmla="*/ 233 h 415"/>
                <a:gd name="T30" fmla="*/ 244 w 287"/>
                <a:gd name="T31" fmla="*/ 256 h 415"/>
                <a:gd name="T32" fmla="*/ 235 w 287"/>
                <a:gd name="T33" fmla="*/ 271 h 415"/>
                <a:gd name="T34" fmla="*/ 235 w 287"/>
                <a:gd name="T35" fmla="*/ 288 h 415"/>
                <a:gd name="T36" fmla="*/ 227 w 287"/>
                <a:gd name="T37" fmla="*/ 317 h 415"/>
                <a:gd name="T38" fmla="*/ 214 w 287"/>
                <a:gd name="T39" fmla="*/ 344 h 415"/>
                <a:gd name="T40" fmla="*/ 204 w 287"/>
                <a:gd name="T41" fmla="*/ 373 h 415"/>
                <a:gd name="T42" fmla="*/ 183 w 287"/>
                <a:gd name="T43" fmla="*/ 375 h 415"/>
                <a:gd name="T44" fmla="*/ 170 w 287"/>
                <a:gd name="T45" fmla="*/ 365 h 415"/>
                <a:gd name="T46" fmla="*/ 145 w 287"/>
                <a:gd name="T47" fmla="*/ 358 h 415"/>
                <a:gd name="T48" fmla="*/ 139 w 287"/>
                <a:gd name="T49" fmla="*/ 369 h 415"/>
                <a:gd name="T50" fmla="*/ 125 w 287"/>
                <a:gd name="T51" fmla="*/ 375 h 415"/>
                <a:gd name="T52" fmla="*/ 125 w 287"/>
                <a:gd name="T53" fmla="*/ 394 h 415"/>
                <a:gd name="T54" fmla="*/ 112 w 287"/>
                <a:gd name="T55" fmla="*/ 411 h 415"/>
                <a:gd name="T56" fmla="*/ 93 w 287"/>
                <a:gd name="T57" fmla="*/ 404 h 415"/>
                <a:gd name="T58" fmla="*/ 91 w 287"/>
                <a:gd name="T59" fmla="*/ 386 h 415"/>
                <a:gd name="T60" fmla="*/ 68 w 287"/>
                <a:gd name="T61" fmla="*/ 381 h 415"/>
                <a:gd name="T62" fmla="*/ 60 w 287"/>
                <a:gd name="T63" fmla="*/ 356 h 415"/>
                <a:gd name="T64" fmla="*/ 39 w 287"/>
                <a:gd name="T65" fmla="*/ 348 h 415"/>
                <a:gd name="T66" fmla="*/ 22 w 287"/>
                <a:gd name="T67" fmla="*/ 338 h 415"/>
                <a:gd name="T68" fmla="*/ 4 w 287"/>
                <a:gd name="T69" fmla="*/ 327 h 415"/>
                <a:gd name="T70" fmla="*/ 10 w 287"/>
                <a:gd name="T71" fmla="*/ 302 h 415"/>
                <a:gd name="T72" fmla="*/ 25 w 287"/>
                <a:gd name="T73" fmla="*/ 281 h 415"/>
                <a:gd name="T74" fmla="*/ 48 w 287"/>
                <a:gd name="T75" fmla="*/ 290 h 415"/>
                <a:gd name="T76" fmla="*/ 75 w 287"/>
                <a:gd name="T77" fmla="*/ 288 h 415"/>
                <a:gd name="T78" fmla="*/ 89 w 287"/>
                <a:gd name="T79" fmla="*/ 275 h 415"/>
                <a:gd name="T80" fmla="*/ 98 w 287"/>
                <a:gd name="T81" fmla="*/ 258 h 415"/>
                <a:gd name="T82" fmla="*/ 95 w 287"/>
                <a:gd name="T83" fmla="*/ 242 h 415"/>
                <a:gd name="T84" fmla="*/ 91 w 287"/>
                <a:gd name="T85" fmla="*/ 219 h 415"/>
                <a:gd name="T86" fmla="*/ 83 w 287"/>
                <a:gd name="T87" fmla="*/ 196 h 415"/>
                <a:gd name="T88" fmla="*/ 87 w 287"/>
                <a:gd name="T89" fmla="*/ 181 h 415"/>
                <a:gd name="T90" fmla="*/ 73 w 287"/>
                <a:gd name="T91" fmla="*/ 162 h 415"/>
                <a:gd name="T92" fmla="*/ 91 w 287"/>
                <a:gd name="T93" fmla="*/ 158 h 415"/>
                <a:gd name="T94" fmla="*/ 106 w 287"/>
                <a:gd name="T95" fmla="*/ 152 h 415"/>
                <a:gd name="T96" fmla="*/ 121 w 287"/>
                <a:gd name="T97" fmla="*/ 164 h 415"/>
                <a:gd name="T98" fmla="*/ 133 w 287"/>
                <a:gd name="T99" fmla="*/ 167 h 415"/>
                <a:gd name="T100" fmla="*/ 146 w 287"/>
                <a:gd name="T101" fmla="*/ 158 h 415"/>
                <a:gd name="T102" fmla="*/ 156 w 287"/>
                <a:gd name="T103" fmla="*/ 144 h 415"/>
                <a:gd name="T104" fmla="*/ 154 w 287"/>
                <a:gd name="T105" fmla="*/ 131 h 415"/>
                <a:gd name="T106" fmla="*/ 152 w 287"/>
                <a:gd name="T107" fmla="*/ 114 h 415"/>
                <a:gd name="T108" fmla="*/ 154 w 287"/>
                <a:gd name="T109" fmla="*/ 96 h 415"/>
                <a:gd name="T110" fmla="*/ 148 w 287"/>
                <a:gd name="T111" fmla="*/ 87 h 415"/>
                <a:gd name="T112" fmla="*/ 154 w 287"/>
                <a:gd name="T113" fmla="*/ 69 h 415"/>
                <a:gd name="T114" fmla="*/ 145 w 287"/>
                <a:gd name="T115" fmla="*/ 56 h 415"/>
                <a:gd name="T116" fmla="*/ 152 w 287"/>
                <a:gd name="T117" fmla="*/ 43 h 415"/>
                <a:gd name="T118" fmla="*/ 139 w 287"/>
                <a:gd name="T119" fmla="*/ 29 h 415"/>
                <a:gd name="T120" fmla="*/ 125 w 287"/>
                <a:gd name="T121" fmla="*/ 1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7" h="415">
                  <a:moveTo>
                    <a:pt x="223" y="334"/>
                  </a:moveTo>
                  <a:lnTo>
                    <a:pt x="221" y="334"/>
                  </a:lnTo>
                  <a:lnTo>
                    <a:pt x="223" y="334"/>
                  </a:lnTo>
                  <a:close/>
                  <a:moveTo>
                    <a:pt x="233" y="275"/>
                  </a:moveTo>
                  <a:lnTo>
                    <a:pt x="235" y="275"/>
                  </a:lnTo>
                  <a:lnTo>
                    <a:pt x="235" y="277"/>
                  </a:lnTo>
                  <a:lnTo>
                    <a:pt x="233" y="277"/>
                  </a:lnTo>
                  <a:lnTo>
                    <a:pt x="231" y="275"/>
                  </a:lnTo>
                  <a:lnTo>
                    <a:pt x="233" y="275"/>
                  </a:lnTo>
                  <a:close/>
                  <a:moveTo>
                    <a:pt x="269" y="171"/>
                  </a:moveTo>
                  <a:lnTo>
                    <a:pt x="267" y="171"/>
                  </a:lnTo>
                  <a:lnTo>
                    <a:pt x="269" y="169"/>
                  </a:lnTo>
                  <a:lnTo>
                    <a:pt x="269" y="171"/>
                  </a:lnTo>
                  <a:close/>
                  <a:moveTo>
                    <a:pt x="135" y="0"/>
                  </a:moveTo>
                  <a:lnTo>
                    <a:pt x="135" y="4"/>
                  </a:lnTo>
                  <a:lnTo>
                    <a:pt x="137" y="4"/>
                  </a:lnTo>
                  <a:lnTo>
                    <a:pt x="137" y="6"/>
                  </a:lnTo>
                  <a:lnTo>
                    <a:pt x="139" y="6"/>
                  </a:lnTo>
                  <a:lnTo>
                    <a:pt x="141" y="6"/>
                  </a:lnTo>
                  <a:lnTo>
                    <a:pt x="139" y="6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3" y="8"/>
                  </a:lnTo>
                  <a:lnTo>
                    <a:pt x="143" y="10"/>
                  </a:lnTo>
                  <a:lnTo>
                    <a:pt x="145" y="10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2" y="12"/>
                  </a:lnTo>
                  <a:lnTo>
                    <a:pt x="152" y="14"/>
                  </a:lnTo>
                  <a:lnTo>
                    <a:pt x="152" y="16"/>
                  </a:lnTo>
                  <a:lnTo>
                    <a:pt x="154" y="16"/>
                  </a:lnTo>
                  <a:lnTo>
                    <a:pt x="156" y="16"/>
                  </a:lnTo>
                  <a:lnTo>
                    <a:pt x="158" y="16"/>
                  </a:lnTo>
                  <a:lnTo>
                    <a:pt x="158" y="18"/>
                  </a:lnTo>
                  <a:lnTo>
                    <a:pt x="160" y="18"/>
                  </a:lnTo>
                  <a:lnTo>
                    <a:pt x="162" y="18"/>
                  </a:lnTo>
                  <a:lnTo>
                    <a:pt x="164" y="18"/>
                  </a:lnTo>
                  <a:lnTo>
                    <a:pt x="164" y="20"/>
                  </a:lnTo>
                  <a:lnTo>
                    <a:pt x="164" y="21"/>
                  </a:lnTo>
                  <a:lnTo>
                    <a:pt x="166" y="21"/>
                  </a:lnTo>
                  <a:lnTo>
                    <a:pt x="168" y="21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5" y="25"/>
                  </a:lnTo>
                  <a:lnTo>
                    <a:pt x="173" y="25"/>
                  </a:lnTo>
                  <a:lnTo>
                    <a:pt x="173" y="27"/>
                  </a:lnTo>
                  <a:lnTo>
                    <a:pt x="173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3" y="35"/>
                  </a:lnTo>
                  <a:lnTo>
                    <a:pt x="173" y="37"/>
                  </a:lnTo>
                  <a:lnTo>
                    <a:pt x="175" y="37"/>
                  </a:lnTo>
                  <a:lnTo>
                    <a:pt x="177" y="37"/>
                  </a:lnTo>
                  <a:lnTo>
                    <a:pt x="179" y="37"/>
                  </a:lnTo>
                  <a:lnTo>
                    <a:pt x="181" y="37"/>
                  </a:lnTo>
                  <a:lnTo>
                    <a:pt x="183" y="37"/>
                  </a:lnTo>
                  <a:lnTo>
                    <a:pt x="185" y="37"/>
                  </a:lnTo>
                  <a:lnTo>
                    <a:pt x="185" y="35"/>
                  </a:lnTo>
                  <a:lnTo>
                    <a:pt x="187" y="35"/>
                  </a:lnTo>
                  <a:lnTo>
                    <a:pt x="187" y="37"/>
                  </a:lnTo>
                  <a:lnTo>
                    <a:pt x="189" y="37"/>
                  </a:lnTo>
                  <a:lnTo>
                    <a:pt x="189" y="35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3" y="33"/>
                  </a:lnTo>
                  <a:lnTo>
                    <a:pt x="194" y="33"/>
                  </a:lnTo>
                  <a:lnTo>
                    <a:pt x="196" y="33"/>
                  </a:lnTo>
                  <a:lnTo>
                    <a:pt x="198" y="33"/>
                  </a:lnTo>
                  <a:lnTo>
                    <a:pt x="200" y="33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2" y="37"/>
                  </a:lnTo>
                  <a:lnTo>
                    <a:pt x="202" y="39"/>
                  </a:lnTo>
                  <a:lnTo>
                    <a:pt x="202" y="41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4" y="45"/>
                  </a:lnTo>
                  <a:lnTo>
                    <a:pt x="206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8" y="43"/>
                  </a:lnTo>
                  <a:lnTo>
                    <a:pt x="210" y="43"/>
                  </a:lnTo>
                  <a:lnTo>
                    <a:pt x="208" y="43"/>
                  </a:lnTo>
                  <a:lnTo>
                    <a:pt x="208" y="45"/>
                  </a:lnTo>
                  <a:lnTo>
                    <a:pt x="210" y="45"/>
                  </a:lnTo>
                  <a:lnTo>
                    <a:pt x="210" y="46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8" y="54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60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3" y="60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0"/>
                  </a:lnTo>
                  <a:lnTo>
                    <a:pt x="237" y="62"/>
                  </a:lnTo>
                  <a:lnTo>
                    <a:pt x="239" y="62"/>
                  </a:lnTo>
                  <a:lnTo>
                    <a:pt x="241" y="62"/>
                  </a:lnTo>
                  <a:lnTo>
                    <a:pt x="241" y="60"/>
                  </a:lnTo>
                  <a:lnTo>
                    <a:pt x="243" y="60"/>
                  </a:lnTo>
                  <a:lnTo>
                    <a:pt x="244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9"/>
                  </a:lnTo>
                  <a:lnTo>
                    <a:pt x="250" y="69"/>
                  </a:lnTo>
                  <a:lnTo>
                    <a:pt x="250" y="71"/>
                  </a:lnTo>
                  <a:lnTo>
                    <a:pt x="252" y="71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56" y="68"/>
                  </a:lnTo>
                  <a:lnTo>
                    <a:pt x="256" y="66"/>
                  </a:lnTo>
                  <a:lnTo>
                    <a:pt x="258" y="66"/>
                  </a:lnTo>
                  <a:lnTo>
                    <a:pt x="258" y="64"/>
                  </a:lnTo>
                  <a:lnTo>
                    <a:pt x="258" y="62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4"/>
                  </a:lnTo>
                  <a:lnTo>
                    <a:pt x="262" y="64"/>
                  </a:lnTo>
                  <a:lnTo>
                    <a:pt x="264" y="64"/>
                  </a:lnTo>
                  <a:lnTo>
                    <a:pt x="264" y="62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9" y="58"/>
                  </a:lnTo>
                  <a:lnTo>
                    <a:pt x="269" y="60"/>
                  </a:lnTo>
                  <a:lnTo>
                    <a:pt x="269" y="62"/>
                  </a:lnTo>
                  <a:lnTo>
                    <a:pt x="267" y="62"/>
                  </a:lnTo>
                  <a:lnTo>
                    <a:pt x="267" y="64"/>
                  </a:lnTo>
                  <a:lnTo>
                    <a:pt x="267" y="66"/>
                  </a:lnTo>
                  <a:lnTo>
                    <a:pt x="269" y="66"/>
                  </a:lnTo>
                  <a:lnTo>
                    <a:pt x="269" y="68"/>
                  </a:lnTo>
                  <a:lnTo>
                    <a:pt x="271" y="68"/>
                  </a:lnTo>
                  <a:lnTo>
                    <a:pt x="273" y="68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9" y="69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7" y="71"/>
                  </a:lnTo>
                  <a:lnTo>
                    <a:pt x="287" y="73"/>
                  </a:lnTo>
                  <a:lnTo>
                    <a:pt x="287" y="75"/>
                  </a:lnTo>
                  <a:lnTo>
                    <a:pt x="287" y="77"/>
                  </a:lnTo>
                  <a:lnTo>
                    <a:pt x="287" y="79"/>
                  </a:lnTo>
                  <a:lnTo>
                    <a:pt x="287" y="81"/>
                  </a:lnTo>
                  <a:lnTo>
                    <a:pt x="285" y="81"/>
                  </a:lnTo>
                  <a:lnTo>
                    <a:pt x="285" y="83"/>
                  </a:lnTo>
                  <a:lnTo>
                    <a:pt x="285" y="85"/>
                  </a:lnTo>
                  <a:lnTo>
                    <a:pt x="285" y="87"/>
                  </a:lnTo>
                  <a:lnTo>
                    <a:pt x="285" y="89"/>
                  </a:lnTo>
                  <a:lnTo>
                    <a:pt x="285" y="91"/>
                  </a:lnTo>
                  <a:lnTo>
                    <a:pt x="283" y="93"/>
                  </a:lnTo>
                  <a:lnTo>
                    <a:pt x="283" y="94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3" y="100"/>
                  </a:lnTo>
                  <a:lnTo>
                    <a:pt x="281" y="100"/>
                  </a:lnTo>
                  <a:lnTo>
                    <a:pt x="281" y="102"/>
                  </a:lnTo>
                  <a:lnTo>
                    <a:pt x="281" y="104"/>
                  </a:lnTo>
                  <a:lnTo>
                    <a:pt x="281" y="106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1" y="114"/>
                  </a:lnTo>
                  <a:lnTo>
                    <a:pt x="281" y="116"/>
                  </a:lnTo>
                  <a:lnTo>
                    <a:pt x="281" y="117"/>
                  </a:lnTo>
                  <a:lnTo>
                    <a:pt x="281" y="119"/>
                  </a:lnTo>
                  <a:lnTo>
                    <a:pt x="279" y="121"/>
                  </a:lnTo>
                  <a:lnTo>
                    <a:pt x="279" y="123"/>
                  </a:lnTo>
                  <a:lnTo>
                    <a:pt x="279" y="125"/>
                  </a:lnTo>
                  <a:lnTo>
                    <a:pt x="277" y="125"/>
                  </a:lnTo>
                  <a:lnTo>
                    <a:pt x="277" y="127"/>
                  </a:lnTo>
                  <a:lnTo>
                    <a:pt x="277" y="129"/>
                  </a:lnTo>
                  <a:lnTo>
                    <a:pt x="277" y="131"/>
                  </a:lnTo>
                  <a:lnTo>
                    <a:pt x="277" y="133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9"/>
                  </a:lnTo>
                  <a:lnTo>
                    <a:pt x="277" y="141"/>
                  </a:lnTo>
                  <a:lnTo>
                    <a:pt x="275" y="141"/>
                  </a:lnTo>
                  <a:lnTo>
                    <a:pt x="275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3" y="150"/>
                  </a:lnTo>
                  <a:lnTo>
                    <a:pt x="273" y="152"/>
                  </a:lnTo>
                  <a:lnTo>
                    <a:pt x="273" y="154"/>
                  </a:lnTo>
                  <a:lnTo>
                    <a:pt x="273" y="156"/>
                  </a:lnTo>
                  <a:lnTo>
                    <a:pt x="271" y="156"/>
                  </a:lnTo>
                  <a:lnTo>
                    <a:pt x="271" y="158"/>
                  </a:lnTo>
                  <a:lnTo>
                    <a:pt x="271" y="160"/>
                  </a:lnTo>
                  <a:lnTo>
                    <a:pt x="271" y="162"/>
                  </a:lnTo>
                  <a:lnTo>
                    <a:pt x="271" y="164"/>
                  </a:lnTo>
                  <a:lnTo>
                    <a:pt x="269" y="166"/>
                  </a:lnTo>
                  <a:lnTo>
                    <a:pt x="269" y="167"/>
                  </a:lnTo>
                  <a:lnTo>
                    <a:pt x="267" y="169"/>
                  </a:lnTo>
                  <a:lnTo>
                    <a:pt x="267" y="171"/>
                  </a:lnTo>
                  <a:lnTo>
                    <a:pt x="267" y="173"/>
                  </a:lnTo>
                  <a:lnTo>
                    <a:pt x="266" y="173"/>
                  </a:lnTo>
                  <a:lnTo>
                    <a:pt x="266" y="175"/>
                  </a:lnTo>
                  <a:lnTo>
                    <a:pt x="266" y="177"/>
                  </a:lnTo>
                  <a:lnTo>
                    <a:pt x="264" y="179"/>
                  </a:lnTo>
                  <a:lnTo>
                    <a:pt x="264" y="181"/>
                  </a:lnTo>
                  <a:lnTo>
                    <a:pt x="262" y="183"/>
                  </a:lnTo>
                  <a:lnTo>
                    <a:pt x="262" y="185"/>
                  </a:lnTo>
                  <a:lnTo>
                    <a:pt x="262" y="187"/>
                  </a:lnTo>
                  <a:lnTo>
                    <a:pt x="262" y="189"/>
                  </a:lnTo>
                  <a:lnTo>
                    <a:pt x="260" y="189"/>
                  </a:lnTo>
                  <a:lnTo>
                    <a:pt x="260" y="190"/>
                  </a:lnTo>
                  <a:lnTo>
                    <a:pt x="260" y="192"/>
                  </a:lnTo>
                  <a:lnTo>
                    <a:pt x="260" y="194"/>
                  </a:lnTo>
                  <a:lnTo>
                    <a:pt x="258" y="194"/>
                  </a:lnTo>
                  <a:lnTo>
                    <a:pt x="258" y="198"/>
                  </a:lnTo>
                  <a:lnTo>
                    <a:pt x="258" y="200"/>
                  </a:lnTo>
                  <a:lnTo>
                    <a:pt x="258" y="202"/>
                  </a:lnTo>
                  <a:lnTo>
                    <a:pt x="258" y="208"/>
                  </a:lnTo>
                  <a:lnTo>
                    <a:pt x="258" y="210"/>
                  </a:lnTo>
                  <a:lnTo>
                    <a:pt x="258" y="208"/>
                  </a:lnTo>
                  <a:lnTo>
                    <a:pt x="256" y="208"/>
                  </a:lnTo>
                  <a:lnTo>
                    <a:pt x="254" y="208"/>
                  </a:lnTo>
                  <a:lnTo>
                    <a:pt x="252" y="208"/>
                  </a:lnTo>
                  <a:lnTo>
                    <a:pt x="250" y="208"/>
                  </a:lnTo>
                  <a:lnTo>
                    <a:pt x="256" y="208"/>
                  </a:lnTo>
                  <a:lnTo>
                    <a:pt x="256" y="210"/>
                  </a:lnTo>
                  <a:lnTo>
                    <a:pt x="258" y="210"/>
                  </a:lnTo>
                  <a:lnTo>
                    <a:pt x="258" y="212"/>
                  </a:lnTo>
                  <a:lnTo>
                    <a:pt x="256" y="214"/>
                  </a:lnTo>
                  <a:lnTo>
                    <a:pt x="256" y="215"/>
                  </a:lnTo>
                  <a:lnTo>
                    <a:pt x="256" y="217"/>
                  </a:lnTo>
                  <a:lnTo>
                    <a:pt x="254" y="217"/>
                  </a:lnTo>
                  <a:lnTo>
                    <a:pt x="254" y="219"/>
                  </a:lnTo>
                  <a:lnTo>
                    <a:pt x="254" y="221"/>
                  </a:lnTo>
                  <a:lnTo>
                    <a:pt x="254" y="223"/>
                  </a:lnTo>
                  <a:lnTo>
                    <a:pt x="254" y="225"/>
                  </a:lnTo>
                  <a:lnTo>
                    <a:pt x="254" y="227"/>
                  </a:lnTo>
                  <a:lnTo>
                    <a:pt x="254" y="229"/>
                  </a:lnTo>
                  <a:lnTo>
                    <a:pt x="254" y="231"/>
                  </a:lnTo>
                  <a:lnTo>
                    <a:pt x="250" y="231"/>
                  </a:lnTo>
                  <a:lnTo>
                    <a:pt x="248" y="231"/>
                  </a:lnTo>
                  <a:lnTo>
                    <a:pt x="246" y="233"/>
                  </a:lnTo>
                  <a:lnTo>
                    <a:pt x="244" y="233"/>
                  </a:lnTo>
                  <a:lnTo>
                    <a:pt x="244" y="235"/>
                  </a:lnTo>
                  <a:lnTo>
                    <a:pt x="244" y="233"/>
                  </a:lnTo>
                  <a:lnTo>
                    <a:pt x="246" y="233"/>
                  </a:lnTo>
                  <a:lnTo>
                    <a:pt x="248" y="233"/>
                  </a:lnTo>
                  <a:lnTo>
                    <a:pt x="250" y="233"/>
                  </a:lnTo>
                  <a:lnTo>
                    <a:pt x="252" y="233"/>
                  </a:lnTo>
                  <a:lnTo>
                    <a:pt x="252" y="235"/>
                  </a:lnTo>
                  <a:lnTo>
                    <a:pt x="252" y="237"/>
                  </a:lnTo>
                  <a:lnTo>
                    <a:pt x="252" y="238"/>
                  </a:lnTo>
                  <a:lnTo>
                    <a:pt x="252" y="240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48" y="242"/>
                  </a:lnTo>
                  <a:lnTo>
                    <a:pt x="248" y="244"/>
                  </a:lnTo>
                  <a:lnTo>
                    <a:pt x="246" y="246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4" y="252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8"/>
                  </a:lnTo>
                  <a:lnTo>
                    <a:pt x="243" y="260"/>
                  </a:lnTo>
                  <a:lnTo>
                    <a:pt x="243" y="262"/>
                  </a:lnTo>
                  <a:lnTo>
                    <a:pt x="241" y="262"/>
                  </a:lnTo>
                  <a:lnTo>
                    <a:pt x="241" y="263"/>
                  </a:lnTo>
                  <a:lnTo>
                    <a:pt x="241" y="265"/>
                  </a:lnTo>
                  <a:lnTo>
                    <a:pt x="241" y="267"/>
                  </a:lnTo>
                  <a:lnTo>
                    <a:pt x="239" y="269"/>
                  </a:lnTo>
                  <a:lnTo>
                    <a:pt x="239" y="271"/>
                  </a:lnTo>
                  <a:lnTo>
                    <a:pt x="239" y="273"/>
                  </a:lnTo>
                  <a:lnTo>
                    <a:pt x="239" y="275"/>
                  </a:lnTo>
                  <a:lnTo>
                    <a:pt x="239" y="277"/>
                  </a:lnTo>
                  <a:lnTo>
                    <a:pt x="237" y="277"/>
                  </a:lnTo>
                  <a:lnTo>
                    <a:pt x="237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7" y="271"/>
                  </a:lnTo>
                  <a:lnTo>
                    <a:pt x="235" y="271"/>
                  </a:lnTo>
                  <a:lnTo>
                    <a:pt x="235" y="273"/>
                  </a:lnTo>
                  <a:lnTo>
                    <a:pt x="233" y="273"/>
                  </a:lnTo>
                  <a:lnTo>
                    <a:pt x="231" y="273"/>
                  </a:lnTo>
                  <a:lnTo>
                    <a:pt x="229" y="273"/>
                  </a:lnTo>
                  <a:lnTo>
                    <a:pt x="229" y="275"/>
                  </a:lnTo>
                  <a:lnTo>
                    <a:pt x="231" y="275"/>
                  </a:lnTo>
                  <a:lnTo>
                    <a:pt x="231" y="277"/>
                  </a:lnTo>
                  <a:lnTo>
                    <a:pt x="233" y="277"/>
                  </a:lnTo>
                  <a:lnTo>
                    <a:pt x="233" y="279"/>
                  </a:lnTo>
                  <a:lnTo>
                    <a:pt x="235" y="279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7" y="279"/>
                  </a:lnTo>
                  <a:lnTo>
                    <a:pt x="237" y="281"/>
                  </a:lnTo>
                  <a:lnTo>
                    <a:pt x="237" y="283"/>
                  </a:lnTo>
                  <a:lnTo>
                    <a:pt x="237" y="285"/>
                  </a:lnTo>
                  <a:lnTo>
                    <a:pt x="235" y="286"/>
                  </a:lnTo>
                  <a:lnTo>
                    <a:pt x="235" y="288"/>
                  </a:lnTo>
                  <a:lnTo>
                    <a:pt x="233" y="290"/>
                  </a:lnTo>
                  <a:lnTo>
                    <a:pt x="233" y="292"/>
                  </a:lnTo>
                  <a:lnTo>
                    <a:pt x="233" y="294"/>
                  </a:lnTo>
                  <a:lnTo>
                    <a:pt x="231" y="296"/>
                  </a:lnTo>
                  <a:lnTo>
                    <a:pt x="231" y="298"/>
                  </a:lnTo>
                  <a:lnTo>
                    <a:pt x="233" y="298"/>
                  </a:lnTo>
                  <a:lnTo>
                    <a:pt x="231" y="298"/>
                  </a:lnTo>
                  <a:lnTo>
                    <a:pt x="231" y="300"/>
                  </a:lnTo>
                  <a:lnTo>
                    <a:pt x="231" y="302"/>
                  </a:lnTo>
                  <a:lnTo>
                    <a:pt x="231" y="304"/>
                  </a:lnTo>
                  <a:lnTo>
                    <a:pt x="231" y="306"/>
                  </a:lnTo>
                  <a:lnTo>
                    <a:pt x="229" y="306"/>
                  </a:lnTo>
                  <a:lnTo>
                    <a:pt x="229" y="308"/>
                  </a:lnTo>
                  <a:lnTo>
                    <a:pt x="229" y="310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1"/>
                  </a:lnTo>
                  <a:lnTo>
                    <a:pt x="223" y="321"/>
                  </a:lnTo>
                  <a:lnTo>
                    <a:pt x="225" y="321"/>
                  </a:lnTo>
                  <a:lnTo>
                    <a:pt x="225" y="323"/>
                  </a:lnTo>
                  <a:lnTo>
                    <a:pt x="223" y="325"/>
                  </a:lnTo>
                  <a:lnTo>
                    <a:pt x="223" y="327"/>
                  </a:lnTo>
                  <a:lnTo>
                    <a:pt x="221" y="327"/>
                  </a:lnTo>
                  <a:lnTo>
                    <a:pt x="221" y="331"/>
                  </a:lnTo>
                  <a:lnTo>
                    <a:pt x="219" y="333"/>
                  </a:lnTo>
                  <a:lnTo>
                    <a:pt x="219" y="334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4" y="348"/>
                  </a:lnTo>
                  <a:lnTo>
                    <a:pt x="214" y="350"/>
                  </a:lnTo>
                  <a:lnTo>
                    <a:pt x="212" y="352"/>
                  </a:lnTo>
                  <a:lnTo>
                    <a:pt x="212" y="354"/>
                  </a:lnTo>
                  <a:lnTo>
                    <a:pt x="212" y="356"/>
                  </a:lnTo>
                  <a:lnTo>
                    <a:pt x="212" y="358"/>
                  </a:lnTo>
                  <a:lnTo>
                    <a:pt x="212" y="359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10" y="363"/>
                  </a:lnTo>
                  <a:lnTo>
                    <a:pt x="210" y="365"/>
                  </a:lnTo>
                  <a:lnTo>
                    <a:pt x="208" y="365"/>
                  </a:lnTo>
                  <a:lnTo>
                    <a:pt x="208" y="367"/>
                  </a:lnTo>
                  <a:lnTo>
                    <a:pt x="206" y="367"/>
                  </a:lnTo>
                  <a:lnTo>
                    <a:pt x="206" y="369"/>
                  </a:lnTo>
                  <a:lnTo>
                    <a:pt x="204" y="369"/>
                  </a:lnTo>
                  <a:lnTo>
                    <a:pt x="204" y="371"/>
                  </a:lnTo>
                  <a:lnTo>
                    <a:pt x="204" y="373"/>
                  </a:lnTo>
                  <a:lnTo>
                    <a:pt x="202" y="373"/>
                  </a:lnTo>
                  <a:lnTo>
                    <a:pt x="202" y="375"/>
                  </a:lnTo>
                  <a:lnTo>
                    <a:pt x="200" y="379"/>
                  </a:lnTo>
                  <a:lnTo>
                    <a:pt x="198" y="381"/>
                  </a:lnTo>
                  <a:lnTo>
                    <a:pt x="198" y="382"/>
                  </a:lnTo>
                  <a:lnTo>
                    <a:pt x="196" y="382"/>
                  </a:lnTo>
                  <a:lnTo>
                    <a:pt x="193" y="382"/>
                  </a:lnTo>
                  <a:lnTo>
                    <a:pt x="193" y="381"/>
                  </a:lnTo>
                  <a:lnTo>
                    <a:pt x="191" y="381"/>
                  </a:lnTo>
                  <a:lnTo>
                    <a:pt x="191" y="379"/>
                  </a:lnTo>
                  <a:lnTo>
                    <a:pt x="191" y="377"/>
                  </a:lnTo>
                  <a:lnTo>
                    <a:pt x="189" y="377"/>
                  </a:lnTo>
                  <a:lnTo>
                    <a:pt x="187" y="377"/>
                  </a:lnTo>
                  <a:lnTo>
                    <a:pt x="185" y="377"/>
                  </a:lnTo>
                  <a:lnTo>
                    <a:pt x="185" y="375"/>
                  </a:lnTo>
                  <a:lnTo>
                    <a:pt x="185" y="377"/>
                  </a:lnTo>
                  <a:lnTo>
                    <a:pt x="183" y="377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1"/>
                  </a:lnTo>
                  <a:lnTo>
                    <a:pt x="177" y="371"/>
                  </a:lnTo>
                  <a:lnTo>
                    <a:pt x="177" y="369"/>
                  </a:lnTo>
                  <a:lnTo>
                    <a:pt x="175" y="369"/>
                  </a:lnTo>
                  <a:lnTo>
                    <a:pt x="175" y="371"/>
                  </a:lnTo>
                  <a:lnTo>
                    <a:pt x="173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69"/>
                  </a:lnTo>
                  <a:lnTo>
                    <a:pt x="170" y="367"/>
                  </a:lnTo>
                  <a:lnTo>
                    <a:pt x="170" y="365"/>
                  </a:lnTo>
                  <a:lnTo>
                    <a:pt x="168" y="365"/>
                  </a:lnTo>
                  <a:lnTo>
                    <a:pt x="170" y="365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6" y="363"/>
                  </a:lnTo>
                  <a:lnTo>
                    <a:pt x="164" y="365"/>
                  </a:lnTo>
                  <a:lnTo>
                    <a:pt x="162" y="365"/>
                  </a:lnTo>
                  <a:lnTo>
                    <a:pt x="162" y="363"/>
                  </a:lnTo>
                  <a:lnTo>
                    <a:pt x="160" y="363"/>
                  </a:lnTo>
                  <a:lnTo>
                    <a:pt x="160" y="361"/>
                  </a:lnTo>
                  <a:lnTo>
                    <a:pt x="158" y="361"/>
                  </a:lnTo>
                  <a:lnTo>
                    <a:pt x="158" y="359"/>
                  </a:lnTo>
                  <a:lnTo>
                    <a:pt x="158" y="358"/>
                  </a:lnTo>
                  <a:lnTo>
                    <a:pt x="156" y="358"/>
                  </a:lnTo>
                  <a:lnTo>
                    <a:pt x="154" y="358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5" y="356"/>
                  </a:lnTo>
                  <a:lnTo>
                    <a:pt x="143" y="354"/>
                  </a:lnTo>
                  <a:lnTo>
                    <a:pt x="141" y="354"/>
                  </a:lnTo>
                  <a:lnTo>
                    <a:pt x="139" y="354"/>
                  </a:lnTo>
                  <a:lnTo>
                    <a:pt x="137" y="354"/>
                  </a:lnTo>
                  <a:lnTo>
                    <a:pt x="137" y="356"/>
                  </a:lnTo>
                  <a:lnTo>
                    <a:pt x="139" y="356"/>
                  </a:lnTo>
                  <a:lnTo>
                    <a:pt x="139" y="358"/>
                  </a:lnTo>
                  <a:lnTo>
                    <a:pt x="139" y="359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1" y="363"/>
                  </a:lnTo>
                  <a:lnTo>
                    <a:pt x="141" y="365"/>
                  </a:lnTo>
                  <a:lnTo>
                    <a:pt x="141" y="367"/>
                  </a:lnTo>
                  <a:lnTo>
                    <a:pt x="139" y="367"/>
                  </a:lnTo>
                  <a:lnTo>
                    <a:pt x="137" y="367"/>
                  </a:lnTo>
                  <a:lnTo>
                    <a:pt x="139" y="367"/>
                  </a:lnTo>
                  <a:lnTo>
                    <a:pt x="139" y="369"/>
                  </a:lnTo>
                  <a:lnTo>
                    <a:pt x="139" y="371"/>
                  </a:lnTo>
                  <a:lnTo>
                    <a:pt x="141" y="371"/>
                  </a:lnTo>
                  <a:lnTo>
                    <a:pt x="141" y="373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73"/>
                  </a:lnTo>
                  <a:lnTo>
                    <a:pt x="137" y="373"/>
                  </a:lnTo>
                  <a:lnTo>
                    <a:pt x="137" y="375"/>
                  </a:lnTo>
                  <a:lnTo>
                    <a:pt x="137" y="373"/>
                  </a:lnTo>
                  <a:lnTo>
                    <a:pt x="135" y="373"/>
                  </a:lnTo>
                  <a:lnTo>
                    <a:pt x="133" y="373"/>
                  </a:lnTo>
                  <a:lnTo>
                    <a:pt x="133" y="375"/>
                  </a:lnTo>
                  <a:lnTo>
                    <a:pt x="131" y="375"/>
                  </a:lnTo>
                  <a:lnTo>
                    <a:pt x="129" y="375"/>
                  </a:lnTo>
                  <a:lnTo>
                    <a:pt x="129" y="377"/>
                  </a:lnTo>
                  <a:lnTo>
                    <a:pt x="127" y="377"/>
                  </a:lnTo>
                  <a:lnTo>
                    <a:pt x="127" y="375"/>
                  </a:lnTo>
                  <a:lnTo>
                    <a:pt x="125" y="375"/>
                  </a:lnTo>
                  <a:lnTo>
                    <a:pt x="125" y="377"/>
                  </a:lnTo>
                  <a:lnTo>
                    <a:pt x="123" y="377"/>
                  </a:lnTo>
                  <a:lnTo>
                    <a:pt x="121" y="377"/>
                  </a:lnTo>
                  <a:lnTo>
                    <a:pt x="121" y="379"/>
                  </a:lnTo>
                  <a:lnTo>
                    <a:pt x="121" y="381"/>
                  </a:lnTo>
                  <a:lnTo>
                    <a:pt x="120" y="381"/>
                  </a:lnTo>
                  <a:lnTo>
                    <a:pt x="120" y="382"/>
                  </a:lnTo>
                  <a:lnTo>
                    <a:pt x="118" y="382"/>
                  </a:lnTo>
                  <a:lnTo>
                    <a:pt x="118" y="384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1" y="386"/>
                  </a:lnTo>
                  <a:lnTo>
                    <a:pt x="121" y="388"/>
                  </a:lnTo>
                  <a:lnTo>
                    <a:pt x="123" y="388"/>
                  </a:lnTo>
                  <a:lnTo>
                    <a:pt x="123" y="390"/>
                  </a:lnTo>
                  <a:lnTo>
                    <a:pt x="123" y="392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3" y="394"/>
                  </a:lnTo>
                  <a:lnTo>
                    <a:pt x="123" y="396"/>
                  </a:lnTo>
                  <a:lnTo>
                    <a:pt x="123" y="398"/>
                  </a:lnTo>
                  <a:lnTo>
                    <a:pt x="123" y="400"/>
                  </a:lnTo>
                  <a:lnTo>
                    <a:pt x="123" y="402"/>
                  </a:lnTo>
                  <a:lnTo>
                    <a:pt x="121" y="402"/>
                  </a:lnTo>
                  <a:lnTo>
                    <a:pt x="120" y="402"/>
                  </a:lnTo>
                  <a:lnTo>
                    <a:pt x="120" y="404"/>
                  </a:lnTo>
                  <a:lnTo>
                    <a:pt x="118" y="404"/>
                  </a:lnTo>
                  <a:lnTo>
                    <a:pt x="118" y="406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9"/>
                  </a:lnTo>
                  <a:lnTo>
                    <a:pt x="114" y="409"/>
                  </a:lnTo>
                  <a:lnTo>
                    <a:pt x="114" y="411"/>
                  </a:lnTo>
                  <a:lnTo>
                    <a:pt x="114" y="409"/>
                  </a:lnTo>
                  <a:lnTo>
                    <a:pt x="112" y="409"/>
                  </a:lnTo>
                  <a:lnTo>
                    <a:pt x="112" y="411"/>
                  </a:lnTo>
                  <a:lnTo>
                    <a:pt x="110" y="411"/>
                  </a:lnTo>
                  <a:lnTo>
                    <a:pt x="108" y="411"/>
                  </a:lnTo>
                  <a:lnTo>
                    <a:pt x="106" y="411"/>
                  </a:lnTo>
                  <a:lnTo>
                    <a:pt x="106" y="413"/>
                  </a:lnTo>
                  <a:lnTo>
                    <a:pt x="104" y="413"/>
                  </a:lnTo>
                  <a:lnTo>
                    <a:pt x="102" y="413"/>
                  </a:lnTo>
                  <a:lnTo>
                    <a:pt x="100" y="413"/>
                  </a:lnTo>
                  <a:lnTo>
                    <a:pt x="98" y="413"/>
                  </a:lnTo>
                  <a:lnTo>
                    <a:pt x="98" y="415"/>
                  </a:lnTo>
                  <a:lnTo>
                    <a:pt x="97" y="415"/>
                  </a:lnTo>
                  <a:lnTo>
                    <a:pt x="95" y="415"/>
                  </a:lnTo>
                  <a:lnTo>
                    <a:pt x="95" y="413"/>
                  </a:lnTo>
                  <a:lnTo>
                    <a:pt x="95" y="411"/>
                  </a:lnTo>
                  <a:lnTo>
                    <a:pt x="95" y="409"/>
                  </a:lnTo>
                  <a:lnTo>
                    <a:pt x="95" y="407"/>
                  </a:lnTo>
                  <a:lnTo>
                    <a:pt x="95" y="406"/>
                  </a:lnTo>
                  <a:lnTo>
                    <a:pt x="93" y="406"/>
                  </a:lnTo>
                  <a:lnTo>
                    <a:pt x="93" y="404"/>
                  </a:lnTo>
                  <a:lnTo>
                    <a:pt x="95" y="404"/>
                  </a:lnTo>
                  <a:lnTo>
                    <a:pt x="95" y="402"/>
                  </a:lnTo>
                  <a:lnTo>
                    <a:pt x="95" y="400"/>
                  </a:lnTo>
                  <a:lnTo>
                    <a:pt x="97" y="400"/>
                  </a:lnTo>
                  <a:lnTo>
                    <a:pt x="97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97" y="396"/>
                  </a:lnTo>
                  <a:lnTo>
                    <a:pt x="97" y="394"/>
                  </a:lnTo>
                  <a:lnTo>
                    <a:pt x="95" y="394"/>
                  </a:lnTo>
                  <a:lnTo>
                    <a:pt x="97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5" y="390"/>
                  </a:lnTo>
                  <a:lnTo>
                    <a:pt x="95" y="388"/>
                  </a:lnTo>
                  <a:lnTo>
                    <a:pt x="93" y="388"/>
                  </a:lnTo>
                  <a:lnTo>
                    <a:pt x="93" y="386"/>
                  </a:lnTo>
                  <a:lnTo>
                    <a:pt x="91" y="386"/>
                  </a:lnTo>
                  <a:lnTo>
                    <a:pt x="91" y="384"/>
                  </a:lnTo>
                  <a:lnTo>
                    <a:pt x="91" y="382"/>
                  </a:lnTo>
                  <a:lnTo>
                    <a:pt x="89" y="382"/>
                  </a:lnTo>
                  <a:lnTo>
                    <a:pt x="89" y="381"/>
                  </a:lnTo>
                  <a:lnTo>
                    <a:pt x="87" y="381"/>
                  </a:lnTo>
                  <a:lnTo>
                    <a:pt x="87" y="379"/>
                  </a:lnTo>
                  <a:lnTo>
                    <a:pt x="85" y="379"/>
                  </a:lnTo>
                  <a:lnTo>
                    <a:pt x="83" y="379"/>
                  </a:lnTo>
                  <a:lnTo>
                    <a:pt x="81" y="379"/>
                  </a:lnTo>
                  <a:lnTo>
                    <a:pt x="79" y="379"/>
                  </a:lnTo>
                  <a:lnTo>
                    <a:pt x="79" y="381"/>
                  </a:lnTo>
                  <a:lnTo>
                    <a:pt x="77" y="381"/>
                  </a:lnTo>
                  <a:lnTo>
                    <a:pt x="75" y="381"/>
                  </a:lnTo>
                  <a:lnTo>
                    <a:pt x="73" y="381"/>
                  </a:lnTo>
                  <a:lnTo>
                    <a:pt x="73" y="379"/>
                  </a:lnTo>
                  <a:lnTo>
                    <a:pt x="72" y="379"/>
                  </a:lnTo>
                  <a:lnTo>
                    <a:pt x="70" y="379"/>
                  </a:lnTo>
                  <a:lnTo>
                    <a:pt x="68" y="381"/>
                  </a:lnTo>
                  <a:lnTo>
                    <a:pt x="66" y="379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6" y="375"/>
                  </a:lnTo>
                  <a:lnTo>
                    <a:pt x="66" y="373"/>
                  </a:lnTo>
                  <a:lnTo>
                    <a:pt x="64" y="373"/>
                  </a:lnTo>
                  <a:lnTo>
                    <a:pt x="64" y="371"/>
                  </a:lnTo>
                  <a:lnTo>
                    <a:pt x="64" y="369"/>
                  </a:lnTo>
                  <a:lnTo>
                    <a:pt x="64" y="367"/>
                  </a:lnTo>
                  <a:lnTo>
                    <a:pt x="62" y="365"/>
                  </a:lnTo>
                  <a:lnTo>
                    <a:pt x="60" y="365"/>
                  </a:lnTo>
                  <a:lnTo>
                    <a:pt x="60" y="363"/>
                  </a:lnTo>
                  <a:lnTo>
                    <a:pt x="62" y="361"/>
                  </a:lnTo>
                  <a:lnTo>
                    <a:pt x="62" y="359"/>
                  </a:lnTo>
                  <a:lnTo>
                    <a:pt x="62" y="358"/>
                  </a:lnTo>
                  <a:lnTo>
                    <a:pt x="60" y="358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4" y="354"/>
                  </a:lnTo>
                  <a:lnTo>
                    <a:pt x="52" y="354"/>
                  </a:lnTo>
                  <a:lnTo>
                    <a:pt x="52" y="356"/>
                  </a:lnTo>
                  <a:lnTo>
                    <a:pt x="52" y="354"/>
                  </a:lnTo>
                  <a:lnTo>
                    <a:pt x="52" y="352"/>
                  </a:lnTo>
                  <a:lnTo>
                    <a:pt x="50" y="352"/>
                  </a:lnTo>
                  <a:lnTo>
                    <a:pt x="48" y="352"/>
                  </a:lnTo>
                  <a:lnTo>
                    <a:pt x="47" y="352"/>
                  </a:lnTo>
                  <a:lnTo>
                    <a:pt x="45" y="350"/>
                  </a:lnTo>
                  <a:lnTo>
                    <a:pt x="45" y="348"/>
                  </a:lnTo>
                  <a:lnTo>
                    <a:pt x="45" y="350"/>
                  </a:lnTo>
                  <a:lnTo>
                    <a:pt x="43" y="350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39" y="348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4"/>
                  </a:lnTo>
                  <a:lnTo>
                    <a:pt x="35" y="344"/>
                  </a:lnTo>
                  <a:lnTo>
                    <a:pt x="35" y="346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4"/>
                  </a:lnTo>
                  <a:lnTo>
                    <a:pt x="22" y="344"/>
                  </a:lnTo>
                  <a:lnTo>
                    <a:pt x="22" y="342"/>
                  </a:lnTo>
                  <a:lnTo>
                    <a:pt x="22" y="340"/>
                  </a:lnTo>
                  <a:lnTo>
                    <a:pt x="22" y="338"/>
                  </a:lnTo>
                  <a:lnTo>
                    <a:pt x="20" y="338"/>
                  </a:lnTo>
                  <a:lnTo>
                    <a:pt x="20" y="336"/>
                  </a:lnTo>
                  <a:lnTo>
                    <a:pt x="18" y="336"/>
                  </a:lnTo>
                  <a:lnTo>
                    <a:pt x="18" y="334"/>
                  </a:lnTo>
                  <a:lnTo>
                    <a:pt x="16" y="334"/>
                  </a:lnTo>
                  <a:lnTo>
                    <a:pt x="16" y="333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0" y="331"/>
                  </a:lnTo>
                  <a:lnTo>
                    <a:pt x="8" y="331"/>
                  </a:lnTo>
                  <a:lnTo>
                    <a:pt x="10" y="331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8" y="327"/>
                  </a:lnTo>
                  <a:lnTo>
                    <a:pt x="6" y="327"/>
                  </a:lnTo>
                  <a:lnTo>
                    <a:pt x="6" y="325"/>
                  </a:lnTo>
                  <a:lnTo>
                    <a:pt x="4" y="325"/>
                  </a:lnTo>
                  <a:lnTo>
                    <a:pt x="4" y="327"/>
                  </a:lnTo>
                  <a:lnTo>
                    <a:pt x="2" y="327"/>
                  </a:lnTo>
                  <a:lnTo>
                    <a:pt x="0" y="327"/>
                  </a:lnTo>
                  <a:lnTo>
                    <a:pt x="0" y="325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4" y="313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4" y="308"/>
                  </a:lnTo>
                  <a:lnTo>
                    <a:pt x="6" y="306"/>
                  </a:lnTo>
                  <a:lnTo>
                    <a:pt x="8" y="306"/>
                  </a:lnTo>
                  <a:lnTo>
                    <a:pt x="8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10" y="298"/>
                  </a:lnTo>
                  <a:lnTo>
                    <a:pt x="12" y="296"/>
                  </a:lnTo>
                  <a:lnTo>
                    <a:pt x="12" y="294"/>
                  </a:lnTo>
                  <a:lnTo>
                    <a:pt x="14" y="294"/>
                  </a:lnTo>
                  <a:lnTo>
                    <a:pt x="16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8" y="290"/>
                  </a:lnTo>
                  <a:lnTo>
                    <a:pt x="18" y="288"/>
                  </a:lnTo>
                  <a:lnTo>
                    <a:pt x="20" y="288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2" y="285"/>
                  </a:lnTo>
                  <a:lnTo>
                    <a:pt x="22" y="283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5" y="281"/>
                  </a:lnTo>
                  <a:lnTo>
                    <a:pt x="27" y="281"/>
                  </a:lnTo>
                  <a:lnTo>
                    <a:pt x="27" y="279"/>
                  </a:lnTo>
                  <a:lnTo>
                    <a:pt x="29" y="279"/>
                  </a:lnTo>
                  <a:lnTo>
                    <a:pt x="31" y="279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5" y="281"/>
                  </a:lnTo>
                  <a:lnTo>
                    <a:pt x="37" y="281"/>
                  </a:lnTo>
                  <a:lnTo>
                    <a:pt x="39" y="281"/>
                  </a:lnTo>
                  <a:lnTo>
                    <a:pt x="39" y="283"/>
                  </a:lnTo>
                  <a:lnTo>
                    <a:pt x="41" y="285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5" y="286"/>
                  </a:lnTo>
                  <a:lnTo>
                    <a:pt x="47" y="286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48" y="290"/>
                  </a:lnTo>
                  <a:lnTo>
                    <a:pt x="50" y="290"/>
                  </a:lnTo>
                  <a:lnTo>
                    <a:pt x="52" y="290"/>
                  </a:lnTo>
                  <a:lnTo>
                    <a:pt x="54" y="290"/>
                  </a:lnTo>
                  <a:lnTo>
                    <a:pt x="56" y="290"/>
                  </a:lnTo>
                  <a:lnTo>
                    <a:pt x="58" y="292"/>
                  </a:lnTo>
                  <a:lnTo>
                    <a:pt x="60" y="290"/>
                  </a:lnTo>
                  <a:lnTo>
                    <a:pt x="60" y="292"/>
                  </a:lnTo>
                  <a:lnTo>
                    <a:pt x="62" y="294"/>
                  </a:lnTo>
                  <a:lnTo>
                    <a:pt x="62" y="292"/>
                  </a:lnTo>
                  <a:lnTo>
                    <a:pt x="64" y="292"/>
                  </a:lnTo>
                  <a:lnTo>
                    <a:pt x="64" y="290"/>
                  </a:lnTo>
                  <a:lnTo>
                    <a:pt x="66" y="290"/>
                  </a:lnTo>
                  <a:lnTo>
                    <a:pt x="68" y="290"/>
                  </a:lnTo>
                  <a:lnTo>
                    <a:pt x="70" y="290"/>
                  </a:lnTo>
                  <a:lnTo>
                    <a:pt x="70" y="288"/>
                  </a:lnTo>
                  <a:lnTo>
                    <a:pt x="72" y="288"/>
                  </a:lnTo>
                  <a:lnTo>
                    <a:pt x="73" y="288"/>
                  </a:lnTo>
                  <a:lnTo>
                    <a:pt x="75" y="288"/>
                  </a:lnTo>
                  <a:lnTo>
                    <a:pt x="75" y="286"/>
                  </a:lnTo>
                  <a:lnTo>
                    <a:pt x="77" y="286"/>
                  </a:lnTo>
                  <a:lnTo>
                    <a:pt x="77" y="285"/>
                  </a:lnTo>
                  <a:lnTo>
                    <a:pt x="79" y="285"/>
                  </a:lnTo>
                  <a:lnTo>
                    <a:pt x="81" y="285"/>
                  </a:lnTo>
                  <a:lnTo>
                    <a:pt x="83" y="285"/>
                  </a:lnTo>
                  <a:lnTo>
                    <a:pt x="85" y="285"/>
                  </a:lnTo>
                  <a:lnTo>
                    <a:pt x="85" y="283"/>
                  </a:lnTo>
                  <a:lnTo>
                    <a:pt x="87" y="283"/>
                  </a:lnTo>
                  <a:lnTo>
                    <a:pt x="87" y="281"/>
                  </a:lnTo>
                  <a:lnTo>
                    <a:pt x="89" y="281"/>
                  </a:lnTo>
                  <a:lnTo>
                    <a:pt x="89" y="279"/>
                  </a:lnTo>
                  <a:lnTo>
                    <a:pt x="87" y="279"/>
                  </a:lnTo>
                  <a:lnTo>
                    <a:pt x="87" y="277"/>
                  </a:lnTo>
                  <a:lnTo>
                    <a:pt x="85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9" y="275"/>
                  </a:lnTo>
                  <a:lnTo>
                    <a:pt x="89" y="273"/>
                  </a:lnTo>
                  <a:lnTo>
                    <a:pt x="87" y="273"/>
                  </a:lnTo>
                  <a:lnTo>
                    <a:pt x="87" y="271"/>
                  </a:lnTo>
                  <a:lnTo>
                    <a:pt x="85" y="271"/>
                  </a:lnTo>
                  <a:lnTo>
                    <a:pt x="85" y="269"/>
                  </a:lnTo>
                  <a:lnTo>
                    <a:pt x="85" y="267"/>
                  </a:lnTo>
                  <a:lnTo>
                    <a:pt x="87" y="267"/>
                  </a:lnTo>
                  <a:lnTo>
                    <a:pt x="89" y="267"/>
                  </a:lnTo>
                  <a:lnTo>
                    <a:pt x="89" y="265"/>
                  </a:lnTo>
                  <a:lnTo>
                    <a:pt x="89" y="263"/>
                  </a:lnTo>
                  <a:lnTo>
                    <a:pt x="89" y="262"/>
                  </a:lnTo>
                  <a:lnTo>
                    <a:pt x="89" y="260"/>
                  </a:lnTo>
                  <a:lnTo>
                    <a:pt x="91" y="260"/>
                  </a:lnTo>
                  <a:lnTo>
                    <a:pt x="93" y="260"/>
                  </a:lnTo>
                  <a:lnTo>
                    <a:pt x="95" y="260"/>
                  </a:lnTo>
                  <a:lnTo>
                    <a:pt x="97" y="260"/>
                  </a:lnTo>
                  <a:lnTo>
                    <a:pt x="98" y="260"/>
                  </a:lnTo>
                  <a:lnTo>
                    <a:pt x="98" y="258"/>
                  </a:lnTo>
                  <a:lnTo>
                    <a:pt x="98" y="256"/>
                  </a:lnTo>
                  <a:lnTo>
                    <a:pt x="97" y="256"/>
                  </a:lnTo>
                  <a:lnTo>
                    <a:pt x="97" y="254"/>
                  </a:lnTo>
                  <a:lnTo>
                    <a:pt x="98" y="254"/>
                  </a:lnTo>
                  <a:lnTo>
                    <a:pt x="98" y="252"/>
                  </a:lnTo>
                  <a:lnTo>
                    <a:pt x="97" y="252"/>
                  </a:lnTo>
                  <a:lnTo>
                    <a:pt x="97" y="250"/>
                  </a:lnTo>
                  <a:lnTo>
                    <a:pt x="98" y="250"/>
                  </a:lnTo>
                  <a:lnTo>
                    <a:pt x="97" y="250"/>
                  </a:lnTo>
                  <a:lnTo>
                    <a:pt x="97" y="248"/>
                  </a:lnTo>
                  <a:lnTo>
                    <a:pt x="97" y="246"/>
                  </a:lnTo>
                  <a:lnTo>
                    <a:pt x="97" y="244"/>
                  </a:lnTo>
                  <a:lnTo>
                    <a:pt x="98" y="244"/>
                  </a:lnTo>
                  <a:lnTo>
                    <a:pt x="98" y="242"/>
                  </a:lnTo>
                  <a:lnTo>
                    <a:pt x="98" y="240"/>
                  </a:lnTo>
                  <a:lnTo>
                    <a:pt x="97" y="240"/>
                  </a:lnTo>
                  <a:lnTo>
                    <a:pt x="97" y="242"/>
                  </a:lnTo>
                  <a:lnTo>
                    <a:pt x="95" y="242"/>
                  </a:lnTo>
                  <a:lnTo>
                    <a:pt x="95" y="240"/>
                  </a:lnTo>
                  <a:lnTo>
                    <a:pt x="95" y="238"/>
                  </a:lnTo>
                  <a:lnTo>
                    <a:pt x="95" y="237"/>
                  </a:lnTo>
                  <a:lnTo>
                    <a:pt x="95" y="235"/>
                  </a:lnTo>
                  <a:lnTo>
                    <a:pt x="95" y="237"/>
                  </a:lnTo>
                  <a:lnTo>
                    <a:pt x="93" y="237"/>
                  </a:lnTo>
                  <a:lnTo>
                    <a:pt x="93" y="235"/>
                  </a:lnTo>
                  <a:lnTo>
                    <a:pt x="93" y="233"/>
                  </a:lnTo>
                  <a:lnTo>
                    <a:pt x="93" y="231"/>
                  </a:lnTo>
                  <a:lnTo>
                    <a:pt x="93" y="229"/>
                  </a:lnTo>
                  <a:lnTo>
                    <a:pt x="93" y="227"/>
                  </a:lnTo>
                  <a:lnTo>
                    <a:pt x="93" y="225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5" y="221"/>
                  </a:lnTo>
                  <a:lnTo>
                    <a:pt x="93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1" y="215"/>
                  </a:lnTo>
                  <a:lnTo>
                    <a:pt x="91" y="214"/>
                  </a:lnTo>
                  <a:lnTo>
                    <a:pt x="91" y="212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87" y="214"/>
                  </a:lnTo>
                  <a:lnTo>
                    <a:pt x="87" y="212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5" y="208"/>
                  </a:lnTo>
                  <a:lnTo>
                    <a:pt x="85" y="206"/>
                  </a:lnTo>
                  <a:lnTo>
                    <a:pt x="83" y="206"/>
                  </a:lnTo>
                  <a:lnTo>
                    <a:pt x="83" y="204"/>
                  </a:lnTo>
                  <a:lnTo>
                    <a:pt x="83" y="202"/>
                  </a:lnTo>
                  <a:lnTo>
                    <a:pt x="83" y="200"/>
                  </a:lnTo>
                  <a:lnTo>
                    <a:pt x="83" y="198"/>
                  </a:lnTo>
                  <a:lnTo>
                    <a:pt x="83" y="196"/>
                  </a:lnTo>
                  <a:lnTo>
                    <a:pt x="85" y="196"/>
                  </a:lnTo>
                  <a:lnTo>
                    <a:pt x="85" y="198"/>
                  </a:lnTo>
                  <a:lnTo>
                    <a:pt x="87" y="198"/>
                  </a:lnTo>
                  <a:lnTo>
                    <a:pt x="87" y="196"/>
                  </a:lnTo>
                  <a:lnTo>
                    <a:pt x="87" y="194"/>
                  </a:lnTo>
                  <a:lnTo>
                    <a:pt x="89" y="194"/>
                  </a:lnTo>
                  <a:lnTo>
                    <a:pt x="87" y="192"/>
                  </a:lnTo>
                  <a:lnTo>
                    <a:pt x="87" y="190"/>
                  </a:lnTo>
                  <a:lnTo>
                    <a:pt x="89" y="190"/>
                  </a:lnTo>
                  <a:lnTo>
                    <a:pt x="89" y="189"/>
                  </a:lnTo>
                  <a:lnTo>
                    <a:pt x="91" y="190"/>
                  </a:lnTo>
                  <a:lnTo>
                    <a:pt x="91" y="189"/>
                  </a:lnTo>
                  <a:lnTo>
                    <a:pt x="91" y="187"/>
                  </a:lnTo>
                  <a:lnTo>
                    <a:pt x="91" y="185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9" y="181"/>
                  </a:lnTo>
                  <a:lnTo>
                    <a:pt x="87" y="181"/>
                  </a:lnTo>
                  <a:lnTo>
                    <a:pt x="89" y="181"/>
                  </a:lnTo>
                  <a:lnTo>
                    <a:pt x="89" y="179"/>
                  </a:lnTo>
                  <a:lnTo>
                    <a:pt x="87" y="179"/>
                  </a:lnTo>
                  <a:lnTo>
                    <a:pt x="87" y="177"/>
                  </a:lnTo>
                  <a:lnTo>
                    <a:pt x="85" y="177"/>
                  </a:lnTo>
                  <a:lnTo>
                    <a:pt x="85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1" y="173"/>
                  </a:lnTo>
                  <a:lnTo>
                    <a:pt x="81" y="171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7" y="169"/>
                  </a:lnTo>
                  <a:lnTo>
                    <a:pt x="77" y="167"/>
                  </a:lnTo>
                  <a:lnTo>
                    <a:pt x="77" y="166"/>
                  </a:lnTo>
                  <a:lnTo>
                    <a:pt x="75" y="166"/>
                  </a:lnTo>
                  <a:lnTo>
                    <a:pt x="75" y="164"/>
                  </a:lnTo>
                  <a:lnTo>
                    <a:pt x="73" y="162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6"/>
                  </a:lnTo>
                  <a:lnTo>
                    <a:pt x="77" y="154"/>
                  </a:lnTo>
                  <a:lnTo>
                    <a:pt x="79" y="154"/>
                  </a:lnTo>
                  <a:lnTo>
                    <a:pt x="81" y="154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7" y="154"/>
                  </a:lnTo>
                  <a:lnTo>
                    <a:pt x="87" y="156"/>
                  </a:lnTo>
                  <a:lnTo>
                    <a:pt x="89" y="156"/>
                  </a:lnTo>
                  <a:lnTo>
                    <a:pt x="91" y="156"/>
                  </a:lnTo>
                  <a:lnTo>
                    <a:pt x="91" y="158"/>
                  </a:lnTo>
                  <a:lnTo>
                    <a:pt x="91" y="160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62"/>
                  </a:lnTo>
                  <a:lnTo>
                    <a:pt x="97" y="162"/>
                  </a:lnTo>
                  <a:lnTo>
                    <a:pt x="97" y="160"/>
                  </a:lnTo>
                  <a:lnTo>
                    <a:pt x="98" y="158"/>
                  </a:lnTo>
                  <a:lnTo>
                    <a:pt x="98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8" y="154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4"/>
                  </a:lnTo>
                  <a:lnTo>
                    <a:pt x="106" y="154"/>
                  </a:lnTo>
                  <a:lnTo>
                    <a:pt x="106" y="152"/>
                  </a:lnTo>
                  <a:lnTo>
                    <a:pt x="106" y="150"/>
                  </a:lnTo>
                  <a:lnTo>
                    <a:pt x="108" y="150"/>
                  </a:lnTo>
                  <a:lnTo>
                    <a:pt x="108" y="152"/>
                  </a:lnTo>
                  <a:lnTo>
                    <a:pt x="110" y="152"/>
                  </a:lnTo>
                  <a:lnTo>
                    <a:pt x="110" y="154"/>
                  </a:lnTo>
                  <a:lnTo>
                    <a:pt x="112" y="154"/>
                  </a:lnTo>
                  <a:lnTo>
                    <a:pt x="112" y="156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4" y="160"/>
                  </a:lnTo>
                  <a:lnTo>
                    <a:pt x="116" y="160"/>
                  </a:lnTo>
                  <a:lnTo>
                    <a:pt x="116" y="162"/>
                  </a:lnTo>
                  <a:lnTo>
                    <a:pt x="118" y="162"/>
                  </a:lnTo>
                  <a:lnTo>
                    <a:pt x="118" y="164"/>
                  </a:lnTo>
                  <a:lnTo>
                    <a:pt x="118" y="166"/>
                  </a:lnTo>
                  <a:lnTo>
                    <a:pt x="120" y="166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23" y="164"/>
                  </a:lnTo>
                  <a:lnTo>
                    <a:pt x="121" y="164"/>
                  </a:lnTo>
                  <a:lnTo>
                    <a:pt x="121" y="162"/>
                  </a:lnTo>
                  <a:lnTo>
                    <a:pt x="121" y="160"/>
                  </a:lnTo>
                  <a:lnTo>
                    <a:pt x="123" y="160"/>
                  </a:lnTo>
                  <a:lnTo>
                    <a:pt x="125" y="160"/>
                  </a:lnTo>
                  <a:lnTo>
                    <a:pt x="127" y="160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31" y="158"/>
                  </a:lnTo>
                  <a:lnTo>
                    <a:pt x="133" y="158"/>
                  </a:lnTo>
                  <a:lnTo>
                    <a:pt x="133" y="160"/>
                  </a:lnTo>
                  <a:lnTo>
                    <a:pt x="133" y="162"/>
                  </a:lnTo>
                  <a:lnTo>
                    <a:pt x="133" y="164"/>
                  </a:lnTo>
                  <a:lnTo>
                    <a:pt x="131" y="164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5" y="166"/>
                  </a:lnTo>
                  <a:lnTo>
                    <a:pt x="135" y="167"/>
                  </a:lnTo>
                  <a:lnTo>
                    <a:pt x="137" y="167"/>
                  </a:lnTo>
                  <a:lnTo>
                    <a:pt x="137" y="169"/>
                  </a:lnTo>
                  <a:lnTo>
                    <a:pt x="139" y="169"/>
                  </a:lnTo>
                  <a:lnTo>
                    <a:pt x="139" y="167"/>
                  </a:lnTo>
                  <a:lnTo>
                    <a:pt x="141" y="167"/>
                  </a:lnTo>
                  <a:lnTo>
                    <a:pt x="143" y="167"/>
                  </a:lnTo>
                  <a:lnTo>
                    <a:pt x="145" y="167"/>
                  </a:lnTo>
                  <a:lnTo>
                    <a:pt x="145" y="166"/>
                  </a:lnTo>
                  <a:lnTo>
                    <a:pt x="145" y="164"/>
                  </a:lnTo>
                  <a:lnTo>
                    <a:pt x="145" y="162"/>
                  </a:lnTo>
                  <a:lnTo>
                    <a:pt x="146" y="162"/>
                  </a:lnTo>
                  <a:lnTo>
                    <a:pt x="146" y="160"/>
                  </a:lnTo>
                  <a:lnTo>
                    <a:pt x="145" y="160"/>
                  </a:lnTo>
                  <a:lnTo>
                    <a:pt x="145" y="158"/>
                  </a:lnTo>
                  <a:lnTo>
                    <a:pt x="146" y="158"/>
                  </a:lnTo>
                  <a:lnTo>
                    <a:pt x="146" y="156"/>
                  </a:lnTo>
                  <a:lnTo>
                    <a:pt x="146" y="158"/>
                  </a:lnTo>
                  <a:lnTo>
                    <a:pt x="145" y="156"/>
                  </a:lnTo>
                  <a:lnTo>
                    <a:pt x="146" y="156"/>
                  </a:lnTo>
                  <a:lnTo>
                    <a:pt x="148" y="156"/>
                  </a:lnTo>
                  <a:lnTo>
                    <a:pt x="148" y="154"/>
                  </a:lnTo>
                  <a:lnTo>
                    <a:pt x="150" y="154"/>
                  </a:lnTo>
                  <a:lnTo>
                    <a:pt x="150" y="156"/>
                  </a:lnTo>
                  <a:lnTo>
                    <a:pt x="152" y="156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4"/>
                  </a:lnTo>
                  <a:lnTo>
                    <a:pt x="156" y="154"/>
                  </a:lnTo>
                  <a:lnTo>
                    <a:pt x="156" y="152"/>
                  </a:lnTo>
                  <a:lnTo>
                    <a:pt x="156" y="150"/>
                  </a:lnTo>
                  <a:lnTo>
                    <a:pt x="156" y="148"/>
                  </a:lnTo>
                  <a:lnTo>
                    <a:pt x="156" y="146"/>
                  </a:lnTo>
                  <a:lnTo>
                    <a:pt x="156" y="144"/>
                  </a:lnTo>
                  <a:lnTo>
                    <a:pt x="154" y="144"/>
                  </a:lnTo>
                  <a:lnTo>
                    <a:pt x="154" y="142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6" y="139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2" y="137"/>
                  </a:lnTo>
                  <a:lnTo>
                    <a:pt x="152" y="135"/>
                  </a:lnTo>
                  <a:lnTo>
                    <a:pt x="150" y="135"/>
                  </a:lnTo>
                  <a:lnTo>
                    <a:pt x="150" y="133"/>
                  </a:lnTo>
                  <a:lnTo>
                    <a:pt x="150" y="131"/>
                  </a:lnTo>
                  <a:lnTo>
                    <a:pt x="152" y="131"/>
                  </a:lnTo>
                  <a:lnTo>
                    <a:pt x="154" y="131"/>
                  </a:lnTo>
                  <a:lnTo>
                    <a:pt x="154" y="133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6" y="129"/>
                  </a:lnTo>
                  <a:lnTo>
                    <a:pt x="158" y="129"/>
                  </a:lnTo>
                  <a:lnTo>
                    <a:pt x="158" y="127"/>
                  </a:lnTo>
                  <a:lnTo>
                    <a:pt x="158" y="125"/>
                  </a:lnTo>
                  <a:lnTo>
                    <a:pt x="158" y="123"/>
                  </a:lnTo>
                  <a:lnTo>
                    <a:pt x="156" y="123"/>
                  </a:lnTo>
                  <a:lnTo>
                    <a:pt x="154" y="123"/>
                  </a:lnTo>
                  <a:lnTo>
                    <a:pt x="154" y="121"/>
                  </a:lnTo>
                  <a:lnTo>
                    <a:pt x="154" y="119"/>
                  </a:lnTo>
                  <a:lnTo>
                    <a:pt x="154" y="117"/>
                  </a:lnTo>
                  <a:lnTo>
                    <a:pt x="154" y="116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4" y="114"/>
                  </a:lnTo>
                  <a:lnTo>
                    <a:pt x="152" y="114"/>
                  </a:lnTo>
                  <a:lnTo>
                    <a:pt x="152" y="112"/>
                  </a:lnTo>
                  <a:lnTo>
                    <a:pt x="152" y="110"/>
                  </a:lnTo>
                  <a:lnTo>
                    <a:pt x="152" y="108"/>
                  </a:lnTo>
                  <a:lnTo>
                    <a:pt x="154" y="108"/>
                  </a:lnTo>
                  <a:lnTo>
                    <a:pt x="154" y="106"/>
                  </a:lnTo>
                  <a:lnTo>
                    <a:pt x="156" y="106"/>
                  </a:lnTo>
                  <a:lnTo>
                    <a:pt x="156" y="104"/>
                  </a:lnTo>
                  <a:lnTo>
                    <a:pt x="158" y="104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8" y="100"/>
                  </a:lnTo>
                  <a:lnTo>
                    <a:pt x="158" y="98"/>
                  </a:lnTo>
                  <a:lnTo>
                    <a:pt x="156" y="98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100"/>
                  </a:lnTo>
                  <a:lnTo>
                    <a:pt x="154" y="98"/>
                  </a:lnTo>
                  <a:lnTo>
                    <a:pt x="154" y="96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4" y="93"/>
                  </a:lnTo>
                  <a:lnTo>
                    <a:pt x="156" y="93"/>
                  </a:lnTo>
                  <a:lnTo>
                    <a:pt x="158" y="93"/>
                  </a:lnTo>
                  <a:lnTo>
                    <a:pt x="160" y="93"/>
                  </a:lnTo>
                  <a:lnTo>
                    <a:pt x="158" y="93"/>
                  </a:lnTo>
                  <a:lnTo>
                    <a:pt x="158" y="91"/>
                  </a:lnTo>
                  <a:lnTo>
                    <a:pt x="160" y="91"/>
                  </a:lnTo>
                  <a:lnTo>
                    <a:pt x="160" y="89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4" y="89"/>
                  </a:lnTo>
                  <a:lnTo>
                    <a:pt x="152" y="89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48" y="87"/>
                  </a:lnTo>
                  <a:lnTo>
                    <a:pt x="150" y="87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2" y="83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2" y="79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6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69"/>
                  </a:lnTo>
                  <a:lnTo>
                    <a:pt x="152" y="69"/>
                  </a:lnTo>
                  <a:lnTo>
                    <a:pt x="152" y="71"/>
                  </a:lnTo>
                  <a:lnTo>
                    <a:pt x="152" y="69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50" y="66"/>
                  </a:lnTo>
                  <a:lnTo>
                    <a:pt x="152" y="66"/>
                  </a:lnTo>
                  <a:lnTo>
                    <a:pt x="152" y="64"/>
                  </a:lnTo>
                  <a:lnTo>
                    <a:pt x="150" y="64"/>
                  </a:lnTo>
                  <a:lnTo>
                    <a:pt x="150" y="62"/>
                  </a:lnTo>
                  <a:lnTo>
                    <a:pt x="152" y="62"/>
                  </a:lnTo>
                  <a:lnTo>
                    <a:pt x="150" y="60"/>
                  </a:lnTo>
                  <a:lnTo>
                    <a:pt x="148" y="60"/>
                  </a:lnTo>
                  <a:lnTo>
                    <a:pt x="148" y="58"/>
                  </a:lnTo>
                  <a:lnTo>
                    <a:pt x="146" y="58"/>
                  </a:lnTo>
                  <a:lnTo>
                    <a:pt x="145" y="58"/>
                  </a:lnTo>
                  <a:lnTo>
                    <a:pt x="145" y="56"/>
                  </a:lnTo>
                  <a:lnTo>
                    <a:pt x="145" y="54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50" y="54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2" y="48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46"/>
                  </a:lnTo>
                  <a:lnTo>
                    <a:pt x="152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6" y="41"/>
                  </a:lnTo>
                  <a:lnTo>
                    <a:pt x="148" y="41"/>
                  </a:lnTo>
                  <a:lnTo>
                    <a:pt x="146" y="39"/>
                  </a:lnTo>
                  <a:lnTo>
                    <a:pt x="146" y="37"/>
                  </a:lnTo>
                  <a:lnTo>
                    <a:pt x="145" y="37"/>
                  </a:lnTo>
                  <a:lnTo>
                    <a:pt x="145" y="35"/>
                  </a:lnTo>
                  <a:lnTo>
                    <a:pt x="143" y="33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9" y="33"/>
                  </a:lnTo>
                  <a:lnTo>
                    <a:pt x="137" y="33"/>
                  </a:lnTo>
                  <a:lnTo>
                    <a:pt x="137" y="31"/>
                  </a:lnTo>
                  <a:lnTo>
                    <a:pt x="137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3" y="20"/>
                  </a:lnTo>
                  <a:lnTo>
                    <a:pt x="131" y="20"/>
                  </a:lnTo>
                  <a:lnTo>
                    <a:pt x="131" y="18"/>
                  </a:lnTo>
                  <a:lnTo>
                    <a:pt x="129" y="18"/>
                  </a:lnTo>
                  <a:lnTo>
                    <a:pt x="129" y="16"/>
                  </a:lnTo>
                  <a:lnTo>
                    <a:pt x="127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2"/>
                  </a:lnTo>
                  <a:lnTo>
                    <a:pt x="127" y="12"/>
                  </a:lnTo>
                  <a:lnTo>
                    <a:pt x="127" y="10"/>
                  </a:lnTo>
                  <a:lnTo>
                    <a:pt x="129" y="10"/>
                  </a:lnTo>
                  <a:lnTo>
                    <a:pt x="127" y="8"/>
                  </a:lnTo>
                  <a:lnTo>
                    <a:pt x="125" y="8"/>
                  </a:lnTo>
                  <a:lnTo>
                    <a:pt x="125" y="6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4"/>
                  </a:lnTo>
                  <a:lnTo>
                    <a:pt x="127" y="4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3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9B92D4F9-BB0F-389D-41FB-814C198A2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9" y="1922"/>
              <a:ext cx="356" cy="561"/>
            </a:xfrm>
            <a:custGeom>
              <a:avLst/>
              <a:gdLst>
                <a:gd name="T0" fmla="*/ 325 w 356"/>
                <a:gd name="T1" fmla="*/ 8 h 561"/>
                <a:gd name="T2" fmla="*/ 342 w 356"/>
                <a:gd name="T3" fmla="*/ 12 h 561"/>
                <a:gd name="T4" fmla="*/ 356 w 356"/>
                <a:gd name="T5" fmla="*/ 27 h 561"/>
                <a:gd name="T6" fmla="*/ 344 w 356"/>
                <a:gd name="T7" fmla="*/ 67 h 561"/>
                <a:gd name="T8" fmla="*/ 335 w 356"/>
                <a:gd name="T9" fmla="*/ 102 h 561"/>
                <a:gd name="T10" fmla="*/ 329 w 356"/>
                <a:gd name="T11" fmla="*/ 131 h 561"/>
                <a:gd name="T12" fmla="*/ 321 w 356"/>
                <a:gd name="T13" fmla="*/ 169 h 561"/>
                <a:gd name="T14" fmla="*/ 304 w 356"/>
                <a:gd name="T15" fmla="*/ 202 h 561"/>
                <a:gd name="T16" fmla="*/ 291 w 356"/>
                <a:gd name="T17" fmla="*/ 240 h 561"/>
                <a:gd name="T18" fmla="*/ 275 w 356"/>
                <a:gd name="T19" fmla="*/ 275 h 561"/>
                <a:gd name="T20" fmla="*/ 271 w 356"/>
                <a:gd name="T21" fmla="*/ 290 h 561"/>
                <a:gd name="T22" fmla="*/ 260 w 356"/>
                <a:gd name="T23" fmla="*/ 315 h 561"/>
                <a:gd name="T24" fmla="*/ 252 w 356"/>
                <a:gd name="T25" fmla="*/ 338 h 561"/>
                <a:gd name="T26" fmla="*/ 244 w 356"/>
                <a:gd name="T27" fmla="*/ 363 h 561"/>
                <a:gd name="T28" fmla="*/ 233 w 356"/>
                <a:gd name="T29" fmla="*/ 397 h 561"/>
                <a:gd name="T30" fmla="*/ 221 w 356"/>
                <a:gd name="T31" fmla="*/ 438 h 561"/>
                <a:gd name="T32" fmla="*/ 216 w 356"/>
                <a:gd name="T33" fmla="*/ 472 h 561"/>
                <a:gd name="T34" fmla="*/ 208 w 356"/>
                <a:gd name="T35" fmla="*/ 492 h 561"/>
                <a:gd name="T36" fmla="*/ 194 w 356"/>
                <a:gd name="T37" fmla="*/ 511 h 561"/>
                <a:gd name="T38" fmla="*/ 183 w 356"/>
                <a:gd name="T39" fmla="*/ 551 h 561"/>
                <a:gd name="T40" fmla="*/ 150 w 356"/>
                <a:gd name="T41" fmla="*/ 549 h 561"/>
                <a:gd name="T42" fmla="*/ 135 w 356"/>
                <a:gd name="T43" fmla="*/ 542 h 561"/>
                <a:gd name="T44" fmla="*/ 112 w 356"/>
                <a:gd name="T45" fmla="*/ 528 h 561"/>
                <a:gd name="T46" fmla="*/ 89 w 356"/>
                <a:gd name="T47" fmla="*/ 520 h 561"/>
                <a:gd name="T48" fmla="*/ 77 w 356"/>
                <a:gd name="T49" fmla="*/ 553 h 561"/>
                <a:gd name="T50" fmla="*/ 54 w 356"/>
                <a:gd name="T51" fmla="*/ 553 h 561"/>
                <a:gd name="T52" fmla="*/ 27 w 356"/>
                <a:gd name="T53" fmla="*/ 559 h 561"/>
                <a:gd name="T54" fmla="*/ 8 w 356"/>
                <a:gd name="T55" fmla="*/ 551 h 561"/>
                <a:gd name="T56" fmla="*/ 2 w 356"/>
                <a:gd name="T57" fmla="*/ 524 h 561"/>
                <a:gd name="T58" fmla="*/ 8 w 356"/>
                <a:gd name="T59" fmla="*/ 494 h 561"/>
                <a:gd name="T60" fmla="*/ 18 w 356"/>
                <a:gd name="T61" fmla="*/ 478 h 561"/>
                <a:gd name="T62" fmla="*/ 4 w 356"/>
                <a:gd name="T63" fmla="*/ 457 h 561"/>
                <a:gd name="T64" fmla="*/ 39 w 356"/>
                <a:gd name="T65" fmla="*/ 449 h 561"/>
                <a:gd name="T66" fmla="*/ 45 w 356"/>
                <a:gd name="T67" fmla="*/ 432 h 561"/>
                <a:gd name="T68" fmla="*/ 72 w 356"/>
                <a:gd name="T69" fmla="*/ 424 h 561"/>
                <a:gd name="T70" fmla="*/ 95 w 356"/>
                <a:gd name="T71" fmla="*/ 434 h 561"/>
                <a:gd name="T72" fmla="*/ 121 w 356"/>
                <a:gd name="T73" fmla="*/ 434 h 561"/>
                <a:gd name="T74" fmla="*/ 125 w 356"/>
                <a:gd name="T75" fmla="*/ 405 h 561"/>
                <a:gd name="T76" fmla="*/ 137 w 356"/>
                <a:gd name="T77" fmla="*/ 384 h 561"/>
                <a:gd name="T78" fmla="*/ 135 w 356"/>
                <a:gd name="T79" fmla="*/ 351 h 561"/>
                <a:gd name="T80" fmla="*/ 150 w 356"/>
                <a:gd name="T81" fmla="*/ 348 h 561"/>
                <a:gd name="T82" fmla="*/ 166 w 356"/>
                <a:gd name="T83" fmla="*/ 328 h 561"/>
                <a:gd name="T84" fmla="*/ 181 w 356"/>
                <a:gd name="T85" fmla="*/ 311 h 561"/>
                <a:gd name="T86" fmla="*/ 194 w 356"/>
                <a:gd name="T87" fmla="*/ 305 h 561"/>
                <a:gd name="T88" fmla="*/ 187 w 356"/>
                <a:gd name="T89" fmla="*/ 290 h 561"/>
                <a:gd name="T90" fmla="*/ 181 w 356"/>
                <a:gd name="T91" fmla="*/ 261 h 561"/>
                <a:gd name="T92" fmla="*/ 168 w 356"/>
                <a:gd name="T93" fmla="*/ 240 h 561"/>
                <a:gd name="T94" fmla="*/ 164 w 356"/>
                <a:gd name="T95" fmla="*/ 217 h 561"/>
                <a:gd name="T96" fmla="*/ 164 w 356"/>
                <a:gd name="T97" fmla="*/ 198 h 561"/>
                <a:gd name="T98" fmla="*/ 156 w 356"/>
                <a:gd name="T99" fmla="*/ 173 h 561"/>
                <a:gd name="T100" fmla="*/ 164 w 356"/>
                <a:gd name="T101" fmla="*/ 148 h 561"/>
                <a:gd name="T102" fmla="*/ 177 w 356"/>
                <a:gd name="T103" fmla="*/ 134 h 561"/>
                <a:gd name="T104" fmla="*/ 206 w 356"/>
                <a:gd name="T105" fmla="*/ 133 h 561"/>
                <a:gd name="T106" fmla="*/ 212 w 356"/>
                <a:gd name="T107" fmla="*/ 108 h 561"/>
                <a:gd name="T108" fmla="*/ 202 w 356"/>
                <a:gd name="T109" fmla="*/ 98 h 561"/>
                <a:gd name="T110" fmla="*/ 193 w 356"/>
                <a:gd name="T111" fmla="*/ 77 h 561"/>
                <a:gd name="T112" fmla="*/ 202 w 356"/>
                <a:gd name="T113" fmla="*/ 71 h 561"/>
                <a:gd name="T114" fmla="*/ 225 w 356"/>
                <a:gd name="T115" fmla="*/ 65 h 561"/>
                <a:gd name="T116" fmla="*/ 229 w 356"/>
                <a:gd name="T117" fmla="*/ 40 h 561"/>
                <a:gd name="T118" fmla="*/ 258 w 356"/>
                <a:gd name="T119" fmla="*/ 40 h 561"/>
                <a:gd name="T120" fmla="*/ 279 w 356"/>
                <a:gd name="T121" fmla="*/ 42 h 561"/>
                <a:gd name="T122" fmla="*/ 294 w 356"/>
                <a:gd name="T123" fmla="*/ 29 h 561"/>
                <a:gd name="T124" fmla="*/ 306 w 356"/>
                <a:gd name="T125" fmla="*/ 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561">
                  <a:moveTo>
                    <a:pt x="260" y="344"/>
                  </a:moveTo>
                  <a:lnTo>
                    <a:pt x="260" y="342"/>
                  </a:lnTo>
                  <a:lnTo>
                    <a:pt x="260" y="344"/>
                  </a:lnTo>
                  <a:close/>
                  <a:moveTo>
                    <a:pt x="344" y="100"/>
                  </a:moveTo>
                  <a:lnTo>
                    <a:pt x="344" y="98"/>
                  </a:lnTo>
                  <a:lnTo>
                    <a:pt x="344" y="100"/>
                  </a:lnTo>
                  <a:close/>
                  <a:moveTo>
                    <a:pt x="348" y="21"/>
                  </a:moveTo>
                  <a:lnTo>
                    <a:pt x="348" y="23"/>
                  </a:lnTo>
                  <a:lnTo>
                    <a:pt x="348" y="21"/>
                  </a:lnTo>
                  <a:close/>
                  <a:moveTo>
                    <a:pt x="312" y="2"/>
                  </a:moveTo>
                  <a:lnTo>
                    <a:pt x="314" y="2"/>
                  </a:lnTo>
                  <a:lnTo>
                    <a:pt x="314" y="4"/>
                  </a:lnTo>
                  <a:lnTo>
                    <a:pt x="316" y="4"/>
                  </a:lnTo>
                  <a:lnTo>
                    <a:pt x="316" y="6"/>
                  </a:lnTo>
                  <a:lnTo>
                    <a:pt x="317" y="6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1" y="8"/>
                  </a:lnTo>
                  <a:lnTo>
                    <a:pt x="323" y="8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5" y="8"/>
                  </a:lnTo>
                  <a:lnTo>
                    <a:pt x="327" y="8"/>
                  </a:lnTo>
                  <a:lnTo>
                    <a:pt x="327" y="6"/>
                  </a:lnTo>
                  <a:lnTo>
                    <a:pt x="327" y="8"/>
                  </a:lnTo>
                  <a:lnTo>
                    <a:pt x="327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12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5" y="10"/>
                  </a:lnTo>
                  <a:lnTo>
                    <a:pt x="337" y="10"/>
                  </a:lnTo>
                  <a:lnTo>
                    <a:pt x="335" y="10"/>
                  </a:lnTo>
                  <a:lnTo>
                    <a:pt x="337" y="12"/>
                  </a:lnTo>
                  <a:lnTo>
                    <a:pt x="337" y="10"/>
                  </a:lnTo>
                  <a:lnTo>
                    <a:pt x="337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8"/>
                  </a:lnTo>
                  <a:lnTo>
                    <a:pt x="348" y="6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46" y="10"/>
                  </a:lnTo>
                  <a:lnTo>
                    <a:pt x="346" y="12"/>
                  </a:lnTo>
                  <a:lnTo>
                    <a:pt x="348" y="12"/>
                  </a:lnTo>
                  <a:lnTo>
                    <a:pt x="348" y="13"/>
                  </a:lnTo>
                  <a:lnTo>
                    <a:pt x="350" y="13"/>
                  </a:lnTo>
                  <a:lnTo>
                    <a:pt x="348" y="15"/>
                  </a:lnTo>
                  <a:lnTo>
                    <a:pt x="350" y="15"/>
                  </a:lnTo>
                  <a:lnTo>
                    <a:pt x="350" y="19"/>
                  </a:lnTo>
                  <a:lnTo>
                    <a:pt x="350" y="21"/>
                  </a:lnTo>
                  <a:lnTo>
                    <a:pt x="348" y="21"/>
                  </a:lnTo>
                  <a:lnTo>
                    <a:pt x="346" y="23"/>
                  </a:lnTo>
                  <a:lnTo>
                    <a:pt x="348" y="23"/>
                  </a:lnTo>
                  <a:lnTo>
                    <a:pt x="350" y="21"/>
                  </a:lnTo>
                  <a:lnTo>
                    <a:pt x="350" y="23"/>
                  </a:lnTo>
                  <a:lnTo>
                    <a:pt x="350" y="25"/>
                  </a:lnTo>
                  <a:lnTo>
                    <a:pt x="352" y="25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9"/>
                  </a:lnTo>
                  <a:lnTo>
                    <a:pt x="356" y="31"/>
                  </a:lnTo>
                  <a:lnTo>
                    <a:pt x="356" y="33"/>
                  </a:lnTo>
                  <a:lnTo>
                    <a:pt x="354" y="35"/>
                  </a:lnTo>
                  <a:lnTo>
                    <a:pt x="354" y="37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52" y="40"/>
                  </a:lnTo>
                  <a:lnTo>
                    <a:pt x="352" y="42"/>
                  </a:lnTo>
                  <a:lnTo>
                    <a:pt x="352" y="44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8"/>
                  </a:lnTo>
                  <a:lnTo>
                    <a:pt x="350" y="50"/>
                  </a:lnTo>
                  <a:lnTo>
                    <a:pt x="350" y="52"/>
                  </a:lnTo>
                  <a:lnTo>
                    <a:pt x="348" y="54"/>
                  </a:lnTo>
                  <a:lnTo>
                    <a:pt x="348" y="56"/>
                  </a:lnTo>
                  <a:lnTo>
                    <a:pt x="348" y="58"/>
                  </a:lnTo>
                  <a:lnTo>
                    <a:pt x="346" y="60"/>
                  </a:lnTo>
                  <a:lnTo>
                    <a:pt x="346" y="61"/>
                  </a:lnTo>
                  <a:lnTo>
                    <a:pt x="346" y="63"/>
                  </a:lnTo>
                  <a:lnTo>
                    <a:pt x="346" y="65"/>
                  </a:lnTo>
                  <a:lnTo>
                    <a:pt x="344" y="65"/>
                  </a:lnTo>
                  <a:lnTo>
                    <a:pt x="344" y="67"/>
                  </a:lnTo>
                  <a:lnTo>
                    <a:pt x="344" y="69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2" y="75"/>
                  </a:lnTo>
                  <a:lnTo>
                    <a:pt x="341" y="75"/>
                  </a:lnTo>
                  <a:lnTo>
                    <a:pt x="341" y="77"/>
                  </a:lnTo>
                  <a:lnTo>
                    <a:pt x="341" y="79"/>
                  </a:lnTo>
                  <a:lnTo>
                    <a:pt x="341" y="81"/>
                  </a:lnTo>
                  <a:lnTo>
                    <a:pt x="339" y="81"/>
                  </a:lnTo>
                  <a:lnTo>
                    <a:pt x="339" y="83"/>
                  </a:lnTo>
                  <a:lnTo>
                    <a:pt x="339" y="85"/>
                  </a:lnTo>
                  <a:lnTo>
                    <a:pt x="339" y="86"/>
                  </a:lnTo>
                  <a:lnTo>
                    <a:pt x="339" y="88"/>
                  </a:lnTo>
                  <a:lnTo>
                    <a:pt x="339" y="90"/>
                  </a:lnTo>
                  <a:lnTo>
                    <a:pt x="337" y="90"/>
                  </a:lnTo>
                  <a:lnTo>
                    <a:pt x="337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5" y="98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3" y="102"/>
                  </a:lnTo>
                  <a:lnTo>
                    <a:pt x="331" y="102"/>
                  </a:lnTo>
                  <a:lnTo>
                    <a:pt x="333" y="102"/>
                  </a:lnTo>
                  <a:lnTo>
                    <a:pt x="335" y="102"/>
                  </a:lnTo>
                  <a:lnTo>
                    <a:pt x="335" y="104"/>
                  </a:lnTo>
                  <a:lnTo>
                    <a:pt x="333" y="106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5" y="111"/>
                  </a:lnTo>
                  <a:lnTo>
                    <a:pt x="335" y="115"/>
                  </a:lnTo>
                  <a:lnTo>
                    <a:pt x="337" y="115"/>
                  </a:lnTo>
                  <a:lnTo>
                    <a:pt x="337" y="117"/>
                  </a:lnTo>
                  <a:lnTo>
                    <a:pt x="337" y="119"/>
                  </a:lnTo>
                  <a:lnTo>
                    <a:pt x="339" y="119"/>
                  </a:lnTo>
                  <a:lnTo>
                    <a:pt x="339" y="121"/>
                  </a:lnTo>
                  <a:lnTo>
                    <a:pt x="337" y="121"/>
                  </a:lnTo>
                  <a:lnTo>
                    <a:pt x="335" y="121"/>
                  </a:lnTo>
                  <a:lnTo>
                    <a:pt x="333" y="121"/>
                  </a:lnTo>
                  <a:lnTo>
                    <a:pt x="333" y="123"/>
                  </a:lnTo>
                  <a:lnTo>
                    <a:pt x="331" y="123"/>
                  </a:lnTo>
                  <a:lnTo>
                    <a:pt x="331" y="125"/>
                  </a:lnTo>
                  <a:lnTo>
                    <a:pt x="329" y="127"/>
                  </a:lnTo>
                  <a:lnTo>
                    <a:pt x="329" y="129"/>
                  </a:lnTo>
                  <a:lnTo>
                    <a:pt x="329" y="131"/>
                  </a:lnTo>
                  <a:lnTo>
                    <a:pt x="327" y="131"/>
                  </a:lnTo>
                  <a:lnTo>
                    <a:pt x="327" y="133"/>
                  </a:lnTo>
                  <a:lnTo>
                    <a:pt x="327" y="134"/>
                  </a:lnTo>
                  <a:lnTo>
                    <a:pt x="327" y="136"/>
                  </a:lnTo>
                  <a:lnTo>
                    <a:pt x="327" y="138"/>
                  </a:lnTo>
                  <a:lnTo>
                    <a:pt x="325" y="138"/>
                  </a:lnTo>
                  <a:lnTo>
                    <a:pt x="327" y="138"/>
                  </a:lnTo>
                  <a:lnTo>
                    <a:pt x="327" y="140"/>
                  </a:lnTo>
                  <a:lnTo>
                    <a:pt x="327" y="142"/>
                  </a:lnTo>
                  <a:lnTo>
                    <a:pt x="325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0"/>
                  </a:lnTo>
                  <a:lnTo>
                    <a:pt x="323" y="152"/>
                  </a:lnTo>
                  <a:lnTo>
                    <a:pt x="323" y="154"/>
                  </a:lnTo>
                  <a:lnTo>
                    <a:pt x="321" y="154"/>
                  </a:lnTo>
                  <a:lnTo>
                    <a:pt x="321" y="156"/>
                  </a:lnTo>
                  <a:lnTo>
                    <a:pt x="321" y="157"/>
                  </a:lnTo>
                  <a:lnTo>
                    <a:pt x="321" y="159"/>
                  </a:lnTo>
                  <a:lnTo>
                    <a:pt x="321" y="161"/>
                  </a:lnTo>
                  <a:lnTo>
                    <a:pt x="321" y="165"/>
                  </a:lnTo>
                  <a:lnTo>
                    <a:pt x="321" y="167"/>
                  </a:lnTo>
                  <a:lnTo>
                    <a:pt x="321" y="169"/>
                  </a:lnTo>
                  <a:lnTo>
                    <a:pt x="319" y="169"/>
                  </a:lnTo>
                  <a:lnTo>
                    <a:pt x="319" y="171"/>
                  </a:lnTo>
                  <a:lnTo>
                    <a:pt x="317" y="173"/>
                  </a:lnTo>
                  <a:lnTo>
                    <a:pt x="316" y="175"/>
                  </a:lnTo>
                  <a:lnTo>
                    <a:pt x="316" y="177"/>
                  </a:lnTo>
                  <a:lnTo>
                    <a:pt x="314" y="179"/>
                  </a:lnTo>
                  <a:lnTo>
                    <a:pt x="314" y="181"/>
                  </a:lnTo>
                  <a:lnTo>
                    <a:pt x="312" y="182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4" y="181"/>
                  </a:lnTo>
                  <a:lnTo>
                    <a:pt x="314" y="182"/>
                  </a:lnTo>
                  <a:lnTo>
                    <a:pt x="312" y="182"/>
                  </a:lnTo>
                  <a:lnTo>
                    <a:pt x="312" y="184"/>
                  </a:lnTo>
                  <a:lnTo>
                    <a:pt x="312" y="186"/>
                  </a:lnTo>
                  <a:lnTo>
                    <a:pt x="312" y="188"/>
                  </a:lnTo>
                  <a:lnTo>
                    <a:pt x="310" y="188"/>
                  </a:lnTo>
                  <a:lnTo>
                    <a:pt x="310" y="190"/>
                  </a:lnTo>
                  <a:lnTo>
                    <a:pt x="310" y="192"/>
                  </a:lnTo>
                  <a:lnTo>
                    <a:pt x="308" y="194"/>
                  </a:lnTo>
                  <a:lnTo>
                    <a:pt x="308" y="196"/>
                  </a:lnTo>
                  <a:lnTo>
                    <a:pt x="308" y="198"/>
                  </a:lnTo>
                  <a:lnTo>
                    <a:pt x="306" y="202"/>
                  </a:lnTo>
                  <a:lnTo>
                    <a:pt x="304" y="202"/>
                  </a:lnTo>
                  <a:lnTo>
                    <a:pt x="304" y="204"/>
                  </a:lnTo>
                  <a:lnTo>
                    <a:pt x="304" y="205"/>
                  </a:lnTo>
                  <a:lnTo>
                    <a:pt x="302" y="205"/>
                  </a:lnTo>
                  <a:lnTo>
                    <a:pt x="302" y="207"/>
                  </a:lnTo>
                  <a:lnTo>
                    <a:pt x="302" y="209"/>
                  </a:lnTo>
                  <a:lnTo>
                    <a:pt x="300" y="211"/>
                  </a:lnTo>
                  <a:lnTo>
                    <a:pt x="298" y="213"/>
                  </a:lnTo>
                  <a:lnTo>
                    <a:pt x="298" y="215"/>
                  </a:lnTo>
                  <a:lnTo>
                    <a:pt x="298" y="217"/>
                  </a:lnTo>
                  <a:lnTo>
                    <a:pt x="298" y="219"/>
                  </a:lnTo>
                  <a:lnTo>
                    <a:pt x="296" y="221"/>
                  </a:lnTo>
                  <a:lnTo>
                    <a:pt x="296" y="223"/>
                  </a:lnTo>
                  <a:lnTo>
                    <a:pt x="296" y="225"/>
                  </a:lnTo>
                  <a:lnTo>
                    <a:pt x="294" y="225"/>
                  </a:lnTo>
                  <a:lnTo>
                    <a:pt x="294" y="227"/>
                  </a:lnTo>
                  <a:lnTo>
                    <a:pt x="294" y="229"/>
                  </a:lnTo>
                  <a:lnTo>
                    <a:pt x="294" y="230"/>
                  </a:lnTo>
                  <a:lnTo>
                    <a:pt x="292" y="230"/>
                  </a:lnTo>
                  <a:lnTo>
                    <a:pt x="292" y="232"/>
                  </a:lnTo>
                  <a:lnTo>
                    <a:pt x="292" y="234"/>
                  </a:lnTo>
                  <a:lnTo>
                    <a:pt x="292" y="236"/>
                  </a:lnTo>
                  <a:lnTo>
                    <a:pt x="291" y="236"/>
                  </a:lnTo>
                  <a:lnTo>
                    <a:pt x="291" y="238"/>
                  </a:lnTo>
                  <a:lnTo>
                    <a:pt x="291" y="240"/>
                  </a:lnTo>
                  <a:lnTo>
                    <a:pt x="291" y="242"/>
                  </a:lnTo>
                  <a:lnTo>
                    <a:pt x="289" y="242"/>
                  </a:lnTo>
                  <a:lnTo>
                    <a:pt x="289" y="244"/>
                  </a:lnTo>
                  <a:lnTo>
                    <a:pt x="287" y="246"/>
                  </a:lnTo>
                  <a:lnTo>
                    <a:pt x="287" y="248"/>
                  </a:lnTo>
                  <a:lnTo>
                    <a:pt x="287" y="250"/>
                  </a:lnTo>
                  <a:lnTo>
                    <a:pt x="285" y="252"/>
                  </a:lnTo>
                  <a:lnTo>
                    <a:pt x="285" y="253"/>
                  </a:lnTo>
                  <a:lnTo>
                    <a:pt x="285" y="255"/>
                  </a:lnTo>
                  <a:lnTo>
                    <a:pt x="283" y="255"/>
                  </a:lnTo>
                  <a:lnTo>
                    <a:pt x="283" y="259"/>
                  </a:lnTo>
                  <a:lnTo>
                    <a:pt x="281" y="261"/>
                  </a:lnTo>
                  <a:lnTo>
                    <a:pt x="281" y="263"/>
                  </a:lnTo>
                  <a:lnTo>
                    <a:pt x="281" y="265"/>
                  </a:lnTo>
                  <a:lnTo>
                    <a:pt x="279" y="265"/>
                  </a:lnTo>
                  <a:lnTo>
                    <a:pt x="279" y="267"/>
                  </a:lnTo>
                  <a:lnTo>
                    <a:pt x="279" y="269"/>
                  </a:lnTo>
                  <a:lnTo>
                    <a:pt x="279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7" y="277"/>
                  </a:lnTo>
                  <a:lnTo>
                    <a:pt x="275" y="277"/>
                  </a:lnTo>
                  <a:lnTo>
                    <a:pt x="275" y="275"/>
                  </a:lnTo>
                  <a:lnTo>
                    <a:pt x="277" y="275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5" y="275"/>
                  </a:lnTo>
                  <a:lnTo>
                    <a:pt x="275" y="273"/>
                  </a:lnTo>
                  <a:lnTo>
                    <a:pt x="273" y="273"/>
                  </a:lnTo>
                  <a:lnTo>
                    <a:pt x="273" y="271"/>
                  </a:lnTo>
                  <a:lnTo>
                    <a:pt x="271" y="271"/>
                  </a:lnTo>
                  <a:lnTo>
                    <a:pt x="269" y="269"/>
                  </a:lnTo>
                  <a:lnTo>
                    <a:pt x="267" y="269"/>
                  </a:lnTo>
                  <a:lnTo>
                    <a:pt x="267" y="267"/>
                  </a:lnTo>
                  <a:lnTo>
                    <a:pt x="266" y="267"/>
                  </a:lnTo>
                  <a:lnTo>
                    <a:pt x="267" y="269"/>
                  </a:lnTo>
                  <a:lnTo>
                    <a:pt x="269" y="269"/>
                  </a:lnTo>
                  <a:lnTo>
                    <a:pt x="271" y="273"/>
                  </a:lnTo>
                  <a:lnTo>
                    <a:pt x="273" y="275"/>
                  </a:lnTo>
                  <a:lnTo>
                    <a:pt x="275" y="277"/>
                  </a:lnTo>
                  <a:lnTo>
                    <a:pt x="275" y="278"/>
                  </a:lnTo>
                  <a:lnTo>
                    <a:pt x="273" y="280"/>
                  </a:lnTo>
                  <a:lnTo>
                    <a:pt x="273" y="282"/>
                  </a:lnTo>
                  <a:lnTo>
                    <a:pt x="273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71" y="290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6"/>
                  </a:lnTo>
                  <a:lnTo>
                    <a:pt x="267" y="298"/>
                  </a:lnTo>
                  <a:lnTo>
                    <a:pt x="267" y="300"/>
                  </a:lnTo>
                  <a:lnTo>
                    <a:pt x="266" y="300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6" y="298"/>
                  </a:lnTo>
                  <a:lnTo>
                    <a:pt x="266" y="300"/>
                  </a:lnTo>
                  <a:lnTo>
                    <a:pt x="266" y="301"/>
                  </a:lnTo>
                  <a:lnTo>
                    <a:pt x="266" y="305"/>
                  </a:lnTo>
                  <a:lnTo>
                    <a:pt x="264" y="305"/>
                  </a:lnTo>
                  <a:lnTo>
                    <a:pt x="264" y="307"/>
                  </a:lnTo>
                  <a:lnTo>
                    <a:pt x="264" y="309"/>
                  </a:lnTo>
                  <a:lnTo>
                    <a:pt x="264" y="311"/>
                  </a:lnTo>
                  <a:lnTo>
                    <a:pt x="262" y="313"/>
                  </a:lnTo>
                  <a:lnTo>
                    <a:pt x="262" y="315"/>
                  </a:lnTo>
                  <a:lnTo>
                    <a:pt x="260" y="315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8" y="317"/>
                  </a:lnTo>
                  <a:lnTo>
                    <a:pt x="260" y="315"/>
                  </a:lnTo>
                  <a:lnTo>
                    <a:pt x="260" y="313"/>
                  </a:lnTo>
                  <a:lnTo>
                    <a:pt x="258" y="315"/>
                  </a:lnTo>
                  <a:lnTo>
                    <a:pt x="258" y="317"/>
                  </a:lnTo>
                  <a:lnTo>
                    <a:pt x="258" y="319"/>
                  </a:lnTo>
                  <a:lnTo>
                    <a:pt x="256" y="319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3"/>
                  </a:lnTo>
                  <a:lnTo>
                    <a:pt x="258" y="325"/>
                  </a:lnTo>
                  <a:lnTo>
                    <a:pt x="256" y="325"/>
                  </a:lnTo>
                  <a:lnTo>
                    <a:pt x="256" y="326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40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2"/>
                  </a:lnTo>
                  <a:lnTo>
                    <a:pt x="254" y="340"/>
                  </a:lnTo>
                  <a:lnTo>
                    <a:pt x="254" y="336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38"/>
                  </a:lnTo>
                  <a:lnTo>
                    <a:pt x="254" y="338"/>
                  </a:lnTo>
                  <a:lnTo>
                    <a:pt x="254" y="342"/>
                  </a:lnTo>
                  <a:lnTo>
                    <a:pt x="254" y="344"/>
                  </a:lnTo>
                  <a:lnTo>
                    <a:pt x="254" y="346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52" y="351"/>
                  </a:lnTo>
                  <a:lnTo>
                    <a:pt x="250" y="353"/>
                  </a:lnTo>
                  <a:lnTo>
                    <a:pt x="250" y="355"/>
                  </a:lnTo>
                  <a:lnTo>
                    <a:pt x="248" y="357"/>
                  </a:lnTo>
                  <a:lnTo>
                    <a:pt x="248" y="359"/>
                  </a:lnTo>
                  <a:lnTo>
                    <a:pt x="248" y="361"/>
                  </a:lnTo>
                  <a:lnTo>
                    <a:pt x="246" y="361"/>
                  </a:lnTo>
                  <a:lnTo>
                    <a:pt x="246" y="359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6" y="357"/>
                  </a:lnTo>
                  <a:lnTo>
                    <a:pt x="246" y="359"/>
                  </a:lnTo>
                  <a:lnTo>
                    <a:pt x="246" y="361"/>
                  </a:lnTo>
                  <a:lnTo>
                    <a:pt x="244" y="361"/>
                  </a:lnTo>
                  <a:lnTo>
                    <a:pt x="244" y="363"/>
                  </a:lnTo>
                  <a:lnTo>
                    <a:pt x="243" y="365"/>
                  </a:lnTo>
                  <a:lnTo>
                    <a:pt x="244" y="365"/>
                  </a:lnTo>
                  <a:lnTo>
                    <a:pt x="244" y="363"/>
                  </a:lnTo>
                  <a:lnTo>
                    <a:pt x="246" y="363"/>
                  </a:lnTo>
                  <a:lnTo>
                    <a:pt x="246" y="361"/>
                  </a:lnTo>
                  <a:lnTo>
                    <a:pt x="246" y="365"/>
                  </a:lnTo>
                  <a:lnTo>
                    <a:pt x="244" y="367"/>
                  </a:lnTo>
                  <a:lnTo>
                    <a:pt x="244" y="369"/>
                  </a:lnTo>
                  <a:lnTo>
                    <a:pt x="243" y="373"/>
                  </a:lnTo>
                  <a:lnTo>
                    <a:pt x="243" y="374"/>
                  </a:lnTo>
                  <a:lnTo>
                    <a:pt x="241" y="376"/>
                  </a:lnTo>
                  <a:lnTo>
                    <a:pt x="241" y="378"/>
                  </a:lnTo>
                  <a:lnTo>
                    <a:pt x="239" y="380"/>
                  </a:lnTo>
                  <a:lnTo>
                    <a:pt x="239" y="382"/>
                  </a:lnTo>
                  <a:lnTo>
                    <a:pt x="237" y="384"/>
                  </a:lnTo>
                  <a:lnTo>
                    <a:pt x="237" y="386"/>
                  </a:lnTo>
                  <a:lnTo>
                    <a:pt x="235" y="386"/>
                  </a:lnTo>
                  <a:lnTo>
                    <a:pt x="235" y="388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3" y="396"/>
                  </a:lnTo>
                  <a:lnTo>
                    <a:pt x="233" y="397"/>
                  </a:lnTo>
                  <a:lnTo>
                    <a:pt x="233" y="399"/>
                  </a:lnTo>
                  <a:lnTo>
                    <a:pt x="231" y="399"/>
                  </a:lnTo>
                  <a:lnTo>
                    <a:pt x="229" y="401"/>
                  </a:lnTo>
                  <a:lnTo>
                    <a:pt x="227" y="403"/>
                  </a:lnTo>
                  <a:lnTo>
                    <a:pt x="227" y="405"/>
                  </a:lnTo>
                  <a:lnTo>
                    <a:pt x="227" y="407"/>
                  </a:lnTo>
                  <a:lnTo>
                    <a:pt x="227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5" y="413"/>
                  </a:lnTo>
                  <a:lnTo>
                    <a:pt x="225" y="415"/>
                  </a:lnTo>
                  <a:lnTo>
                    <a:pt x="225" y="417"/>
                  </a:lnTo>
                  <a:lnTo>
                    <a:pt x="225" y="419"/>
                  </a:lnTo>
                  <a:lnTo>
                    <a:pt x="225" y="421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3" y="426"/>
                  </a:lnTo>
                  <a:lnTo>
                    <a:pt x="223" y="428"/>
                  </a:lnTo>
                  <a:lnTo>
                    <a:pt x="223" y="430"/>
                  </a:lnTo>
                  <a:lnTo>
                    <a:pt x="221" y="430"/>
                  </a:lnTo>
                  <a:lnTo>
                    <a:pt x="221" y="432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19" y="438"/>
                  </a:lnTo>
                  <a:lnTo>
                    <a:pt x="219" y="440"/>
                  </a:lnTo>
                  <a:lnTo>
                    <a:pt x="219" y="442"/>
                  </a:lnTo>
                  <a:lnTo>
                    <a:pt x="219" y="444"/>
                  </a:lnTo>
                  <a:lnTo>
                    <a:pt x="219" y="446"/>
                  </a:lnTo>
                  <a:lnTo>
                    <a:pt x="219" y="447"/>
                  </a:lnTo>
                  <a:lnTo>
                    <a:pt x="219" y="449"/>
                  </a:lnTo>
                  <a:lnTo>
                    <a:pt x="221" y="451"/>
                  </a:lnTo>
                  <a:lnTo>
                    <a:pt x="221" y="453"/>
                  </a:lnTo>
                  <a:lnTo>
                    <a:pt x="223" y="453"/>
                  </a:lnTo>
                  <a:lnTo>
                    <a:pt x="223" y="455"/>
                  </a:lnTo>
                  <a:lnTo>
                    <a:pt x="223" y="457"/>
                  </a:lnTo>
                  <a:lnTo>
                    <a:pt x="225" y="457"/>
                  </a:lnTo>
                  <a:lnTo>
                    <a:pt x="225" y="459"/>
                  </a:lnTo>
                  <a:lnTo>
                    <a:pt x="223" y="461"/>
                  </a:lnTo>
                  <a:lnTo>
                    <a:pt x="223" y="463"/>
                  </a:lnTo>
                  <a:lnTo>
                    <a:pt x="221" y="463"/>
                  </a:lnTo>
                  <a:lnTo>
                    <a:pt x="221" y="465"/>
                  </a:lnTo>
                  <a:lnTo>
                    <a:pt x="219" y="467"/>
                  </a:lnTo>
                  <a:lnTo>
                    <a:pt x="219" y="470"/>
                  </a:lnTo>
                  <a:lnTo>
                    <a:pt x="218" y="470"/>
                  </a:lnTo>
                  <a:lnTo>
                    <a:pt x="218" y="472"/>
                  </a:lnTo>
                  <a:lnTo>
                    <a:pt x="216" y="474"/>
                  </a:lnTo>
                  <a:lnTo>
                    <a:pt x="216" y="472"/>
                  </a:lnTo>
                  <a:lnTo>
                    <a:pt x="216" y="470"/>
                  </a:lnTo>
                  <a:lnTo>
                    <a:pt x="214" y="470"/>
                  </a:lnTo>
                  <a:lnTo>
                    <a:pt x="212" y="469"/>
                  </a:lnTo>
                  <a:lnTo>
                    <a:pt x="210" y="467"/>
                  </a:lnTo>
                  <a:lnTo>
                    <a:pt x="208" y="465"/>
                  </a:lnTo>
                  <a:lnTo>
                    <a:pt x="206" y="465"/>
                  </a:lnTo>
                  <a:lnTo>
                    <a:pt x="206" y="467"/>
                  </a:lnTo>
                  <a:lnTo>
                    <a:pt x="208" y="467"/>
                  </a:lnTo>
                  <a:lnTo>
                    <a:pt x="208" y="469"/>
                  </a:lnTo>
                  <a:lnTo>
                    <a:pt x="210" y="469"/>
                  </a:lnTo>
                  <a:lnTo>
                    <a:pt x="212" y="472"/>
                  </a:lnTo>
                  <a:lnTo>
                    <a:pt x="214" y="472"/>
                  </a:lnTo>
                  <a:lnTo>
                    <a:pt x="216" y="474"/>
                  </a:lnTo>
                  <a:lnTo>
                    <a:pt x="216" y="476"/>
                  </a:lnTo>
                  <a:lnTo>
                    <a:pt x="214" y="478"/>
                  </a:lnTo>
                  <a:lnTo>
                    <a:pt x="214" y="480"/>
                  </a:lnTo>
                  <a:lnTo>
                    <a:pt x="212" y="480"/>
                  </a:lnTo>
                  <a:lnTo>
                    <a:pt x="212" y="482"/>
                  </a:lnTo>
                  <a:lnTo>
                    <a:pt x="212" y="484"/>
                  </a:lnTo>
                  <a:lnTo>
                    <a:pt x="210" y="484"/>
                  </a:lnTo>
                  <a:lnTo>
                    <a:pt x="210" y="486"/>
                  </a:lnTo>
                  <a:lnTo>
                    <a:pt x="210" y="488"/>
                  </a:lnTo>
                  <a:lnTo>
                    <a:pt x="208" y="490"/>
                  </a:lnTo>
                  <a:lnTo>
                    <a:pt x="208" y="492"/>
                  </a:lnTo>
                  <a:lnTo>
                    <a:pt x="208" y="494"/>
                  </a:lnTo>
                  <a:lnTo>
                    <a:pt x="206" y="495"/>
                  </a:lnTo>
                  <a:lnTo>
                    <a:pt x="206" y="497"/>
                  </a:lnTo>
                  <a:lnTo>
                    <a:pt x="204" y="499"/>
                  </a:lnTo>
                  <a:lnTo>
                    <a:pt x="204" y="501"/>
                  </a:lnTo>
                  <a:lnTo>
                    <a:pt x="202" y="503"/>
                  </a:lnTo>
                  <a:lnTo>
                    <a:pt x="202" y="505"/>
                  </a:lnTo>
                  <a:lnTo>
                    <a:pt x="200" y="505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9"/>
                  </a:lnTo>
                  <a:lnTo>
                    <a:pt x="198" y="511"/>
                  </a:lnTo>
                  <a:lnTo>
                    <a:pt x="196" y="511"/>
                  </a:lnTo>
                  <a:lnTo>
                    <a:pt x="196" y="513"/>
                  </a:lnTo>
                  <a:lnTo>
                    <a:pt x="196" y="515"/>
                  </a:lnTo>
                  <a:lnTo>
                    <a:pt x="194" y="517"/>
                  </a:lnTo>
                  <a:lnTo>
                    <a:pt x="193" y="517"/>
                  </a:lnTo>
                  <a:lnTo>
                    <a:pt x="193" y="515"/>
                  </a:lnTo>
                  <a:lnTo>
                    <a:pt x="194" y="515"/>
                  </a:lnTo>
                  <a:lnTo>
                    <a:pt x="194" y="513"/>
                  </a:lnTo>
                  <a:lnTo>
                    <a:pt x="196" y="513"/>
                  </a:lnTo>
                  <a:lnTo>
                    <a:pt x="196" y="511"/>
                  </a:lnTo>
                  <a:lnTo>
                    <a:pt x="196" y="509"/>
                  </a:lnTo>
                  <a:lnTo>
                    <a:pt x="194" y="511"/>
                  </a:lnTo>
                  <a:lnTo>
                    <a:pt x="194" y="513"/>
                  </a:lnTo>
                  <a:lnTo>
                    <a:pt x="193" y="515"/>
                  </a:lnTo>
                  <a:lnTo>
                    <a:pt x="193" y="517"/>
                  </a:lnTo>
                  <a:lnTo>
                    <a:pt x="191" y="518"/>
                  </a:lnTo>
                  <a:lnTo>
                    <a:pt x="191" y="520"/>
                  </a:lnTo>
                  <a:lnTo>
                    <a:pt x="193" y="518"/>
                  </a:lnTo>
                  <a:lnTo>
                    <a:pt x="193" y="520"/>
                  </a:lnTo>
                  <a:lnTo>
                    <a:pt x="193" y="522"/>
                  </a:lnTo>
                  <a:lnTo>
                    <a:pt x="191" y="524"/>
                  </a:lnTo>
                  <a:lnTo>
                    <a:pt x="191" y="526"/>
                  </a:lnTo>
                  <a:lnTo>
                    <a:pt x="191" y="528"/>
                  </a:lnTo>
                  <a:lnTo>
                    <a:pt x="189" y="528"/>
                  </a:lnTo>
                  <a:lnTo>
                    <a:pt x="189" y="530"/>
                  </a:lnTo>
                  <a:lnTo>
                    <a:pt x="189" y="532"/>
                  </a:lnTo>
                  <a:lnTo>
                    <a:pt x="187" y="534"/>
                  </a:lnTo>
                  <a:lnTo>
                    <a:pt x="185" y="538"/>
                  </a:lnTo>
                  <a:lnTo>
                    <a:pt x="185" y="540"/>
                  </a:lnTo>
                  <a:lnTo>
                    <a:pt x="183" y="540"/>
                  </a:lnTo>
                  <a:lnTo>
                    <a:pt x="183" y="542"/>
                  </a:lnTo>
                  <a:lnTo>
                    <a:pt x="183" y="543"/>
                  </a:lnTo>
                  <a:lnTo>
                    <a:pt x="183" y="545"/>
                  </a:lnTo>
                  <a:lnTo>
                    <a:pt x="183" y="547"/>
                  </a:lnTo>
                  <a:lnTo>
                    <a:pt x="183" y="549"/>
                  </a:lnTo>
                  <a:lnTo>
                    <a:pt x="183" y="551"/>
                  </a:lnTo>
                  <a:lnTo>
                    <a:pt x="183" y="553"/>
                  </a:lnTo>
                  <a:lnTo>
                    <a:pt x="177" y="553"/>
                  </a:lnTo>
                  <a:lnTo>
                    <a:pt x="175" y="553"/>
                  </a:lnTo>
                  <a:lnTo>
                    <a:pt x="173" y="553"/>
                  </a:lnTo>
                  <a:lnTo>
                    <a:pt x="173" y="555"/>
                  </a:lnTo>
                  <a:lnTo>
                    <a:pt x="171" y="555"/>
                  </a:lnTo>
                  <a:lnTo>
                    <a:pt x="171" y="553"/>
                  </a:lnTo>
                  <a:lnTo>
                    <a:pt x="170" y="551"/>
                  </a:lnTo>
                  <a:lnTo>
                    <a:pt x="170" y="549"/>
                  </a:lnTo>
                  <a:lnTo>
                    <a:pt x="168" y="549"/>
                  </a:lnTo>
                  <a:lnTo>
                    <a:pt x="168" y="547"/>
                  </a:lnTo>
                  <a:lnTo>
                    <a:pt x="166" y="547"/>
                  </a:lnTo>
                  <a:lnTo>
                    <a:pt x="164" y="547"/>
                  </a:lnTo>
                  <a:lnTo>
                    <a:pt x="164" y="549"/>
                  </a:lnTo>
                  <a:lnTo>
                    <a:pt x="162" y="549"/>
                  </a:lnTo>
                  <a:lnTo>
                    <a:pt x="162" y="551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4" y="549"/>
                  </a:lnTo>
                  <a:lnTo>
                    <a:pt x="152" y="549"/>
                  </a:lnTo>
                  <a:lnTo>
                    <a:pt x="152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48" y="549"/>
                  </a:lnTo>
                  <a:lnTo>
                    <a:pt x="148" y="547"/>
                  </a:lnTo>
                  <a:lnTo>
                    <a:pt x="150" y="547"/>
                  </a:lnTo>
                  <a:lnTo>
                    <a:pt x="150" y="545"/>
                  </a:lnTo>
                  <a:lnTo>
                    <a:pt x="148" y="545"/>
                  </a:lnTo>
                  <a:lnTo>
                    <a:pt x="146" y="545"/>
                  </a:lnTo>
                  <a:lnTo>
                    <a:pt x="145" y="545"/>
                  </a:lnTo>
                  <a:lnTo>
                    <a:pt x="145" y="543"/>
                  </a:lnTo>
                  <a:lnTo>
                    <a:pt x="145" y="542"/>
                  </a:lnTo>
                  <a:lnTo>
                    <a:pt x="143" y="542"/>
                  </a:lnTo>
                  <a:lnTo>
                    <a:pt x="143" y="543"/>
                  </a:lnTo>
                  <a:lnTo>
                    <a:pt x="141" y="543"/>
                  </a:lnTo>
                  <a:lnTo>
                    <a:pt x="141" y="545"/>
                  </a:lnTo>
                  <a:lnTo>
                    <a:pt x="139" y="545"/>
                  </a:lnTo>
                  <a:lnTo>
                    <a:pt x="139" y="547"/>
                  </a:lnTo>
                  <a:lnTo>
                    <a:pt x="137" y="547"/>
                  </a:lnTo>
                  <a:lnTo>
                    <a:pt x="137" y="545"/>
                  </a:lnTo>
                  <a:lnTo>
                    <a:pt x="137" y="543"/>
                  </a:lnTo>
                  <a:lnTo>
                    <a:pt x="137" y="542"/>
                  </a:lnTo>
                  <a:lnTo>
                    <a:pt x="135" y="542"/>
                  </a:lnTo>
                  <a:lnTo>
                    <a:pt x="135" y="540"/>
                  </a:lnTo>
                  <a:lnTo>
                    <a:pt x="135" y="538"/>
                  </a:lnTo>
                  <a:lnTo>
                    <a:pt x="135" y="536"/>
                  </a:lnTo>
                  <a:lnTo>
                    <a:pt x="135" y="534"/>
                  </a:lnTo>
                  <a:lnTo>
                    <a:pt x="135" y="532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28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3" y="530"/>
                  </a:lnTo>
                  <a:lnTo>
                    <a:pt x="121" y="530"/>
                  </a:lnTo>
                  <a:lnTo>
                    <a:pt x="121" y="532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4" y="532"/>
                  </a:lnTo>
                  <a:lnTo>
                    <a:pt x="112" y="530"/>
                  </a:lnTo>
                  <a:lnTo>
                    <a:pt x="112" y="528"/>
                  </a:lnTo>
                  <a:lnTo>
                    <a:pt x="110" y="528"/>
                  </a:lnTo>
                  <a:lnTo>
                    <a:pt x="108" y="526"/>
                  </a:lnTo>
                  <a:lnTo>
                    <a:pt x="106" y="526"/>
                  </a:lnTo>
                  <a:lnTo>
                    <a:pt x="106" y="524"/>
                  </a:lnTo>
                  <a:lnTo>
                    <a:pt x="104" y="524"/>
                  </a:lnTo>
                  <a:lnTo>
                    <a:pt x="104" y="522"/>
                  </a:lnTo>
                  <a:lnTo>
                    <a:pt x="102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4" y="515"/>
                  </a:lnTo>
                  <a:lnTo>
                    <a:pt x="102" y="515"/>
                  </a:lnTo>
                  <a:lnTo>
                    <a:pt x="102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8" y="515"/>
                  </a:lnTo>
                  <a:lnTo>
                    <a:pt x="97" y="515"/>
                  </a:lnTo>
                  <a:lnTo>
                    <a:pt x="97" y="513"/>
                  </a:lnTo>
                  <a:lnTo>
                    <a:pt x="95" y="515"/>
                  </a:lnTo>
                  <a:lnTo>
                    <a:pt x="93" y="515"/>
                  </a:lnTo>
                  <a:lnTo>
                    <a:pt x="93" y="517"/>
                  </a:lnTo>
                  <a:lnTo>
                    <a:pt x="91" y="518"/>
                  </a:lnTo>
                  <a:lnTo>
                    <a:pt x="89" y="518"/>
                  </a:lnTo>
                  <a:lnTo>
                    <a:pt x="89" y="520"/>
                  </a:lnTo>
                  <a:lnTo>
                    <a:pt x="89" y="522"/>
                  </a:lnTo>
                  <a:lnTo>
                    <a:pt x="91" y="522"/>
                  </a:lnTo>
                  <a:lnTo>
                    <a:pt x="93" y="524"/>
                  </a:lnTo>
                  <a:lnTo>
                    <a:pt x="91" y="526"/>
                  </a:lnTo>
                  <a:lnTo>
                    <a:pt x="89" y="528"/>
                  </a:lnTo>
                  <a:lnTo>
                    <a:pt x="89" y="530"/>
                  </a:lnTo>
                  <a:lnTo>
                    <a:pt x="89" y="532"/>
                  </a:lnTo>
                  <a:lnTo>
                    <a:pt x="87" y="530"/>
                  </a:lnTo>
                  <a:lnTo>
                    <a:pt x="87" y="532"/>
                  </a:lnTo>
                  <a:lnTo>
                    <a:pt x="87" y="534"/>
                  </a:lnTo>
                  <a:lnTo>
                    <a:pt x="85" y="534"/>
                  </a:lnTo>
                  <a:lnTo>
                    <a:pt x="85" y="536"/>
                  </a:lnTo>
                  <a:lnTo>
                    <a:pt x="85" y="538"/>
                  </a:lnTo>
                  <a:lnTo>
                    <a:pt x="83" y="540"/>
                  </a:lnTo>
                  <a:lnTo>
                    <a:pt x="83" y="542"/>
                  </a:lnTo>
                  <a:lnTo>
                    <a:pt x="81" y="542"/>
                  </a:lnTo>
                  <a:lnTo>
                    <a:pt x="81" y="543"/>
                  </a:lnTo>
                  <a:lnTo>
                    <a:pt x="81" y="545"/>
                  </a:lnTo>
                  <a:lnTo>
                    <a:pt x="79" y="545"/>
                  </a:lnTo>
                  <a:lnTo>
                    <a:pt x="79" y="547"/>
                  </a:lnTo>
                  <a:lnTo>
                    <a:pt x="79" y="549"/>
                  </a:lnTo>
                  <a:lnTo>
                    <a:pt x="79" y="551"/>
                  </a:lnTo>
                  <a:lnTo>
                    <a:pt x="77" y="551"/>
                  </a:lnTo>
                  <a:lnTo>
                    <a:pt x="77" y="553"/>
                  </a:lnTo>
                  <a:lnTo>
                    <a:pt x="79" y="553"/>
                  </a:lnTo>
                  <a:lnTo>
                    <a:pt x="79" y="555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59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57"/>
                  </a:lnTo>
                  <a:lnTo>
                    <a:pt x="72" y="557"/>
                  </a:lnTo>
                  <a:lnTo>
                    <a:pt x="72" y="555"/>
                  </a:lnTo>
                  <a:lnTo>
                    <a:pt x="72" y="553"/>
                  </a:lnTo>
                  <a:lnTo>
                    <a:pt x="70" y="553"/>
                  </a:lnTo>
                  <a:lnTo>
                    <a:pt x="68" y="553"/>
                  </a:lnTo>
                  <a:lnTo>
                    <a:pt x="66" y="553"/>
                  </a:lnTo>
                  <a:lnTo>
                    <a:pt x="66" y="551"/>
                  </a:lnTo>
                  <a:lnTo>
                    <a:pt x="64" y="551"/>
                  </a:lnTo>
                  <a:lnTo>
                    <a:pt x="62" y="551"/>
                  </a:lnTo>
                  <a:lnTo>
                    <a:pt x="62" y="549"/>
                  </a:lnTo>
                  <a:lnTo>
                    <a:pt x="60" y="551"/>
                  </a:lnTo>
                  <a:lnTo>
                    <a:pt x="58" y="549"/>
                  </a:lnTo>
                  <a:lnTo>
                    <a:pt x="58" y="551"/>
                  </a:lnTo>
                  <a:lnTo>
                    <a:pt x="56" y="551"/>
                  </a:lnTo>
                  <a:lnTo>
                    <a:pt x="56" y="553"/>
                  </a:lnTo>
                  <a:lnTo>
                    <a:pt x="54" y="553"/>
                  </a:lnTo>
                  <a:lnTo>
                    <a:pt x="54" y="555"/>
                  </a:lnTo>
                  <a:lnTo>
                    <a:pt x="52" y="555"/>
                  </a:lnTo>
                  <a:lnTo>
                    <a:pt x="50" y="555"/>
                  </a:lnTo>
                  <a:lnTo>
                    <a:pt x="50" y="557"/>
                  </a:lnTo>
                  <a:lnTo>
                    <a:pt x="48" y="555"/>
                  </a:lnTo>
                  <a:lnTo>
                    <a:pt x="48" y="557"/>
                  </a:lnTo>
                  <a:lnTo>
                    <a:pt x="47" y="557"/>
                  </a:lnTo>
                  <a:lnTo>
                    <a:pt x="47" y="555"/>
                  </a:lnTo>
                  <a:lnTo>
                    <a:pt x="45" y="557"/>
                  </a:lnTo>
                  <a:lnTo>
                    <a:pt x="45" y="555"/>
                  </a:lnTo>
                  <a:lnTo>
                    <a:pt x="43" y="555"/>
                  </a:lnTo>
                  <a:lnTo>
                    <a:pt x="43" y="553"/>
                  </a:lnTo>
                  <a:lnTo>
                    <a:pt x="43" y="555"/>
                  </a:lnTo>
                  <a:lnTo>
                    <a:pt x="41" y="555"/>
                  </a:lnTo>
                  <a:lnTo>
                    <a:pt x="39" y="553"/>
                  </a:lnTo>
                  <a:lnTo>
                    <a:pt x="39" y="555"/>
                  </a:lnTo>
                  <a:lnTo>
                    <a:pt x="37" y="555"/>
                  </a:lnTo>
                  <a:lnTo>
                    <a:pt x="35" y="555"/>
                  </a:lnTo>
                  <a:lnTo>
                    <a:pt x="35" y="557"/>
                  </a:lnTo>
                  <a:lnTo>
                    <a:pt x="35" y="559"/>
                  </a:lnTo>
                  <a:lnTo>
                    <a:pt x="33" y="559"/>
                  </a:lnTo>
                  <a:lnTo>
                    <a:pt x="31" y="559"/>
                  </a:lnTo>
                  <a:lnTo>
                    <a:pt x="29" y="559"/>
                  </a:lnTo>
                  <a:lnTo>
                    <a:pt x="27" y="559"/>
                  </a:lnTo>
                  <a:lnTo>
                    <a:pt x="29" y="559"/>
                  </a:lnTo>
                  <a:lnTo>
                    <a:pt x="29" y="561"/>
                  </a:lnTo>
                  <a:lnTo>
                    <a:pt x="27" y="561"/>
                  </a:lnTo>
                  <a:lnTo>
                    <a:pt x="25" y="561"/>
                  </a:lnTo>
                  <a:lnTo>
                    <a:pt x="23" y="561"/>
                  </a:lnTo>
                  <a:lnTo>
                    <a:pt x="22" y="561"/>
                  </a:lnTo>
                  <a:lnTo>
                    <a:pt x="20" y="561"/>
                  </a:lnTo>
                  <a:lnTo>
                    <a:pt x="20" y="559"/>
                  </a:lnTo>
                  <a:lnTo>
                    <a:pt x="18" y="559"/>
                  </a:lnTo>
                  <a:lnTo>
                    <a:pt x="18" y="557"/>
                  </a:lnTo>
                  <a:lnTo>
                    <a:pt x="18" y="555"/>
                  </a:lnTo>
                  <a:lnTo>
                    <a:pt x="18" y="557"/>
                  </a:lnTo>
                  <a:lnTo>
                    <a:pt x="16" y="557"/>
                  </a:lnTo>
                  <a:lnTo>
                    <a:pt x="16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6" y="549"/>
                  </a:lnTo>
                  <a:lnTo>
                    <a:pt x="4" y="547"/>
                  </a:lnTo>
                  <a:lnTo>
                    <a:pt x="6" y="547"/>
                  </a:lnTo>
                  <a:lnTo>
                    <a:pt x="6" y="545"/>
                  </a:lnTo>
                  <a:lnTo>
                    <a:pt x="4" y="543"/>
                  </a:lnTo>
                  <a:lnTo>
                    <a:pt x="2" y="543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0" y="542"/>
                  </a:lnTo>
                  <a:lnTo>
                    <a:pt x="2" y="540"/>
                  </a:lnTo>
                  <a:lnTo>
                    <a:pt x="2" y="538"/>
                  </a:lnTo>
                  <a:lnTo>
                    <a:pt x="4" y="536"/>
                  </a:lnTo>
                  <a:lnTo>
                    <a:pt x="4" y="534"/>
                  </a:lnTo>
                  <a:lnTo>
                    <a:pt x="4" y="532"/>
                  </a:lnTo>
                  <a:lnTo>
                    <a:pt x="2" y="532"/>
                  </a:lnTo>
                  <a:lnTo>
                    <a:pt x="2" y="530"/>
                  </a:lnTo>
                  <a:lnTo>
                    <a:pt x="0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2" y="524"/>
                  </a:lnTo>
                  <a:lnTo>
                    <a:pt x="2" y="522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0" y="518"/>
                  </a:lnTo>
                  <a:lnTo>
                    <a:pt x="0" y="517"/>
                  </a:lnTo>
                  <a:lnTo>
                    <a:pt x="2" y="517"/>
                  </a:lnTo>
                  <a:lnTo>
                    <a:pt x="2" y="515"/>
                  </a:lnTo>
                  <a:lnTo>
                    <a:pt x="4" y="515"/>
                  </a:lnTo>
                  <a:lnTo>
                    <a:pt x="4" y="513"/>
                  </a:lnTo>
                  <a:lnTo>
                    <a:pt x="4" y="511"/>
                  </a:lnTo>
                  <a:lnTo>
                    <a:pt x="4" y="509"/>
                  </a:lnTo>
                  <a:lnTo>
                    <a:pt x="4" y="507"/>
                  </a:lnTo>
                  <a:lnTo>
                    <a:pt x="4" y="505"/>
                  </a:lnTo>
                  <a:lnTo>
                    <a:pt x="2" y="505"/>
                  </a:lnTo>
                  <a:lnTo>
                    <a:pt x="4" y="505"/>
                  </a:lnTo>
                  <a:lnTo>
                    <a:pt x="4" y="503"/>
                  </a:lnTo>
                  <a:lnTo>
                    <a:pt x="6" y="503"/>
                  </a:lnTo>
                  <a:lnTo>
                    <a:pt x="6" y="501"/>
                  </a:lnTo>
                  <a:lnTo>
                    <a:pt x="8" y="501"/>
                  </a:lnTo>
                  <a:lnTo>
                    <a:pt x="8" y="499"/>
                  </a:lnTo>
                  <a:lnTo>
                    <a:pt x="8" y="497"/>
                  </a:lnTo>
                  <a:lnTo>
                    <a:pt x="10" y="495"/>
                  </a:lnTo>
                  <a:lnTo>
                    <a:pt x="8" y="495"/>
                  </a:lnTo>
                  <a:lnTo>
                    <a:pt x="8" y="494"/>
                  </a:lnTo>
                  <a:lnTo>
                    <a:pt x="10" y="494"/>
                  </a:lnTo>
                  <a:lnTo>
                    <a:pt x="8" y="494"/>
                  </a:lnTo>
                  <a:lnTo>
                    <a:pt x="10" y="492"/>
                  </a:lnTo>
                  <a:lnTo>
                    <a:pt x="8" y="492"/>
                  </a:lnTo>
                  <a:lnTo>
                    <a:pt x="8" y="490"/>
                  </a:lnTo>
                  <a:lnTo>
                    <a:pt x="10" y="490"/>
                  </a:lnTo>
                  <a:lnTo>
                    <a:pt x="8" y="488"/>
                  </a:lnTo>
                  <a:lnTo>
                    <a:pt x="10" y="488"/>
                  </a:lnTo>
                  <a:lnTo>
                    <a:pt x="10" y="486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10" y="482"/>
                  </a:lnTo>
                  <a:lnTo>
                    <a:pt x="12" y="482"/>
                  </a:lnTo>
                  <a:lnTo>
                    <a:pt x="14" y="482"/>
                  </a:lnTo>
                  <a:lnTo>
                    <a:pt x="16" y="482"/>
                  </a:lnTo>
                  <a:lnTo>
                    <a:pt x="16" y="484"/>
                  </a:lnTo>
                  <a:lnTo>
                    <a:pt x="16" y="482"/>
                  </a:lnTo>
                  <a:lnTo>
                    <a:pt x="18" y="482"/>
                  </a:lnTo>
                  <a:lnTo>
                    <a:pt x="18" y="480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8" y="478"/>
                  </a:lnTo>
                  <a:lnTo>
                    <a:pt x="20" y="478"/>
                  </a:lnTo>
                  <a:lnTo>
                    <a:pt x="18" y="478"/>
                  </a:lnTo>
                  <a:lnTo>
                    <a:pt x="18" y="476"/>
                  </a:lnTo>
                  <a:lnTo>
                    <a:pt x="16" y="476"/>
                  </a:lnTo>
                  <a:lnTo>
                    <a:pt x="16" y="474"/>
                  </a:lnTo>
                  <a:lnTo>
                    <a:pt x="14" y="474"/>
                  </a:lnTo>
                  <a:lnTo>
                    <a:pt x="14" y="472"/>
                  </a:lnTo>
                  <a:lnTo>
                    <a:pt x="14" y="470"/>
                  </a:lnTo>
                  <a:lnTo>
                    <a:pt x="12" y="470"/>
                  </a:lnTo>
                  <a:lnTo>
                    <a:pt x="12" y="469"/>
                  </a:lnTo>
                  <a:lnTo>
                    <a:pt x="12" y="467"/>
                  </a:lnTo>
                  <a:lnTo>
                    <a:pt x="10" y="467"/>
                  </a:lnTo>
                  <a:lnTo>
                    <a:pt x="10" y="465"/>
                  </a:lnTo>
                  <a:lnTo>
                    <a:pt x="8" y="465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6" y="461"/>
                  </a:lnTo>
                  <a:lnTo>
                    <a:pt x="6" y="459"/>
                  </a:lnTo>
                  <a:lnTo>
                    <a:pt x="6" y="461"/>
                  </a:lnTo>
                  <a:lnTo>
                    <a:pt x="4" y="461"/>
                  </a:lnTo>
                  <a:lnTo>
                    <a:pt x="4" y="459"/>
                  </a:lnTo>
                  <a:lnTo>
                    <a:pt x="4" y="457"/>
                  </a:lnTo>
                  <a:lnTo>
                    <a:pt x="4" y="455"/>
                  </a:lnTo>
                  <a:lnTo>
                    <a:pt x="6" y="457"/>
                  </a:lnTo>
                  <a:lnTo>
                    <a:pt x="8" y="457"/>
                  </a:lnTo>
                  <a:lnTo>
                    <a:pt x="10" y="457"/>
                  </a:lnTo>
                  <a:lnTo>
                    <a:pt x="12" y="457"/>
                  </a:lnTo>
                  <a:lnTo>
                    <a:pt x="14" y="457"/>
                  </a:lnTo>
                  <a:lnTo>
                    <a:pt x="16" y="457"/>
                  </a:lnTo>
                  <a:lnTo>
                    <a:pt x="16" y="455"/>
                  </a:lnTo>
                  <a:lnTo>
                    <a:pt x="18" y="455"/>
                  </a:lnTo>
                  <a:lnTo>
                    <a:pt x="18" y="453"/>
                  </a:lnTo>
                  <a:lnTo>
                    <a:pt x="20" y="453"/>
                  </a:lnTo>
                  <a:lnTo>
                    <a:pt x="22" y="453"/>
                  </a:lnTo>
                  <a:lnTo>
                    <a:pt x="23" y="453"/>
                  </a:lnTo>
                  <a:lnTo>
                    <a:pt x="25" y="451"/>
                  </a:lnTo>
                  <a:lnTo>
                    <a:pt x="25" y="449"/>
                  </a:lnTo>
                  <a:lnTo>
                    <a:pt x="27" y="449"/>
                  </a:lnTo>
                  <a:lnTo>
                    <a:pt x="29" y="449"/>
                  </a:lnTo>
                  <a:lnTo>
                    <a:pt x="31" y="449"/>
                  </a:lnTo>
                  <a:lnTo>
                    <a:pt x="33" y="449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7" y="447"/>
                  </a:lnTo>
                  <a:lnTo>
                    <a:pt x="39" y="447"/>
                  </a:lnTo>
                  <a:lnTo>
                    <a:pt x="39" y="449"/>
                  </a:lnTo>
                  <a:lnTo>
                    <a:pt x="41" y="449"/>
                  </a:lnTo>
                  <a:lnTo>
                    <a:pt x="43" y="449"/>
                  </a:lnTo>
                  <a:lnTo>
                    <a:pt x="43" y="447"/>
                  </a:lnTo>
                  <a:lnTo>
                    <a:pt x="43" y="446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3" y="440"/>
                  </a:lnTo>
                  <a:lnTo>
                    <a:pt x="41" y="440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37" y="438"/>
                  </a:lnTo>
                  <a:lnTo>
                    <a:pt x="37" y="436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7" y="428"/>
                  </a:lnTo>
                  <a:lnTo>
                    <a:pt x="39" y="428"/>
                  </a:lnTo>
                  <a:lnTo>
                    <a:pt x="39" y="430"/>
                  </a:lnTo>
                  <a:lnTo>
                    <a:pt x="41" y="430"/>
                  </a:lnTo>
                  <a:lnTo>
                    <a:pt x="41" y="432"/>
                  </a:lnTo>
                  <a:lnTo>
                    <a:pt x="41" y="430"/>
                  </a:lnTo>
                  <a:lnTo>
                    <a:pt x="43" y="430"/>
                  </a:lnTo>
                  <a:lnTo>
                    <a:pt x="43" y="432"/>
                  </a:lnTo>
                  <a:lnTo>
                    <a:pt x="45" y="432"/>
                  </a:lnTo>
                  <a:lnTo>
                    <a:pt x="45" y="434"/>
                  </a:lnTo>
                  <a:lnTo>
                    <a:pt x="47" y="434"/>
                  </a:lnTo>
                  <a:lnTo>
                    <a:pt x="47" y="432"/>
                  </a:lnTo>
                  <a:lnTo>
                    <a:pt x="48" y="432"/>
                  </a:lnTo>
                  <a:lnTo>
                    <a:pt x="48" y="430"/>
                  </a:lnTo>
                  <a:lnTo>
                    <a:pt x="50" y="430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8" y="426"/>
                  </a:lnTo>
                  <a:lnTo>
                    <a:pt x="60" y="426"/>
                  </a:lnTo>
                  <a:lnTo>
                    <a:pt x="62" y="426"/>
                  </a:lnTo>
                  <a:lnTo>
                    <a:pt x="64" y="426"/>
                  </a:lnTo>
                  <a:lnTo>
                    <a:pt x="64" y="428"/>
                  </a:lnTo>
                  <a:lnTo>
                    <a:pt x="66" y="428"/>
                  </a:lnTo>
                  <a:lnTo>
                    <a:pt x="68" y="428"/>
                  </a:lnTo>
                  <a:lnTo>
                    <a:pt x="70" y="428"/>
                  </a:lnTo>
                  <a:lnTo>
                    <a:pt x="72" y="428"/>
                  </a:lnTo>
                  <a:lnTo>
                    <a:pt x="72" y="426"/>
                  </a:lnTo>
                  <a:lnTo>
                    <a:pt x="72" y="424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19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7"/>
                  </a:lnTo>
                  <a:lnTo>
                    <a:pt x="75" y="417"/>
                  </a:lnTo>
                  <a:lnTo>
                    <a:pt x="75" y="419"/>
                  </a:lnTo>
                  <a:lnTo>
                    <a:pt x="77" y="421"/>
                  </a:lnTo>
                  <a:lnTo>
                    <a:pt x="77" y="422"/>
                  </a:lnTo>
                  <a:lnTo>
                    <a:pt x="79" y="422"/>
                  </a:lnTo>
                  <a:lnTo>
                    <a:pt x="79" y="424"/>
                  </a:lnTo>
                  <a:lnTo>
                    <a:pt x="81" y="424"/>
                  </a:lnTo>
                  <a:lnTo>
                    <a:pt x="81" y="426"/>
                  </a:lnTo>
                  <a:lnTo>
                    <a:pt x="81" y="428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5" y="428"/>
                  </a:lnTo>
                  <a:lnTo>
                    <a:pt x="87" y="430"/>
                  </a:lnTo>
                  <a:lnTo>
                    <a:pt x="89" y="430"/>
                  </a:lnTo>
                  <a:lnTo>
                    <a:pt x="89" y="432"/>
                  </a:lnTo>
                  <a:lnTo>
                    <a:pt x="91" y="432"/>
                  </a:lnTo>
                  <a:lnTo>
                    <a:pt x="93" y="434"/>
                  </a:lnTo>
                  <a:lnTo>
                    <a:pt x="95" y="434"/>
                  </a:lnTo>
                  <a:lnTo>
                    <a:pt x="95" y="436"/>
                  </a:lnTo>
                  <a:lnTo>
                    <a:pt x="97" y="436"/>
                  </a:lnTo>
                  <a:lnTo>
                    <a:pt x="98" y="436"/>
                  </a:lnTo>
                  <a:lnTo>
                    <a:pt x="100" y="436"/>
                  </a:lnTo>
                  <a:lnTo>
                    <a:pt x="100" y="434"/>
                  </a:lnTo>
                  <a:lnTo>
                    <a:pt x="102" y="434"/>
                  </a:lnTo>
                  <a:lnTo>
                    <a:pt x="104" y="434"/>
                  </a:lnTo>
                  <a:lnTo>
                    <a:pt x="104" y="436"/>
                  </a:lnTo>
                  <a:lnTo>
                    <a:pt x="106" y="436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8" y="430"/>
                  </a:lnTo>
                  <a:lnTo>
                    <a:pt x="110" y="430"/>
                  </a:lnTo>
                  <a:lnTo>
                    <a:pt x="110" y="432"/>
                  </a:lnTo>
                  <a:lnTo>
                    <a:pt x="112" y="432"/>
                  </a:lnTo>
                  <a:lnTo>
                    <a:pt x="114" y="432"/>
                  </a:lnTo>
                  <a:lnTo>
                    <a:pt x="116" y="432"/>
                  </a:lnTo>
                  <a:lnTo>
                    <a:pt x="116" y="434"/>
                  </a:lnTo>
                  <a:lnTo>
                    <a:pt x="118" y="434"/>
                  </a:lnTo>
                  <a:lnTo>
                    <a:pt x="116" y="436"/>
                  </a:lnTo>
                  <a:lnTo>
                    <a:pt x="118" y="436"/>
                  </a:lnTo>
                  <a:lnTo>
                    <a:pt x="118" y="434"/>
                  </a:lnTo>
                  <a:lnTo>
                    <a:pt x="120" y="434"/>
                  </a:lnTo>
                  <a:lnTo>
                    <a:pt x="121" y="434"/>
                  </a:lnTo>
                  <a:lnTo>
                    <a:pt x="121" y="432"/>
                  </a:lnTo>
                  <a:lnTo>
                    <a:pt x="121" y="430"/>
                  </a:lnTo>
                  <a:lnTo>
                    <a:pt x="123" y="430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5" y="426"/>
                  </a:lnTo>
                  <a:lnTo>
                    <a:pt x="125" y="424"/>
                  </a:lnTo>
                  <a:lnTo>
                    <a:pt x="125" y="422"/>
                  </a:lnTo>
                  <a:lnTo>
                    <a:pt x="123" y="422"/>
                  </a:lnTo>
                  <a:lnTo>
                    <a:pt x="123" y="421"/>
                  </a:lnTo>
                  <a:lnTo>
                    <a:pt x="123" y="419"/>
                  </a:lnTo>
                  <a:lnTo>
                    <a:pt x="123" y="417"/>
                  </a:lnTo>
                  <a:lnTo>
                    <a:pt x="125" y="417"/>
                  </a:lnTo>
                  <a:lnTo>
                    <a:pt x="123" y="417"/>
                  </a:lnTo>
                  <a:lnTo>
                    <a:pt x="121" y="417"/>
                  </a:lnTo>
                  <a:lnTo>
                    <a:pt x="121" y="415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3"/>
                  </a:lnTo>
                  <a:lnTo>
                    <a:pt x="123" y="411"/>
                  </a:lnTo>
                  <a:lnTo>
                    <a:pt x="123" y="409"/>
                  </a:lnTo>
                  <a:lnTo>
                    <a:pt x="123" y="407"/>
                  </a:lnTo>
                  <a:lnTo>
                    <a:pt x="123" y="405"/>
                  </a:lnTo>
                  <a:lnTo>
                    <a:pt x="125" y="405"/>
                  </a:lnTo>
                  <a:lnTo>
                    <a:pt x="125" y="403"/>
                  </a:lnTo>
                  <a:lnTo>
                    <a:pt x="125" y="401"/>
                  </a:lnTo>
                  <a:lnTo>
                    <a:pt x="123" y="399"/>
                  </a:lnTo>
                  <a:lnTo>
                    <a:pt x="125" y="399"/>
                  </a:lnTo>
                  <a:lnTo>
                    <a:pt x="125" y="397"/>
                  </a:lnTo>
                  <a:lnTo>
                    <a:pt x="125" y="396"/>
                  </a:lnTo>
                  <a:lnTo>
                    <a:pt x="125" y="394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7" y="390"/>
                  </a:lnTo>
                  <a:lnTo>
                    <a:pt x="127" y="388"/>
                  </a:lnTo>
                  <a:lnTo>
                    <a:pt x="125" y="388"/>
                  </a:lnTo>
                  <a:lnTo>
                    <a:pt x="125" y="386"/>
                  </a:lnTo>
                  <a:lnTo>
                    <a:pt x="123" y="386"/>
                  </a:lnTo>
                  <a:lnTo>
                    <a:pt x="123" y="384"/>
                  </a:lnTo>
                  <a:lnTo>
                    <a:pt x="125" y="384"/>
                  </a:lnTo>
                  <a:lnTo>
                    <a:pt x="127" y="384"/>
                  </a:lnTo>
                  <a:lnTo>
                    <a:pt x="129" y="384"/>
                  </a:lnTo>
                  <a:lnTo>
                    <a:pt x="129" y="382"/>
                  </a:lnTo>
                  <a:lnTo>
                    <a:pt x="131" y="382"/>
                  </a:lnTo>
                  <a:lnTo>
                    <a:pt x="131" y="384"/>
                  </a:lnTo>
                  <a:lnTo>
                    <a:pt x="133" y="384"/>
                  </a:lnTo>
                  <a:lnTo>
                    <a:pt x="135" y="384"/>
                  </a:lnTo>
                  <a:lnTo>
                    <a:pt x="137" y="384"/>
                  </a:lnTo>
                  <a:lnTo>
                    <a:pt x="139" y="384"/>
                  </a:lnTo>
                  <a:lnTo>
                    <a:pt x="139" y="382"/>
                  </a:lnTo>
                  <a:lnTo>
                    <a:pt x="141" y="382"/>
                  </a:lnTo>
                  <a:lnTo>
                    <a:pt x="141" y="380"/>
                  </a:lnTo>
                  <a:lnTo>
                    <a:pt x="143" y="380"/>
                  </a:lnTo>
                  <a:lnTo>
                    <a:pt x="143" y="378"/>
                  </a:lnTo>
                  <a:lnTo>
                    <a:pt x="143" y="376"/>
                  </a:lnTo>
                  <a:lnTo>
                    <a:pt x="143" y="374"/>
                  </a:lnTo>
                  <a:lnTo>
                    <a:pt x="141" y="374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7"/>
                  </a:lnTo>
                  <a:lnTo>
                    <a:pt x="139" y="365"/>
                  </a:lnTo>
                  <a:lnTo>
                    <a:pt x="137" y="365"/>
                  </a:lnTo>
                  <a:lnTo>
                    <a:pt x="137" y="363"/>
                  </a:lnTo>
                  <a:lnTo>
                    <a:pt x="137" y="361"/>
                  </a:lnTo>
                  <a:lnTo>
                    <a:pt x="137" y="359"/>
                  </a:lnTo>
                  <a:lnTo>
                    <a:pt x="137" y="357"/>
                  </a:lnTo>
                  <a:lnTo>
                    <a:pt x="137" y="355"/>
                  </a:lnTo>
                  <a:lnTo>
                    <a:pt x="137" y="353"/>
                  </a:lnTo>
                  <a:lnTo>
                    <a:pt x="135" y="353"/>
                  </a:lnTo>
                  <a:lnTo>
                    <a:pt x="135" y="351"/>
                  </a:lnTo>
                  <a:lnTo>
                    <a:pt x="135" y="349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37" y="346"/>
                  </a:lnTo>
                  <a:lnTo>
                    <a:pt x="137" y="344"/>
                  </a:lnTo>
                  <a:lnTo>
                    <a:pt x="135" y="344"/>
                  </a:lnTo>
                  <a:lnTo>
                    <a:pt x="135" y="342"/>
                  </a:lnTo>
                  <a:lnTo>
                    <a:pt x="137" y="342"/>
                  </a:lnTo>
                  <a:lnTo>
                    <a:pt x="137" y="340"/>
                  </a:lnTo>
                  <a:lnTo>
                    <a:pt x="137" y="338"/>
                  </a:lnTo>
                  <a:lnTo>
                    <a:pt x="137" y="340"/>
                  </a:lnTo>
                  <a:lnTo>
                    <a:pt x="139" y="340"/>
                  </a:lnTo>
                  <a:lnTo>
                    <a:pt x="139" y="342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2"/>
                  </a:lnTo>
                  <a:lnTo>
                    <a:pt x="143" y="342"/>
                  </a:lnTo>
                  <a:lnTo>
                    <a:pt x="143" y="344"/>
                  </a:lnTo>
                  <a:lnTo>
                    <a:pt x="145" y="344"/>
                  </a:lnTo>
                  <a:lnTo>
                    <a:pt x="145" y="346"/>
                  </a:lnTo>
                  <a:lnTo>
                    <a:pt x="146" y="346"/>
                  </a:lnTo>
                  <a:lnTo>
                    <a:pt x="148" y="346"/>
                  </a:lnTo>
                  <a:lnTo>
                    <a:pt x="150" y="346"/>
                  </a:lnTo>
                  <a:lnTo>
                    <a:pt x="150" y="348"/>
                  </a:lnTo>
                  <a:lnTo>
                    <a:pt x="150" y="349"/>
                  </a:lnTo>
                  <a:lnTo>
                    <a:pt x="152" y="349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4" y="346"/>
                  </a:lnTo>
                  <a:lnTo>
                    <a:pt x="156" y="346"/>
                  </a:lnTo>
                  <a:lnTo>
                    <a:pt x="156" y="348"/>
                  </a:lnTo>
                  <a:lnTo>
                    <a:pt x="158" y="348"/>
                  </a:lnTo>
                  <a:lnTo>
                    <a:pt x="158" y="346"/>
                  </a:lnTo>
                  <a:lnTo>
                    <a:pt x="158" y="344"/>
                  </a:lnTo>
                  <a:lnTo>
                    <a:pt x="160" y="344"/>
                  </a:lnTo>
                  <a:lnTo>
                    <a:pt x="162" y="344"/>
                  </a:lnTo>
                  <a:lnTo>
                    <a:pt x="162" y="342"/>
                  </a:lnTo>
                  <a:lnTo>
                    <a:pt x="164" y="342"/>
                  </a:lnTo>
                  <a:lnTo>
                    <a:pt x="164" y="340"/>
                  </a:lnTo>
                  <a:lnTo>
                    <a:pt x="162" y="340"/>
                  </a:lnTo>
                  <a:lnTo>
                    <a:pt x="162" y="338"/>
                  </a:lnTo>
                  <a:lnTo>
                    <a:pt x="162" y="336"/>
                  </a:lnTo>
                  <a:lnTo>
                    <a:pt x="164" y="336"/>
                  </a:lnTo>
                  <a:lnTo>
                    <a:pt x="164" y="334"/>
                  </a:lnTo>
                  <a:lnTo>
                    <a:pt x="164" y="332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28"/>
                  </a:lnTo>
                  <a:lnTo>
                    <a:pt x="168" y="328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1" y="330"/>
                  </a:lnTo>
                  <a:lnTo>
                    <a:pt x="173" y="330"/>
                  </a:lnTo>
                  <a:lnTo>
                    <a:pt x="175" y="330"/>
                  </a:lnTo>
                  <a:lnTo>
                    <a:pt x="177" y="330"/>
                  </a:lnTo>
                  <a:lnTo>
                    <a:pt x="177" y="328"/>
                  </a:lnTo>
                  <a:lnTo>
                    <a:pt x="177" y="326"/>
                  </a:lnTo>
                  <a:lnTo>
                    <a:pt x="179" y="326"/>
                  </a:lnTo>
                  <a:lnTo>
                    <a:pt x="179" y="325"/>
                  </a:lnTo>
                  <a:lnTo>
                    <a:pt x="179" y="323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7" y="317"/>
                  </a:lnTo>
                  <a:lnTo>
                    <a:pt x="175" y="317"/>
                  </a:lnTo>
                  <a:lnTo>
                    <a:pt x="175" y="315"/>
                  </a:lnTo>
                  <a:lnTo>
                    <a:pt x="175" y="313"/>
                  </a:lnTo>
                  <a:lnTo>
                    <a:pt x="175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9" y="313"/>
                  </a:lnTo>
                  <a:lnTo>
                    <a:pt x="181" y="313"/>
                  </a:lnTo>
                  <a:lnTo>
                    <a:pt x="181" y="311"/>
                  </a:lnTo>
                  <a:lnTo>
                    <a:pt x="183" y="311"/>
                  </a:lnTo>
                  <a:lnTo>
                    <a:pt x="183" y="309"/>
                  </a:lnTo>
                  <a:lnTo>
                    <a:pt x="185" y="309"/>
                  </a:lnTo>
                  <a:lnTo>
                    <a:pt x="187" y="311"/>
                  </a:lnTo>
                  <a:lnTo>
                    <a:pt x="189" y="311"/>
                  </a:lnTo>
                  <a:lnTo>
                    <a:pt x="191" y="311"/>
                  </a:lnTo>
                  <a:lnTo>
                    <a:pt x="191" y="313"/>
                  </a:lnTo>
                  <a:lnTo>
                    <a:pt x="193" y="313"/>
                  </a:lnTo>
                  <a:lnTo>
                    <a:pt x="191" y="313"/>
                  </a:lnTo>
                  <a:lnTo>
                    <a:pt x="191" y="315"/>
                  </a:lnTo>
                  <a:lnTo>
                    <a:pt x="193" y="315"/>
                  </a:lnTo>
                  <a:lnTo>
                    <a:pt x="193" y="317"/>
                  </a:lnTo>
                  <a:lnTo>
                    <a:pt x="194" y="317"/>
                  </a:lnTo>
                  <a:lnTo>
                    <a:pt x="194" y="315"/>
                  </a:lnTo>
                  <a:lnTo>
                    <a:pt x="193" y="315"/>
                  </a:lnTo>
                  <a:lnTo>
                    <a:pt x="194" y="315"/>
                  </a:lnTo>
                  <a:lnTo>
                    <a:pt x="194" y="313"/>
                  </a:lnTo>
                  <a:lnTo>
                    <a:pt x="194" y="311"/>
                  </a:lnTo>
                  <a:lnTo>
                    <a:pt x="193" y="311"/>
                  </a:lnTo>
                  <a:lnTo>
                    <a:pt x="194" y="311"/>
                  </a:lnTo>
                  <a:lnTo>
                    <a:pt x="194" y="309"/>
                  </a:lnTo>
                  <a:lnTo>
                    <a:pt x="194" y="307"/>
                  </a:lnTo>
                  <a:lnTo>
                    <a:pt x="196" y="307"/>
                  </a:lnTo>
                  <a:lnTo>
                    <a:pt x="194" y="305"/>
                  </a:lnTo>
                  <a:lnTo>
                    <a:pt x="193" y="305"/>
                  </a:lnTo>
                  <a:lnTo>
                    <a:pt x="193" y="303"/>
                  </a:lnTo>
                  <a:lnTo>
                    <a:pt x="193" y="301"/>
                  </a:lnTo>
                  <a:lnTo>
                    <a:pt x="191" y="301"/>
                  </a:lnTo>
                  <a:lnTo>
                    <a:pt x="191" y="303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91" y="301"/>
                  </a:lnTo>
                  <a:lnTo>
                    <a:pt x="191" y="300"/>
                  </a:lnTo>
                  <a:lnTo>
                    <a:pt x="191" y="298"/>
                  </a:lnTo>
                  <a:lnTo>
                    <a:pt x="193" y="298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4"/>
                  </a:lnTo>
                  <a:lnTo>
                    <a:pt x="196" y="294"/>
                  </a:lnTo>
                  <a:lnTo>
                    <a:pt x="194" y="294"/>
                  </a:lnTo>
                  <a:lnTo>
                    <a:pt x="193" y="294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3" y="292"/>
                  </a:lnTo>
                  <a:lnTo>
                    <a:pt x="191" y="292"/>
                  </a:lnTo>
                  <a:lnTo>
                    <a:pt x="191" y="290"/>
                  </a:lnTo>
                  <a:lnTo>
                    <a:pt x="189" y="290"/>
                  </a:lnTo>
                  <a:lnTo>
                    <a:pt x="187" y="290"/>
                  </a:lnTo>
                  <a:lnTo>
                    <a:pt x="189" y="290"/>
                  </a:lnTo>
                  <a:lnTo>
                    <a:pt x="189" y="288"/>
                  </a:lnTo>
                  <a:lnTo>
                    <a:pt x="189" y="286"/>
                  </a:lnTo>
                  <a:lnTo>
                    <a:pt x="189" y="284"/>
                  </a:lnTo>
                  <a:lnTo>
                    <a:pt x="189" y="282"/>
                  </a:lnTo>
                  <a:lnTo>
                    <a:pt x="189" y="280"/>
                  </a:lnTo>
                  <a:lnTo>
                    <a:pt x="191" y="280"/>
                  </a:lnTo>
                  <a:lnTo>
                    <a:pt x="191" y="278"/>
                  </a:lnTo>
                  <a:lnTo>
                    <a:pt x="189" y="278"/>
                  </a:lnTo>
                  <a:lnTo>
                    <a:pt x="189" y="277"/>
                  </a:lnTo>
                  <a:lnTo>
                    <a:pt x="187" y="277"/>
                  </a:lnTo>
                  <a:lnTo>
                    <a:pt x="187" y="275"/>
                  </a:lnTo>
                  <a:lnTo>
                    <a:pt x="187" y="277"/>
                  </a:lnTo>
                  <a:lnTo>
                    <a:pt x="185" y="277"/>
                  </a:lnTo>
                  <a:lnTo>
                    <a:pt x="185" y="275"/>
                  </a:lnTo>
                  <a:lnTo>
                    <a:pt x="185" y="273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81" y="263"/>
                  </a:lnTo>
                  <a:lnTo>
                    <a:pt x="181" y="261"/>
                  </a:lnTo>
                  <a:lnTo>
                    <a:pt x="183" y="261"/>
                  </a:lnTo>
                  <a:lnTo>
                    <a:pt x="183" y="259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5" y="255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3" y="248"/>
                  </a:lnTo>
                  <a:lnTo>
                    <a:pt x="181" y="248"/>
                  </a:lnTo>
                  <a:lnTo>
                    <a:pt x="179" y="248"/>
                  </a:lnTo>
                  <a:lnTo>
                    <a:pt x="179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1" y="244"/>
                  </a:lnTo>
                  <a:lnTo>
                    <a:pt x="170" y="244"/>
                  </a:lnTo>
                  <a:lnTo>
                    <a:pt x="170" y="242"/>
                  </a:lnTo>
                  <a:lnTo>
                    <a:pt x="168" y="242"/>
                  </a:lnTo>
                  <a:lnTo>
                    <a:pt x="168" y="240"/>
                  </a:lnTo>
                  <a:lnTo>
                    <a:pt x="170" y="240"/>
                  </a:lnTo>
                  <a:lnTo>
                    <a:pt x="168" y="240"/>
                  </a:lnTo>
                  <a:lnTo>
                    <a:pt x="168" y="238"/>
                  </a:lnTo>
                  <a:lnTo>
                    <a:pt x="170" y="238"/>
                  </a:lnTo>
                  <a:lnTo>
                    <a:pt x="170" y="236"/>
                  </a:lnTo>
                  <a:lnTo>
                    <a:pt x="170" y="234"/>
                  </a:lnTo>
                  <a:lnTo>
                    <a:pt x="170" y="232"/>
                  </a:lnTo>
                  <a:lnTo>
                    <a:pt x="170" y="230"/>
                  </a:lnTo>
                  <a:lnTo>
                    <a:pt x="168" y="230"/>
                  </a:lnTo>
                  <a:lnTo>
                    <a:pt x="168" y="229"/>
                  </a:lnTo>
                  <a:lnTo>
                    <a:pt x="166" y="229"/>
                  </a:lnTo>
                  <a:lnTo>
                    <a:pt x="164" y="229"/>
                  </a:lnTo>
                  <a:lnTo>
                    <a:pt x="164" y="227"/>
                  </a:lnTo>
                  <a:lnTo>
                    <a:pt x="162" y="227"/>
                  </a:lnTo>
                  <a:lnTo>
                    <a:pt x="162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6" y="223"/>
                  </a:lnTo>
                  <a:lnTo>
                    <a:pt x="166" y="221"/>
                  </a:lnTo>
                  <a:lnTo>
                    <a:pt x="164" y="221"/>
                  </a:lnTo>
                  <a:lnTo>
                    <a:pt x="166" y="221"/>
                  </a:lnTo>
                  <a:lnTo>
                    <a:pt x="166" y="219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7"/>
                  </a:lnTo>
                  <a:lnTo>
                    <a:pt x="164" y="217"/>
                  </a:lnTo>
                  <a:lnTo>
                    <a:pt x="164" y="215"/>
                  </a:lnTo>
                  <a:lnTo>
                    <a:pt x="164" y="217"/>
                  </a:lnTo>
                  <a:lnTo>
                    <a:pt x="162" y="217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3"/>
                  </a:lnTo>
                  <a:lnTo>
                    <a:pt x="160" y="211"/>
                  </a:lnTo>
                  <a:lnTo>
                    <a:pt x="158" y="211"/>
                  </a:lnTo>
                  <a:lnTo>
                    <a:pt x="158" y="209"/>
                  </a:lnTo>
                  <a:lnTo>
                    <a:pt x="160" y="209"/>
                  </a:lnTo>
                  <a:lnTo>
                    <a:pt x="158" y="209"/>
                  </a:lnTo>
                  <a:lnTo>
                    <a:pt x="158" y="207"/>
                  </a:lnTo>
                  <a:lnTo>
                    <a:pt x="158" y="205"/>
                  </a:lnTo>
                  <a:lnTo>
                    <a:pt x="158" y="204"/>
                  </a:lnTo>
                  <a:lnTo>
                    <a:pt x="160" y="204"/>
                  </a:lnTo>
                  <a:lnTo>
                    <a:pt x="160" y="202"/>
                  </a:lnTo>
                  <a:lnTo>
                    <a:pt x="160" y="204"/>
                  </a:lnTo>
                  <a:lnTo>
                    <a:pt x="162" y="204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4" y="200"/>
                  </a:lnTo>
                  <a:lnTo>
                    <a:pt x="164" y="198"/>
                  </a:lnTo>
                  <a:lnTo>
                    <a:pt x="166" y="198"/>
                  </a:lnTo>
                  <a:lnTo>
                    <a:pt x="166" y="196"/>
                  </a:lnTo>
                  <a:lnTo>
                    <a:pt x="164" y="196"/>
                  </a:lnTo>
                  <a:lnTo>
                    <a:pt x="162" y="196"/>
                  </a:lnTo>
                  <a:lnTo>
                    <a:pt x="162" y="198"/>
                  </a:lnTo>
                  <a:lnTo>
                    <a:pt x="160" y="196"/>
                  </a:lnTo>
                  <a:lnTo>
                    <a:pt x="162" y="196"/>
                  </a:lnTo>
                  <a:lnTo>
                    <a:pt x="162" y="194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4" y="190"/>
                  </a:lnTo>
                  <a:lnTo>
                    <a:pt x="162" y="190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60" y="186"/>
                  </a:lnTo>
                  <a:lnTo>
                    <a:pt x="160" y="184"/>
                  </a:lnTo>
                  <a:lnTo>
                    <a:pt x="158" y="184"/>
                  </a:lnTo>
                  <a:lnTo>
                    <a:pt x="158" y="182"/>
                  </a:lnTo>
                  <a:lnTo>
                    <a:pt x="158" y="181"/>
                  </a:lnTo>
                  <a:lnTo>
                    <a:pt x="158" y="179"/>
                  </a:lnTo>
                  <a:lnTo>
                    <a:pt x="158" y="177"/>
                  </a:lnTo>
                  <a:lnTo>
                    <a:pt x="158" y="175"/>
                  </a:lnTo>
                  <a:lnTo>
                    <a:pt x="156" y="175"/>
                  </a:lnTo>
                  <a:lnTo>
                    <a:pt x="156" y="173"/>
                  </a:lnTo>
                  <a:lnTo>
                    <a:pt x="156" y="171"/>
                  </a:lnTo>
                  <a:lnTo>
                    <a:pt x="158" y="171"/>
                  </a:lnTo>
                  <a:lnTo>
                    <a:pt x="156" y="171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4" y="165"/>
                  </a:lnTo>
                  <a:lnTo>
                    <a:pt x="154" y="163"/>
                  </a:lnTo>
                  <a:lnTo>
                    <a:pt x="154" y="161"/>
                  </a:lnTo>
                  <a:lnTo>
                    <a:pt x="154" y="159"/>
                  </a:lnTo>
                  <a:lnTo>
                    <a:pt x="156" y="159"/>
                  </a:lnTo>
                  <a:lnTo>
                    <a:pt x="156" y="157"/>
                  </a:lnTo>
                  <a:lnTo>
                    <a:pt x="156" y="156"/>
                  </a:lnTo>
                  <a:lnTo>
                    <a:pt x="156" y="157"/>
                  </a:lnTo>
                  <a:lnTo>
                    <a:pt x="158" y="157"/>
                  </a:lnTo>
                  <a:lnTo>
                    <a:pt x="158" y="156"/>
                  </a:lnTo>
                  <a:lnTo>
                    <a:pt x="160" y="156"/>
                  </a:lnTo>
                  <a:lnTo>
                    <a:pt x="158" y="154"/>
                  </a:lnTo>
                  <a:lnTo>
                    <a:pt x="160" y="154"/>
                  </a:lnTo>
                  <a:lnTo>
                    <a:pt x="160" y="152"/>
                  </a:lnTo>
                  <a:lnTo>
                    <a:pt x="160" y="150"/>
                  </a:lnTo>
                  <a:lnTo>
                    <a:pt x="162" y="150"/>
                  </a:lnTo>
                  <a:lnTo>
                    <a:pt x="164" y="148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68" y="146"/>
                  </a:lnTo>
                  <a:lnTo>
                    <a:pt x="166" y="146"/>
                  </a:lnTo>
                  <a:lnTo>
                    <a:pt x="168" y="146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0"/>
                  </a:lnTo>
                  <a:lnTo>
                    <a:pt x="170" y="140"/>
                  </a:lnTo>
                  <a:lnTo>
                    <a:pt x="171" y="140"/>
                  </a:lnTo>
                  <a:lnTo>
                    <a:pt x="171" y="138"/>
                  </a:lnTo>
                  <a:lnTo>
                    <a:pt x="171" y="136"/>
                  </a:lnTo>
                  <a:lnTo>
                    <a:pt x="170" y="136"/>
                  </a:lnTo>
                  <a:lnTo>
                    <a:pt x="170" y="134"/>
                  </a:lnTo>
                  <a:lnTo>
                    <a:pt x="171" y="134"/>
                  </a:lnTo>
                  <a:lnTo>
                    <a:pt x="171" y="136"/>
                  </a:lnTo>
                  <a:lnTo>
                    <a:pt x="173" y="136"/>
                  </a:lnTo>
                  <a:lnTo>
                    <a:pt x="175" y="136"/>
                  </a:lnTo>
                  <a:lnTo>
                    <a:pt x="175" y="134"/>
                  </a:lnTo>
                  <a:lnTo>
                    <a:pt x="177" y="134"/>
                  </a:lnTo>
                  <a:lnTo>
                    <a:pt x="177" y="136"/>
                  </a:lnTo>
                  <a:lnTo>
                    <a:pt x="179" y="136"/>
                  </a:lnTo>
                  <a:lnTo>
                    <a:pt x="181" y="136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5" y="138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7" y="134"/>
                  </a:lnTo>
                  <a:lnTo>
                    <a:pt x="189" y="134"/>
                  </a:lnTo>
                  <a:lnTo>
                    <a:pt x="191" y="134"/>
                  </a:lnTo>
                  <a:lnTo>
                    <a:pt x="193" y="134"/>
                  </a:lnTo>
                  <a:lnTo>
                    <a:pt x="194" y="134"/>
                  </a:lnTo>
                  <a:lnTo>
                    <a:pt x="194" y="136"/>
                  </a:lnTo>
                  <a:lnTo>
                    <a:pt x="196" y="136"/>
                  </a:lnTo>
                  <a:lnTo>
                    <a:pt x="196" y="134"/>
                  </a:lnTo>
                  <a:lnTo>
                    <a:pt x="198" y="134"/>
                  </a:lnTo>
                  <a:lnTo>
                    <a:pt x="200" y="134"/>
                  </a:lnTo>
                  <a:lnTo>
                    <a:pt x="202" y="134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4" y="134"/>
                  </a:lnTo>
                  <a:lnTo>
                    <a:pt x="204" y="133"/>
                  </a:lnTo>
                  <a:lnTo>
                    <a:pt x="206" y="133"/>
                  </a:lnTo>
                  <a:lnTo>
                    <a:pt x="206" y="131"/>
                  </a:lnTo>
                  <a:lnTo>
                    <a:pt x="204" y="131"/>
                  </a:lnTo>
                  <a:lnTo>
                    <a:pt x="206" y="131"/>
                  </a:lnTo>
                  <a:lnTo>
                    <a:pt x="206" y="129"/>
                  </a:lnTo>
                  <a:lnTo>
                    <a:pt x="208" y="129"/>
                  </a:lnTo>
                  <a:lnTo>
                    <a:pt x="210" y="129"/>
                  </a:lnTo>
                  <a:lnTo>
                    <a:pt x="212" y="129"/>
                  </a:lnTo>
                  <a:lnTo>
                    <a:pt x="212" y="127"/>
                  </a:lnTo>
                  <a:lnTo>
                    <a:pt x="214" y="127"/>
                  </a:lnTo>
                  <a:lnTo>
                    <a:pt x="216" y="127"/>
                  </a:lnTo>
                  <a:lnTo>
                    <a:pt x="216" y="125"/>
                  </a:lnTo>
                  <a:lnTo>
                    <a:pt x="216" y="123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6" y="119"/>
                  </a:lnTo>
                  <a:lnTo>
                    <a:pt x="216" y="117"/>
                  </a:lnTo>
                  <a:lnTo>
                    <a:pt x="216" y="115"/>
                  </a:lnTo>
                  <a:lnTo>
                    <a:pt x="216" y="113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2" y="111"/>
                  </a:lnTo>
                  <a:lnTo>
                    <a:pt x="212" y="109"/>
                  </a:lnTo>
                  <a:lnTo>
                    <a:pt x="212" y="108"/>
                  </a:lnTo>
                  <a:lnTo>
                    <a:pt x="214" y="108"/>
                  </a:lnTo>
                  <a:lnTo>
                    <a:pt x="214" y="106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2" y="102"/>
                  </a:lnTo>
                  <a:lnTo>
                    <a:pt x="212" y="100"/>
                  </a:lnTo>
                  <a:lnTo>
                    <a:pt x="210" y="100"/>
                  </a:lnTo>
                  <a:lnTo>
                    <a:pt x="208" y="100"/>
                  </a:lnTo>
                  <a:lnTo>
                    <a:pt x="206" y="100"/>
                  </a:lnTo>
                  <a:lnTo>
                    <a:pt x="206" y="102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2" y="104"/>
                  </a:lnTo>
                  <a:lnTo>
                    <a:pt x="202" y="102"/>
                  </a:lnTo>
                  <a:lnTo>
                    <a:pt x="200" y="102"/>
                  </a:lnTo>
                  <a:lnTo>
                    <a:pt x="200" y="100"/>
                  </a:lnTo>
                  <a:lnTo>
                    <a:pt x="198" y="100"/>
                  </a:lnTo>
                  <a:lnTo>
                    <a:pt x="198" y="102"/>
                  </a:lnTo>
                  <a:lnTo>
                    <a:pt x="198" y="100"/>
                  </a:lnTo>
                  <a:lnTo>
                    <a:pt x="200" y="100"/>
                  </a:lnTo>
                  <a:lnTo>
                    <a:pt x="200" y="98"/>
                  </a:lnTo>
                  <a:lnTo>
                    <a:pt x="202" y="98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0" y="94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204" y="90"/>
                  </a:lnTo>
                  <a:lnTo>
                    <a:pt x="204" y="88"/>
                  </a:lnTo>
                  <a:lnTo>
                    <a:pt x="202" y="88"/>
                  </a:lnTo>
                  <a:lnTo>
                    <a:pt x="202" y="86"/>
                  </a:lnTo>
                  <a:lnTo>
                    <a:pt x="202" y="85"/>
                  </a:lnTo>
                  <a:lnTo>
                    <a:pt x="200" y="85"/>
                  </a:lnTo>
                  <a:lnTo>
                    <a:pt x="198" y="85"/>
                  </a:lnTo>
                  <a:lnTo>
                    <a:pt x="196" y="85"/>
                  </a:lnTo>
                  <a:lnTo>
                    <a:pt x="196" y="83"/>
                  </a:lnTo>
                  <a:lnTo>
                    <a:pt x="194" y="83"/>
                  </a:lnTo>
                  <a:lnTo>
                    <a:pt x="194" y="81"/>
                  </a:lnTo>
                  <a:lnTo>
                    <a:pt x="193" y="81"/>
                  </a:lnTo>
                  <a:lnTo>
                    <a:pt x="193" y="79"/>
                  </a:lnTo>
                  <a:lnTo>
                    <a:pt x="193" y="77"/>
                  </a:lnTo>
                  <a:lnTo>
                    <a:pt x="194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91" y="71"/>
                  </a:lnTo>
                  <a:lnTo>
                    <a:pt x="193" y="71"/>
                  </a:lnTo>
                  <a:lnTo>
                    <a:pt x="193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94" y="67"/>
                  </a:lnTo>
                  <a:lnTo>
                    <a:pt x="196" y="67"/>
                  </a:lnTo>
                  <a:lnTo>
                    <a:pt x="198" y="67"/>
                  </a:lnTo>
                  <a:lnTo>
                    <a:pt x="198" y="69"/>
                  </a:lnTo>
                  <a:lnTo>
                    <a:pt x="198" y="71"/>
                  </a:lnTo>
                  <a:lnTo>
                    <a:pt x="198" y="73"/>
                  </a:lnTo>
                  <a:lnTo>
                    <a:pt x="200" y="73"/>
                  </a:lnTo>
                  <a:lnTo>
                    <a:pt x="200" y="75"/>
                  </a:lnTo>
                  <a:lnTo>
                    <a:pt x="202" y="75"/>
                  </a:lnTo>
                  <a:lnTo>
                    <a:pt x="202" y="73"/>
                  </a:lnTo>
                  <a:lnTo>
                    <a:pt x="202" y="71"/>
                  </a:lnTo>
                  <a:lnTo>
                    <a:pt x="204" y="71"/>
                  </a:lnTo>
                  <a:lnTo>
                    <a:pt x="202" y="71"/>
                  </a:lnTo>
                  <a:lnTo>
                    <a:pt x="202" y="69"/>
                  </a:lnTo>
                  <a:lnTo>
                    <a:pt x="204" y="69"/>
                  </a:lnTo>
                  <a:lnTo>
                    <a:pt x="206" y="69"/>
                  </a:lnTo>
                  <a:lnTo>
                    <a:pt x="206" y="71"/>
                  </a:lnTo>
                  <a:lnTo>
                    <a:pt x="206" y="69"/>
                  </a:lnTo>
                  <a:lnTo>
                    <a:pt x="206" y="67"/>
                  </a:lnTo>
                  <a:lnTo>
                    <a:pt x="208" y="67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5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8" y="69"/>
                  </a:lnTo>
                  <a:lnTo>
                    <a:pt x="218" y="67"/>
                  </a:lnTo>
                  <a:lnTo>
                    <a:pt x="218" y="65"/>
                  </a:lnTo>
                  <a:lnTo>
                    <a:pt x="219" y="65"/>
                  </a:lnTo>
                  <a:lnTo>
                    <a:pt x="219" y="63"/>
                  </a:lnTo>
                  <a:lnTo>
                    <a:pt x="221" y="63"/>
                  </a:lnTo>
                  <a:lnTo>
                    <a:pt x="223" y="63"/>
                  </a:lnTo>
                  <a:lnTo>
                    <a:pt x="223" y="65"/>
                  </a:lnTo>
                  <a:lnTo>
                    <a:pt x="225" y="65"/>
                  </a:lnTo>
                  <a:lnTo>
                    <a:pt x="225" y="63"/>
                  </a:lnTo>
                  <a:lnTo>
                    <a:pt x="223" y="63"/>
                  </a:lnTo>
                  <a:lnTo>
                    <a:pt x="223" y="61"/>
                  </a:lnTo>
                  <a:lnTo>
                    <a:pt x="223" y="60"/>
                  </a:lnTo>
                  <a:lnTo>
                    <a:pt x="221" y="60"/>
                  </a:lnTo>
                  <a:lnTo>
                    <a:pt x="221" y="58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1" y="52"/>
                  </a:lnTo>
                  <a:lnTo>
                    <a:pt x="221" y="50"/>
                  </a:lnTo>
                  <a:lnTo>
                    <a:pt x="223" y="50"/>
                  </a:lnTo>
                  <a:lnTo>
                    <a:pt x="225" y="50"/>
                  </a:lnTo>
                  <a:lnTo>
                    <a:pt x="225" y="48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4"/>
                  </a:lnTo>
                  <a:lnTo>
                    <a:pt x="225" y="44"/>
                  </a:lnTo>
                  <a:lnTo>
                    <a:pt x="225" y="42"/>
                  </a:lnTo>
                  <a:lnTo>
                    <a:pt x="227" y="42"/>
                  </a:lnTo>
                  <a:lnTo>
                    <a:pt x="229" y="42"/>
                  </a:lnTo>
                  <a:lnTo>
                    <a:pt x="229" y="44"/>
                  </a:lnTo>
                  <a:lnTo>
                    <a:pt x="229" y="42"/>
                  </a:lnTo>
                  <a:lnTo>
                    <a:pt x="231" y="42"/>
                  </a:lnTo>
                  <a:lnTo>
                    <a:pt x="229" y="40"/>
                  </a:lnTo>
                  <a:lnTo>
                    <a:pt x="231" y="40"/>
                  </a:lnTo>
                  <a:lnTo>
                    <a:pt x="233" y="40"/>
                  </a:lnTo>
                  <a:lnTo>
                    <a:pt x="233" y="42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39" y="46"/>
                  </a:lnTo>
                  <a:lnTo>
                    <a:pt x="241" y="46"/>
                  </a:lnTo>
                  <a:lnTo>
                    <a:pt x="243" y="46"/>
                  </a:lnTo>
                  <a:lnTo>
                    <a:pt x="243" y="44"/>
                  </a:lnTo>
                  <a:lnTo>
                    <a:pt x="244" y="44"/>
                  </a:lnTo>
                  <a:lnTo>
                    <a:pt x="246" y="44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50" y="40"/>
                  </a:lnTo>
                  <a:lnTo>
                    <a:pt x="252" y="40"/>
                  </a:lnTo>
                  <a:lnTo>
                    <a:pt x="254" y="40"/>
                  </a:lnTo>
                  <a:lnTo>
                    <a:pt x="254" y="38"/>
                  </a:lnTo>
                  <a:lnTo>
                    <a:pt x="256" y="38"/>
                  </a:lnTo>
                  <a:lnTo>
                    <a:pt x="256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60" y="38"/>
                  </a:lnTo>
                  <a:lnTo>
                    <a:pt x="262" y="38"/>
                  </a:lnTo>
                  <a:lnTo>
                    <a:pt x="264" y="38"/>
                  </a:lnTo>
                  <a:lnTo>
                    <a:pt x="264" y="37"/>
                  </a:lnTo>
                  <a:lnTo>
                    <a:pt x="266" y="37"/>
                  </a:lnTo>
                  <a:lnTo>
                    <a:pt x="267" y="37"/>
                  </a:lnTo>
                  <a:lnTo>
                    <a:pt x="267" y="35"/>
                  </a:lnTo>
                  <a:lnTo>
                    <a:pt x="269" y="35"/>
                  </a:lnTo>
                  <a:lnTo>
                    <a:pt x="269" y="37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40"/>
                  </a:lnTo>
                  <a:lnTo>
                    <a:pt x="273" y="40"/>
                  </a:lnTo>
                  <a:lnTo>
                    <a:pt x="273" y="38"/>
                  </a:lnTo>
                  <a:lnTo>
                    <a:pt x="275" y="38"/>
                  </a:lnTo>
                  <a:lnTo>
                    <a:pt x="275" y="40"/>
                  </a:lnTo>
                  <a:lnTo>
                    <a:pt x="275" y="38"/>
                  </a:lnTo>
                  <a:lnTo>
                    <a:pt x="277" y="38"/>
                  </a:lnTo>
                  <a:lnTo>
                    <a:pt x="279" y="38"/>
                  </a:lnTo>
                  <a:lnTo>
                    <a:pt x="279" y="40"/>
                  </a:lnTo>
                  <a:lnTo>
                    <a:pt x="279" y="42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81" y="42"/>
                  </a:lnTo>
                  <a:lnTo>
                    <a:pt x="283" y="44"/>
                  </a:lnTo>
                  <a:lnTo>
                    <a:pt x="285" y="44"/>
                  </a:lnTo>
                  <a:lnTo>
                    <a:pt x="285" y="42"/>
                  </a:lnTo>
                  <a:lnTo>
                    <a:pt x="287" y="42"/>
                  </a:lnTo>
                  <a:lnTo>
                    <a:pt x="287" y="40"/>
                  </a:lnTo>
                  <a:lnTo>
                    <a:pt x="289" y="42"/>
                  </a:lnTo>
                  <a:lnTo>
                    <a:pt x="289" y="40"/>
                  </a:lnTo>
                  <a:lnTo>
                    <a:pt x="289" y="38"/>
                  </a:lnTo>
                  <a:lnTo>
                    <a:pt x="291" y="38"/>
                  </a:lnTo>
                  <a:lnTo>
                    <a:pt x="292" y="38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6" y="35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4" y="29"/>
                  </a:lnTo>
                  <a:lnTo>
                    <a:pt x="296" y="29"/>
                  </a:lnTo>
                  <a:lnTo>
                    <a:pt x="298" y="29"/>
                  </a:lnTo>
                  <a:lnTo>
                    <a:pt x="298" y="31"/>
                  </a:lnTo>
                  <a:lnTo>
                    <a:pt x="300" y="31"/>
                  </a:lnTo>
                  <a:lnTo>
                    <a:pt x="300" y="29"/>
                  </a:lnTo>
                  <a:lnTo>
                    <a:pt x="302" y="31"/>
                  </a:lnTo>
                  <a:lnTo>
                    <a:pt x="302" y="33"/>
                  </a:lnTo>
                  <a:lnTo>
                    <a:pt x="304" y="33"/>
                  </a:lnTo>
                  <a:lnTo>
                    <a:pt x="304" y="31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8" y="29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6" y="25"/>
                  </a:lnTo>
                  <a:lnTo>
                    <a:pt x="306" y="23"/>
                  </a:lnTo>
                  <a:lnTo>
                    <a:pt x="306" y="21"/>
                  </a:lnTo>
                  <a:lnTo>
                    <a:pt x="306" y="19"/>
                  </a:lnTo>
                  <a:lnTo>
                    <a:pt x="306" y="17"/>
                  </a:lnTo>
                  <a:lnTo>
                    <a:pt x="306" y="15"/>
                  </a:lnTo>
                  <a:lnTo>
                    <a:pt x="306" y="13"/>
                  </a:lnTo>
                  <a:lnTo>
                    <a:pt x="306" y="12"/>
                  </a:lnTo>
                  <a:lnTo>
                    <a:pt x="306" y="10"/>
                  </a:lnTo>
                  <a:lnTo>
                    <a:pt x="306" y="8"/>
                  </a:lnTo>
                  <a:lnTo>
                    <a:pt x="308" y="8"/>
                  </a:lnTo>
                  <a:lnTo>
                    <a:pt x="308" y="6"/>
                  </a:lnTo>
                  <a:lnTo>
                    <a:pt x="310" y="6"/>
                  </a:lnTo>
                  <a:lnTo>
                    <a:pt x="310" y="4"/>
                  </a:lnTo>
                  <a:lnTo>
                    <a:pt x="310" y="2"/>
                  </a:lnTo>
                  <a:lnTo>
                    <a:pt x="312" y="0"/>
                  </a:lnTo>
                  <a:lnTo>
                    <a:pt x="312" y="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2178E3D-EED4-0843-5AB1-630E59ABA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" y="1398"/>
              <a:ext cx="268" cy="570"/>
            </a:xfrm>
            <a:custGeom>
              <a:avLst/>
              <a:gdLst>
                <a:gd name="T0" fmla="*/ 248 w 268"/>
                <a:gd name="T1" fmla="*/ 386 h 570"/>
                <a:gd name="T2" fmla="*/ 233 w 268"/>
                <a:gd name="T3" fmla="*/ 418 h 570"/>
                <a:gd name="T4" fmla="*/ 221 w 268"/>
                <a:gd name="T5" fmla="*/ 428 h 570"/>
                <a:gd name="T6" fmla="*/ 237 w 268"/>
                <a:gd name="T7" fmla="*/ 393 h 570"/>
                <a:gd name="T8" fmla="*/ 212 w 268"/>
                <a:gd name="T9" fmla="*/ 150 h 570"/>
                <a:gd name="T10" fmla="*/ 160 w 268"/>
                <a:gd name="T11" fmla="*/ 8 h 570"/>
                <a:gd name="T12" fmla="*/ 187 w 268"/>
                <a:gd name="T13" fmla="*/ 34 h 570"/>
                <a:gd name="T14" fmla="*/ 204 w 268"/>
                <a:gd name="T15" fmla="*/ 54 h 570"/>
                <a:gd name="T16" fmla="*/ 220 w 268"/>
                <a:gd name="T17" fmla="*/ 71 h 570"/>
                <a:gd name="T18" fmla="*/ 241 w 268"/>
                <a:gd name="T19" fmla="*/ 92 h 570"/>
                <a:gd name="T20" fmla="*/ 252 w 268"/>
                <a:gd name="T21" fmla="*/ 102 h 570"/>
                <a:gd name="T22" fmla="*/ 258 w 268"/>
                <a:gd name="T23" fmla="*/ 130 h 570"/>
                <a:gd name="T24" fmla="*/ 254 w 268"/>
                <a:gd name="T25" fmla="*/ 155 h 570"/>
                <a:gd name="T26" fmla="*/ 262 w 268"/>
                <a:gd name="T27" fmla="*/ 180 h 570"/>
                <a:gd name="T28" fmla="*/ 258 w 268"/>
                <a:gd name="T29" fmla="*/ 192 h 570"/>
                <a:gd name="T30" fmla="*/ 239 w 268"/>
                <a:gd name="T31" fmla="*/ 152 h 570"/>
                <a:gd name="T32" fmla="*/ 227 w 268"/>
                <a:gd name="T33" fmla="*/ 117 h 570"/>
                <a:gd name="T34" fmla="*/ 195 w 268"/>
                <a:gd name="T35" fmla="*/ 127 h 570"/>
                <a:gd name="T36" fmla="*/ 185 w 268"/>
                <a:gd name="T37" fmla="*/ 171 h 570"/>
                <a:gd name="T38" fmla="*/ 200 w 268"/>
                <a:gd name="T39" fmla="*/ 213 h 570"/>
                <a:gd name="T40" fmla="*/ 196 w 268"/>
                <a:gd name="T41" fmla="*/ 249 h 570"/>
                <a:gd name="T42" fmla="*/ 225 w 268"/>
                <a:gd name="T43" fmla="*/ 271 h 570"/>
                <a:gd name="T44" fmla="*/ 221 w 268"/>
                <a:gd name="T45" fmla="*/ 301 h 570"/>
                <a:gd name="T46" fmla="*/ 221 w 268"/>
                <a:gd name="T47" fmla="*/ 340 h 570"/>
                <a:gd name="T48" fmla="*/ 206 w 268"/>
                <a:gd name="T49" fmla="*/ 365 h 570"/>
                <a:gd name="T50" fmla="*/ 223 w 268"/>
                <a:gd name="T51" fmla="*/ 390 h 570"/>
                <a:gd name="T52" fmla="*/ 191 w 268"/>
                <a:gd name="T53" fmla="*/ 397 h 570"/>
                <a:gd name="T54" fmla="*/ 164 w 268"/>
                <a:gd name="T55" fmla="*/ 428 h 570"/>
                <a:gd name="T56" fmla="*/ 147 w 268"/>
                <a:gd name="T57" fmla="*/ 463 h 570"/>
                <a:gd name="T58" fmla="*/ 141 w 268"/>
                <a:gd name="T59" fmla="*/ 493 h 570"/>
                <a:gd name="T60" fmla="*/ 154 w 268"/>
                <a:gd name="T61" fmla="*/ 530 h 570"/>
                <a:gd name="T62" fmla="*/ 131 w 268"/>
                <a:gd name="T63" fmla="*/ 532 h 570"/>
                <a:gd name="T64" fmla="*/ 112 w 268"/>
                <a:gd name="T65" fmla="*/ 543 h 570"/>
                <a:gd name="T66" fmla="*/ 100 w 268"/>
                <a:gd name="T67" fmla="*/ 562 h 570"/>
                <a:gd name="T68" fmla="*/ 75 w 268"/>
                <a:gd name="T69" fmla="*/ 561 h 570"/>
                <a:gd name="T70" fmla="*/ 43 w 268"/>
                <a:gd name="T71" fmla="*/ 570 h 570"/>
                <a:gd name="T72" fmla="*/ 33 w 268"/>
                <a:gd name="T73" fmla="*/ 557 h 570"/>
                <a:gd name="T74" fmla="*/ 6 w 268"/>
                <a:gd name="T75" fmla="*/ 547 h 570"/>
                <a:gd name="T76" fmla="*/ 20 w 268"/>
                <a:gd name="T77" fmla="*/ 528 h 570"/>
                <a:gd name="T78" fmla="*/ 24 w 268"/>
                <a:gd name="T79" fmla="*/ 505 h 570"/>
                <a:gd name="T80" fmla="*/ 25 w 268"/>
                <a:gd name="T81" fmla="*/ 493 h 570"/>
                <a:gd name="T82" fmla="*/ 25 w 268"/>
                <a:gd name="T83" fmla="*/ 468 h 570"/>
                <a:gd name="T84" fmla="*/ 24 w 268"/>
                <a:gd name="T85" fmla="*/ 440 h 570"/>
                <a:gd name="T86" fmla="*/ 31 w 268"/>
                <a:gd name="T87" fmla="*/ 411 h 570"/>
                <a:gd name="T88" fmla="*/ 35 w 268"/>
                <a:gd name="T89" fmla="*/ 382 h 570"/>
                <a:gd name="T90" fmla="*/ 60 w 268"/>
                <a:gd name="T91" fmla="*/ 357 h 570"/>
                <a:gd name="T92" fmla="*/ 66 w 268"/>
                <a:gd name="T93" fmla="*/ 328 h 570"/>
                <a:gd name="T94" fmla="*/ 93 w 268"/>
                <a:gd name="T95" fmla="*/ 311 h 570"/>
                <a:gd name="T96" fmla="*/ 97 w 268"/>
                <a:gd name="T97" fmla="*/ 284 h 570"/>
                <a:gd name="T98" fmla="*/ 98 w 268"/>
                <a:gd name="T99" fmla="*/ 253 h 570"/>
                <a:gd name="T100" fmla="*/ 97 w 268"/>
                <a:gd name="T101" fmla="*/ 226 h 570"/>
                <a:gd name="T102" fmla="*/ 79 w 268"/>
                <a:gd name="T103" fmla="*/ 194 h 570"/>
                <a:gd name="T104" fmla="*/ 75 w 268"/>
                <a:gd name="T105" fmla="*/ 159 h 570"/>
                <a:gd name="T106" fmla="*/ 83 w 268"/>
                <a:gd name="T107" fmla="*/ 130 h 570"/>
                <a:gd name="T108" fmla="*/ 70 w 268"/>
                <a:gd name="T109" fmla="*/ 127 h 570"/>
                <a:gd name="T110" fmla="*/ 73 w 268"/>
                <a:gd name="T111" fmla="*/ 104 h 570"/>
                <a:gd name="T112" fmla="*/ 100 w 268"/>
                <a:gd name="T113" fmla="*/ 94 h 570"/>
                <a:gd name="T114" fmla="*/ 125 w 268"/>
                <a:gd name="T115" fmla="*/ 84 h 570"/>
                <a:gd name="T116" fmla="*/ 131 w 268"/>
                <a:gd name="T117" fmla="*/ 54 h 570"/>
                <a:gd name="T118" fmla="*/ 143 w 268"/>
                <a:gd name="T119" fmla="*/ 59 h 570"/>
                <a:gd name="T120" fmla="*/ 152 w 268"/>
                <a:gd name="T121" fmla="*/ 25 h 570"/>
                <a:gd name="T122" fmla="*/ 154 w 268"/>
                <a:gd name="T123" fmla="*/ 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570">
                  <a:moveTo>
                    <a:pt x="148" y="461"/>
                  </a:moveTo>
                  <a:lnTo>
                    <a:pt x="150" y="461"/>
                  </a:lnTo>
                  <a:lnTo>
                    <a:pt x="148" y="461"/>
                  </a:lnTo>
                  <a:close/>
                  <a:moveTo>
                    <a:pt x="218" y="443"/>
                  </a:moveTo>
                  <a:lnTo>
                    <a:pt x="218" y="445"/>
                  </a:lnTo>
                  <a:lnTo>
                    <a:pt x="216" y="443"/>
                  </a:lnTo>
                  <a:lnTo>
                    <a:pt x="216" y="441"/>
                  </a:lnTo>
                  <a:lnTo>
                    <a:pt x="218" y="440"/>
                  </a:lnTo>
                  <a:lnTo>
                    <a:pt x="218" y="441"/>
                  </a:lnTo>
                  <a:lnTo>
                    <a:pt x="218" y="443"/>
                  </a:lnTo>
                  <a:close/>
                  <a:moveTo>
                    <a:pt x="256" y="370"/>
                  </a:moveTo>
                  <a:lnTo>
                    <a:pt x="256" y="369"/>
                  </a:lnTo>
                  <a:lnTo>
                    <a:pt x="256" y="370"/>
                  </a:lnTo>
                  <a:close/>
                  <a:moveTo>
                    <a:pt x="256" y="365"/>
                  </a:moveTo>
                  <a:lnTo>
                    <a:pt x="258" y="365"/>
                  </a:lnTo>
                  <a:lnTo>
                    <a:pt x="258" y="367"/>
                  </a:lnTo>
                  <a:lnTo>
                    <a:pt x="258" y="369"/>
                  </a:lnTo>
                  <a:lnTo>
                    <a:pt x="256" y="369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6"/>
                  </a:lnTo>
                  <a:lnTo>
                    <a:pt x="252" y="378"/>
                  </a:lnTo>
                  <a:lnTo>
                    <a:pt x="250" y="382"/>
                  </a:lnTo>
                  <a:lnTo>
                    <a:pt x="248" y="384"/>
                  </a:lnTo>
                  <a:lnTo>
                    <a:pt x="248" y="386"/>
                  </a:lnTo>
                  <a:lnTo>
                    <a:pt x="248" y="388"/>
                  </a:lnTo>
                  <a:lnTo>
                    <a:pt x="246" y="388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4" y="395"/>
                  </a:lnTo>
                  <a:lnTo>
                    <a:pt x="244" y="397"/>
                  </a:lnTo>
                  <a:lnTo>
                    <a:pt x="244" y="399"/>
                  </a:lnTo>
                  <a:lnTo>
                    <a:pt x="243" y="399"/>
                  </a:lnTo>
                  <a:lnTo>
                    <a:pt x="244" y="401"/>
                  </a:lnTo>
                  <a:lnTo>
                    <a:pt x="243" y="403"/>
                  </a:lnTo>
                  <a:lnTo>
                    <a:pt x="241" y="405"/>
                  </a:lnTo>
                  <a:lnTo>
                    <a:pt x="241" y="407"/>
                  </a:lnTo>
                  <a:lnTo>
                    <a:pt x="239" y="409"/>
                  </a:lnTo>
                  <a:lnTo>
                    <a:pt x="237" y="411"/>
                  </a:lnTo>
                  <a:lnTo>
                    <a:pt x="237" y="409"/>
                  </a:lnTo>
                  <a:lnTo>
                    <a:pt x="239" y="407"/>
                  </a:lnTo>
                  <a:lnTo>
                    <a:pt x="239" y="405"/>
                  </a:lnTo>
                  <a:lnTo>
                    <a:pt x="237" y="407"/>
                  </a:lnTo>
                  <a:lnTo>
                    <a:pt x="237" y="409"/>
                  </a:lnTo>
                  <a:lnTo>
                    <a:pt x="237" y="411"/>
                  </a:lnTo>
                  <a:lnTo>
                    <a:pt x="235" y="413"/>
                  </a:lnTo>
                  <a:lnTo>
                    <a:pt x="235" y="415"/>
                  </a:lnTo>
                  <a:lnTo>
                    <a:pt x="235" y="417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0"/>
                  </a:lnTo>
                  <a:lnTo>
                    <a:pt x="231" y="420"/>
                  </a:lnTo>
                  <a:lnTo>
                    <a:pt x="231" y="422"/>
                  </a:lnTo>
                  <a:lnTo>
                    <a:pt x="231" y="424"/>
                  </a:lnTo>
                  <a:lnTo>
                    <a:pt x="229" y="424"/>
                  </a:lnTo>
                  <a:lnTo>
                    <a:pt x="227" y="426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5" y="430"/>
                  </a:lnTo>
                  <a:lnTo>
                    <a:pt x="227" y="430"/>
                  </a:lnTo>
                  <a:lnTo>
                    <a:pt x="225" y="430"/>
                  </a:lnTo>
                  <a:lnTo>
                    <a:pt x="225" y="432"/>
                  </a:lnTo>
                  <a:lnTo>
                    <a:pt x="223" y="432"/>
                  </a:lnTo>
                  <a:lnTo>
                    <a:pt x="223" y="434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20" y="440"/>
                  </a:lnTo>
                  <a:lnTo>
                    <a:pt x="220" y="441"/>
                  </a:lnTo>
                  <a:lnTo>
                    <a:pt x="218" y="440"/>
                  </a:lnTo>
                  <a:lnTo>
                    <a:pt x="218" y="438"/>
                  </a:lnTo>
                  <a:lnTo>
                    <a:pt x="220" y="436"/>
                  </a:lnTo>
                  <a:lnTo>
                    <a:pt x="220" y="434"/>
                  </a:lnTo>
                  <a:lnTo>
                    <a:pt x="220" y="432"/>
                  </a:lnTo>
                  <a:lnTo>
                    <a:pt x="220" y="430"/>
                  </a:lnTo>
                  <a:lnTo>
                    <a:pt x="220" y="428"/>
                  </a:lnTo>
                  <a:lnTo>
                    <a:pt x="221" y="428"/>
                  </a:lnTo>
                  <a:lnTo>
                    <a:pt x="221" y="426"/>
                  </a:lnTo>
                  <a:lnTo>
                    <a:pt x="221" y="424"/>
                  </a:lnTo>
                  <a:lnTo>
                    <a:pt x="221" y="422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5" y="420"/>
                  </a:lnTo>
                  <a:lnTo>
                    <a:pt x="225" y="418"/>
                  </a:lnTo>
                  <a:lnTo>
                    <a:pt x="227" y="417"/>
                  </a:lnTo>
                  <a:lnTo>
                    <a:pt x="227" y="415"/>
                  </a:lnTo>
                  <a:lnTo>
                    <a:pt x="225" y="413"/>
                  </a:lnTo>
                  <a:lnTo>
                    <a:pt x="225" y="411"/>
                  </a:lnTo>
                  <a:lnTo>
                    <a:pt x="225" y="409"/>
                  </a:lnTo>
                  <a:lnTo>
                    <a:pt x="227" y="409"/>
                  </a:lnTo>
                  <a:lnTo>
                    <a:pt x="227" y="407"/>
                  </a:lnTo>
                  <a:lnTo>
                    <a:pt x="227" y="405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1" y="397"/>
                  </a:lnTo>
                  <a:lnTo>
                    <a:pt x="233" y="397"/>
                  </a:lnTo>
                  <a:lnTo>
                    <a:pt x="235" y="397"/>
                  </a:lnTo>
                  <a:lnTo>
                    <a:pt x="235" y="395"/>
                  </a:lnTo>
                  <a:lnTo>
                    <a:pt x="237" y="395"/>
                  </a:lnTo>
                  <a:lnTo>
                    <a:pt x="237" y="393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41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6" y="382"/>
                  </a:lnTo>
                  <a:lnTo>
                    <a:pt x="246" y="380"/>
                  </a:lnTo>
                  <a:lnTo>
                    <a:pt x="248" y="378"/>
                  </a:lnTo>
                  <a:lnTo>
                    <a:pt x="248" y="376"/>
                  </a:lnTo>
                  <a:lnTo>
                    <a:pt x="248" y="374"/>
                  </a:lnTo>
                  <a:lnTo>
                    <a:pt x="246" y="372"/>
                  </a:lnTo>
                  <a:lnTo>
                    <a:pt x="246" y="370"/>
                  </a:lnTo>
                  <a:lnTo>
                    <a:pt x="248" y="370"/>
                  </a:lnTo>
                  <a:lnTo>
                    <a:pt x="250" y="369"/>
                  </a:lnTo>
                  <a:lnTo>
                    <a:pt x="250" y="367"/>
                  </a:lnTo>
                  <a:lnTo>
                    <a:pt x="252" y="367"/>
                  </a:lnTo>
                  <a:lnTo>
                    <a:pt x="252" y="365"/>
                  </a:lnTo>
                  <a:lnTo>
                    <a:pt x="254" y="365"/>
                  </a:lnTo>
                  <a:lnTo>
                    <a:pt x="256" y="365"/>
                  </a:lnTo>
                  <a:close/>
                  <a:moveTo>
                    <a:pt x="225" y="292"/>
                  </a:moveTo>
                  <a:lnTo>
                    <a:pt x="223" y="292"/>
                  </a:lnTo>
                  <a:lnTo>
                    <a:pt x="225" y="292"/>
                  </a:lnTo>
                  <a:close/>
                  <a:moveTo>
                    <a:pt x="212" y="150"/>
                  </a:moveTo>
                  <a:lnTo>
                    <a:pt x="210" y="150"/>
                  </a:lnTo>
                  <a:lnTo>
                    <a:pt x="210" y="148"/>
                  </a:lnTo>
                  <a:lnTo>
                    <a:pt x="212" y="148"/>
                  </a:lnTo>
                  <a:lnTo>
                    <a:pt x="212" y="150"/>
                  </a:lnTo>
                  <a:close/>
                  <a:moveTo>
                    <a:pt x="210" y="142"/>
                  </a:moveTo>
                  <a:lnTo>
                    <a:pt x="210" y="140"/>
                  </a:lnTo>
                  <a:lnTo>
                    <a:pt x="210" y="142"/>
                  </a:lnTo>
                  <a:close/>
                  <a:moveTo>
                    <a:pt x="210" y="134"/>
                  </a:moveTo>
                  <a:lnTo>
                    <a:pt x="208" y="134"/>
                  </a:lnTo>
                  <a:lnTo>
                    <a:pt x="208" y="132"/>
                  </a:lnTo>
                  <a:lnTo>
                    <a:pt x="208" y="130"/>
                  </a:lnTo>
                  <a:lnTo>
                    <a:pt x="208" y="128"/>
                  </a:lnTo>
                  <a:lnTo>
                    <a:pt x="210" y="128"/>
                  </a:lnTo>
                  <a:lnTo>
                    <a:pt x="210" y="130"/>
                  </a:lnTo>
                  <a:lnTo>
                    <a:pt x="212" y="130"/>
                  </a:lnTo>
                  <a:lnTo>
                    <a:pt x="212" y="132"/>
                  </a:lnTo>
                  <a:lnTo>
                    <a:pt x="212" y="134"/>
                  </a:lnTo>
                  <a:lnTo>
                    <a:pt x="210" y="134"/>
                  </a:lnTo>
                  <a:close/>
                  <a:moveTo>
                    <a:pt x="154" y="2"/>
                  </a:moveTo>
                  <a:lnTo>
                    <a:pt x="156" y="2"/>
                  </a:lnTo>
                  <a:lnTo>
                    <a:pt x="154" y="2"/>
                  </a:lnTo>
                  <a:lnTo>
                    <a:pt x="154" y="4"/>
                  </a:lnTo>
                  <a:lnTo>
                    <a:pt x="156" y="4"/>
                  </a:lnTo>
                  <a:lnTo>
                    <a:pt x="156" y="6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0" y="9"/>
                  </a:lnTo>
                  <a:lnTo>
                    <a:pt x="162" y="9"/>
                  </a:lnTo>
                  <a:lnTo>
                    <a:pt x="162" y="11"/>
                  </a:lnTo>
                  <a:lnTo>
                    <a:pt x="164" y="11"/>
                  </a:lnTo>
                  <a:lnTo>
                    <a:pt x="164" y="13"/>
                  </a:lnTo>
                  <a:lnTo>
                    <a:pt x="164" y="15"/>
                  </a:lnTo>
                  <a:lnTo>
                    <a:pt x="166" y="15"/>
                  </a:lnTo>
                  <a:lnTo>
                    <a:pt x="166" y="17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19"/>
                  </a:lnTo>
                  <a:lnTo>
                    <a:pt x="171" y="19"/>
                  </a:lnTo>
                  <a:lnTo>
                    <a:pt x="171" y="21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7" y="31"/>
                  </a:lnTo>
                  <a:lnTo>
                    <a:pt x="179" y="31"/>
                  </a:lnTo>
                  <a:lnTo>
                    <a:pt x="179" y="32"/>
                  </a:lnTo>
                  <a:lnTo>
                    <a:pt x="181" y="32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7" y="34"/>
                  </a:lnTo>
                  <a:lnTo>
                    <a:pt x="187" y="36"/>
                  </a:lnTo>
                  <a:lnTo>
                    <a:pt x="187" y="38"/>
                  </a:lnTo>
                  <a:lnTo>
                    <a:pt x="189" y="38"/>
                  </a:lnTo>
                  <a:lnTo>
                    <a:pt x="189" y="40"/>
                  </a:lnTo>
                  <a:lnTo>
                    <a:pt x="189" y="42"/>
                  </a:lnTo>
                  <a:lnTo>
                    <a:pt x="189" y="44"/>
                  </a:lnTo>
                  <a:lnTo>
                    <a:pt x="189" y="46"/>
                  </a:lnTo>
                  <a:lnTo>
                    <a:pt x="191" y="46"/>
                  </a:lnTo>
                  <a:lnTo>
                    <a:pt x="193" y="46"/>
                  </a:lnTo>
                  <a:lnTo>
                    <a:pt x="193" y="48"/>
                  </a:lnTo>
                  <a:lnTo>
                    <a:pt x="195" y="48"/>
                  </a:lnTo>
                  <a:lnTo>
                    <a:pt x="195" y="50"/>
                  </a:lnTo>
                  <a:lnTo>
                    <a:pt x="193" y="50"/>
                  </a:lnTo>
                  <a:lnTo>
                    <a:pt x="193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5" y="54"/>
                  </a:lnTo>
                  <a:lnTo>
                    <a:pt x="196" y="54"/>
                  </a:lnTo>
                  <a:lnTo>
                    <a:pt x="196" y="56"/>
                  </a:lnTo>
                  <a:lnTo>
                    <a:pt x="195" y="56"/>
                  </a:lnTo>
                  <a:lnTo>
                    <a:pt x="196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6" y="54"/>
                  </a:lnTo>
                  <a:lnTo>
                    <a:pt x="206" y="52"/>
                  </a:lnTo>
                  <a:lnTo>
                    <a:pt x="208" y="52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6" y="48"/>
                  </a:lnTo>
                  <a:lnTo>
                    <a:pt x="216" y="50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7"/>
                  </a:lnTo>
                  <a:lnTo>
                    <a:pt x="220" y="57"/>
                  </a:lnTo>
                  <a:lnTo>
                    <a:pt x="220" y="59"/>
                  </a:lnTo>
                  <a:lnTo>
                    <a:pt x="220" y="61"/>
                  </a:lnTo>
                  <a:lnTo>
                    <a:pt x="220" y="63"/>
                  </a:lnTo>
                  <a:lnTo>
                    <a:pt x="218" y="63"/>
                  </a:lnTo>
                  <a:lnTo>
                    <a:pt x="218" y="65"/>
                  </a:lnTo>
                  <a:lnTo>
                    <a:pt x="218" y="67"/>
                  </a:lnTo>
                  <a:lnTo>
                    <a:pt x="218" y="69"/>
                  </a:lnTo>
                  <a:lnTo>
                    <a:pt x="218" y="71"/>
                  </a:lnTo>
                  <a:lnTo>
                    <a:pt x="220" y="71"/>
                  </a:lnTo>
                  <a:lnTo>
                    <a:pt x="220" y="73"/>
                  </a:lnTo>
                  <a:lnTo>
                    <a:pt x="221" y="73"/>
                  </a:lnTo>
                  <a:lnTo>
                    <a:pt x="221" y="75"/>
                  </a:lnTo>
                  <a:lnTo>
                    <a:pt x="221" y="77"/>
                  </a:lnTo>
                  <a:lnTo>
                    <a:pt x="223" y="77"/>
                  </a:lnTo>
                  <a:lnTo>
                    <a:pt x="225" y="77"/>
                  </a:lnTo>
                  <a:lnTo>
                    <a:pt x="225" y="79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27" y="79"/>
                  </a:lnTo>
                  <a:lnTo>
                    <a:pt x="227" y="80"/>
                  </a:lnTo>
                  <a:lnTo>
                    <a:pt x="229" y="80"/>
                  </a:lnTo>
                  <a:lnTo>
                    <a:pt x="227" y="80"/>
                  </a:lnTo>
                  <a:lnTo>
                    <a:pt x="227" y="82"/>
                  </a:lnTo>
                  <a:lnTo>
                    <a:pt x="229" y="82"/>
                  </a:lnTo>
                  <a:lnTo>
                    <a:pt x="231" y="84"/>
                  </a:lnTo>
                  <a:lnTo>
                    <a:pt x="231" y="86"/>
                  </a:lnTo>
                  <a:lnTo>
                    <a:pt x="233" y="86"/>
                  </a:lnTo>
                  <a:lnTo>
                    <a:pt x="233" y="88"/>
                  </a:lnTo>
                  <a:lnTo>
                    <a:pt x="233" y="90"/>
                  </a:lnTo>
                  <a:lnTo>
                    <a:pt x="235" y="90"/>
                  </a:lnTo>
                  <a:lnTo>
                    <a:pt x="235" y="88"/>
                  </a:lnTo>
                  <a:lnTo>
                    <a:pt x="237" y="88"/>
                  </a:lnTo>
                  <a:lnTo>
                    <a:pt x="237" y="90"/>
                  </a:lnTo>
                  <a:lnTo>
                    <a:pt x="239" y="90"/>
                  </a:lnTo>
                  <a:lnTo>
                    <a:pt x="241" y="90"/>
                  </a:lnTo>
                  <a:lnTo>
                    <a:pt x="241" y="92"/>
                  </a:lnTo>
                  <a:lnTo>
                    <a:pt x="243" y="92"/>
                  </a:lnTo>
                  <a:lnTo>
                    <a:pt x="243" y="90"/>
                  </a:lnTo>
                  <a:lnTo>
                    <a:pt x="244" y="90"/>
                  </a:lnTo>
                  <a:lnTo>
                    <a:pt x="244" y="88"/>
                  </a:lnTo>
                  <a:lnTo>
                    <a:pt x="246" y="88"/>
                  </a:lnTo>
                  <a:lnTo>
                    <a:pt x="246" y="86"/>
                  </a:lnTo>
                  <a:lnTo>
                    <a:pt x="248" y="86"/>
                  </a:lnTo>
                  <a:lnTo>
                    <a:pt x="248" y="84"/>
                  </a:lnTo>
                  <a:lnTo>
                    <a:pt x="250" y="84"/>
                  </a:lnTo>
                  <a:lnTo>
                    <a:pt x="252" y="84"/>
                  </a:lnTo>
                  <a:lnTo>
                    <a:pt x="252" y="86"/>
                  </a:lnTo>
                  <a:lnTo>
                    <a:pt x="254" y="86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8" y="92"/>
                  </a:lnTo>
                  <a:lnTo>
                    <a:pt x="258" y="94"/>
                  </a:lnTo>
                  <a:lnTo>
                    <a:pt x="260" y="94"/>
                  </a:lnTo>
                  <a:lnTo>
                    <a:pt x="260" y="96"/>
                  </a:lnTo>
                  <a:lnTo>
                    <a:pt x="258" y="96"/>
                  </a:lnTo>
                  <a:lnTo>
                    <a:pt x="258" y="98"/>
                  </a:lnTo>
                  <a:lnTo>
                    <a:pt x="256" y="98"/>
                  </a:lnTo>
                  <a:lnTo>
                    <a:pt x="256" y="100"/>
                  </a:lnTo>
                  <a:lnTo>
                    <a:pt x="254" y="100"/>
                  </a:lnTo>
                  <a:lnTo>
                    <a:pt x="254" y="102"/>
                  </a:lnTo>
                  <a:lnTo>
                    <a:pt x="252" y="102"/>
                  </a:lnTo>
                  <a:lnTo>
                    <a:pt x="252" y="104"/>
                  </a:lnTo>
                  <a:lnTo>
                    <a:pt x="250" y="104"/>
                  </a:lnTo>
                  <a:lnTo>
                    <a:pt x="250" y="105"/>
                  </a:lnTo>
                  <a:lnTo>
                    <a:pt x="252" y="105"/>
                  </a:lnTo>
                  <a:lnTo>
                    <a:pt x="254" y="105"/>
                  </a:lnTo>
                  <a:lnTo>
                    <a:pt x="256" y="105"/>
                  </a:lnTo>
                  <a:lnTo>
                    <a:pt x="256" y="107"/>
                  </a:lnTo>
                  <a:lnTo>
                    <a:pt x="258" y="107"/>
                  </a:lnTo>
                  <a:lnTo>
                    <a:pt x="258" y="105"/>
                  </a:lnTo>
                  <a:lnTo>
                    <a:pt x="260" y="107"/>
                  </a:lnTo>
                  <a:lnTo>
                    <a:pt x="260" y="109"/>
                  </a:lnTo>
                  <a:lnTo>
                    <a:pt x="260" y="111"/>
                  </a:lnTo>
                  <a:lnTo>
                    <a:pt x="262" y="111"/>
                  </a:lnTo>
                  <a:lnTo>
                    <a:pt x="264" y="111"/>
                  </a:lnTo>
                  <a:lnTo>
                    <a:pt x="264" y="113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4" y="121"/>
                  </a:lnTo>
                  <a:lnTo>
                    <a:pt x="264" y="123"/>
                  </a:lnTo>
                  <a:lnTo>
                    <a:pt x="264" y="125"/>
                  </a:lnTo>
                  <a:lnTo>
                    <a:pt x="264" y="127"/>
                  </a:lnTo>
                  <a:lnTo>
                    <a:pt x="264" y="128"/>
                  </a:lnTo>
                  <a:lnTo>
                    <a:pt x="262" y="128"/>
                  </a:lnTo>
                  <a:lnTo>
                    <a:pt x="260" y="128"/>
                  </a:lnTo>
                  <a:lnTo>
                    <a:pt x="258" y="128"/>
                  </a:lnTo>
                  <a:lnTo>
                    <a:pt x="258" y="130"/>
                  </a:lnTo>
                  <a:lnTo>
                    <a:pt x="258" y="132"/>
                  </a:lnTo>
                  <a:lnTo>
                    <a:pt x="258" y="134"/>
                  </a:lnTo>
                  <a:lnTo>
                    <a:pt x="256" y="134"/>
                  </a:lnTo>
                  <a:lnTo>
                    <a:pt x="258" y="134"/>
                  </a:lnTo>
                  <a:lnTo>
                    <a:pt x="258" y="136"/>
                  </a:lnTo>
                  <a:lnTo>
                    <a:pt x="256" y="136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56" y="138"/>
                  </a:lnTo>
                  <a:lnTo>
                    <a:pt x="256" y="140"/>
                  </a:lnTo>
                  <a:lnTo>
                    <a:pt x="256" y="142"/>
                  </a:lnTo>
                  <a:lnTo>
                    <a:pt x="258" y="142"/>
                  </a:lnTo>
                  <a:lnTo>
                    <a:pt x="258" y="144"/>
                  </a:lnTo>
                  <a:lnTo>
                    <a:pt x="256" y="144"/>
                  </a:lnTo>
                  <a:lnTo>
                    <a:pt x="256" y="146"/>
                  </a:lnTo>
                  <a:lnTo>
                    <a:pt x="258" y="146"/>
                  </a:lnTo>
                  <a:lnTo>
                    <a:pt x="256" y="146"/>
                  </a:lnTo>
                  <a:lnTo>
                    <a:pt x="256" y="148"/>
                  </a:lnTo>
                  <a:lnTo>
                    <a:pt x="256" y="150"/>
                  </a:lnTo>
                  <a:lnTo>
                    <a:pt x="254" y="150"/>
                  </a:lnTo>
                  <a:lnTo>
                    <a:pt x="254" y="152"/>
                  </a:lnTo>
                  <a:lnTo>
                    <a:pt x="256" y="152"/>
                  </a:lnTo>
                  <a:lnTo>
                    <a:pt x="256" y="153"/>
                  </a:lnTo>
                  <a:lnTo>
                    <a:pt x="256" y="155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4" y="155"/>
                  </a:lnTo>
                  <a:lnTo>
                    <a:pt x="254" y="157"/>
                  </a:lnTo>
                  <a:lnTo>
                    <a:pt x="252" y="157"/>
                  </a:lnTo>
                  <a:lnTo>
                    <a:pt x="254" y="157"/>
                  </a:lnTo>
                  <a:lnTo>
                    <a:pt x="254" y="159"/>
                  </a:lnTo>
                  <a:lnTo>
                    <a:pt x="254" y="161"/>
                  </a:lnTo>
                  <a:lnTo>
                    <a:pt x="252" y="161"/>
                  </a:lnTo>
                  <a:lnTo>
                    <a:pt x="252" y="163"/>
                  </a:lnTo>
                  <a:lnTo>
                    <a:pt x="252" y="165"/>
                  </a:lnTo>
                  <a:lnTo>
                    <a:pt x="250" y="165"/>
                  </a:lnTo>
                  <a:lnTo>
                    <a:pt x="250" y="167"/>
                  </a:lnTo>
                  <a:lnTo>
                    <a:pt x="252" y="167"/>
                  </a:lnTo>
                  <a:lnTo>
                    <a:pt x="252" y="169"/>
                  </a:lnTo>
                  <a:lnTo>
                    <a:pt x="250" y="169"/>
                  </a:lnTo>
                  <a:lnTo>
                    <a:pt x="250" y="171"/>
                  </a:lnTo>
                  <a:lnTo>
                    <a:pt x="250" y="173"/>
                  </a:lnTo>
                  <a:lnTo>
                    <a:pt x="252" y="173"/>
                  </a:lnTo>
                  <a:lnTo>
                    <a:pt x="254" y="173"/>
                  </a:lnTo>
                  <a:lnTo>
                    <a:pt x="256" y="173"/>
                  </a:lnTo>
                  <a:lnTo>
                    <a:pt x="256" y="171"/>
                  </a:lnTo>
                  <a:lnTo>
                    <a:pt x="256" y="173"/>
                  </a:lnTo>
                  <a:lnTo>
                    <a:pt x="258" y="173"/>
                  </a:lnTo>
                  <a:lnTo>
                    <a:pt x="258" y="175"/>
                  </a:lnTo>
                  <a:lnTo>
                    <a:pt x="260" y="175"/>
                  </a:lnTo>
                  <a:lnTo>
                    <a:pt x="260" y="176"/>
                  </a:lnTo>
                  <a:lnTo>
                    <a:pt x="260" y="178"/>
                  </a:lnTo>
                  <a:lnTo>
                    <a:pt x="262" y="178"/>
                  </a:lnTo>
                  <a:lnTo>
                    <a:pt x="262" y="180"/>
                  </a:lnTo>
                  <a:lnTo>
                    <a:pt x="262" y="182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2" y="184"/>
                  </a:lnTo>
                  <a:lnTo>
                    <a:pt x="264" y="184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4" y="186"/>
                  </a:lnTo>
                  <a:lnTo>
                    <a:pt x="264" y="188"/>
                  </a:lnTo>
                  <a:lnTo>
                    <a:pt x="266" y="188"/>
                  </a:lnTo>
                  <a:lnTo>
                    <a:pt x="266" y="190"/>
                  </a:lnTo>
                  <a:lnTo>
                    <a:pt x="266" y="192"/>
                  </a:lnTo>
                  <a:lnTo>
                    <a:pt x="268" y="192"/>
                  </a:lnTo>
                  <a:lnTo>
                    <a:pt x="268" y="194"/>
                  </a:lnTo>
                  <a:lnTo>
                    <a:pt x="266" y="194"/>
                  </a:lnTo>
                  <a:lnTo>
                    <a:pt x="266" y="196"/>
                  </a:lnTo>
                  <a:lnTo>
                    <a:pt x="264" y="196"/>
                  </a:lnTo>
                  <a:lnTo>
                    <a:pt x="264" y="198"/>
                  </a:lnTo>
                  <a:lnTo>
                    <a:pt x="262" y="198"/>
                  </a:lnTo>
                  <a:lnTo>
                    <a:pt x="262" y="196"/>
                  </a:lnTo>
                  <a:lnTo>
                    <a:pt x="258" y="196"/>
                  </a:lnTo>
                  <a:lnTo>
                    <a:pt x="256" y="196"/>
                  </a:lnTo>
                  <a:lnTo>
                    <a:pt x="256" y="194"/>
                  </a:lnTo>
                  <a:lnTo>
                    <a:pt x="258" y="194"/>
                  </a:lnTo>
                  <a:lnTo>
                    <a:pt x="258" y="192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6" y="188"/>
                  </a:lnTo>
                  <a:lnTo>
                    <a:pt x="256" y="186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52" y="184"/>
                  </a:lnTo>
                  <a:lnTo>
                    <a:pt x="250" y="184"/>
                  </a:lnTo>
                  <a:lnTo>
                    <a:pt x="250" y="182"/>
                  </a:lnTo>
                  <a:lnTo>
                    <a:pt x="248" y="180"/>
                  </a:lnTo>
                  <a:lnTo>
                    <a:pt x="246" y="178"/>
                  </a:lnTo>
                  <a:lnTo>
                    <a:pt x="246" y="176"/>
                  </a:lnTo>
                  <a:lnTo>
                    <a:pt x="246" y="173"/>
                  </a:lnTo>
                  <a:lnTo>
                    <a:pt x="246" y="171"/>
                  </a:lnTo>
                  <a:lnTo>
                    <a:pt x="246" y="169"/>
                  </a:lnTo>
                  <a:lnTo>
                    <a:pt x="246" y="167"/>
                  </a:lnTo>
                  <a:lnTo>
                    <a:pt x="246" y="165"/>
                  </a:lnTo>
                  <a:lnTo>
                    <a:pt x="246" y="163"/>
                  </a:lnTo>
                  <a:lnTo>
                    <a:pt x="246" y="161"/>
                  </a:lnTo>
                  <a:lnTo>
                    <a:pt x="246" y="159"/>
                  </a:lnTo>
                  <a:lnTo>
                    <a:pt x="248" y="159"/>
                  </a:lnTo>
                  <a:lnTo>
                    <a:pt x="246" y="157"/>
                  </a:lnTo>
                  <a:lnTo>
                    <a:pt x="246" y="155"/>
                  </a:lnTo>
                  <a:lnTo>
                    <a:pt x="244" y="155"/>
                  </a:lnTo>
                  <a:lnTo>
                    <a:pt x="243" y="153"/>
                  </a:lnTo>
                  <a:lnTo>
                    <a:pt x="241" y="153"/>
                  </a:lnTo>
                  <a:lnTo>
                    <a:pt x="239" y="152"/>
                  </a:lnTo>
                  <a:lnTo>
                    <a:pt x="239" y="150"/>
                  </a:lnTo>
                  <a:lnTo>
                    <a:pt x="237" y="150"/>
                  </a:lnTo>
                  <a:lnTo>
                    <a:pt x="235" y="148"/>
                  </a:lnTo>
                  <a:lnTo>
                    <a:pt x="235" y="146"/>
                  </a:lnTo>
                  <a:lnTo>
                    <a:pt x="235" y="144"/>
                  </a:lnTo>
                  <a:lnTo>
                    <a:pt x="233" y="144"/>
                  </a:lnTo>
                  <a:lnTo>
                    <a:pt x="233" y="142"/>
                  </a:lnTo>
                  <a:lnTo>
                    <a:pt x="235" y="142"/>
                  </a:lnTo>
                  <a:lnTo>
                    <a:pt x="235" y="140"/>
                  </a:lnTo>
                  <a:lnTo>
                    <a:pt x="233" y="140"/>
                  </a:lnTo>
                  <a:lnTo>
                    <a:pt x="233" y="138"/>
                  </a:lnTo>
                  <a:lnTo>
                    <a:pt x="235" y="138"/>
                  </a:lnTo>
                  <a:lnTo>
                    <a:pt x="235" y="136"/>
                  </a:lnTo>
                  <a:lnTo>
                    <a:pt x="237" y="136"/>
                  </a:lnTo>
                  <a:lnTo>
                    <a:pt x="237" y="134"/>
                  </a:lnTo>
                  <a:lnTo>
                    <a:pt x="237" y="132"/>
                  </a:lnTo>
                  <a:lnTo>
                    <a:pt x="235" y="130"/>
                  </a:lnTo>
                  <a:lnTo>
                    <a:pt x="235" y="128"/>
                  </a:lnTo>
                  <a:lnTo>
                    <a:pt x="235" y="127"/>
                  </a:lnTo>
                  <a:lnTo>
                    <a:pt x="235" y="125"/>
                  </a:lnTo>
                  <a:lnTo>
                    <a:pt x="235" y="123"/>
                  </a:lnTo>
                  <a:lnTo>
                    <a:pt x="235" y="121"/>
                  </a:lnTo>
                  <a:lnTo>
                    <a:pt x="233" y="121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7" y="119"/>
                  </a:lnTo>
                  <a:lnTo>
                    <a:pt x="227" y="121"/>
                  </a:lnTo>
                  <a:lnTo>
                    <a:pt x="225" y="121"/>
                  </a:lnTo>
                  <a:lnTo>
                    <a:pt x="223" y="121"/>
                  </a:lnTo>
                  <a:lnTo>
                    <a:pt x="221" y="121"/>
                  </a:lnTo>
                  <a:lnTo>
                    <a:pt x="220" y="121"/>
                  </a:ln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2" y="121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3"/>
                  </a:lnTo>
                  <a:lnTo>
                    <a:pt x="206" y="125"/>
                  </a:lnTo>
                  <a:lnTo>
                    <a:pt x="206" y="123"/>
                  </a:lnTo>
                  <a:lnTo>
                    <a:pt x="204" y="123"/>
                  </a:lnTo>
                  <a:lnTo>
                    <a:pt x="206" y="123"/>
                  </a:lnTo>
                  <a:lnTo>
                    <a:pt x="206" y="121"/>
                  </a:lnTo>
                  <a:lnTo>
                    <a:pt x="204" y="121"/>
                  </a:lnTo>
                  <a:lnTo>
                    <a:pt x="202" y="121"/>
                  </a:lnTo>
                  <a:lnTo>
                    <a:pt x="202" y="123"/>
                  </a:lnTo>
                  <a:lnTo>
                    <a:pt x="200" y="123"/>
                  </a:lnTo>
                  <a:lnTo>
                    <a:pt x="198" y="123"/>
                  </a:lnTo>
                  <a:lnTo>
                    <a:pt x="196" y="123"/>
                  </a:lnTo>
                  <a:lnTo>
                    <a:pt x="196" y="125"/>
                  </a:lnTo>
                  <a:lnTo>
                    <a:pt x="195" y="125"/>
                  </a:lnTo>
                  <a:lnTo>
                    <a:pt x="195" y="127"/>
                  </a:lnTo>
                  <a:lnTo>
                    <a:pt x="193" y="127"/>
                  </a:lnTo>
                  <a:lnTo>
                    <a:pt x="191" y="128"/>
                  </a:lnTo>
                  <a:lnTo>
                    <a:pt x="189" y="130"/>
                  </a:lnTo>
                  <a:lnTo>
                    <a:pt x="187" y="130"/>
                  </a:lnTo>
                  <a:lnTo>
                    <a:pt x="187" y="132"/>
                  </a:lnTo>
                  <a:lnTo>
                    <a:pt x="185" y="134"/>
                  </a:lnTo>
                  <a:lnTo>
                    <a:pt x="185" y="136"/>
                  </a:lnTo>
                  <a:lnTo>
                    <a:pt x="183" y="136"/>
                  </a:lnTo>
                  <a:lnTo>
                    <a:pt x="183" y="138"/>
                  </a:lnTo>
                  <a:lnTo>
                    <a:pt x="181" y="140"/>
                  </a:lnTo>
                  <a:lnTo>
                    <a:pt x="181" y="142"/>
                  </a:lnTo>
                  <a:lnTo>
                    <a:pt x="181" y="144"/>
                  </a:lnTo>
                  <a:lnTo>
                    <a:pt x="181" y="148"/>
                  </a:lnTo>
                  <a:lnTo>
                    <a:pt x="181" y="150"/>
                  </a:lnTo>
                  <a:lnTo>
                    <a:pt x="181" y="152"/>
                  </a:lnTo>
                  <a:lnTo>
                    <a:pt x="183" y="153"/>
                  </a:lnTo>
                  <a:lnTo>
                    <a:pt x="185" y="153"/>
                  </a:lnTo>
                  <a:lnTo>
                    <a:pt x="185" y="155"/>
                  </a:lnTo>
                  <a:lnTo>
                    <a:pt x="187" y="155"/>
                  </a:lnTo>
                  <a:lnTo>
                    <a:pt x="187" y="157"/>
                  </a:lnTo>
                  <a:lnTo>
                    <a:pt x="187" y="159"/>
                  </a:lnTo>
                  <a:lnTo>
                    <a:pt x="187" y="161"/>
                  </a:lnTo>
                  <a:lnTo>
                    <a:pt x="187" y="163"/>
                  </a:lnTo>
                  <a:lnTo>
                    <a:pt x="187" y="165"/>
                  </a:lnTo>
                  <a:lnTo>
                    <a:pt x="187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7" y="173"/>
                  </a:lnTo>
                  <a:lnTo>
                    <a:pt x="189" y="175"/>
                  </a:lnTo>
                  <a:lnTo>
                    <a:pt x="189" y="176"/>
                  </a:lnTo>
                  <a:lnTo>
                    <a:pt x="189" y="178"/>
                  </a:lnTo>
                  <a:lnTo>
                    <a:pt x="189" y="180"/>
                  </a:lnTo>
                  <a:lnTo>
                    <a:pt x="191" y="180"/>
                  </a:lnTo>
                  <a:lnTo>
                    <a:pt x="191" y="182"/>
                  </a:lnTo>
                  <a:lnTo>
                    <a:pt x="191" y="184"/>
                  </a:lnTo>
                  <a:lnTo>
                    <a:pt x="193" y="186"/>
                  </a:lnTo>
                  <a:lnTo>
                    <a:pt x="193" y="188"/>
                  </a:lnTo>
                  <a:lnTo>
                    <a:pt x="193" y="190"/>
                  </a:lnTo>
                  <a:lnTo>
                    <a:pt x="195" y="190"/>
                  </a:lnTo>
                  <a:lnTo>
                    <a:pt x="195" y="192"/>
                  </a:lnTo>
                  <a:lnTo>
                    <a:pt x="195" y="194"/>
                  </a:lnTo>
                  <a:lnTo>
                    <a:pt x="195" y="196"/>
                  </a:lnTo>
                  <a:lnTo>
                    <a:pt x="196" y="196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5"/>
                  </a:lnTo>
                  <a:lnTo>
                    <a:pt x="198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200" y="209"/>
                  </a:lnTo>
                  <a:lnTo>
                    <a:pt x="202" y="211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198" y="215"/>
                  </a:lnTo>
                  <a:lnTo>
                    <a:pt x="198" y="217"/>
                  </a:lnTo>
                  <a:lnTo>
                    <a:pt x="196" y="219"/>
                  </a:lnTo>
                  <a:lnTo>
                    <a:pt x="196" y="221"/>
                  </a:lnTo>
                  <a:lnTo>
                    <a:pt x="196" y="223"/>
                  </a:lnTo>
                  <a:lnTo>
                    <a:pt x="195" y="223"/>
                  </a:lnTo>
                  <a:lnTo>
                    <a:pt x="195" y="224"/>
                  </a:lnTo>
                  <a:lnTo>
                    <a:pt x="195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3" y="230"/>
                  </a:lnTo>
                  <a:lnTo>
                    <a:pt x="193" y="232"/>
                  </a:lnTo>
                  <a:lnTo>
                    <a:pt x="193" y="234"/>
                  </a:lnTo>
                  <a:lnTo>
                    <a:pt x="193" y="236"/>
                  </a:lnTo>
                  <a:lnTo>
                    <a:pt x="191" y="236"/>
                  </a:lnTo>
                  <a:lnTo>
                    <a:pt x="191" y="238"/>
                  </a:lnTo>
                  <a:lnTo>
                    <a:pt x="193" y="238"/>
                  </a:lnTo>
                  <a:lnTo>
                    <a:pt x="193" y="240"/>
                  </a:lnTo>
                  <a:lnTo>
                    <a:pt x="193" y="242"/>
                  </a:lnTo>
                  <a:lnTo>
                    <a:pt x="195" y="244"/>
                  </a:lnTo>
                  <a:lnTo>
                    <a:pt x="196" y="244"/>
                  </a:lnTo>
                  <a:lnTo>
                    <a:pt x="196" y="246"/>
                  </a:lnTo>
                  <a:lnTo>
                    <a:pt x="196" y="248"/>
                  </a:lnTo>
                  <a:lnTo>
                    <a:pt x="196" y="249"/>
                  </a:lnTo>
                  <a:lnTo>
                    <a:pt x="195" y="251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53"/>
                  </a:lnTo>
                  <a:lnTo>
                    <a:pt x="198" y="253"/>
                  </a:lnTo>
                  <a:lnTo>
                    <a:pt x="198" y="255"/>
                  </a:lnTo>
                  <a:lnTo>
                    <a:pt x="200" y="255"/>
                  </a:lnTo>
                  <a:lnTo>
                    <a:pt x="200" y="257"/>
                  </a:lnTo>
                  <a:lnTo>
                    <a:pt x="202" y="257"/>
                  </a:lnTo>
                  <a:lnTo>
                    <a:pt x="202" y="259"/>
                  </a:lnTo>
                  <a:lnTo>
                    <a:pt x="204" y="259"/>
                  </a:lnTo>
                  <a:lnTo>
                    <a:pt x="206" y="261"/>
                  </a:lnTo>
                  <a:lnTo>
                    <a:pt x="204" y="263"/>
                  </a:lnTo>
                  <a:lnTo>
                    <a:pt x="206" y="261"/>
                  </a:lnTo>
                  <a:lnTo>
                    <a:pt x="208" y="261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4" y="261"/>
                  </a:lnTo>
                  <a:lnTo>
                    <a:pt x="216" y="261"/>
                  </a:lnTo>
                  <a:lnTo>
                    <a:pt x="214" y="261"/>
                  </a:lnTo>
                  <a:lnTo>
                    <a:pt x="214" y="263"/>
                  </a:lnTo>
                  <a:lnTo>
                    <a:pt x="216" y="263"/>
                  </a:lnTo>
                  <a:lnTo>
                    <a:pt x="218" y="263"/>
                  </a:lnTo>
                  <a:lnTo>
                    <a:pt x="220" y="265"/>
                  </a:lnTo>
                  <a:lnTo>
                    <a:pt x="221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5" y="269"/>
                  </a:lnTo>
                  <a:lnTo>
                    <a:pt x="225" y="271"/>
                  </a:lnTo>
                  <a:lnTo>
                    <a:pt x="225" y="272"/>
                  </a:lnTo>
                  <a:lnTo>
                    <a:pt x="227" y="272"/>
                  </a:lnTo>
                  <a:lnTo>
                    <a:pt x="227" y="274"/>
                  </a:lnTo>
                  <a:lnTo>
                    <a:pt x="225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6"/>
                  </a:lnTo>
                  <a:lnTo>
                    <a:pt x="223" y="278"/>
                  </a:lnTo>
                  <a:lnTo>
                    <a:pt x="223" y="280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6"/>
                  </a:lnTo>
                  <a:lnTo>
                    <a:pt x="220" y="286"/>
                  </a:lnTo>
                  <a:lnTo>
                    <a:pt x="221" y="288"/>
                  </a:lnTo>
                  <a:lnTo>
                    <a:pt x="220" y="288"/>
                  </a:lnTo>
                  <a:lnTo>
                    <a:pt x="220" y="290"/>
                  </a:lnTo>
                  <a:lnTo>
                    <a:pt x="220" y="292"/>
                  </a:lnTo>
                  <a:lnTo>
                    <a:pt x="220" y="294"/>
                  </a:lnTo>
                  <a:lnTo>
                    <a:pt x="218" y="294"/>
                  </a:lnTo>
                  <a:lnTo>
                    <a:pt x="220" y="294"/>
                  </a:lnTo>
                  <a:lnTo>
                    <a:pt x="218" y="296"/>
                  </a:lnTo>
                  <a:lnTo>
                    <a:pt x="218" y="297"/>
                  </a:lnTo>
                  <a:lnTo>
                    <a:pt x="220" y="297"/>
                  </a:lnTo>
                  <a:lnTo>
                    <a:pt x="220" y="299"/>
                  </a:lnTo>
                  <a:lnTo>
                    <a:pt x="220" y="301"/>
                  </a:lnTo>
                  <a:lnTo>
                    <a:pt x="221" y="301"/>
                  </a:lnTo>
                  <a:lnTo>
                    <a:pt x="221" y="303"/>
                  </a:lnTo>
                  <a:lnTo>
                    <a:pt x="221" y="305"/>
                  </a:lnTo>
                  <a:lnTo>
                    <a:pt x="221" y="307"/>
                  </a:lnTo>
                  <a:lnTo>
                    <a:pt x="221" y="309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23" y="313"/>
                  </a:lnTo>
                  <a:lnTo>
                    <a:pt x="225" y="313"/>
                  </a:lnTo>
                  <a:lnTo>
                    <a:pt x="225" y="311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5" y="315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0"/>
                  </a:lnTo>
                  <a:lnTo>
                    <a:pt x="225" y="322"/>
                  </a:lnTo>
                  <a:lnTo>
                    <a:pt x="225" y="324"/>
                  </a:lnTo>
                  <a:lnTo>
                    <a:pt x="223" y="326"/>
                  </a:lnTo>
                  <a:lnTo>
                    <a:pt x="223" y="328"/>
                  </a:lnTo>
                  <a:lnTo>
                    <a:pt x="223" y="330"/>
                  </a:lnTo>
                  <a:lnTo>
                    <a:pt x="223" y="332"/>
                  </a:lnTo>
                  <a:lnTo>
                    <a:pt x="223" y="334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1" y="340"/>
                  </a:lnTo>
                  <a:lnTo>
                    <a:pt x="221" y="342"/>
                  </a:lnTo>
                  <a:lnTo>
                    <a:pt x="220" y="342"/>
                  </a:lnTo>
                  <a:lnTo>
                    <a:pt x="220" y="344"/>
                  </a:lnTo>
                  <a:lnTo>
                    <a:pt x="218" y="344"/>
                  </a:lnTo>
                  <a:lnTo>
                    <a:pt x="218" y="345"/>
                  </a:lnTo>
                  <a:lnTo>
                    <a:pt x="216" y="345"/>
                  </a:lnTo>
                  <a:lnTo>
                    <a:pt x="216" y="347"/>
                  </a:lnTo>
                  <a:lnTo>
                    <a:pt x="214" y="347"/>
                  </a:lnTo>
                  <a:lnTo>
                    <a:pt x="212" y="347"/>
                  </a:lnTo>
                  <a:lnTo>
                    <a:pt x="214" y="349"/>
                  </a:lnTo>
                  <a:lnTo>
                    <a:pt x="216" y="349"/>
                  </a:lnTo>
                  <a:lnTo>
                    <a:pt x="216" y="347"/>
                  </a:lnTo>
                  <a:lnTo>
                    <a:pt x="216" y="349"/>
                  </a:lnTo>
                  <a:lnTo>
                    <a:pt x="216" y="351"/>
                  </a:lnTo>
                  <a:lnTo>
                    <a:pt x="214" y="353"/>
                  </a:lnTo>
                  <a:lnTo>
                    <a:pt x="214" y="355"/>
                  </a:lnTo>
                  <a:lnTo>
                    <a:pt x="212" y="355"/>
                  </a:lnTo>
                  <a:lnTo>
                    <a:pt x="212" y="357"/>
                  </a:lnTo>
                  <a:lnTo>
                    <a:pt x="210" y="357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08" y="361"/>
                  </a:lnTo>
                  <a:lnTo>
                    <a:pt x="210" y="363"/>
                  </a:lnTo>
                  <a:lnTo>
                    <a:pt x="208" y="363"/>
                  </a:lnTo>
                  <a:lnTo>
                    <a:pt x="206" y="365"/>
                  </a:lnTo>
                  <a:lnTo>
                    <a:pt x="204" y="365"/>
                  </a:lnTo>
                  <a:lnTo>
                    <a:pt x="206" y="365"/>
                  </a:lnTo>
                  <a:lnTo>
                    <a:pt x="206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2" y="365"/>
                  </a:lnTo>
                  <a:lnTo>
                    <a:pt x="200" y="365"/>
                  </a:lnTo>
                  <a:lnTo>
                    <a:pt x="200" y="367"/>
                  </a:lnTo>
                  <a:lnTo>
                    <a:pt x="200" y="369"/>
                  </a:lnTo>
                  <a:lnTo>
                    <a:pt x="202" y="370"/>
                  </a:lnTo>
                  <a:lnTo>
                    <a:pt x="200" y="370"/>
                  </a:lnTo>
                  <a:lnTo>
                    <a:pt x="202" y="372"/>
                  </a:lnTo>
                  <a:lnTo>
                    <a:pt x="200" y="372"/>
                  </a:lnTo>
                  <a:lnTo>
                    <a:pt x="202" y="372"/>
                  </a:lnTo>
                  <a:lnTo>
                    <a:pt x="200" y="374"/>
                  </a:lnTo>
                  <a:lnTo>
                    <a:pt x="202" y="376"/>
                  </a:lnTo>
                  <a:lnTo>
                    <a:pt x="202" y="378"/>
                  </a:lnTo>
                  <a:lnTo>
                    <a:pt x="204" y="380"/>
                  </a:lnTo>
                  <a:lnTo>
                    <a:pt x="206" y="382"/>
                  </a:lnTo>
                  <a:lnTo>
                    <a:pt x="206" y="384"/>
                  </a:lnTo>
                  <a:lnTo>
                    <a:pt x="208" y="384"/>
                  </a:lnTo>
                  <a:lnTo>
                    <a:pt x="210" y="386"/>
                  </a:lnTo>
                  <a:lnTo>
                    <a:pt x="212" y="388"/>
                  </a:lnTo>
                  <a:lnTo>
                    <a:pt x="216" y="390"/>
                  </a:lnTo>
                  <a:lnTo>
                    <a:pt x="218" y="390"/>
                  </a:lnTo>
                  <a:lnTo>
                    <a:pt x="218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3" y="390"/>
                  </a:lnTo>
                  <a:lnTo>
                    <a:pt x="221" y="392"/>
                  </a:lnTo>
                  <a:lnTo>
                    <a:pt x="220" y="392"/>
                  </a:lnTo>
                  <a:lnTo>
                    <a:pt x="218" y="392"/>
                  </a:lnTo>
                  <a:lnTo>
                    <a:pt x="216" y="392"/>
                  </a:lnTo>
                  <a:lnTo>
                    <a:pt x="216" y="393"/>
                  </a:lnTo>
                  <a:lnTo>
                    <a:pt x="214" y="393"/>
                  </a:lnTo>
                  <a:lnTo>
                    <a:pt x="212" y="393"/>
                  </a:lnTo>
                  <a:lnTo>
                    <a:pt x="210" y="393"/>
                  </a:lnTo>
                  <a:lnTo>
                    <a:pt x="208" y="393"/>
                  </a:lnTo>
                  <a:lnTo>
                    <a:pt x="206" y="393"/>
                  </a:lnTo>
                  <a:lnTo>
                    <a:pt x="204" y="395"/>
                  </a:lnTo>
                  <a:lnTo>
                    <a:pt x="202" y="395"/>
                  </a:lnTo>
                  <a:lnTo>
                    <a:pt x="200" y="395"/>
                  </a:lnTo>
                  <a:lnTo>
                    <a:pt x="198" y="395"/>
                  </a:lnTo>
                  <a:lnTo>
                    <a:pt x="196" y="395"/>
                  </a:lnTo>
                  <a:lnTo>
                    <a:pt x="195" y="395"/>
                  </a:lnTo>
                  <a:lnTo>
                    <a:pt x="193" y="397"/>
                  </a:lnTo>
                  <a:lnTo>
                    <a:pt x="191" y="397"/>
                  </a:lnTo>
                  <a:lnTo>
                    <a:pt x="193" y="395"/>
                  </a:lnTo>
                  <a:lnTo>
                    <a:pt x="191" y="395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9" y="395"/>
                  </a:lnTo>
                  <a:lnTo>
                    <a:pt x="191" y="395"/>
                  </a:lnTo>
                  <a:lnTo>
                    <a:pt x="189" y="395"/>
                  </a:lnTo>
                  <a:lnTo>
                    <a:pt x="189" y="397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7" y="397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3" y="399"/>
                  </a:lnTo>
                  <a:lnTo>
                    <a:pt x="181" y="401"/>
                  </a:lnTo>
                  <a:lnTo>
                    <a:pt x="179" y="401"/>
                  </a:lnTo>
                  <a:lnTo>
                    <a:pt x="177" y="403"/>
                  </a:lnTo>
                  <a:lnTo>
                    <a:pt x="175" y="405"/>
                  </a:lnTo>
                  <a:lnTo>
                    <a:pt x="175" y="403"/>
                  </a:lnTo>
                  <a:lnTo>
                    <a:pt x="173" y="405"/>
                  </a:lnTo>
                  <a:lnTo>
                    <a:pt x="175" y="405"/>
                  </a:lnTo>
                  <a:lnTo>
                    <a:pt x="175" y="407"/>
                  </a:lnTo>
                  <a:lnTo>
                    <a:pt x="175" y="409"/>
                  </a:lnTo>
                  <a:lnTo>
                    <a:pt x="175" y="411"/>
                  </a:lnTo>
                  <a:lnTo>
                    <a:pt x="173" y="413"/>
                  </a:lnTo>
                  <a:lnTo>
                    <a:pt x="173" y="415"/>
                  </a:lnTo>
                  <a:lnTo>
                    <a:pt x="171" y="417"/>
                  </a:lnTo>
                  <a:lnTo>
                    <a:pt x="171" y="418"/>
                  </a:lnTo>
                  <a:lnTo>
                    <a:pt x="170" y="418"/>
                  </a:lnTo>
                  <a:lnTo>
                    <a:pt x="170" y="420"/>
                  </a:lnTo>
                  <a:lnTo>
                    <a:pt x="168" y="420"/>
                  </a:lnTo>
                  <a:lnTo>
                    <a:pt x="168" y="422"/>
                  </a:lnTo>
                  <a:lnTo>
                    <a:pt x="166" y="422"/>
                  </a:lnTo>
                  <a:lnTo>
                    <a:pt x="166" y="424"/>
                  </a:lnTo>
                  <a:lnTo>
                    <a:pt x="166" y="426"/>
                  </a:lnTo>
                  <a:lnTo>
                    <a:pt x="164" y="428"/>
                  </a:lnTo>
                  <a:lnTo>
                    <a:pt x="164" y="430"/>
                  </a:lnTo>
                  <a:lnTo>
                    <a:pt x="164" y="432"/>
                  </a:lnTo>
                  <a:lnTo>
                    <a:pt x="162" y="432"/>
                  </a:lnTo>
                  <a:lnTo>
                    <a:pt x="162" y="434"/>
                  </a:lnTo>
                  <a:lnTo>
                    <a:pt x="162" y="436"/>
                  </a:lnTo>
                  <a:lnTo>
                    <a:pt x="162" y="438"/>
                  </a:lnTo>
                  <a:lnTo>
                    <a:pt x="162" y="440"/>
                  </a:lnTo>
                  <a:lnTo>
                    <a:pt x="160" y="441"/>
                  </a:lnTo>
                  <a:lnTo>
                    <a:pt x="160" y="440"/>
                  </a:lnTo>
                  <a:lnTo>
                    <a:pt x="160" y="441"/>
                  </a:lnTo>
                  <a:lnTo>
                    <a:pt x="158" y="441"/>
                  </a:lnTo>
                  <a:lnTo>
                    <a:pt x="158" y="440"/>
                  </a:lnTo>
                  <a:lnTo>
                    <a:pt x="160" y="441"/>
                  </a:lnTo>
                  <a:lnTo>
                    <a:pt x="160" y="443"/>
                  </a:lnTo>
                  <a:lnTo>
                    <a:pt x="158" y="443"/>
                  </a:lnTo>
                  <a:lnTo>
                    <a:pt x="158" y="445"/>
                  </a:lnTo>
                  <a:lnTo>
                    <a:pt x="158" y="447"/>
                  </a:lnTo>
                  <a:lnTo>
                    <a:pt x="158" y="449"/>
                  </a:lnTo>
                  <a:lnTo>
                    <a:pt x="156" y="451"/>
                  </a:lnTo>
                  <a:lnTo>
                    <a:pt x="156" y="453"/>
                  </a:lnTo>
                  <a:lnTo>
                    <a:pt x="154" y="453"/>
                  </a:lnTo>
                  <a:lnTo>
                    <a:pt x="154" y="455"/>
                  </a:lnTo>
                  <a:lnTo>
                    <a:pt x="152" y="457"/>
                  </a:lnTo>
                  <a:lnTo>
                    <a:pt x="152" y="459"/>
                  </a:lnTo>
                  <a:lnTo>
                    <a:pt x="150" y="459"/>
                  </a:lnTo>
                  <a:lnTo>
                    <a:pt x="148" y="461"/>
                  </a:lnTo>
                  <a:lnTo>
                    <a:pt x="147" y="463"/>
                  </a:lnTo>
                  <a:lnTo>
                    <a:pt x="148" y="461"/>
                  </a:lnTo>
                  <a:lnTo>
                    <a:pt x="150" y="461"/>
                  </a:lnTo>
                  <a:lnTo>
                    <a:pt x="152" y="461"/>
                  </a:lnTo>
                  <a:lnTo>
                    <a:pt x="150" y="461"/>
                  </a:lnTo>
                  <a:lnTo>
                    <a:pt x="150" y="463"/>
                  </a:lnTo>
                  <a:lnTo>
                    <a:pt x="150" y="465"/>
                  </a:lnTo>
                  <a:lnTo>
                    <a:pt x="148" y="465"/>
                  </a:lnTo>
                  <a:lnTo>
                    <a:pt x="148" y="466"/>
                  </a:lnTo>
                  <a:lnTo>
                    <a:pt x="148" y="468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72"/>
                  </a:lnTo>
                  <a:lnTo>
                    <a:pt x="145" y="474"/>
                  </a:lnTo>
                  <a:lnTo>
                    <a:pt x="145" y="476"/>
                  </a:lnTo>
                  <a:lnTo>
                    <a:pt x="145" y="478"/>
                  </a:lnTo>
                  <a:lnTo>
                    <a:pt x="143" y="478"/>
                  </a:lnTo>
                  <a:lnTo>
                    <a:pt x="143" y="480"/>
                  </a:lnTo>
                  <a:lnTo>
                    <a:pt x="143" y="482"/>
                  </a:lnTo>
                  <a:lnTo>
                    <a:pt x="143" y="484"/>
                  </a:lnTo>
                  <a:lnTo>
                    <a:pt x="143" y="486"/>
                  </a:lnTo>
                  <a:lnTo>
                    <a:pt x="141" y="486"/>
                  </a:lnTo>
                  <a:lnTo>
                    <a:pt x="141" y="488"/>
                  </a:lnTo>
                  <a:lnTo>
                    <a:pt x="141" y="489"/>
                  </a:lnTo>
                  <a:lnTo>
                    <a:pt x="141" y="491"/>
                  </a:lnTo>
                  <a:lnTo>
                    <a:pt x="141" y="493"/>
                  </a:lnTo>
                  <a:lnTo>
                    <a:pt x="143" y="495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7" y="497"/>
                  </a:lnTo>
                  <a:lnTo>
                    <a:pt x="147" y="499"/>
                  </a:lnTo>
                  <a:lnTo>
                    <a:pt x="147" y="501"/>
                  </a:lnTo>
                  <a:lnTo>
                    <a:pt x="148" y="501"/>
                  </a:lnTo>
                  <a:lnTo>
                    <a:pt x="148" y="503"/>
                  </a:lnTo>
                  <a:lnTo>
                    <a:pt x="148" y="505"/>
                  </a:lnTo>
                  <a:lnTo>
                    <a:pt x="148" y="507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4" y="514"/>
                  </a:lnTo>
                  <a:lnTo>
                    <a:pt x="152" y="514"/>
                  </a:lnTo>
                  <a:lnTo>
                    <a:pt x="152" y="516"/>
                  </a:lnTo>
                  <a:lnTo>
                    <a:pt x="152" y="518"/>
                  </a:lnTo>
                  <a:lnTo>
                    <a:pt x="152" y="520"/>
                  </a:lnTo>
                  <a:lnTo>
                    <a:pt x="152" y="522"/>
                  </a:lnTo>
                  <a:lnTo>
                    <a:pt x="152" y="524"/>
                  </a:lnTo>
                  <a:lnTo>
                    <a:pt x="154" y="524"/>
                  </a:lnTo>
                  <a:lnTo>
                    <a:pt x="154" y="526"/>
                  </a:lnTo>
                  <a:lnTo>
                    <a:pt x="154" y="528"/>
                  </a:lnTo>
                  <a:lnTo>
                    <a:pt x="154" y="530"/>
                  </a:lnTo>
                  <a:lnTo>
                    <a:pt x="148" y="532"/>
                  </a:lnTo>
                  <a:lnTo>
                    <a:pt x="148" y="534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5" y="536"/>
                  </a:lnTo>
                  <a:lnTo>
                    <a:pt x="143" y="536"/>
                  </a:lnTo>
                  <a:lnTo>
                    <a:pt x="143" y="534"/>
                  </a:lnTo>
                  <a:lnTo>
                    <a:pt x="143" y="536"/>
                  </a:lnTo>
                  <a:lnTo>
                    <a:pt x="141" y="534"/>
                  </a:lnTo>
                  <a:lnTo>
                    <a:pt x="143" y="534"/>
                  </a:lnTo>
                  <a:lnTo>
                    <a:pt x="141" y="534"/>
                  </a:lnTo>
                  <a:lnTo>
                    <a:pt x="141" y="536"/>
                  </a:lnTo>
                  <a:lnTo>
                    <a:pt x="139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9" y="534"/>
                  </a:lnTo>
                  <a:lnTo>
                    <a:pt x="137" y="534"/>
                  </a:lnTo>
                  <a:lnTo>
                    <a:pt x="137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4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3" y="532"/>
                  </a:lnTo>
                  <a:lnTo>
                    <a:pt x="131" y="532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5" y="528"/>
                  </a:lnTo>
                  <a:lnTo>
                    <a:pt x="123" y="528"/>
                  </a:lnTo>
                  <a:lnTo>
                    <a:pt x="123" y="530"/>
                  </a:lnTo>
                  <a:lnTo>
                    <a:pt x="122" y="530"/>
                  </a:lnTo>
                  <a:lnTo>
                    <a:pt x="122" y="528"/>
                  </a:lnTo>
                  <a:lnTo>
                    <a:pt x="120" y="528"/>
                  </a:lnTo>
                  <a:lnTo>
                    <a:pt x="120" y="526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6"/>
                  </a:lnTo>
                  <a:lnTo>
                    <a:pt x="116" y="528"/>
                  </a:lnTo>
                  <a:lnTo>
                    <a:pt x="116" y="530"/>
                  </a:lnTo>
                  <a:lnTo>
                    <a:pt x="114" y="530"/>
                  </a:lnTo>
                  <a:lnTo>
                    <a:pt x="114" y="532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2" y="536"/>
                  </a:lnTo>
                  <a:lnTo>
                    <a:pt x="112" y="537"/>
                  </a:lnTo>
                  <a:lnTo>
                    <a:pt x="112" y="539"/>
                  </a:lnTo>
                  <a:lnTo>
                    <a:pt x="112" y="541"/>
                  </a:lnTo>
                  <a:lnTo>
                    <a:pt x="112" y="543"/>
                  </a:lnTo>
                  <a:lnTo>
                    <a:pt x="112" y="545"/>
                  </a:lnTo>
                  <a:lnTo>
                    <a:pt x="112" y="547"/>
                  </a:lnTo>
                  <a:lnTo>
                    <a:pt x="112" y="549"/>
                  </a:lnTo>
                  <a:lnTo>
                    <a:pt x="114" y="549"/>
                  </a:lnTo>
                  <a:lnTo>
                    <a:pt x="114" y="551"/>
                  </a:lnTo>
                  <a:lnTo>
                    <a:pt x="114" y="553"/>
                  </a:lnTo>
                  <a:lnTo>
                    <a:pt x="112" y="553"/>
                  </a:lnTo>
                  <a:lnTo>
                    <a:pt x="110" y="553"/>
                  </a:lnTo>
                  <a:lnTo>
                    <a:pt x="110" y="555"/>
                  </a:lnTo>
                  <a:lnTo>
                    <a:pt x="110" y="557"/>
                  </a:lnTo>
                  <a:lnTo>
                    <a:pt x="108" y="557"/>
                  </a:lnTo>
                  <a:lnTo>
                    <a:pt x="108" y="555"/>
                  </a:lnTo>
                  <a:lnTo>
                    <a:pt x="106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4" y="553"/>
                  </a:lnTo>
                  <a:lnTo>
                    <a:pt x="102" y="553"/>
                  </a:lnTo>
                  <a:lnTo>
                    <a:pt x="100" y="553"/>
                  </a:lnTo>
                  <a:lnTo>
                    <a:pt x="100" y="555"/>
                  </a:lnTo>
                  <a:lnTo>
                    <a:pt x="100" y="557"/>
                  </a:lnTo>
                  <a:lnTo>
                    <a:pt x="100" y="559"/>
                  </a:lnTo>
                  <a:lnTo>
                    <a:pt x="100" y="561"/>
                  </a:lnTo>
                  <a:lnTo>
                    <a:pt x="102" y="561"/>
                  </a:lnTo>
                  <a:lnTo>
                    <a:pt x="102" y="559"/>
                  </a:lnTo>
                  <a:lnTo>
                    <a:pt x="102" y="561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1"/>
                  </a:lnTo>
                  <a:lnTo>
                    <a:pt x="98" y="562"/>
                  </a:lnTo>
                  <a:lnTo>
                    <a:pt x="97" y="562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4"/>
                  </a:lnTo>
                  <a:lnTo>
                    <a:pt x="93" y="566"/>
                  </a:lnTo>
                  <a:lnTo>
                    <a:pt x="91" y="566"/>
                  </a:lnTo>
                  <a:lnTo>
                    <a:pt x="91" y="568"/>
                  </a:lnTo>
                  <a:lnTo>
                    <a:pt x="89" y="568"/>
                  </a:lnTo>
                  <a:lnTo>
                    <a:pt x="87" y="566"/>
                  </a:lnTo>
                  <a:lnTo>
                    <a:pt x="85" y="566"/>
                  </a:lnTo>
                  <a:lnTo>
                    <a:pt x="85" y="568"/>
                  </a:lnTo>
                  <a:lnTo>
                    <a:pt x="85" y="566"/>
                  </a:lnTo>
                  <a:lnTo>
                    <a:pt x="85" y="564"/>
                  </a:lnTo>
                  <a:lnTo>
                    <a:pt x="85" y="562"/>
                  </a:lnTo>
                  <a:lnTo>
                    <a:pt x="83" y="562"/>
                  </a:lnTo>
                  <a:lnTo>
                    <a:pt x="81" y="562"/>
                  </a:lnTo>
                  <a:lnTo>
                    <a:pt x="81" y="564"/>
                  </a:lnTo>
                  <a:lnTo>
                    <a:pt x="81" y="562"/>
                  </a:lnTo>
                  <a:lnTo>
                    <a:pt x="79" y="562"/>
                  </a:lnTo>
                  <a:lnTo>
                    <a:pt x="79" y="564"/>
                  </a:lnTo>
                  <a:lnTo>
                    <a:pt x="77" y="564"/>
                  </a:lnTo>
                  <a:lnTo>
                    <a:pt x="77" y="562"/>
                  </a:lnTo>
                  <a:lnTo>
                    <a:pt x="75" y="562"/>
                  </a:lnTo>
                  <a:lnTo>
                    <a:pt x="75" y="561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61"/>
                  </a:lnTo>
                  <a:lnTo>
                    <a:pt x="72" y="561"/>
                  </a:lnTo>
                  <a:lnTo>
                    <a:pt x="70" y="561"/>
                  </a:lnTo>
                  <a:lnTo>
                    <a:pt x="70" y="562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0" y="562"/>
                  </a:lnTo>
                  <a:lnTo>
                    <a:pt x="60" y="564"/>
                  </a:lnTo>
                  <a:lnTo>
                    <a:pt x="58" y="564"/>
                  </a:lnTo>
                  <a:lnTo>
                    <a:pt x="56" y="564"/>
                  </a:lnTo>
                  <a:lnTo>
                    <a:pt x="54" y="566"/>
                  </a:lnTo>
                  <a:lnTo>
                    <a:pt x="52" y="566"/>
                  </a:lnTo>
                  <a:lnTo>
                    <a:pt x="52" y="568"/>
                  </a:lnTo>
                  <a:lnTo>
                    <a:pt x="50" y="568"/>
                  </a:lnTo>
                  <a:lnTo>
                    <a:pt x="49" y="568"/>
                  </a:lnTo>
                  <a:lnTo>
                    <a:pt x="49" y="570"/>
                  </a:lnTo>
                  <a:lnTo>
                    <a:pt x="47" y="570"/>
                  </a:lnTo>
                  <a:lnTo>
                    <a:pt x="45" y="570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45" y="568"/>
                  </a:lnTo>
                  <a:lnTo>
                    <a:pt x="43" y="568"/>
                  </a:lnTo>
                  <a:lnTo>
                    <a:pt x="41" y="568"/>
                  </a:lnTo>
                  <a:lnTo>
                    <a:pt x="41" y="566"/>
                  </a:lnTo>
                  <a:lnTo>
                    <a:pt x="39" y="566"/>
                  </a:lnTo>
                  <a:lnTo>
                    <a:pt x="39" y="564"/>
                  </a:lnTo>
                  <a:lnTo>
                    <a:pt x="37" y="564"/>
                  </a:lnTo>
                  <a:lnTo>
                    <a:pt x="35" y="564"/>
                  </a:lnTo>
                  <a:lnTo>
                    <a:pt x="37" y="566"/>
                  </a:lnTo>
                  <a:lnTo>
                    <a:pt x="35" y="566"/>
                  </a:lnTo>
                  <a:lnTo>
                    <a:pt x="35" y="568"/>
                  </a:lnTo>
                  <a:lnTo>
                    <a:pt x="35" y="566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6"/>
                  </a:lnTo>
                  <a:lnTo>
                    <a:pt x="27" y="566"/>
                  </a:lnTo>
                  <a:lnTo>
                    <a:pt x="27" y="564"/>
                  </a:lnTo>
                  <a:lnTo>
                    <a:pt x="29" y="564"/>
                  </a:lnTo>
                  <a:lnTo>
                    <a:pt x="29" y="562"/>
                  </a:lnTo>
                  <a:lnTo>
                    <a:pt x="31" y="562"/>
                  </a:lnTo>
                  <a:lnTo>
                    <a:pt x="31" y="561"/>
                  </a:lnTo>
                  <a:lnTo>
                    <a:pt x="31" y="559"/>
                  </a:lnTo>
                  <a:lnTo>
                    <a:pt x="33" y="559"/>
                  </a:lnTo>
                  <a:lnTo>
                    <a:pt x="33" y="557"/>
                  </a:lnTo>
                  <a:lnTo>
                    <a:pt x="33" y="555"/>
                  </a:lnTo>
                  <a:lnTo>
                    <a:pt x="31" y="555"/>
                  </a:lnTo>
                  <a:lnTo>
                    <a:pt x="29" y="555"/>
                  </a:lnTo>
                  <a:lnTo>
                    <a:pt x="27" y="555"/>
                  </a:lnTo>
                  <a:lnTo>
                    <a:pt x="27" y="553"/>
                  </a:lnTo>
                  <a:lnTo>
                    <a:pt x="27" y="551"/>
                  </a:lnTo>
                  <a:lnTo>
                    <a:pt x="29" y="549"/>
                  </a:lnTo>
                  <a:lnTo>
                    <a:pt x="29" y="547"/>
                  </a:lnTo>
                  <a:lnTo>
                    <a:pt x="27" y="547"/>
                  </a:lnTo>
                  <a:lnTo>
                    <a:pt x="25" y="547"/>
                  </a:lnTo>
                  <a:lnTo>
                    <a:pt x="24" y="545"/>
                  </a:lnTo>
                  <a:lnTo>
                    <a:pt x="22" y="545"/>
                  </a:lnTo>
                  <a:lnTo>
                    <a:pt x="22" y="547"/>
                  </a:lnTo>
                  <a:lnTo>
                    <a:pt x="22" y="545"/>
                  </a:lnTo>
                  <a:lnTo>
                    <a:pt x="20" y="545"/>
                  </a:lnTo>
                  <a:lnTo>
                    <a:pt x="20" y="547"/>
                  </a:lnTo>
                  <a:lnTo>
                    <a:pt x="18" y="547"/>
                  </a:lnTo>
                  <a:lnTo>
                    <a:pt x="16" y="547"/>
                  </a:lnTo>
                  <a:lnTo>
                    <a:pt x="16" y="549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47"/>
                  </a:lnTo>
                  <a:lnTo>
                    <a:pt x="6" y="547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4" y="547"/>
                  </a:lnTo>
                  <a:lnTo>
                    <a:pt x="4" y="545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2" y="541"/>
                  </a:lnTo>
                  <a:lnTo>
                    <a:pt x="2" y="539"/>
                  </a:lnTo>
                  <a:lnTo>
                    <a:pt x="4" y="539"/>
                  </a:lnTo>
                  <a:lnTo>
                    <a:pt x="6" y="539"/>
                  </a:lnTo>
                  <a:lnTo>
                    <a:pt x="6" y="537"/>
                  </a:lnTo>
                  <a:lnTo>
                    <a:pt x="8" y="537"/>
                  </a:lnTo>
                  <a:lnTo>
                    <a:pt x="10" y="537"/>
                  </a:lnTo>
                  <a:lnTo>
                    <a:pt x="12" y="537"/>
                  </a:lnTo>
                  <a:lnTo>
                    <a:pt x="12" y="536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2" y="532"/>
                  </a:lnTo>
                  <a:lnTo>
                    <a:pt x="12" y="530"/>
                  </a:lnTo>
                  <a:lnTo>
                    <a:pt x="14" y="530"/>
                  </a:lnTo>
                  <a:lnTo>
                    <a:pt x="14" y="528"/>
                  </a:lnTo>
                  <a:lnTo>
                    <a:pt x="16" y="528"/>
                  </a:lnTo>
                  <a:lnTo>
                    <a:pt x="16" y="526"/>
                  </a:lnTo>
                  <a:lnTo>
                    <a:pt x="18" y="526"/>
                  </a:lnTo>
                  <a:lnTo>
                    <a:pt x="20" y="526"/>
                  </a:lnTo>
                  <a:lnTo>
                    <a:pt x="20" y="528"/>
                  </a:lnTo>
                  <a:lnTo>
                    <a:pt x="22" y="528"/>
                  </a:lnTo>
                  <a:lnTo>
                    <a:pt x="22" y="526"/>
                  </a:lnTo>
                  <a:lnTo>
                    <a:pt x="24" y="526"/>
                  </a:lnTo>
                  <a:lnTo>
                    <a:pt x="25" y="526"/>
                  </a:lnTo>
                  <a:lnTo>
                    <a:pt x="25" y="524"/>
                  </a:lnTo>
                  <a:lnTo>
                    <a:pt x="25" y="522"/>
                  </a:lnTo>
                  <a:lnTo>
                    <a:pt x="24" y="520"/>
                  </a:lnTo>
                  <a:lnTo>
                    <a:pt x="24" y="518"/>
                  </a:lnTo>
                  <a:lnTo>
                    <a:pt x="22" y="518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5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5" y="513"/>
                  </a:lnTo>
                  <a:lnTo>
                    <a:pt x="27" y="513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7" y="511"/>
                  </a:lnTo>
                  <a:lnTo>
                    <a:pt x="27" y="509"/>
                  </a:lnTo>
                  <a:lnTo>
                    <a:pt x="25" y="509"/>
                  </a:lnTo>
                  <a:lnTo>
                    <a:pt x="24" y="509"/>
                  </a:lnTo>
                  <a:lnTo>
                    <a:pt x="24" y="507"/>
                  </a:lnTo>
                  <a:lnTo>
                    <a:pt x="24" y="505"/>
                  </a:lnTo>
                  <a:lnTo>
                    <a:pt x="24" y="503"/>
                  </a:lnTo>
                  <a:lnTo>
                    <a:pt x="24" y="501"/>
                  </a:lnTo>
                  <a:lnTo>
                    <a:pt x="25" y="501"/>
                  </a:lnTo>
                  <a:lnTo>
                    <a:pt x="25" y="503"/>
                  </a:lnTo>
                  <a:lnTo>
                    <a:pt x="27" y="503"/>
                  </a:lnTo>
                  <a:lnTo>
                    <a:pt x="27" y="505"/>
                  </a:lnTo>
                  <a:lnTo>
                    <a:pt x="29" y="505"/>
                  </a:lnTo>
                  <a:lnTo>
                    <a:pt x="29" y="503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29" y="501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29" y="497"/>
                  </a:lnTo>
                  <a:lnTo>
                    <a:pt x="31" y="497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1"/>
                  </a:lnTo>
                  <a:lnTo>
                    <a:pt x="29" y="491"/>
                  </a:lnTo>
                  <a:lnTo>
                    <a:pt x="29" y="493"/>
                  </a:lnTo>
                  <a:lnTo>
                    <a:pt x="27" y="493"/>
                  </a:lnTo>
                  <a:lnTo>
                    <a:pt x="27" y="495"/>
                  </a:lnTo>
                  <a:lnTo>
                    <a:pt x="27" y="493"/>
                  </a:lnTo>
                  <a:lnTo>
                    <a:pt x="25" y="493"/>
                  </a:lnTo>
                  <a:lnTo>
                    <a:pt x="25" y="495"/>
                  </a:lnTo>
                  <a:lnTo>
                    <a:pt x="24" y="495"/>
                  </a:lnTo>
                  <a:lnTo>
                    <a:pt x="22" y="495"/>
                  </a:lnTo>
                  <a:lnTo>
                    <a:pt x="22" y="493"/>
                  </a:lnTo>
                  <a:lnTo>
                    <a:pt x="24" y="493"/>
                  </a:lnTo>
                  <a:lnTo>
                    <a:pt x="24" y="491"/>
                  </a:lnTo>
                  <a:lnTo>
                    <a:pt x="22" y="491"/>
                  </a:lnTo>
                  <a:lnTo>
                    <a:pt x="22" y="493"/>
                  </a:lnTo>
                  <a:lnTo>
                    <a:pt x="22" y="491"/>
                  </a:lnTo>
                  <a:lnTo>
                    <a:pt x="20" y="491"/>
                  </a:lnTo>
                  <a:lnTo>
                    <a:pt x="20" y="489"/>
                  </a:lnTo>
                  <a:lnTo>
                    <a:pt x="22" y="489"/>
                  </a:lnTo>
                  <a:lnTo>
                    <a:pt x="22" y="488"/>
                  </a:lnTo>
                  <a:lnTo>
                    <a:pt x="22" y="486"/>
                  </a:lnTo>
                  <a:lnTo>
                    <a:pt x="22" y="484"/>
                  </a:lnTo>
                  <a:lnTo>
                    <a:pt x="20" y="484"/>
                  </a:lnTo>
                  <a:lnTo>
                    <a:pt x="20" y="482"/>
                  </a:lnTo>
                  <a:lnTo>
                    <a:pt x="20" y="480"/>
                  </a:lnTo>
                  <a:lnTo>
                    <a:pt x="22" y="480"/>
                  </a:lnTo>
                  <a:lnTo>
                    <a:pt x="22" y="478"/>
                  </a:lnTo>
                  <a:lnTo>
                    <a:pt x="24" y="478"/>
                  </a:lnTo>
                  <a:lnTo>
                    <a:pt x="24" y="476"/>
                  </a:lnTo>
                  <a:lnTo>
                    <a:pt x="25" y="474"/>
                  </a:lnTo>
                  <a:lnTo>
                    <a:pt x="24" y="472"/>
                  </a:lnTo>
                  <a:lnTo>
                    <a:pt x="24" y="470"/>
                  </a:lnTo>
                  <a:lnTo>
                    <a:pt x="24" y="468"/>
                  </a:lnTo>
                  <a:lnTo>
                    <a:pt x="25" y="468"/>
                  </a:lnTo>
                  <a:lnTo>
                    <a:pt x="25" y="466"/>
                  </a:lnTo>
                  <a:lnTo>
                    <a:pt x="25" y="465"/>
                  </a:lnTo>
                  <a:lnTo>
                    <a:pt x="24" y="465"/>
                  </a:lnTo>
                  <a:lnTo>
                    <a:pt x="25" y="463"/>
                  </a:lnTo>
                  <a:lnTo>
                    <a:pt x="24" y="463"/>
                  </a:lnTo>
                  <a:lnTo>
                    <a:pt x="24" y="461"/>
                  </a:lnTo>
                  <a:lnTo>
                    <a:pt x="25" y="461"/>
                  </a:lnTo>
                  <a:lnTo>
                    <a:pt x="27" y="461"/>
                  </a:lnTo>
                  <a:lnTo>
                    <a:pt x="27" y="459"/>
                  </a:lnTo>
                  <a:lnTo>
                    <a:pt x="27" y="457"/>
                  </a:lnTo>
                  <a:lnTo>
                    <a:pt x="27" y="455"/>
                  </a:lnTo>
                  <a:lnTo>
                    <a:pt x="27" y="453"/>
                  </a:lnTo>
                  <a:lnTo>
                    <a:pt x="25" y="453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4" y="453"/>
                  </a:lnTo>
                  <a:lnTo>
                    <a:pt x="24" y="455"/>
                  </a:lnTo>
                  <a:lnTo>
                    <a:pt x="24" y="453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5"/>
                  </a:lnTo>
                  <a:lnTo>
                    <a:pt x="24" y="443"/>
                  </a:lnTo>
                  <a:lnTo>
                    <a:pt x="22" y="443"/>
                  </a:lnTo>
                  <a:lnTo>
                    <a:pt x="22" y="441"/>
                  </a:lnTo>
                  <a:lnTo>
                    <a:pt x="22" y="440"/>
                  </a:lnTo>
                  <a:lnTo>
                    <a:pt x="24" y="440"/>
                  </a:lnTo>
                  <a:lnTo>
                    <a:pt x="22" y="438"/>
                  </a:lnTo>
                  <a:lnTo>
                    <a:pt x="22" y="436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2" y="434"/>
                  </a:lnTo>
                  <a:lnTo>
                    <a:pt x="22" y="432"/>
                  </a:lnTo>
                  <a:lnTo>
                    <a:pt x="22" y="430"/>
                  </a:lnTo>
                  <a:lnTo>
                    <a:pt x="22" y="428"/>
                  </a:lnTo>
                  <a:lnTo>
                    <a:pt x="22" y="426"/>
                  </a:lnTo>
                  <a:lnTo>
                    <a:pt x="24" y="428"/>
                  </a:lnTo>
                  <a:lnTo>
                    <a:pt x="24" y="426"/>
                  </a:lnTo>
                  <a:lnTo>
                    <a:pt x="24" y="424"/>
                  </a:lnTo>
                  <a:lnTo>
                    <a:pt x="25" y="424"/>
                  </a:lnTo>
                  <a:lnTo>
                    <a:pt x="25" y="422"/>
                  </a:lnTo>
                  <a:lnTo>
                    <a:pt x="27" y="422"/>
                  </a:lnTo>
                  <a:lnTo>
                    <a:pt x="27" y="420"/>
                  </a:lnTo>
                  <a:lnTo>
                    <a:pt x="29" y="420"/>
                  </a:lnTo>
                  <a:lnTo>
                    <a:pt x="27" y="420"/>
                  </a:lnTo>
                  <a:lnTo>
                    <a:pt x="27" y="418"/>
                  </a:lnTo>
                  <a:lnTo>
                    <a:pt x="27" y="417"/>
                  </a:lnTo>
                  <a:lnTo>
                    <a:pt x="29" y="417"/>
                  </a:lnTo>
                  <a:lnTo>
                    <a:pt x="29" y="415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31" y="411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3"/>
                  </a:lnTo>
                  <a:lnTo>
                    <a:pt x="31" y="401"/>
                  </a:lnTo>
                  <a:lnTo>
                    <a:pt x="29" y="401"/>
                  </a:lnTo>
                  <a:lnTo>
                    <a:pt x="27" y="401"/>
                  </a:lnTo>
                  <a:lnTo>
                    <a:pt x="27" y="399"/>
                  </a:lnTo>
                  <a:lnTo>
                    <a:pt x="29" y="399"/>
                  </a:lnTo>
                  <a:lnTo>
                    <a:pt x="29" y="397"/>
                  </a:lnTo>
                  <a:lnTo>
                    <a:pt x="27" y="397"/>
                  </a:lnTo>
                  <a:lnTo>
                    <a:pt x="27" y="399"/>
                  </a:lnTo>
                  <a:lnTo>
                    <a:pt x="27" y="397"/>
                  </a:lnTo>
                  <a:lnTo>
                    <a:pt x="27" y="395"/>
                  </a:lnTo>
                  <a:lnTo>
                    <a:pt x="27" y="393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3" y="382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7" y="380"/>
                  </a:lnTo>
                  <a:lnTo>
                    <a:pt x="39" y="378"/>
                  </a:lnTo>
                  <a:lnTo>
                    <a:pt x="39" y="376"/>
                  </a:lnTo>
                  <a:lnTo>
                    <a:pt x="39" y="374"/>
                  </a:lnTo>
                  <a:lnTo>
                    <a:pt x="39" y="372"/>
                  </a:lnTo>
                  <a:lnTo>
                    <a:pt x="39" y="370"/>
                  </a:lnTo>
                  <a:lnTo>
                    <a:pt x="39" y="369"/>
                  </a:lnTo>
                  <a:lnTo>
                    <a:pt x="41" y="369"/>
                  </a:lnTo>
                  <a:lnTo>
                    <a:pt x="41" y="367"/>
                  </a:lnTo>
                  <a:lnTo>
                    <a:pt x="43" y="367"/>
                  </a:lnTo>
                  <a:lnTo>
                    <a:pt x="43" y="365"/>
                  </a:lnTo>
                  <a:lnTo>
                    <a:pt x="45" y="365"/>
                  </a:lnTo>
                  <a:lnTo>
                    <a:pt x="45" y="363"/>
                  </a:lnTo>
                  <a:lnTo>
                    <a:pt x="47" y="363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2" y="359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6" y="357"/>
                  </a:lnTo>
                  <a:lnTo>
                    <a:pt x="58" y="357"/>
                  </a:lnTo>
                  <a:lnTo>
                    <a:pt x="58" y="359"/>
                  </a:lnTo>
                  <a:lnTo>
                    <a:pt x="60" y="359"/>
                  </a:lnTo>
                  <a:lnTo>
                    <a:pt x="60" y="357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6" y="355"/>
                  </a:lnTo>
                  <a:lnTo>
                    <a:pt x="56" y="353"/>
                  </a:lnTo>
                  <a:lnTo>
                    <a:pt x="56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4" y="347"/>
                  </a:lnTo>
                  <a:lnTo>
                    <a:pt x="54" y="345"/>
                  </a:lnTo>
                  <a:lnTo>
                    <a:pt x="56" y="345"/>
                  </a:lnTo>
                  <a:lnTo>
                    <a:pt x="58" y="345"/>
                  </a:lnTo>
                  <a:lnTo>
                    <a:pt x="60" y="345"/>
                  </a:lnTo>
                  <a:lnTo>
                    <a:pt x="60" y="344"/>
                  </a:lnTo>
                  <a:lnTo>
                    <a:pt x="58" y="344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0" y="340"/>
                  </a:lnTo>
                  <a:lnTo>
                    <a:pt x="60" y="338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2" y="332"/>
                  </a:lnTo>
                  <a:lnTo>
                    <a:pt x="62" y="330"/>
                  </a:lnTo>
                  <a:lnTo>
                    <a:pt x="64" y="330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70" y="326"/>
                  </a:lnTo>
                  <a:lnTo>
                    <a:pt x="72" y="326"/>
                  </a:lnTo>
                  <a:lnTo>
                    <a:pt x="72" y="324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7" y="320"/>
                  </a:lnTo>
                  <a:lnTo>
                    <a:pt x="77" y="322"/>
                  </a:lnTo>
                  <a:lnTo>
                    <a:pt x="79" y="322"/>
                  </a:lnTo>
                  <a:lnTo>
                    <a:pt x="79" y="320"/>
                  </a:lnTo>
                  <a:lnTo>
                    <a:pt x="81" y="320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5" y="319"/>
                  </a:lnTo>
                  <a:lnTo>
                    <a:pt x="87" y="319"/>
                  </a:lnTo>
                  <a:lnTo>
                    <a:pt x="89" y="319"/>
                  </a:lnTo>
                  <a:lnTo>
                    <a:pt x="91" y="319"/>
                  </a:lnTo>
                  <a:lnTo>
                    <a:pt x="93" y="319"/>
                  </a:lnTo>
                  <a:lnTo>
                    <a:pt x="93" y="317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3" y="311"/>
                  </a:lnTo>
                  <a:lnTo>
                    <a:pt x="93" y="309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3" y="307"/>
                  </a:lnTo>
                  <a:lnTo>
                    <a:pt x="91" y="307"/>
                  </a:lnTo>
                  <a:lnTo>
                    <a:pt x="89" y="307"/>
                  </a:lnTo>
                  <a:lnTo>
                    <a:pt x="89" y="305"/>
                  </a:lnTo>
                  <a:lnTo>
                    <a:pt x="89" y="303"/>
                  </a:lnTo>
                  <a:lnTo>
                    <a:pt x="89" y="301"/>
                  </a:lnTo>
                  <a:lnTo>
                    <a:pt x="91" y="301"/>
                  </a:lnTo>
                  <a:lnTo>
                    <a:pt x="89" y="301"/>
                  </a:lnTo>
                  <a:lnTo>
                    <a:pt x="89" y="299"/>
                  </a:lnTo>
                  <a:lnTo>
                    <a:pt x="91" y="299"/>
                  </a:lnTo>
                  <a:lnTo>
                    <a:pt x="91" y="297"/>
                  </a:lnTo>
                  <a:lnTo>
                    <a:pt x="91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5" y="294"/>
                  </a:lnTo>
                  <a:lnTo>
                    <a:pt x="97" y="292"/>
                  </a:lnTo>
                  <a:lnTo>
                    <a:pt x="97" y="294"/>
                  </a:lnTo>
                  <a:lnTo>
                    <a:pt x="98" y="294"/>
                  </a:lnTo>
                  <a:lnTo>
                    <a:pt x="98" y="292"/>
                  </a:lnTo>
                  <a:lnTo>
                    <a:pt x="98" y="290"/>
                  </a:lnTo>
                  <a:lnTo>
                    <a:pt x="98" y="288"/>
                  </a:lnTo>
                  <a:lnTo>
                    <a:pt x="98" y="286"/>
                  </a:lnTo>
                  <a:lnTo>
                    <a:pt x="97" y="286"/>
                  </a:lnTo>
                  <a:lnTo>
                    <a:pt x="97" y="284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100" y="282"/>
                  </a:lnTo>
                  <a:lnTo>
                    <a:pt x="100" y="280"/>
                  </a:lnTo>
                  <a:lnTo>
                    <a:pt x="102" y="280"/>
                  </a:lnTo>
                  <a:lnTo>
                    <a:pt x="102" y="278"/>
                  </a:lnTo>
                  <a:lnTo>
                    <a:pt x="102" y="276"/>
                  </a:lnTo>
                  <a:lnTo>
                    <a:pt x="102" y="274"/>
                  </a:lnTo>
                  <a:lnTo>
                    <a:pt x="102" y="272"/>
                  </a:lnTo>
                  <a:lnTo>
                    <a:pt x="100" y="272"/>
                  </a:lnTo>
                  <a:lnTo>
                    <a:pt x="100" y="271"/>
                  </a:lnTo>
                  <a:lnTo>
                    <a:pt x="100" y="269"/>
                  </a:lnTo>
                  <a:lnTo>
                    <a:pt x="100" y="267"/>
                  </a:lnTo>
                  <a:lnTo>
                    <a:pt x="102" y="267"/>
                  </a:lnTo>
                  <a:lnTo>
                    <a:pt x="102" y="265"/>
                  </a:lnTo>
                  <a:lnTo>
                    <a:pt x="102" y="263"/>
                  </a:lnTo>
                  <a:lnTo>
                    <a:pt x="102" y="261"/>
                  </a:lnTo>
                  <a:lnTo>
                    <a:pt x="102" y="259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3"/>
                  </a:lnTo>
                  <a:lnTo>
                    <a:pt x="98" y="253"/>
                  </a:lnTo>
                  <a:lnTo>
                    <a:pt x="98" y="251"/>
                  </a:lnTo>
                  <a:lnTo>
                    <a:pt x="98" y="249"/>
                  </a:lnTo>
                  <a:lnTo>
                    <a:pt x="98" y="248"/>
                  </a:lnTo>
                  <a:lnTo>
                    <a:pt x="100" y="248"/>
                  </a:lnTo>
                  <a:lnTo>
                    <a:pt x="100" y="246"/>
                  </a:lnTo>
                  <a:lnTo>
                    <a:pt x="102" y="246"/>
                  </a:lnTo>
                  <a:lnTo>
                    <a:pt x="104" y="244"/>
                  </a:lnTo>
                  <a:lnTo>
                    <a:pt x="104" y="242"/>
                  </a:lnTo>
                  <a:lnTo>
                    <a:pt x="106" y="242"/>
                  </a:lnTo>
                  <a:lnTo>
                    <a:pt x="108" y="242"/>
                  </a:lnTo>
                  <a:lnTo>
                    <a:pt x="108" y="240"/>
                  </a:lnTo>
                  <a:lnTo>
                    <a:pt x="108" y="238"/>
                  </a:lnTo>
                  <a:lnTo>
                    <a:pt x="110" y="238"/>
                  </a:lnTo>
                  <a:lnTo>
                    <a:pt x="110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0" y="234"/>
                  </a:lnTo>
                  <a:lnTo>
                    <a:pt x="108" y="234"/>
                  </a:lnTo>
                  <a:lnTo>
                    <a:pt x="106" y="234"/>
                  </a:lnTo>
                  <a:lnTo>
                    <a:pt x="106" y="232"/>
                  </a:lnTo>
                  <a:lnTo>
                    <a:pt x="104" y="232"/>
                  </a:lnTo>
                  <a:lnTo>
                    <a:pt x="104" y="230"/>
                  </a:lnTo>
                  <a:lnTo>
                    <a:pt x="102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97" y="226"/>
                  </a:lnTo>
                  <a:lnTo>
                    <a:pt x="97" y="224"/>
                  </a:lnTo>
                  <a:lnTo>
                    <a:pt x="95" y="224"/>
                  </a:lnTo>
                  <a:lnTo>
                    <a:pt x="95" y="223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89" y="217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3"/>
                  </a:lnTo>
                  <a:lnTo>
                    <a:pt x="85" y="213"/>
                  </a:lnTo>
                  <a:lnTo>
                    <a:pt x="83" y="213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1" y="209"/>
                  </a:lnTo>
                  <a:lnTo>
                    <a:pt x="81" y="207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1" y="201"/>
                  </a:lnTo>
                  <a:lnTo>
                    <a:pt x="81" y="200"/>
                  </a:lnTo>
                  <a:lnTo>
                    <a:pt x="81" y="198"/>
                  </a:lnTo>
                  <a:lnTo>
                    <a:pt x="79" y="198"/>
                  </a:lnTo>
                  <a:lnTo>
                    <a:pt x="81" y="198"/>
                  </a:lnTo>
                  <a:lnTo>
                    <a:pt x="81" y="196"/>
                  </a:lnTo>
                  <a:lnTo>
                    <a:pt x="79" y="196"/>
                  </a:lnTo>
                  <a:lnTo>
                    <a:pt x="79" y="194"/>
                  </a:lnTo>
                  <a:lnTo>
                    <a:pt x="79" y="192"/>
                  </a:lnTo>
                  <a:lnTo>
                    <a:pt x="79" y="190"/>
                  </a:lnTo>
                  <a:lnTo>
                    <a:pt x="77" y="190"/>
                  </a:lnTo>
                  <a:lnTo>
                    <a:pt x="77" y="188"/>
                  </a:lnTo>
                  <a:lnTo>
                    <a:pt x="75" y="188"/>
                  </a:lnTo>
                  <a:lnTo>
                    <a:pt x="73" y="188"/>
                  </a:lnTo>
                  <a:lnTo>
                    <a:pt x="73" y="186"/>
                  </a:lnTo>
                  <a:lnTo>
                    <a:pt x="72" y="186"/>
                  </a:lnTo>
                  <a:lnTo>
                    <a:pt x="72" y="184"/>
                  </a:lnTo>
                  <a:lnTo>
                    <a:pt x="70" y="184"/>
                  </a:lnTo>
                  <a:lnTo>
                    <a:pt x="72" y="182"/>
                  </a:lnTo>
                  <a:lnTo>
                    <a:pt x="72" y="180"/>
                  </a:lnTo>
                  <a:lnTo>
                    <a:pt x="72" y="178"/>
                  </a:lnTo>
                  <a:lnTo>
                    <a:pt x="72" y="176"/>
                  </a:lnTo>
                  <a:lnTo>
                    <a:pt x="73" y="176"/>
                  </a:lnTo>
                  <a:lnTo>
                    <a:pt x="73" y="175"/>
                  </a:lnTo>
                  <a:lnTo>
                    <a:pt x="73" y="173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5" y="167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1"/>
                  </a:lnTo>
                  <a:lnTo>
                    <a:pt x="75" y="161"/>
                  </a:lnTo>
                  <a:lnTo>
                    <a:pt x="75" y="159"/>
                  </a:lnTo>
                  <a:lnTo>
                    <a:pt x="77" y="159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75" y="155"/>
                  </a:lnTo>
                  <a:lnTo>
                    <a:pt x="77" y="155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9" y="150"/>
                  </a:lnTo>
                  <a:lnTo>
                    <a:pt x="79" y="148"/>
                  </a:lnTo>
                  <a:lnTo>
                    <a:pt x="79" y="146"/>
                  </a:lnTo>
                  <a:lnTo>
                    <a:pt x="77" y="146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7" y="144"/>
                  </a:lnTo>
                  <a:lnTo>
                    <a:pt x="77" y="142"/>
                  </a:lnTo>
                  <a:lnTo>
                    <a:pt x="75" y="142"/>
                  </a:lnTo>
                  <a:lnTo>
                    <a:pt x="75" y="140"/>
                  </a:lnTo>
                  <a:lnTo>
                    <a:pt x="75" y="138"/>
                  </a:lnTo>
                  <a:lnTo>
                    <a:pt x="77" y="138"/>
                  </a:lnTo>
                  <a:lnTo>
                    <a:pt x="77" y="136"/>
                  </a:lnTo>
                  <a:lnTo>
                    <a:pt x="79" y="136"/>
                  </a:lnTo>
                  <a:lnTo>
                    <a:pt x="79" y="134"/>
                  </a:lnTo>
                  <a:lnTo>
                    <a:pt x="81" y="134"/>
                  </a:lnTo>
                  <a:lnTo>
                    <a:pt x="81" y="132"/>
                  </a:lnTo>
                  <a:lnTo>
                    <a:pt x="83" y="132"/>
                  </a:lnTo>
                  <a:lnTo>
                    <a:pt x="83" y="130"/>
                  </a:lnTo>
                  <a:lnTo>
                    <a:pt x="83" y="128"/>
                  </a:lnTo>
                  <a:lnTo>
                    <a:pt x="85" y="128"/>
                  </a:lnTo>
                  <a:lnTo>
                    <a:pt x="87" y="128"/>
                  </a:lnTo>
                  <a:lnTo>
                    <a:pt x="87" y="127"/>
                  </a:lnTo>
                  <a:lnTo>
                    <a:pt x="87" y="125"/>
                  </a:lnTo>
                  <a:lnTo>
                    <a:pt x="85" y="125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1" y="127"/>
                  </a:lnTo>
                  <a:lnTo>
                    <a:pt x="81" y="125"/>
                  </a:lnTo>
                  <a:lnTo>
                    <a:pt x="79" y="125"/>
                  </a:lnTo>
                  <a:lnTo>
                    <a:pt x="79" y="123"/>
                  </a:lnTo>
                  <a:lnTo>
                    <a:pt x="79" y="125"/>
                  </a:lnTo>
                  <a:lnTo>
                    <a:pt x="77" y="125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5" y="125"/>
                  </a:lnTo>
                  <a:lnTo>
                    <a:pt x="73" y="125"/>
                  </a:lnTo>
                  <a:lnTo>
                    <a:pt x="73" y="127"/>
                  </a:lnTo>
                  <a:lnTo>
                    <a:pt x="72" y="127"/>
                  </a:lnTo>
                  <a:lnTo>
                    <a:pt x="72" y="125"/>
                  </a:lnTo>
                  <a:lnTo>
                    <a:pt x="72" y="127"/>
                  </a:lnTo>
                  <a:lnTo>
                    <a:pt x="70" y="127"/>
                  </a:lnTo>
                  <a:lnTo>
                    <a:pt x="70" y="125"/>
                  </a:lnTo>
                  <a:lnTo>
                    <a:pt x="68" y="125"/>
                  </a:lnTo>
                  <a:lnTo>
                    <a:pt x="68" y="123"/>
                  </a:lnTo>
                  <a:lnTo>
                    <a:pt x="66" y="123"/>
                  </a:lnTo>
                  <a:lnTo>
                    <a:pt x="66" y="121"/>
                  </a:lnTo>
                  <a:lnTo>
                    <a:pt x="66" y="119"/>
                  </a:lnTo>
                  <a:lnTo>
                    <a:pt x="64" y="119"/>
                  </a:lnTo>
                  <a:lnTo>
                    <a:pt x="64" y="117"/>
                  </a:lnTo>
                  <a:lnTo>
                    <a:pt x="64" y="115"/>
                  </a:lnTo>
                  <a:lnTo>
                    <a:pt x="66" y="115"/>
                  </a:lnTo>
                  <a:lnTo>
                    <a:pt x="66" y="113"/>
                  </a:lnTo>
                  <a:lnTo>
                    <a:pt x="64" y="113"/>
                  </a:lnTo>
                  <a:lnTo>
                    <a:pt x="64" y="111"/>
                  </a:lnTo>
                  <a:lnTo>
                    <a:pt x="62" y="111"/>
                  </a:lnTo>
                  <a:lnTo>
                    <a:pt x="62" y="109"/>
                  </a:lnTo>
                  <a:lnTo>
                    <a:pt x="62" y="107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6" y="107"/>
                  </a:lnTo>
                  <a:lnTo>
                    <a:pt x="68" y="107"/>
                  </a:lnTo>
                  <a:lnTo>
                    <a:pt x="70" y="107"/>
                  </a:lnTo>
                  <a:lnTo>
                    <a:pt x="70" y="105"/>
                  </a:lnTo>
                  <a:lnTo>
                    <a:pt x="72" y="105"/>
                  </a:lnTo>
                  <a:lnTo>
                    <a:pt x="72" y="104"/>
                  </a:lnTo>
                  <a:lnTo>
                    <a:pt x="72" y="105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75" y="104"/>
                  </a:lnTo>
                  <a:lnTo>
                    <a:pt x="77" y="104"/>
                  </a:lnTo>
                  <a:lnTo>
                    <a:pt x="77" y="102"/>
                  </a:lnTo>
                  <a:lnTo>
                    <a:pt x="77" y="104"/>
                  </a:lnTo>
                  <a:lnTo>
                    <a:pt x="79" y="104"/>
                  </a:lnTo>
                  <a:lnTo>
                    <a:pt x="79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3" y="104"/>
                  </a:lnTo>
                  <a:lnTo>
                    <a:pt x="83" y="102"/>
                  </a:lnTo>
                  <a:lnTo>
                    <a:pt x="85" y="102"/>
                  </a:lnTo>
                  <a:lnTo>
                    <a:pt x="87" y="102"/>
                  </a:lnTo>
                  <a:lnTo>
                    <a:pt x="87" y="100"/>
                  </a:lnTo>
                  <a:lnTo>
                    <a:pt x="87" y="102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91" y="100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7" y="98"/>
                  </a:lnTo>
                  <a:lnTo>
                    <a:pt x="97" y="96"/>
                  </a:lnTo>
                  <a:lnTo>
                    <a:pt x="97" y="94"/>
                  </a:lnTo>
                  <a:lnTo>
                    <a:pt x="98" y="94"/>
                  </a:lnTo>
                  <a:lnTo>
                    <a:pt x="100" y="94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4" y="92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8" y="92"/>
                  </a:lnTo>
                  <a:lnTo>
                    <a:pt x="110" y="92"/>
                  </a:lnTo>
                  <a:lnTo>
                    <a:pt x="112" y="92"/>
                  </a:lnTo>
                  <a:lnTo>
                    <a:pt x="114" y="92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18" y="88"/>
                  </a:lnTo>
                  <a:lnTo>
                    <a:pt x="120" y="88"/>
                  </a:lnTo>
                  <a:lnTo>
                    <a:pt x="120" y="86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3" y="84"/>
                  </a:lnTo>
                  <a:lnTo>
                    <a:pt x="123" y="86"/>
                  </a:lnTo>
                  <a:lnTo>
                    <a:pt x="123" y="84"/>
                  </a:lnTo>
                  <a:lnTo>
                    <a:pt x="125" y="86"/>
                  </a:lnTo>
                  <a:lnTo>
                    <a:pt x="125" y="84"/>
                  </a:lnTo>
                  <a:lnTo>
                    <a:pt x="127" y="84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31" y="84"/>
                  </a:lnTo>
                  <a:lnTo>
                    <a:pt x="133" y="84"/>
                  </a:lnTo>
                  <a:lnTo>
                    <a:pt x="133" y="82"/>
                  </a:lnTo>
                  <a:lnTo>
                    <a:pt x="133" y="80"/>
                  </a:lnTo>
                  <a:lnTo>
                    <a:pt x="133" y="79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3"/>
                  </a:lnTo>
                  <a:lnTo>
                    <a:pt x="133" y="71"/>
                  </a:lnTo>
                  <a:lnTo>
                    <a:pt x="131" y="71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3" y="67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3" y="65"/>
                  </a:lnTo>
                  <a:lnTo>
                    <a:pt x="131" y="63"/>
                  </a:lnTo>
                  <a:lnTo>
                    <a:pt x="129" y="63"/>
                  </a:lnTo>
                  <a:lnTo>
                    <a:pt x="129" y="61"/>
                  </a:lnTo>
                  <a:lnTo>
                    <a:pt x="129" y="59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33" y="52"/>
                  </a:lnTo>
                  <a:lnTo>
                    <a:pt x="131" y="52"/>
                  </a:lnTo>
                  <a:lnTo>
                    <a:pt x="133" y="54"/>
                  </a:lnTo>
                  <a:lnTo>
                    <a:pt x="135" y="54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5" y="52"/>
                  </a:lnTo>
                  <a:lnTo>
                    <a:pt x="135" y="54"/>
                  </a:lnTo>
                  <a:lnTo>
                    <a:pt x="137" y="54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41" y="56"/>
                  </a:lnTo>
                  <a:lnTo>
                    <a:pt x="141" y="57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3" y="57"/>
                  </a:lnTo>
                  <a:lnTo>
                    <a:pt x="145" y="57"/>
                  </a:lnTo>
                  <a:lnTo>
                    <a:pt x="145" y="59"/>
                  </a:lnTo>
                  <a:lnTo>
                    <a:pt x="143" y="59"/>
                  </a:lnTo>
                  <a:lnTo>
                    <a:pt x="145" y="59"/>
                  </a:lnTo>
                  <a:lnTo>
                    <a:pt x="147" y="59"/>
                  </a:lnTo>
                  <a:lnTo>
                    <a:pt x="145" y="59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6"/>
                  </a:lnTo>
                  <a:lnTo>
                    <a:pt x="148" y="56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48" y="50"/>
                  </a:lnTo>
                  <a:lnTo>
                    <a:pt x="148" y="48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4"/>
                  </a:lnTo>
                  <a:lnTo>
                    <a:pt x="150" y="42"/>
                  </a:lnTo>
                  <a:lnTo>
                    <a:pt x="150" y="40"/>
                  </a:lnTo>
                  <a:lnTo>
                    <a:pt x="150" y="38"/>
                  </a:lnTo>
                  <a:lnTo>
                    <a:pt x="148" y="38"/>
                  </a:lnTo>
                  <a:lnTo>
                    <a:pt x="148" y="36"/>
                  </a:lnTo>
                  <a:lnTo>
                    <a:pt x="148" y="34"/>
                  </a:lnTo>
                  <a:lnTo>
                    <a:pt x="148" y="32"/>
                  </a:lnTo>
                  <a:lnTo>
                    <a:pt x="150" y="32"/>
                  </a:lnTo>
                  <a:lnTo>
                    <a:pt x="150" y="31"/>
                  </a:lnTo>
                  <a:lnTo>
                    <a:pt x="150" y="29"/>
                  </a:lnTo>
                  <a:lnTo>
                    <a:pt x="150" y="27"/>
                  </a:lnTo>
                  <a:lnTo>
                    <a:pt x="150" y="25"/>
                  </a:lnTo>
                  <a:lnTo>
                    <a:pt x="152" y="25"/>
                  </a:lnTo>
                  <a:lnTo>
                    <a:pt x="152" y="23"/>
                  </a:lnTo>
                  <a:lnTo>
                    <a:pt x="150" y="23"/>
                  </a:lnTo>
                  <a:lnTo>
                    <a:pt x="150" y="21"/>
                  </a:lnTo>
                  <a:lnTo>
                    <a:pt x="150" y="23"/>
                  </a:lnTo>
                  <a:lnTo>
                    <a:pt x="148" y="23"/>
                  </a:lnTo>
                  <a:lnTo>
                    <a:pt x="148" y="21"/>
                  </a:lnTo>
                  <a:lnTo>
                    <a:pt x="148" y="23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5" y="21"/>
                  </a:lnTo>
                  <a:lnTo>
                    <a:pt x="145" y="19"/>
                  </a:lnTo>
                  <a:lnTo>
                    <a:pt x="143" y="17"/>
                  </a:lnTo>
                  <a:lnTo>
                    <a:pt x="143" y="15"/>
                  </a:lnTo>
                  <a:lnTo>
                    <a:pt x="143" y="13"/>
                  </a:lnTo>
                  <a:lnTo>
                    <a:pt x="145" y="13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6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4" y="0"/>
                  </a:lnTo>
                  <a:lnTo>
                    <a:pt x="154" y="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AD5D2BD0-5C1A-A511-BB0A-CB74FC0B3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" y="1674"/>
              <a:ext cx="210" cy="684"/>
            </a:xfrm>
            <a:custGeom>
              <a:avLst/>
              <a:gdLst>
                <a:gd name="T0" fmla="*/ 190 w 210"/>
                <a:gd name="T1" fmla="*/ 116 h 684"/>
                <a:gd name="T2" fmla="*/ 188 w 210"/>
                <a:gd name="T3" fmla="*/ 141 h 684"/>
                <a:gd name="T4" fmla="*/ 185 w 210"/>
                <a:gd name="T5" fmla="*/ 171 h 684"/>
                <a:gd name="T6" fmla="*/ 185 w 210"/>
                <a:gd name="T7" fmla="*/ 200 h 684"/>
                <a:gd name="T8" fmla="*/ 190 w 210"/>
                <a:gd name="T9" fmla="*/ 217 h 684"/>
                <a:gd name="T10" fmla="*/ 186 w 210"/>
                <a:gd name="T11" fmla="*/ 233 h 684"/>
                <a:gd name="T12" fmla="*/ 179 w 210"/>
                <a:gd name="T13" fmla="*/ 250 h 684"/>
                <a:gd name="T14" fmla="*/ 167 w 210"/>
                <a:gd name="T15" fmla="*/ 273 h 684"/>
                <a:gd name="T16" fmla="*/ 194 w 210"/>
                <a:gd name="T17" fmla="*/ 281 h 684"/>
                <a:gd name="T18" fmla="*/ 190 w 210"/>
                <a:gd name="T19" fmla="*/ 311 h 684"/>
                <a:gd name="T20" fmla="*/ 169 w 210"/>
                <a:gd name="T21" fmla="*/ 319 h 684"/>
                <a:gd name="T22" fmla="*/ 160 w 210"/>
                <a:gd name="T23" fmla="*/ 329 h 684"/>
                <a:gd name="T24" fmla="*/ 165 w 210"/>
                <a:gd name="T25" fmla="*/ 350 h 684"/>
                <a:gd name="T26" fmla="*/ 183 w 210"/>
                <a:gd name="T27" fmla="*/ 363 h 684"/>
                <a:gd name="T28" fmla="*/ 163 w 210"/>
                <a:gd name="T29" fmla="*/ 382 h 684"/>
                <a:gd name="T30" fmla="*/ 138 w 210"/>
                <a:gd name="T31" fmla="*/ 388 h 684"/>
                <a:gd name="T32" fmla="*/ 123 w 210"/>
                <a:gd name="T33" fmla="*/ 407 h 684"/>
                <a:gd name="T34" fmla="*/ 131 w 210"/>
                <a:gd name="T35" fmla="*/ 440 h 684"/>
                <a:gd name="T36" fmla="*/ 127 w 210"/>
                <a:gd name="T37" fmla="*/ 461 h 684"/>
                <a:gd name="T38" fmla="*/ 137 w 210"/>
                <a:gd name="T39" fmla="*/ 478 h 684"/>
                <a:gd name="T40" fmla="*/ 152 w 210"/>
                <a:gd name="T41" fmla="*/ 505 h 684"/>
                <a:gd name="T42" fmla="*/ 156 w 210"/>
                <a:gd name="T43" fmla="*/ 536 h 684"/>
                <a:gd name="T44" fmla="*/ 161 w 210"/>
                <a:gd name="T45" fmla="*/ 553 h 684"/>
                <a:gd name="T46" fmla="*/ 146 w 210"/>
                <a:gd name="T47" fmla="*/ 561 h 684"/>
                <a:gd name="T48" fmla="*/ 131 w 210"/>
                <a:gd name="T49" fmla="*/ 582 h 684"/>
                <a:gd name="T50" fmla="*/ 110 w 210"/>
                <a:gd name="T51" fmla="*/ 592 h 684"/>
                <a:gd name="T52" fmla="*/ 104 w 210"/>
                <a:gd name="T53" fmla="*/ 613 h 684"/>
                <a:gd name="T54" fmla="*/ 90 w 210"/>
                <a:gd name="T55" fmla="*/ 634 h 684"/>
                <a:gd name="T56" fmla="*/ 90 w 210"/>
                <a:gd name="T57" fmla="*/ 665 h 684"/>
                <a:gd name="T58" fmla="*/ 73 w 210"/>
                <a:gd name="T59" fmla="*/ 682 h 684"/>
                <a:gd name="T60" fmla="*/ 42 w 210"/>
                <a:gd name="T61" fmla="*/ 667 h 684"/>
                <a:gd name="T62" fmla="*/ 17 w 210"/>
                <a:gd name="T63" fmla="*/ 678 h 684"/>
                <a:gd name="T64" fmla="*/ 0 w 210"/>
                <a:gd name="T65" fmla="*/ 661 h 684"/>
                <a:gd name="T66" fmla="*/ 8 w 210"/>
                <a:gd name="T67" fmla="*/ 630 h 684"/>
                <a:gd name="T68" fmla="*/ 15 w 210"/>
                <a:gd name="T69" fmla="*/ 603 h 684"/>
                <a:gd name="T70" fmla="*/ 21 w 210"/>
                <a:gd name="T71" fmla="*/ 573 h 684"/>
                <a:gd name="T72" fmla="*/ 12 w 210"/>
                <a:gd name="T73" fmla="*/ 549 h 684"/>
                <a:gd name="T74" fmla="*/ 19 w 210"/>
                <a:gd name="T75" fmla="*/ 519 h 684"/>
                <a:gd name="T76" fmla="*/ 17 w 210"/>
                <a:gd name="T77" fmla="*/ 482 h 684"/>
                <a:gd name="T78" fmla="*/ 29 w 210"/>
                <a:gd name="T79" fmla="*/ 450 h 684"/>
                <a:gd name="T80" fmla="*/ 31 w 210"/>
                <a:gd name="T81" fmla="*/ 419 h 684"/>
                <a:gd name="T82" fmla="*/ 31 w 210"/>
                <a:gd name="T83" fmla="*/ 388 h 684"/>
                <a:gd name="T84" fmla="*/ 33 w 210"/>
                <a:gd name="T85" fmla="*/ 350 h 684"/>
                <a:gd name="T86" fmla="*/ 15 w 210"/>
                <a:gd name="T87" fmla="*/ 323 h 684"/>
                <a:gd name="T88" fmla="*/ 27 w 210"/>
                <a:gd name="T89" fmla="*/ 285 h 684"/>
                <a:gd name="T90" fmla="*/ 31 w 210"/>
                <a:gd name="T91" fmla="*/ 263 h 684"/>
                <a:gd name="T92" fmla="*/ 15 w 210"/>
                <a:gd name="T93" fmla="*/ 235 h 684"/>
                <a:gd name="T94" fmla="*/ 44 w 210"/>
                <a:gd name="T95" fmla="*/ 223 h 684"/>
                <a:gd name="T96" fmla="*/ 60 w 210"/>
                <a:gd name="T97" fmla="*/ 202 h 684"/>
                <a:gd name="T98" fmla="*/ 67 w 210"/>
                <a:gd name="T99" fmla="*/ 169 h 684"/>
                <a:gd name="T100" fmla="*/ 44 w 210"/>
                <a:gd name="T101" fmla="*/ 146 h 684"/>
                <a:gd name="T102" fmla="*/ 37 w 210"/>
                <a:gd name="T103" fmla="*/ 119 h 684"/>
                <a:gd name="T104" fmla="*/ 21 w 210"/>
                <a:gd name="T105" fmla="*/ 89 h 684"/>
                <a:gd name="T106" fmla="*/ 12 w 210"/>
                <a:gd name="T107" fmla="*/ 52 h 684"/>
                <a:gd name="T108" fmla="*/ 15 w 210"/>
                <a:gd name="T109" fmla="*/ 18 h 684"/>
                <a:gd name="T110" fmla="*/ 44 w 210"/>
                <a:gd name="T111" fmla="*/ 4 h 684"/>
                <a:gd name="T112" fmla="*/ 83 w 210"/>
                <a:gd name="T113" fmla="*/ 0 h 684"/>
                <a:gd name="T114" fmla="*/ 108 w 210"/>
                <a:gd name="T115" fmla="*/ 18 h 684"/>
                <a:gd name="T116" fmla="*/ 137 w 210"/>
                <a:gd name="T117" fmla="*/ 33 h 684"/>
                <a:gd name="T118" fmla="*/ 154 w 210"/>
                <a:gd name="T119" fmla="*/ 50 h 684"/>
                <a:gd name="T120" fmla="*/ 150 w 210"/>
                <a:gd name="T121" fmla="*/ 77 h 684"/>
                <a:gd name="T122" fmla="*/ 167 w 210"/>
                <a:gd name="T123" fmla="*/ 85 h 684"/>
                <a:gd name="T124" fmla="*/ 194 w 210"/>
                <a:gd name="T125" fmla="*/ 8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684">
                  <a:moveTo>
                    <a:pt x="210" y="85"/>
                  </a:moveTo>
                  <a:lnTo>
                    <a:pt x="208" y="85"/>
                  </a:lnTo>
                  <a:lnTo>
                    <a:pt x="208" y="87"/>
                  </a:lnTo>
                  <a:lnTo>
                    <a:pt x="206" y="87"/>
                  </a:lnTo>
                  <a:lnTo>
                    <a:pt x="206" y="89"/>
                  </a:lnTo>
                  <a:lnTo>
                    <a:pt x="204" y="89"/>
                  </a:lnTo>
                  <a:lnTo>
                    <a:pt x="204" y="91"/>
                  </a:lnTo>
                  <a:lnTo>
                    <a:pt x="202" y="91"/>
                  </a:lnTo>
                  <a:lnTo>
                    <a:pt x="202" y="93"/>
                  </a:lnTo>
                  <a:lnTo>
                    <a:pt x="200" y="93"/>
                  </a:lnTo>
                  <a:lnTo>
                    <a:pt x="200" y="94"/>
                  </a:lnTo>
                  <a:lnTo>
                    <a:pt x="200" y="96"/>
                  </a:lnTo>
                  <a:lnTo>
                    <a:pt x="200" y="98"/>
                  </a:lnTo>
                  <a:lnTo>
                    <a:pt x="200" y="100"/>
                  </a:lnTo>
                  <a:lnTo>
                    <a:pt x="200" y="102"/>
                  </a:lnTo>
                  <a:lnTo>
                    <a:pt x="198" y="104"/>
                  </a:lnTo>
                  <a:lnTo>
                    <a:pt x="196" y="104"/>
                  </a:lnTo>
                  <a:lnTo>
                    <a:pt x="196" y="106"/>
                  </a:lnTo>
                  <a:lnTo>
                    <a:pt x="194" y="106"/>
                  </a:lnTo>
                  <a:lnTo>
                    <a:pt x="194" y="108"/>
                  </a:lnTo>
                  <a:lnTo>
                    <a:pt x="194" y="110"/>
                  </a:lnTo>
                  <a:lnTo>
                    <a:pt x="192" y="110"/>
                  </a:lnTo>
                  <a:lnTo>
                    <a:pt x="192" y="112"/>
                  </a:lnTo>
                  <a:lnTo>
                    <a:pt x="192" y="114"/>
                  </a:lnTo>
                  <a:lnTo>
                    <a:pt x="190" y="114"/>
                  </a:lnTo>
                  <a:lnTo>
                    <a:pt x="190" y="116"/>
                  </a:lnTo>
                  <a:lnTo>
                    <a:pt x="190" y="117"/>
                  </a:lnTo>
                  <a:lnTo>
                    <a:pt x="188" y="117"/>
                  </a:lnTo>
                  <a:lnTo>
                    <a:pt x="188" y="119"/>
                  </a:lnTo>
                  <a:lnTo>
                    <a:pt x="188" y="121"/>
                  </a:lnTo>
                  <a:lnTo>
                    <a:pt x="188" y="123"/>
                  </a:lnTo>
                  <a:lnTo>
                    <a:pt x="188" y="121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88" y="123"/>
                  </a:lnTo>
                  <a:lnTo>
                    <a:pt x="188" y="125"/>
                  </a:lnTo>
                  <a:lnTo>
                    <a:pt x="190" y="125"/>
                  </a:lnTo>
                  <a:lnTo>
                    <a:pt x="192" y="125"/>
                  </a:lnTo>
                  <a:lnTo>
                    <a:pt x="192" y="127"/>
                  </a:lnTo>
                  <a:lnTo>
                    <a:pt x="192" y="129"/>
                  </a:lnTo>
                  <a:lnTo>
                    <a:pt x="190" y="129"/>
                  </a:lnTo>
                  <a:lnTo>
                    <a:pt x="190" y="131"/>
                  </a:lnTo>
                  <a:lnTo>
                    <a:pt x="192" y="131"/>
                  </a:lnTo>
                  <a:lnTo>
                    <a:pt x="192" y="133"/>
                  </a:lnTo>
                  <a:lnTo>
                    <a:pt x="192" y="135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0" y="139"/>
                  </a:lnTo>
                  <a:lnTo>
                    <a:pt x="190" y="141"/>
                  </a:lnTo>
                  <a:lnTo>
                    <a:pt x="188" y="141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88" y="144"/>
                  </a:lnTo>
                  <a:lnTo>
                    <a:pt x="188" y="146"/>
                  </a:lnTo>
                  <a:lnTo>
                    <a:pt x="186" y="146"/>
                  </a:lnTo>
                  <a:lnTo>
                    <a:pt x="186" y="148"/>
                  </a:lnTo>
                  <a:lnTo>
                    <a:pt x="185" y="148"/>
                  </a:lnTo>
                  <a:lnTo>
                    <a:pt x="185" y="150"/>
                  </a:lnTo>
                  <a:lnTo>
                    <a:pt x="185" y="152"/>
                  </a:lnTo>
                  <a:lnTo>
                    <a:pt x="183" y="150"/>
                  </a:lnTo>
                  <a:lnTo>
                    <a:pt x="183" y="152"/>
                  </a:lnTo>
                  <a:lnTo>
                    <a:pt x="183" y="154"/>
                  </a:lnTo>
                  <a:lnTo>
                    <a:pt x="183" y="156"/>
                  </a:lnTo>
                  <a:lnTo>
                    <a:pt x="183" y="158"/>
                  </a:lnTo>
                  <a:lnTo>
                    <a:pt x="181" y="158"/>
                  </a:lnTo>
                  <a:lnTo>
                    <a:pt x="183" y="158"/>
                  </a:lnTo>
                  <a:lnTo>
                    <a:pt x="183" y="160"/>
                  </a:lnTo>
                  <a:lnTo>
                    <a:pt x="183" y="162"/>
                  </a:lnTo>
                  <a:lnTo>
                    <a:pt x="185" y="164"/>
                  </a:lnTo>
                  <a:lnTo>
                    <a:pt x="183" y="164"/>
                  </a:lnTo>
                  <a:lnTo>
                    <a:pt x="183" y="165"/>
                  </a:lnTo>
                  <a:lnTo>
                    <a:pt x="183" y="167"/>
                  </a:lnTo>
                  <a:lnTo>
                    <a:pt x="185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5" y="175"/>
                  </a:lnTo>
                  <a:lnTo>
                    <a:pt x="185" y="177"/>
                  </a:lnTo>
                  <a:lnTo>
                    <a:pt x="185" y="179"/>
                  </a:lnTo>
                  <a:lnTo>
                    <a:pt x="185" y="177"/>
                  </a:lnTo>
                  <a:lnTo>
                    <a:pt x="186" y="177"/>
                  </a:lnTo>
                  <a:lnTo>
                    <a:pt x="186" y="179"/>
                  </a:lnTo>
                  <a:lnTo>
                    <a:pt x="186" y="177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5"/>
                  </a:lnTo>
                  <a:lnTo>
                    <a:pt x="186" y="185"/>
                  </a:lnTo>
                  <a:lnTo>
                    <a:pt x="185" y="185"/>
                  </a:lnTo>
                  <a:lnTo>
                    <a:pt x="185" y="187"/>
                  </a:lnTo>
                  <a:lnTo>
                    <a:pt x="186" y="187"/>
                  </a:lnTo>
                  <a:lnTo>
                    <a:pt x="185" y="189"/>
                  </a:lnTo>
                  <a:lnTo>
                    <a:pt x="186" y="189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5" y="192"/>
                  </a:lnTo>
                  <a:lnTo>
                    <a:pt x="185" y="194"/>
                  </a:lnTo>
                  <a:lnTo>
                    <a:pt x="185" y="196"/>
                  </a:lnTo>
                  <a:lnTo>
                    <a:pt x="186" y="198"/>
                  </a:lnTo>
                  <a:lnTo>
                    <a:pt x="185" y="200"/>
                  </a:lnTo>
                  <a:lnTo>
                    <a:pt x="185" y="202"/>
                  </a:lnTo>
                  <a:lnTo>
                    <a:pt x="183" y="202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1" y="208"/>
                  </a:lnTo>
                  <a:lnTo>
                    <a:pt x="183" y="208"/>
                  </a:lnTo>
                  <a:lnTo>
                    <a:pt x="183" y="210"/>
                  </a:lnTo>
                  <a:lnTo>
                    <a:pt x="183" y="212"/>
                  </a:lnTo>
                  <a:lnTo>
                    <a:pt x="183" y="213"/>
                  </a:lnTo>
                  <a:lnTo>
                    <a:pt x="181" y="213"/>
                  </a:lnTo>
                  <a:lnTo>
                    <a:pt x="181" y="215"/>
                  </a:lnTo>
                  <a:lnTo>
                    <a:pt x="183" y="215"/>
                  </a:lnTo>
                  <a:lnTo>
                    <a:pt x="183" y="217"/>
                  </a:lnTo>
                  <a:lnTo>
                    <a:pt x="183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5"/>
                  </a:lnTo>
                  <a:lnTo>
                    <a:pt x="192" y="215"/>
                  </a:lnTo>
                  <a:lnTo>
                    <a:pt x="192" y="217"/>
                  </a:lnTo>
                  <a:lnTo>
                    <a:pt x="192" y="219"/>
                  </a:lnTo>
                  <a:lnTo>
                    <a:pt x="192" y="221"/>
                  </a:lnTo>
                  <a:lnTo>
                    <a:pt x="190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5"/>
                  </a:lnTo>
                  <a:lnTo>
                    <a:pt x="192" y="225"/>
                  </a:lnTo>
                  <a:lnTo>
                    <a:pt x="190" y="225"/>
                  </a:lnTo>
                  <a:lnTo>
                    <a:pt x="190" y="227"/>
                  </a:lnTo>
                  <a:lnTo>
                    <a:pt x="190" y="229"/>
                  </a:lnTo>
                  <a:lnTo>
                    <a:pt x="188" y="229"/>
                  </a:lnTo>
                  <a:lnTo>
                    <a:pt x="188" y="227"/>
                  </a:lnTo>
                  <a:lnTo>
                    <a:pt x="186" y="227"/>
                  </a:lnTo>
                  <a:lnTo>
                    <a:pt x="186" y="225"/>
                  </a:lnTo>
                  <a:lnTo>
                    <a:pt x="185" y="225"/>
                  </a:lnTo>
                  <a:lnTo>
                    <a:pt x="185" y="227"/>
                  </a:lnTo>
                  <a:lnTo>
                    <a:pt x="185" y="229"/>
                  </a:lnTo>
                  <a:lnTo>
                    <a:pt x="185" y="231"/>
                  </a:lnTo>
                  <a:lnTo>
                    <a:pt x="185" y="233"/>
                  </a:lnTo>
                  <a:lnTo>
                    <a:pt x="186" y="233"/>
                  </a:lnTo>
                  <a:lnTo>
                    <a:pt x="188" y="233"/>
                  </a:lnTo>
                  <a:lnTo>
                    <a:pt x="188" y="235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86" y="237"/>
                  </a:lnTo>
                  <a:lnTo>
                    <a:pt x="185" y="237"/>
                  </a:lnTo>
                  <a:lnTo>
                    <a:pt x="185" y="238"/>
                  </a:lnTo>
                  <a:lnTo>
                    <a:pt x="186" y="238"/>
                  </a:lnTo>
                  <a:lnTo>
                    <a:pt x="185" y="238"/>
                  </a:lnTo>
                  <a:lnTo>
                    <a:pt x="183" y="238"/>
                  </a:lnTo>
                  <a:lnTo>
                    <a:pt x="183" y="240"/>
                  </a:lnTo>
                  <a:lnTo>
                    <a:pt x="183" y="242"/>
                  </a:lnTo>
                  <a:lnTo>
                    <a:pt x="185" y="242"/>
                  </a:lnTo>
                  <a:lnTo>
                    <a:pt x="185" y="244"/>
                  </a:lnTo>
                  <a:lnTo>
                    <a:pt x="186" y="246"/>
                  </a:lnTo>
                  <a:lnTo>
                    <a:pt x="186" y="248"/>
                  </a:lnTo>
                  <a:lnTo>
                    <a:pt x="186" y="250"/>
                  </a:lnTo>
                  <a:lnTo>
                    <a:pt x="185" y="250"/>
                  </a:lnTo>
                  <a:lnTo>
                    <a:pt x="183" y="250"/>
                  </a:lnTo>
                  <a:lnTo>
                    <a:pt x="183" y="252"/>
                  </a:lnTo>
                  <a:lnTo>
                    <a:pt x="181" y="252"/>
                  </a:lnTo>
                  <a:lnTo>
                    <a:pt x="181" y="250"/>
                  </a:lnTo>
                  <a:lnTo>
                    <a:pt x="179" y="250"/>
                  </a:lnTo>
                  <a:lnTo>
                    <a:pt x="177" y="250"/>
                  </a:lnTo>
                  <a:lnTo>
                    <a:pt x="177" y="252"/>
                  </a:lnTo>
                  <a:lnTo>
                    <a:pt x="175" y="252"/>
                  </a:lnTo>
                  <a:lnTo>
                    <a:pt x="175" y="254"/>
                  </a:lnTo>
                  <a:lnTo>
                    <a:pt x="173" y="254"/>
                  </a:lnTo>
                  <a:lnTo>
                    <a:pt x="173" y="256"/>
                  </a:lnTo>
                  <a:lnTo>
                    <a:pt x="171" y="256"/>
                  </a:lnTo>
                  <a:lnTo>
                    <a:pt x="171" y="258"/>
                  </a:lnTo>
                  <a:lnTo>
                    <a:pt x="171" y="260"/>
                  </a:lnTo>
                  <a:lnTo>
                    <a:pt x="173" y="260"/>
                  </a:lnTo>
                  <a:lnTo>
                    <a:pt x="173" y="261"/>
                  </a:lnTo>
                  <a:lnTo>
                    <a:pt x="171" y="261"/>
                  </a:lnTo>
                  <a:lnTo>
                    <a:pt x="169" y="261"/>
                  </a:lnTo>
                  <a:lnTo>
                    <a:pt x="167" y="261"/>
                  </a:lnTo>
                  <a:lnTo>
                    <a:pt x="167" y="263"/>
                  </a:lnTo>
                  <a:lnTo>
                    <a:pt x="165" y="263"/>
                  </a:lnTo>
                  <a:lnTo>
                    <a:pt x="163" y="263"/>
                  </a:lnTo>
                  <a:lnTo>
                    <a:pt x="163" y="265"/>
                  </a:lnTo>
                  <a:lnTo>
                    <a:pt x="163" y="267"/>
                  </a:lnTo>
                  <a:lnTo>
                    <a:pt x="161" y="267"/>
                  </a:lnTo>
                  <a:lnTo>
                    <a:pt x="163" y="267"/>
                  </a:lnTo>
                  <a:lnTo>
                    <a:pt x="163" y="269"/>
                  </a:lnTo>
                  <a:lnTo>
                    <a:pt x="165" y="269"/>
                  </a:lnTo>
                  <a:lnTo>
                    <a:pt x="165" y="271"/>
                  </a:lnTo>
                  <a:lnTo>
                    <a:pt x="167" y="271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69" y="273"/>
                  </a:lnTo>
                  <a:lnTo>
                    <a:pt x="171" y="273"/>
                  </a:lnTo>
                  <a:lnTo>
                    <a:pt x="173" y="273"/>
                  </a:lnTo>
                  <a:lnTo>
                    <a:pt x="175" y="273"/>
                  </a:lnTo>
                  <a:lnTo>
                    <a:pt x="177" y="273"/>
                  </a:lnTo>
                  <a:lnTo>
                    <a:pt x="177" y="271"/>
                  </a:lnTo>
                  <a:lnTo>
                    <a:pt x="179" y="271"/>
                  </a:lnTo>
                  <a:lnTo>
                    <a:pt x="181" y="271"/>
                  </a:lnTo>
                  <a:lnTo>
                    <a:pt x="181" y="269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5" y="269"/>
                  </a:lnTo>
                  <a:lnTo>
                    <a:pt x="186" y="271"/>
                  </a:lnTo>
                  <a:lnTo>
                    <a:pt x="188" y="271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5"/>
                  </a:lnTo>
                  <a:lnTo>
                    <a:pt x="188" y="277"/>
                  </a:lnTo>
                  <a:lnTo>
                    <a:pt x="188" y="279"/>
                  </a:lnTo>
                  <a:lnTo>
                    <a:pt x="190" y="279"/>
                  </a:lnTo>
                  <a:lnTo>
                    <a:pt x="192" y="279"/>
                  </a:lnTo>
                  <a:lnTo>
                    <a:pt x="194" y="279"/>
                  </a:lnTo>
                  <a:lnTo>
                    <a:pt x="194" y="281"/>
                  </a:lnTo>
                  <a:lnTo>
                    <a:pt x="194" y="283"/>
                  </a:lnTo>
                  <a:lnTo>
                    <a:pt x="192" y="283"/>
                  </a:lnTo>
                  <a:lnTo>
                    <a:pt x="192" y="285"/>
                  </a:lnTo>
                  <a:lnTo>
                    <a:pt x="192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8" y="288"/>
                  </a:lnTo>
                  <a:lnTo>
                    <a:pt x="188" y="290"/>
                  </a:lnTo>
                  <a:lnTo>
                    <a:pt x="190" y="290"/>
                  </a:lnTo>
                  <a:lnTo>
                    <a:pt x="190" y="292"/>
                  </a:lnTo>
                  <a:lnTo>
                    <a:pt x="192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2" y="294"/>
                  </a:lnTo>
                  <a:lnTo>
                    <a:pt x="192" y="296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88" y="302"/>
                  </a:lnTo>
                  <a:lnTo>
                    <a:pt x="188" y="304"/>
                  </a:lnTo>
                  <a:lnTo>
                    <a:pt x="188" y="306"/>
                  </a:lnTo>
                  <a:lnTo>
                    <a:pt x="188" y="308"/>
                  </a:lnTo>
                  <a:lnTo>
                    <a:pt x="190" y="308"/>
                  </a:lnTo>
                  <a:lnTo>
                    <a:pt x="190" y="309"/>
                  </a:lnTo>
                  <a:lnTo>
                    <a:pt x="190" y="311"/>
                  </a:lnTo>
                  <a:lnTo>
                    <a:pt x="192" y="311"/>
                  </a:lnTo>
                  <a:lnTo>
                    <a:pt x="192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8" y="311"/>
                  </a:lnTo>
                  <a:lnTo>
                    <a:pt x="186" y="311"/>
                  </a:lnTo>
                  <a:lnTo>
                    <a:pt x="186" y="313"/>
                  </a:lnTo>
                  <a:lnTo>
                    <a:pt x="185" y="313"/>
                  </a:lnTo>
                  <a:lnTo>
                    <a:pt x="185" y="315"/>
                  </a:lnTo>
                  <a:lnTo>
                    <a:pt x="185" y="317"/>
                  </a:lnTo>
                  <a:lnTo>
                    <a:pt x="183" y="317"/>
                  </a:lnTo>
                  <a:lnTo>
                    <a:pt x="183" y="315"/>
                  </a:lnTo>
                  <a:lnTo>
                    <a:pt x="181" y="315"/>
                  </a:lnTo>
                  <a:lnTo>
                    <a:pt x="181" y="313"/>
                  </a:lnTo>
                  <a:lnTo>
                    <a:pt x="179" y="313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3" y="319"/>
                  </a:lnTo>
                  <a:lnTo>
                    <a:pt x="173" y="317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9"/>
                  </a:lnTo>
                  <a:lnTo>
                    <a:pt x="171" y="319"/>
                  </a:lnTo>
                  <a:lnTo>
                    <a:pt x="169" y="319"/>
                  </a:lnTo>
                  <a:lnTo>
                    <a:pt x="169" y="321"/>
                  </a:lnTo>
                  <a:lnTo>
                    <a:pt x="169" y="323"/>
                  </a:lnTo>
                  <a:lnTo>
                    <a:pt x="167" y="323"/>
                  </a:lnTo>
                  <a:lnTo>
                    <a:pt x="167" y="321"/>
                  </a:lnTo>
                  <a:lnTo>
                    <a:pt x="165" y="321"/>
                  </a:lnTo>
                  <a:lnTo>
                    <a:pt x="165" y="319"/>
                  </a:lnTo>
                  <a:lnTo>
                    <a:pt x="165" y="317"/>
                  </a:lnTo>
                  <a:lnTo>
                    <a:pt x="165" y="315"/>
                  </a:lnTo>
                  <a:lnTo>
                    <a:pt x="163" y="315"/>
                  </a:lnTo>
                  <a:lnTo>
                    <a:pt x="161" y="315"/>
                  </a:lnTo>
                  <a:lnTo>
                    <a:pt x="160" y="315"/>
                  </a:lnTo>
                  <a:lnTo>
                    <a:pt x="158" y="315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9"/>
                  </a:lnTo>
                  <a:lnTo>
                    <a:pt x="158" y="319"/>
                  </a:lnTo>
                  <a:lnTo>
                    <a:pt x="158" y="321"/>
                  </a:lnTo>
                  <a:lnTo>
                    <a:pt x="160" y="321"/>
                  </a:lnTo>
                  <a:lnTo>
                    <a:pt x="160" y="323"/>
                  </a:lnTo>
                  <a:lnTo>
                    <a:pt x="160" y="325"/>
                  </a:lnTo>
                  <a:lnTo>
                    <a:pt x="161" y="325"/>
                  </a:lnTo>
                  <a:lnTo>
                    <a:pt x="160" y="325"/>
                  </a:lnTo>
                  <a:lnTo>
                    <a:pt x="160" y="327"/>
                  </a:lnTo>
                  <a:lnTo>
                    <a:pt x="160" y="329"/>
                  </a:lnTo>
                  <a:lnTo>
                    <a:pt x="161" y="329"/>
                  </a:lnTo>
                  <a:lnTo>
                    <a:pt x="161" y="331"/>
                  </a:lnTo>
                  <a:lnTo>
                    <a:pt x="163" y="331"/>
                  </a:lnTo>
                  <a:lnTo>
                    <a:pt x="163" y="333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9" y="333"/>
                  </a:lnTo>
                  <a:lnTo>
                    <a:pt x="169" y="334"/>
                  </a:lnTo>
                  <a:lnTo>
                    <a:pt x="169" y="336"/>
                  </a:lnTo>
                  <a:lnTo>
                    <a:pt x="171" y="336"/>
                  </a:lnTo>
                  <a:lnTo>
                    <a:pt x="171" y="338"/>
                  </a:lnTo>
                  <a:lnTo>
                    <a:pt x="169" y="338"/>
                  </a:lnTo>
                  <a:lnTo>
                    <a:pt x="169" y="340"/>
                  </a:lnTo>
                  <a:lnTo>
                    <a:pt x="169" y="342"/>
                  </a:lnTo>
                  <a:lnTo>
                    <a:pt x="169" y="344"/>
                  </a:lnTo>
                  <a:lnTo>
                    <a:pt x="169" y="342"/>
                  </a:lnTo>
                  <a:lnTo>
                    <a:pt x="167" y="342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9" y="346"/>
                  </a:lnTo>
                  <a:lnTo>
                    <a:pt x="167" y="346"/>
                  </a:lnTo>
                  <a:lnTo>
                    <a:pt x="167" y="348"/>
                  </a:lnTo>
                  <a:lnTo>
                    <a:pt x="165" y="348"/>
                  </a:lnTo>
                  <a:lnTo>
                    <a:pt x="165" y="350"/>
                  </a:lnTo>
                  <a:lnTo>
                    <a:pt x="165" y="348"/>
                  </a:lnTo>
                  <a:lnTo>
                    <a:pt x="167" y="348"/>
                  </a:lnTo>
                  <a:lnTo>
                    <a:pt x="167" y="350"/>
                  </a:lnTo>
                  <a:lnTo>
                    <a:pt x="169" y="350"/>
                  </a:lnTo>
                  <a:lnTo>
                    <a:pt x="169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73" y="350"/>
                  </a:lnTo>
                  <a:lnTo>
                    <a:pt x="173" y="348"/>
                  </a:lnTo>
                  <a:lnTo>
                    <a:pt x="175" y="348"/>
                  </a:lnTo>
                  <a:lnTo>
                    <a:pt x="177" y="348"/>
                  </a:lnTo>
                  <a:lnTo>
                    <a:pt x="179" y="348"/>
                  </a:lnTo>
                  <a:lnTo>
                    <a:pt x="179" y="350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81" y="354"/>
                  </a:lnTo>
                  <a:lnTo>
                    <a:pt x="181" y="356"/>
                  </a:lnTo>
                  <a:lnTo>
                    <a:pt x="179" y="356"/>
                  </a:lnTo>
                  <a:lnTo>
                    <a:pt x="179" y="357"/>
                  </a:lnTo>
                  <a:lnTo>
                    <a:pt x="179" y="359"/>
                  </a:lnTo>
                  <a:lnTo>
                    <a:pt x="181" y="359"/>
                  </a:lnTo>
                  <a:lnTo>
                    <a:pt x="181" y="361"/>
                  </a:lnTo>
                  <a:lnTo>
                    <a:pt x="183" y="361"/>
                  </a:lnTo>
                  <a:lnTo>
                    <a:pt x="183" y="363"/>
                  </a:lnTo>
                  <a:lnTo>
                    <a:pt x="183" y="365"/>
                  </a:lnTo>
                  <a:lnTo>
                    <a:pt x="183" y="367"/>
                  </a:lnTo>
                  <a:lnTo>
                    <a:pt x="181" y="367"/>
                  </a:lnTo>
                  <a:lnTo>
                    <a:pt x="181" y="369"/>
                  </a:lnTo>
                  <a:lnTo>
                    <a:pt x="181" y="371"/>
                  </a:lnTo>
                  <a:lnTo>
                    <a:pt x="183" y="371"/>
                  </a:lnTo>
                  <a:lnTo>
                    <a:pt x="183" y="373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7"/>
                  </a:lnTo>
                  <a:lnTo>
                    <a:pt x="177" y="377"/>
                  </a:lnTo>
                  <a:lnTo>
                    <a:pt x="175" y="377"/>
                  </a:lnTo>
                  <a:lnTo>
                    <a:pt x="173" y="377"/>
                  </a:lnTo>
                  <a:lnTo>
                    <a:pt x="173" y="379"/>
                  </a:lnTo>
                  <a:lnTo>
                    <a:pt x="171" y="379"/>
                  </a:lnTo>
                  <a:lnTo>
                    <a:pt x="173" y="379"/>
                  </a:lnTo>
                  <a:lnTo>
                    <a:pt x="173" y="381"/>
                  </a:lnTo>
                  <a:lnTo>
                    <a:pt x="171" y="381"/>
                  </a:lnTo>
                  <a:lnTo>
                    <a:pt x="171" y="382"/>
                  </a:lnTo>
                  <a:lnTo>
                    <a:pt x="169" y="382"/>
                  </a:lnTo>
                  <a:lnTo>
                    <a:pt x="169" y="384"/>
                  </a:lnTo>
                  <a:lnTo>
                    <a:pt x="169" y="382"/>
                  </a:lnTo>
                  <a:lnTo>
                    <a:pt x="167" y="382"/>
                  </a:lnTo>
                  <a:lnTo>
                    <a:pt x="165" y="382"/>
                  </a:lnTo>
                  <a:lnTo>
                    <a:pt x="163" y="382"/>
                  </a:lnTo>
                  <a:lnTo>
                    <a:pt x="163" y="384"/>
                  </a:lnTo>
                  <a:lnTo>
                    <a:pt x="161" y="384"/>
                  </a:lnTo>
                  <a:lnTo>
                    <a:pt x="161" y="382"/>
                  </a:lnTo>
                  <a:lnTo>
                    <a:pt x="160" y="382"/>
                  </a:lnTo>
                  <a:lnTo>
                    <a:pt x="158" y="382"/>
                  </a:lnTo>
                  <a:lnTo>
                    <a:pt x="156" y="382"/>
                  </a:lnTo>
                  <a:lnTo>
                    <a:pt x="154" y="382"/>
                  </a:lnTo>
                  <a:lnTo>
                    <a:pt x="154" y="384"/>
                  </a:lnTo>
                  <a:lnTo>
                    <a:pt x="154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8" y="386"/>
                  </a:lnTo>
                  <a:lnTo>
                    <a:pt x="148" y="384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4" y="382"/>
                  </a:lnTo>
                  <a:lnTo>
                    <a:pt x="142" y="382"/>
                  </a:lnTo>
                  <a:lnTo>
                    <a:pt x="142" y="384"/>
                  </a:lnTo>
                  <a:lnTo>
                    <a:pt x="140" y="384"/>
                  </a:lnTo>
                  <a:lnTo>
                    <a:pt x="138" y="384"/>
                  </a:lnTo>
                  <a:lnTo>
                    <a:pt x="138" y="382"/>
                  </a:lnTo>
                  <a:lnTo>
                    <a:pt x="137" y="382"/>
                  </a:lnTo>
                  <a:lnTo>
                    <a:pt x="137" y="384"/>
                  </a:lnTo>
                  <a:lnTo>
                    <a:pt x="138" y="384"/>
                  </a:lnTo>
                  <a:lnTo>
                    <a:pt x="138" y="386"/>
                  </a:lnTo>
                  <a:lnTo>
                    <a:pt x="138" y="388"/>
                  </a:lnTo>
                  <a:lnTo>
                    <a:pt x="137" y="388"/>
                  </a:lnTo>
                  <a:lnTo>
                    <a:pt x="135" y="388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5" y="392"/>
                  </a:lnTo>
                  <a:lnTo>
                    <a:pt x="135" y="394"/>
                  </a:lnTo>
                  <a:lnTo>
                    <a:pt x="133" y="394"/>
                  </a:lnTo>
                  <a:lnTo>
                    <a:pt x="135" y="394"/>
                  </a:lnTo>
                  <a:lnTo>
                    <a:pt x="135" y="396"/>
                  </a:lnTo>
                  <a:lnTo>
                    <a:pt x="133" y="396"/>
                  </a:lnTo>
                  <a:lnTo>
                    <a:pt x="131" y="396"/>
                  </a:lnTo>
                  <a:lnTo>
                    <a:pt x="129" y="398"/>
                  </a:lnTo>
                  <a:lnTo>
                    <a:pt x="127" y="398"/>
                  </a:lnTo>
                  <a:lnTo>
                    <a:pt x="127" y="400"/>
                  </a:lnTo>
                  <a:lnTo>
                    <a:pt x="127" y="402"/>
                  </a:lnTo>
                  <a:lnTo>
                    <a:pt x="125" y="402"/>
                  </a:lnTo>
                  <a:lnTo>
                    <a:pt x="127" y="404"/>
                  </a:lnTo>
                  <a:lnTo>
                    <a:pt x="125" y="404"/>
                  </a:lnTo>
                  <a:lnTo>
                    <a:pt x="125" y="405"/>
                  </a:lnTo>
                  <a:lnTo>
                    <a:pt x="123" y="405"/>
                  </a:lnTo>
                  <a:lnTo>
                    <a:pt x="123" y="404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09"/>
                  </a:lnTo>
                  <a:lnTo>
                    <a:pt x="121" y="411"/>
                  </a:lnTo>
                  <a:lnTo>
                    <a:pt x="121" y="413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7"/>
                  </a:lnTo>
                  <a:lnTo>
                    <a:pt x="123" y="417"/>
                  </a:lnTo>
                  <a:lnTo>
                    <a:pt x="123" y="419"/>
                  </a:lnTo>
                  <a:lnTo>
                    <a:pt x="125" y="419"/>
                  </a:lnTo>
                  <a:lnTo>
                    <a:pt x="123" y="419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5" y="423"/>
                  </a:lnTo>
                  <a:lnTo>
                    <a:pt x="125" y="425"/>
                  </a:lnTo>
                  <a:lnTo>
                    <a:pt x="125" y="427"/>
                  </a:lnTo>
                  <a:lnTo>
                    <a:pt x="125" y="429"/>
                  </a:lnTo>
                  <a:lnTo>
                    <a:pt x="125" y="430"/>
                  </a:lnTo>
                  <a:lnTo>
                    <a:pt x="125" y="432"/>
                  </a:lnTo>
                  <a:lnTo>
                    <a:pt x="127" y="432"/>
                  </a:lnTo>
                  <a:lnTo>
                    <a:pt x="127" y="434"/>
                  </a:lnTo>
                  <a:lnTo>
                    <a:pt x="127" y="436"/>
                  </a:lnTo>
                  <a:lnTo>
                    <a:pt x="127" y="438"/>
                  </a:lnTo>
                  <a:lnTo>
                    <a:pt x="129" y="438"/>
                  </a:lnTo>
                  <a:lnTo>
                    <a:pt x="131" y="438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29" y="442"/>
                  </a:lnTo>
                  <a:lnTo>
                    <a:pt x="129" y="444"/>
                  </a:lnTo>
                  <a:lnTo>
                    <a:pt x="127" y="444"/>
                  </a:lnTo>
                  <a:lnTo>
                    <a:pt x="129" y="446"/>
                  </a:lnTo>
                  <a:lnTo>
                    <a:pt x="129" y="444"/>
                  </a:lnTo>
                  <a:lnTo>
                    <a:pt x="131" y="444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31" y="446"/>
                  </a:lnTo>
                  <a:lnTo>
                    <a:pt x="131" y="448"/>
                  </a:lnTo>
                  <a:lnTo>
                    <a:pt x="129" y="448"/>
                  </a:lnTo>
                  <a:lnTo>
                    <a:pt x="129" y="450"/>
                  </a:lnTo>
                  <a:lnTo>
                    <a:pt x="129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7" y="452"/>
                  </a:lnTo>
                  <a:lnTo>
                    <a:pt x="125" y="452"/>
                  </a:lnTo>
                  <a:lnTo>
                    <a:pt x="125" y="453"/>
                  </a:lnTo>
                  <a:lnTo>
                    <a:pt x="125" y="455"/>
                  </a:lnTo>
                  <a:lnTo>
                    <a:pt x="125" y="457"/>
                  </a:lnTo>
                  <a:lnTo>
                    <a:pt x="127" y="457"/>
                  </a:lnTo>
                  <a:lnTo>
                    <a:pt x="125" y="457"/>
                  </a:lnTo>
                  <a:lnTo>
                    <a:pt x="125" y="459"/>
                  </a:lnTo>
                  <a:lnTo>
                    <a:pt x="127" y="459"/>
                  </a:lnTo>
                  <a:lnTo>
                    <a:pt x="127" y="461"/>
                  </a:lnTo>
                  <a:lnTo>
                    <a:pt x="125" y="461"/>
                  </a:lnTo>
                  <a:lnTo>
                    <a:pt x="127" y="461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9" y="465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31" y="465"/>
                  </a:lnTo>
                  <a:lnTo>
                    <a:pt x="133" y="465"/>
                  </a:lnTo>
                  <a:lnTo>
                    <a:pt x="133" y="467"/>
                  </a:lnTo>
                  <a:lnTo>
                    <a:pt x="131" y="467"/>
                  </a:lnTo>
                  <a:lnTo>
                    <a:pt x="133" y="467"/>
                  </a:lnTo>
                  <a:lnTo>
                    <a:pt x="133" y="469"/>
                  </a:lnTo>
                  <a:lnTo>
                    <a:pt x="131" y="469"/>
                  </a:lnTo>
                  <a:lnTo>
                    <a:pt x="133" y="469"/>
                  </a:lnTo>
                  <a:lnTo>
                    <a:pt x="133" y="471"/>
                  </a:lnTo>
                  <a:lnTo>
                    <a:pt x="131" y="471"/>
                  </a:lnTo>
                  <a:lnTo>
                    <a:pt x="131" y="473"/>
                  </a:lnTo>
                  <a:lnTo>
                    <a:pt x="129" y="473"/>
                  </a:lnTo>
                  <a:lnTo>
                    <a:pt x="129" y="475"/>
                  </a:lnTo>
                  <a:lnTo>
                    <a:pt x="131" y="475"/>
                  </a:lnTo>
                  <a:lnTo>
                    <a:pt x="131" y="477"/>
                  </a:lnTo>
                  <a:lnTo>
                    <a:pt x="133" y="477"/>
                  </a:lnTo>
                  <a:lnTo>
                    <a:pt x="135" y="477"/>
                  </a:lnTo>
                  <a:lnTo>
                    <a:pt x="135" y="478"/>
                  </a:lnTo>
                  <a:lnTo>
                    <a:pt x="137" y="478"/>
                  </a:lnTo>
                  <a:lnTo>
                    <a:pt x="137" y="480"/>
                  </a:lnTo>
                  <a:lnTo>
                    <a:pt x="137" y="482"/>
                  </a:lnTo>
                  <a:lnTo>
                    <a:pt x="137" y="484"/>
                  </a:lnTo>
                  <a:lnTo>
                    <a:pt x="137" y="486"/>
                  </a:lnTo>
                  <a:lnTo>
                    <a:pt x="135" y="486"/>
                  </a:lnTo>
                  <a:lnTo>
                    <a:pt x="135" y="488"/>
                  </a:lnTo>
                  <a:lnTo>
                    <a:pt x="137" y="488"/>
                  </a:lnTo>
                  <a:lnTo>
                    <a:pt x="135" y="488"/>
                  </a:lnTo>
                  <a:lnTo>
                    <a:pt x="135" y="490"/>
                  </a:lnTo>
                  <a:lnTo>
                    <a:pt x="137" y="490"/>
                  </a:lnTo>
                  <a:lnTo>
                    <a:pt x="137" y="492"/>
                  </a:lnTo>
                  <a:lnTo>
                    <a:pt x="138" y="492"/>
                  </a:lnTo>
                  <a:lnTo>
                    <a:pt x="140" y="492"/>
                  </a:lnTo>
                  <a:lnTo>
                    <a:pt x="142" y="492"/>
                  </a:lnTo>
                  <a:lnTo>
                    <a:pt x="144" y="492"/>
                  </a:lnTo>
                  <a:lnTo>
                    <a:pt x="144" y="494"/>
                  </a:lnTo>
                  <a:lnTo>
                    <a:pt x="146" y="494"/>
                  </a:lnTo>
                  <a:lnTo>
                    <a:pt x="146" y="496"/>
                  </a:lnTo>
                  <a:lnTo>
                    <a:pt x="148" y="496"/>
                  </a:lnTo>
                  <a:lnTo>
                    <a:pt x="150" y="496"/>
                  </a:lnTo>
                  <a:lnTo>
                    <a:pt x="150" y="498"/>
                  </a:lnTo>
                  <a:lnTo>
                    <a:pt x="150" y="500"/>
                  </a:lnTo>
                  <a:lnTo>
                    <a:pt x="150" y="501"/>
                  </a:lnTo>
                  <a:lnTo>
                    <a:pt x="150" y="503"/>
                  </a:lnTo>
                  <a:lnTo>
                    <a:pt x="152" y="503"/>
                  </a:lnTo>
                  <a:lnTo>
                    <a:pt x="152" y="505"/>
                  </a:lnTo>
                  <a:lnTo>
                    <a:pt x="150" y="505"/>
                  </a:lnTo>
                  <a:lnTo>
                    <a:pt x="150" y="507"/>
                  </a:lnTo>
                  <a:lnTo>
                    <a:pt x="150" y="509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48" y="513"/>
                  </a:lnTo>
                  <a:lnTo>
                    <a:pt x="148" y="515"/>
                  </a:lnTo>
                  <a:lnTo>
                    <a:pt x="148" y="517"/>
                  </a:lnTo>
                  <a:lnTo>
                    <a:pt x="150" y="517"/>
                  </a:lnTo>
                  <a:lnTo>
                    <a:pt x="152" y="517"/>
                  </a:lnTo>
                  <a:lnTo>
                    <a:pt x="152" y="519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5"/>
                  </a:lnTo>
                  <a:lnTo>
                    <a:pt x="154" y="525"/>
                  </a:lnTo>
                  <a:lnTo>
                    <a:pt x="154" y="523"/>
                  </a:lnTo>
                  <a:lnTo>
                    <a:pt x="154" y="525"/>
                  </a:lnTo>
                  <a:lnTo>
                    <a:pt x="156" y="525"/>
                  </a:lnTo>
                  <a:lnTo>
                    <a:pt x="156" y="526"/>
                  </a:lnTo>
                  <a:lnTo>
                    <a:pt x="158" y="526"/>
                  </a:lnTo>
                  <a:lnTo>
                    <a:pt x="158" y="528"/>
                  </a:lnTo>
                  <a:lnTo>
                    <a:pt x="156" y="528"/>
                  </a:lnTo>
                  <a:lnTo>
                    <a:pt x="156" y="530"/>
                  </a:lnTo>
                  <a:lnTo>
                    <a:pt x="156" y="532"/>
                  </a:lnTo>
                  <a:lnTo>
                    <a:pt x="156" y="534"/>
                  </a:lnTo>
                  <a:lnTo>
                    <a:pt x="156" y="536"/>
                  </a:lnTo>
                  <a:lnTo>
                    <a:pt x="156" y="538"/>
                  </a:lnTo>
                  <a:lnTo>
                    <a:pt x="154" y="538"/>
                  </a:lnTo>
                  <a:lnTo>
                    <a:pt x="156" y="538"/>
                  </a:lnTo>
                  <a:lnTo>
                    <a:pt x="158" y="538"/>
                  </a:lnTo>
                  <a:lnTo>
                    <a:pt x="158" y="540"/>
                  </a:lnTo>
                  <a:lnTo>
                    <a:pt x="160" y="540"/>
                  </a:lnTo>
                  <a:lnTo>
                    <a:pt x="161" y="540"/>
                  </a:lnTo>
                  <a:lnTo>
                    <a:pt x="160" y="540"/>
                  </a:lnTo>
                  <a:lnTo>
                    <a:pt x="160" y="542"/>
                  </a:lnTo>
                  <a:lnTo>
                    <a:pt x="161" y="542"/>
                  </a:lnTo>
                  <a:lnTo>
                    <a:pt x="163" y="542"/>
                  </a:lnTo>
                  <a:lnTo>
                    <a:pt x="161" y="542"/>
                  </a:lnTo>
                  <a:lnTo>
                    <a:pt x="161" y="544"/>
                  </a:lnTo>
                  <a:lnTo>
                    <a:pt x="160" y="544"/>
                  </a:lnTo>
                  <a:lnTo>
                    <a:pt x="160" y="546"/>
                  </a:lnTo>
                  <a:lnTo>
                    <a:pt x="158" y="546"/>
                  </a:lnTo>
                  <a:lnTo>
                    <a:pt x="158" y="548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8" y="549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60" y="549"/>
                  </a:lnTo>
                  <a:lnTo>
                    <a:pt x="160" y="551"/>
                  </a:lnTo>
                  <a:lnTo>
                    <a:pt x="160" y="553"/>
                  </a:lnTo>
                  <a:lnTo>
                    <a:pt x="161" y="553"/>
                  </a:lnTo>
                  <a:lnTo>
                    <a:pt x="163" y="555"/>
                  </a:lnTo>
                  <a:lnTo>
                    <a:pt x="161" y="555"/>
                  </a:lnTo>
                  <a:lnTo>
                    <a:pt x="161" y="557"/>
                  </a:lnTo>
                  <a:lnTo>
                    <a:pt x="161" y="559"/>
                  </a:lnTo>
                  <a:lnTo>
                    <a:pt x="160" y="559"/>
                  </a:lnTo>
                  <a:lnTo>
                    <a:pt x="161" y="559"/>
                  </a:lnTo>
                  <a:lnTo>
                    <a:pt x="161" y="561"/>
                  </a:lnTo>
                  <a:lnTo>
                    <a:pt x="161" y="563"/>
                  </a:lnTo>
                  <a:lnTo>
                    <a:pt x="160" y="563"/>
                  </a:lnTo>
                  <a:lnTo>
                    <a:pt x="161" y="563"/>
                  </a:lnTo>
                  <a:lnTo>
                    <a:pt x="161" y="565"/>
                  </a:lnTo>
                  <a:lnTo>
                    <a:pt x="160" y="565"/>
                  </a:lnTo>
                  <a:lnTo>
                    <a:pt x="160" y="563"/>
                  </a:lnTo>
                  <a:lnTo>
                    <a:pt x="158" y="563"/>
                  </a:lnTo>
                  <a:lnTo>
                    <a:pt x="158" y="561"/>
                  </a:lnTo>
                  <a:lnTo>
                    <a:pt x="160" y="561"/>
                  </a:lnTo>
                  <a:lnTo>
                    <a:pt x="158" y="561"/>
                  </a:lnTo>
                  <a:lnTo>
                    <a:pt x="158" y="559"/>
                  </a:lnTo>
                  <a:lnTo>
                    <a:pt x="156" y="559"/>
                  </a:lnTo>
                  <a:lnTo>
                    <a:pt x="154" y="559"/>
                  </a:lnTo>
                  <a:lnTo>
                    <a:pt x="152" y="557"/>
                  </a:lnTo>
                  <a:lnTo>
                    <a:pt x="150" y="557"/>
                  </a:lnTo>
                  <a:lnTo>
                    <a:pt x="150" y="559"/>
                  </a:lnTo>
                  <a:lnTo>
                    <a:pt x="148" y="559"/>
                  </a:lnTo>
                  <a:lnTo>
                    <a:pt x="148" y="561"/>
                  </a:lnTo>
                  <a:lnTo>
                    <a:pt x="146" y="561"/>
                  </a:lnTo>
                  <a:lnTo>
                    <a:pt x="144" y="561"/>
                  </a:lnTo>
                  <a:lnTo>
                    <a:pt x="144" y="559"/>
                  </a:lnTo>
                  <a:lnTo>
                    <a:pt x="142" y="559"/>
                  </a:lnTo>
                  <a:lnTo>
                    <a:pt x="142" y="561"/>
                  </a:lnTo>
                  <a:lnTo>
                    <a:pt x="142" y="563"/>
                  </a:lnTo>
                  <a:lnTo>
                    <a:pt x="142" y="565"/>
                  </a:lnTo>
                  <a:lnTo>
                    <a:pt x="144" y="565"/>
                  </a:lnTo>
                  <a:lnTo>
                    <a:pt x="144" y="567"/>
                  </a:lnTo>
                  <a:lnTo>
                    <a:pt x="144" y="569"/>
                  </a:lnTo>
                  <a:lnTo>
                    <a:pt x="146" y="571"/>
                  </a:lnTo>
                  <a:lnTo>
                    <a:pt x="146" y="573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4" y="576"/>
                  </a:lnTo>
                  <a:lnTo>
                    <a:pt x="144" y="578"/>
                  </a:lnTo>
                  <a:lnTo>
                    <a:pt x="142" y="578"/>
                  </a:lnTo>
                  <a:lnTo>
                    <a:pt x="140" y="578"/>
                  </a:lnTo>
                  <a:lnTo>
                    <a:pt x="138" y="578"/>
                  </a:lnTo>
                  <a:lnTo>
                    <a:pt x="137" y="578"/>
                  </a:lnTo>
                  <a:lnTo>
                    <a:pt x="135" y="578"/>
                  </a:lnTo>
                  <a:lnTo>
                    <a:pt x="135" y="576"/>
                  </a:lnTo>
                  <a:lnTo>
                    <a:pt x="133" y="576"/>
                  </a:lnTo>
                  <a:lnTo>
                    <a:pt x="133" y="578"/>
                  </a:lnTo>
                  <a:lnTo>
                    <a:pt x="131" y="578"/>
                  </a:lnTo>
                  <a:lnTo>
                    <a:pt x="131" y="580"/>
                  </a:lnTo>
                  <a:lnTo>
                    <a:pt x="131" y="582"/>
                  </a:lnTo>
                  <a:lnTo>
                    <a:pt x="131" y="584"/>
                  </a:lnTo>
                  <a:lnTo>
                    <a:pt x="129" y="584"/>
                  </a:lnTo>
                  <a:lnTo>
                    <a:pt x="129" y="586"/>
                  </a:lnTo>
                  <a:lnTo>
                    <a:pt x="129" y="588"/>
                  </a:lnTo>
                  <a:lnTo>
                    <a:pt x="131" y="588"/>
                  </a:lnTo>
                  <a:lnTo>
                    <a:pt x="131" y="590"/>
                  </a:lnTo>
                  <a:lnTo>
                    <a:pt x="129" y="590"/>
                  </a:lnTo>
                  <a:lnTo>
                    <a:pt x="129" y="592"/>
                  </a:lnTo>
                  <a:lnTo>
                    <a:pt x="127" y="592"/>
                  </a:lnTo>
                  <a:lnTo>
                    <a:pt x="125" y="592"/>
                  </a:lnTo>
                  <a:lnTo>
                    <a:pt x="125" y="594"/>
                  </a:lnTo>
                  <a:lnTo>
                    <a:pt x="125" y="596"/>
                  </a:lnTo>
                  <a:lnTo>
                    <a:pt x="123" y="596"/>
                  </a:lnTo>
                  <a:lnTo>
                    <a:pt x="123" y="594"/>
                  </a:lnTo>
                  <a:lnTo>
                    <a:pt x="121" y="594"/>
                  </a:lnTo>
                  <a:lnTo>
                    <a:pt x="119" y="594"/>
                  </a:lnTo>
                  <a:lnTo>
                    <a:pt x="119" y="596"/>
                  </a:lnTo>
                  <a:lnTo>
                    <a:pt x="119" y="597"/>
                  </a:lnTo>
                  <a:lnTo>
                    <a:pt x="117" y="597"/>
                  </a:lnTo>
                  <a:lnTo>
                    <a:pt x="117" y="596"/>
                  </a:lnTo>
                  <a:lnTo>
                    <a:pt x="117" y="594"/>
                  </a:lnTo>
                  <a:lnTo>
                    <a:pt x="115" y="594"/>
                  </a:lnTo>
                  <a:lnTo>
                    <a:pt x="113" y="594"/>
                  </a:lnTo>
                  <a:lnTo>
                    <a:pt x="112" y="594"/>
                  </a:lnTo>
                  <a:lnTo>
                    <a:pt x="112" y="592"/>
                  </a:lnTo>
                  <a:lnTo>
                    <a:pt x="110" y="592"/>
                  </a:lnTo>
                  <a:lnTo>
                    <a:pt x="110" y="590"/>
                  </a:lnTo>
                  <a:lnTo>
                    <a:pt x="108" y="590"/>
                  </a:lnTo>
                  <a:lnTo>
                    <a:pt x="108" y="592"/>
                  </a:lnTo>
                  <a:lnTo>
                    <a:pt x="106" y="592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4" y="588"/>
                  </a:lnTo>
                  <a:lnTo>
                    <a:pt x="104" y="586"/>
                  </a:lnTo>
                  <a:lnTo>
                    <a:pt x="104" y="588"/>
                  </a:lnTo>
                  <a:lnTo>
                    <a:pt x="104" y="590"/>
                  </a:lnTo>
                  <a:lnTo>
                    <a:pt x="102" y="590"/>
                  </a:lnTo>
                  <a:lnTo>
                    <a:pt x="102" y="592"/>
                  </a:lnTo>
                  <a:lnTo>
                    <a:pt x="104" y="592"/>
                  </a:lnTo>
                  <a:lnTo>
                    <a:pt x="104" y="594"/>
                  </a:lnTo>
                  <a:lnTo>
                    <a:pt x="102" y="594"/>
                  </a:lnTo>
                  <a:lnTo>
                    <a:pt x="102" y="596"/>
                  </a:lnTo>
                  <a:lnTo>
                    <a:pt x="102" y="597"/>
                  </a:lnTo>
                  <a:lnTo>
                    <a:pt x="102" y="599"/>
                  </a:lnTo>
                  <a:lnTo>
                    <a:pt x="102" y="601"/>
                  </a:lnTo>
                  <a:lnTo>
                    <a:pt x="104" y="601"/>
                  </a:lnTo>
                  <a:lnTo>
                    <a:pt x="104" y="603"/>
                  </a:lnTo>
                  <a:lnTo>
                    <a:pt x="104" y="605"/>
                  </a:lnTo>
                  <a:lnTo>
                    <a:pt x="104" y="607"/>
                  </a:lnTo>
                  <a:lnTo>
                    <a:pt x="104" y="609"/>
                  </a:lnTo>
                  <a:lnTo>
                    <a:pt x="104" y="611"/>
                  </a:lnTo>
                  <a:lnTo>
                    <a:pt x="104" y="613"/>
                  </a:lnTo>
                  <a:lnTo>
                    <a:pt x="106" y="613"/>
                  </a:lnTo>
                  <a:lnTo>
                    <a:pt x="106" y="615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8" y="619"/>
                  </a:lnTo>
                  <a:lnTo>
                    <a:pt x="108" y="621"/>
                  </a:lnTo>
                  <a:lnTo>
                    <a:pt x="108" y="622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10" y="626"/>
                  </a:lnTo>
                  <a:lnTo>
                    <a:pt x="110" y="628"/>
                  </a:lnTo>
                  <a:lnTo>
                    <a:pt x="108" y="628"/>
                  </a:lnTo>
                  <a:lnTo>
                    <a:pt x="108" y="630"/>
                  </a:lnTo>
                  <a:lnTo>
                    <a:pt x="106" y="630"/>
                  </a:lnTo>
                  <a:lnTo>
                    <a:pt x="106" y="632"/>
                  </a:lnTo>
                  <a:lnTo>
                    <a:pt x="104" y="632"/>
                  </a:lnTo>
                  <a:lnTo>
                    <a:pt x="102" y="632"/>
                  </a:lnTo>
                  <a:lnTo>
                    <a:pt x="100" y="632"/>
                  </a:lnTo>
                  <a:lnTo>
                    <a:pt x="98" y="632"/>
                  </a:lnTo>
                  <a:lnTo>
                    <a:pt x="98" y="630"/>
                  </a:lnTo>
                  <a:lnTo>
                    <a:pt x="96" y="630"/>
                  </a:lnTo>
                  <a:lnTo>
                    <a:pt x="96" y="632"/>
                  </a:lnTo>
                  <a:lnTo>
                    <a:pt x="94" y="632"/>
                  </a:lnTo>
                  <a:lnTo>
                    <a:pt x="92" y="632"/>
                  </a:lnTo>
                  <a:lnTo>
                    <a:pt x="90" y="632"/>
                  </a:lnTo>
                  <a:lnTo>
                    <a:pt x="90" y="634"/>
                  </a:lnTo>
                  <a:lnTo>
                    <a:pt x="92" y="634"/>
                  </a:lnTo>
                  <a:lnTo>
                    <a:pt x="92" y="636"/>
                  </a:lnTo>
                  <a:lnTo>
                    <a:pt x="94" y="636"/>
                  </a:lnTo>
                  <a:lnTo>
                    <a:pt x="94" y="638"/>
                  </a:lnTo>
                  <a:lnTo>
                    <a:pt x="92" y="638"/>
                  </a:lnTo>
                  <a:lnTo>
                    <a:pt x="92" y="640"/>
                  </a:lnTo>
                  <a:lnTo>
                    <a:pt x="92" y="642"/>
                  </a:lnTo>
                  <a:lnTo>
                    <a:pt x="92" y="644"/>
                  </a:lnTo>
                  <a:lnTo>
                    <a:pt x="92" y="645"/>
                  </a:lnTo>
                  <a:lnTo>
                    <a:pt x="92" y="647"/>
                  </a:lnTo>
                  <a:lnTo>
                    <a:pt x="90" y="647"/>
                  </a:lnTo>
                  <a:lnTo>
                    <a:pt x="92" y="649"/>
                  </a:lnTo>
                  <a:lnTo>
                    <a:pt x="92" y="651"/>
                  </a:lnTo>
                  <a:lnTo>
                    <a:pt x="92" y="653"/>
                  </a:lnTo>
                  <a:lnTo>
                    <a:pt x="90" y="653"/>
                  </a:lnTo>
                  <a:lnTo>
                    <a:pt x="90" y="655"/>
                  </a:lnTo>
                  <a:lnTo>
                    <a:pt x="90" y="657"/>
                  </a:lnTo>
                  <a:lnTo>
                    <a:pt x="90" y="659"/>
                  </a:lnTo>
                  <a:lnTo>
                    <a:pt x="88" y="661"/>
                  </a:lnTo>
                  <a:lnTo>
                    <a:pt x="88" y="663"/>
                  </a:lnTo>
                  <a:lnTo>
                    <a:pt x="90" y="663"/>
                  </a:lnTo>
                  <a:lnTo>
                    <a:pt x="88" y="663"/>
                  </a:lnTo>
                  <a:lnTo>
                    <a:pt x="88" y="665"/>
                  </a:lnTo>
                  <a:lnTo>
                    <a:pt x="90" y="665"/>
                  </a:lnTo>
                  <a:lnTo>
                    <a:pt x="92" y="665"/>
                  </a:lnTo>
                  <a:lnTo>
                    <a:pt x="90" y="665"/>
                  </a:lnTo>
                  <a:lnTo>
                    <a:pt x="90" y="667"/>
                  </a:lnTo>
                  <a:lnTo>
                    <a:pt x="90" y="669"/>
                  </a:lnTo>
                  <a:lnTo>
                    <a:pt x="90" y="670"/>
                  </a:lnTo>
                  <a:lnTo>
                    <a:pt x="92" y="670"/>
                  </a:lnTo>
                  <a:lnTo>
                    <a:pt x="92" y="672"/>
                  </a:lnTo>
                  <a:lnTo>
                    <a:pt x="92" y="674"/>
                  </a:lnTo>
                  <a:lnTo>
                    <a:pt x="90" y="674"/>
                  </a:lnTo>
                  <a:lnTo>
                    <a:pt x="90" y="676"/>
                  </a:lnTo>
                  <a:lnTo>
                    <a:pt x="90" y="678"/>
                  </a:lnTo>
                  <a:lnTo>
                    <a:pt x="88" y="678"/>
                  </a:lnTo>
                  <a:lnTo>
                    <a:pt x="88" y="680"/>
                  </a:lnTo>
                  <a:lnTo>
                    <a:pt x="88" y="682"/>
                  </a:lnTo>
                  <a:lnTo>
                    <a:pt x="87" y="682"/>
                  </a:lnTo>
                  <a:lnTo>
                    <a:pt x="85" y="682"/>
                  </a:lnTo>
                  <a:lnTo>
                    <a:pt x="85" y="684"/>
                  </a:lnTo>
                  <a:lnTo>
                    <a:pt x="83" y="684"/>
                  </a:lnTo>
                  <a:lnTo>
                    <a:pt x="85" y="682"/>
                  </a:lnTo>
                  <a:lnTo>
                    <a:pt x="83" y="682"/>
                  </a:lnTo>
                  <a:lnTo>
                    <a:pt x="83" y="680"/>
                  </a:lnTo>
                  <a:lnTo>
                    <a:pt x="81" y="680"/>
                  </a:lnTo>
                  <a:lnTo>
                    <a:pt x="79" y="680"/>
                  </a:lnTo>
                  <a:lnTo>
                    <a:pt x="77" y="680"/>
                  </a:lnTo>
                  <a:lnTo>
                    <a:pt x="77" y="678"/>
                  </a:lnTo>
                  <a:lnTo>
                    <a:pt x="75" y="678"/>
                  </a:lnTo>
                  <a:lnTo>
                    <a:pt x="73" y="680"/>
                  </a:lnTo>
                  <a:lnTo>
                    <a:pt x="73" y="682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71" y="682"/>
                  </a:lnTo>
                  <a:lnTo>
                    <a:pt x="69" y="682"/>
                  </a:lnTo>
                  <a:lnTo>
                    <a:pt x="67" y="682"/>
                  </a:lnTo>
                  <a:lnTo>
                    <a:pt x="67" y="684"/>
                  </a:lnTo>
                  <a:lnTo>
                    <a:pt x="65" y="684"/>
                  </a:lnTo>
                  <a:lnTo>
                    <a:pt x="64" y="684"/>
                  </a:lnTo>
                  <a:lnTo>
                    <a:pt x="62" y="684"/>
                  </a:lnTo>
                  <a:lnTo>
                    <a:pt x="62" y="682"/>
                  </a:lnTo>
                  <a:lnTo>
                    <a:pt x="60" y="682"/>
                  </a:lnTo>
                  <a:lnTo>
                    <a:pt x="58" y="680"/>
                  </a:lnTo>
                  <a:lnTo>
                    <a:pt x="56" y="680"/>
                  </a:lnTo>
                  <a:lnTo>
                    <a:pt x="56" y="678"/>
                  </a:lnTo>
                  <a:lnTo>
                    <a:pt x="54" y="678"/>
                  </a:lnTo>
                  <a:lnTo>
                    <a:pt x="52" y="676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6" y="672"/>
                  </a:lnTo>
                  <a:lnTo>
                    <a:pt x="46" y="670"/>
                  </a:lnTo>
                  <a:lnTo>
                    <a:pt x="44" y="670"/>
                  </a:lnTo>
                  <a:lnTo>
                    <a:pt x="44" y="669"/>
                  </a:lnTo>
                  <a:lnTo>
                    <a:pt x="42" y="667"/>
                  </a:lnTo>
                  <a:lnTo>
                    <a:pt x="42" y="665"/>
                  </a:lnTo>
                  <a:lnTo>
                    <a:pt x="40" y="665"/>
                  </a:lnTo>
                  <a:lnTo>
                    <a:pt x="40" y="663"/>
                  </a:lnTo>
                  <a:lnTo>
                    <a:pt x="40" y="665"/>
                  </a:lnTo>
                  <a:lnTo>
                    <a:pt x="39" y="667"/>
                  </a:lnTo>
                  <a:lnTo>
                    <a:pt x="39" y="669"/>
                  </a:lnTo>
                  <a:lnTo>
                    <a:pt x="39" y="670"/>
                  </a:lnTo>
                  <a:lnTo>
                    <a:pt x="39" y="672"/>
                  </a:lnTo>
                  <a:lnTo>
                    <a:pt x="39" y="674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5" y="676"/>
                  </a:lnTo>
                  <a:lnTo>
                    <a:pt x="33" y="676"/>
                  </a:lnTo>
                  <a:lnTo>
                    <a:pt x="31" y="676"/>
                  </a:lnTo>
                  <a:lnTo>
                    <a:pt x="31" y="674"/>
                  </a:lnTo>
                  <a:lnTo>
                    <a:pt x="29" y="674"/>
                  </a:lnTo>
                  <a:lnTo>
                    <a:pt x="27" y="674"/>
                  </a:lnTo>
                  <a:lnTo>
                    <a:pt x="25" y="674"/>
                  </a:lnTo>
                  <a:lnTo>
                    <a:pt x="23" y="674"/>
                  </a:lnTo>
                  <a:lnTo>
                    <a:pt x="21" y="674"/>
                  </a:lnTo>
                  <a:lnTo>
                    <a:pt x="21" y="672"/>
                  </a:lnTo>
                  <a:lnTo>
                    <a:pt x="19" y="672"/>
                  </a:lnTo>
                  <a:lnTo>
                    <a:pt x="19" y="674"/>
                  </a:lnTo>
                  <a:lnTo>
                    <a:pt x="17" y="674"/>
                  </a:lnTo>
                  <a:lnTo>
                    <a:pt x="17" y="676"/>
                  </a:lnTo>
                  <a:lnTo>
                    <a:pt x="17" y="678"/>
                  </a:lnTo>
                  <a:lnTo>
                    <a:pt x="15" y="678"/>
                  </a:lnTo>
                  <a:lnTo>
                    <a:pt x="15" y="680"/>
                  </a:lnTo>
                  <a:lnTo>
                    <a:pt x="14" y="680"/>
                  </a:lnTo>
                  <a:lnTo>
                    <a:pt x="14" y="682"/>
                  </a:lnTo>
                  <a:lnTo>
                    <a:pt x="12" y="682"/>
                  </a:lnTo>
                  <a:lnTo>
                    <a:pt x="12" y="680"/>
                  </a:lnTo>
                  <a:lnTo>
                    <a:pt x="10" y="680"/>
                  </a:lnTo>
                  <a:lnTo>
                    <a:pt x="10" y="678"/>
                  </a:lnTo>
                  <a:lnTo>
                    <a:pt x="8" y="678"/>
                  </a:lnTo>
                  <a:lnTo>
                    <a:pt x="8" y="680"/>
                  </a:lnTo>
                  <a:lnTo>
                    <a:pt x="8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4"/>
                  </a:lnTo>
                  <a:lnTo>
                    <a:pt x="6" y="672"/>
                  </a:lnTo>
                  <a:lnTo>
                    <a:pt x="4" y="672"/>
                  </a:lnTo>
                  <a:lnTo>
                    <a:pt x="6" y="672"/>
                  </a:lnTo>
                  <a:lnTo>
                    <a:pt x="6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2" y="669"/>
                  </a:lnTo>
                  <a:lnTo>
                    <a:pt x="2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3"/>
                  </a:lnTo>
                  <a:lnTo>
                    <a:pt x="0" y="661"/>
                  </a:lnTo>
                  <a:lnTo>
                    <a:pt x="0" y="659"/>
                  </a:lnTo>
                  <a:lnTo>
                    <a:pt x="0" y="657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0" y="651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2" y="647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6" y="645"/>
                  </a:lnTo>
                  <a:lnTo>
                    <a:pt x="4" y="645"/>
                  </a:lnTo>
                  <a:lnTo>
                    <a:pt x="4" y="644"/>
                  </a:lnTo>
                  <a:lnTo>
                    <a:pt x="4" y="642"/>
                  </a:lnTo>
                  <a:lnTo>
                    <a:pt x="4" y="640"/>
                  </a:lnTo>
                  <a:lnTo>
                    <a:pt x="4" y="638"/>
                  </a:lnTo>
                  <a:lnTo>
                    <a:pt x="4" y="636"/>
                  </a:lnTo>
                  <a:lnTo>
                    <a:pt x="4" y="634"/>
                  </a:lnTo>
                  <a:lnTo>
                    <a:pt x="4" y="632"/>
                  </a:lnTo>
                  <a:lnTo>
                    <a:pt x="4" y="630"/>
                  </a:lnTo>
                  <a:lnTo>
                    <a:pt x="6" y="630"/>
                  </a:lnTo>
                  <a:lnTo>
                    <a:pt x="6" y="628"/>
                  </a:lnTo>
                  <a:lnTo>
                    <a:pt x="8" y="628"/>
                  </a:lnTo>
                  <a:lnTo>
                    <a:pt x="8" y="630"/>
                  </a:lnTo>
                  <a:lnTo>
                    <a:pt x="10" y="630"/>
                  </a:lnTo>
                  <a:lnTo>
                    <a:pt x="10" y="628"/>
                  </a:lnTo>
                  <a:lnTo>
                    <a:pt x="12" y="628"/>
                  </a:lnTo>
                  <a:lnTo>
                    <a:pt x="12" y="626"/>
                  </a:lnTo>
                  <a:lnTo>
                    <a:pt x="14" y="626"/>
                  </a:lnTo>
                  <a:lnTo>
                    <a:pt x="14" y="624"/>
                  </a:lnTo>
                  <a:lnTo>
                    <a:pt x="12" y="624"/>
                  </a:lnTo>
                  <a:lnTo>
                    <a:pt x="12" y="622"/>
                  </a:lnTo>
                  <a:lnTo>
                    <a:pt x="10" y="622"/>
                  </a:lnTo>
                  <a:lnTo>
                    <a:pt x="10" y="621"/>
                  </a:lnTo>
                  <a:lnTo>
                    <a:pt x="10" y="619"/>
                  </a:lnTo>
                  <a:lnTo>
                    <a:pt x="8" y="619"/>
                  </a:lnTo>
                  <a:lnTo>
                    <a:pt x="8" y="617"/>
                  </a:lnTo>
                  <a:lnTo>
                    <a:pt x="10" y="617"/>
                  </a:lnTo>
                  <a:lnTo>
                    <a:pt x="10" y="615"/>
                  </a:lnTo>
                  <a:lnTo>
                    <a:pt x="8" y="615"/>
                  </a:lnTo>
                  <a:lnTo>
                    <a:pt x="8" y="613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2" y="611"/>
                  </a:lnTo>
                  <a:lnTo>
                    <a:pt x="12" y="609"/>
                  </a:lnTo>
                  <a:lnTo>
                    <a:pt x="12" y="607"/>
                  </a:lnTo>
                  <a:lnTo>
                    <a:pt x="14" y="607"/>
                  </a:lnTo>
                  <a:lnTo>
                    <a:pt x="14" y="605"/>
                  </a:lnTo>
                  <a:lnTo>
                    <a:pt x="15" y="605"/>
                  </a:lnTo>
                  <a:lnTo>
                    <a:pt x="15" y="603"/>
                  </a:lnTo>
                  <a:lnTo>
                    <a:pt x="17" y="603"/>
                  </a:lnTo>
                  <a:lnTo>
                    <a:pt x="19" y="603"/>
                  </a:lnTo>
                  <a:lnTo>
                    <a:pt x="19" y="601"/>
                  </a:lnTo>
                  <a:lnTo>
                    <a:pt x="19" y="599"/>
                  </a:lnTo>
                  <a:lnTo>
                    <a:pt x="21" y="599"/>
                  </a:lnTo>
                  <a:lnTo>
                    <a:pt x="21" y="597"/>
                  </a:lnTo>
                  <a:lnTo>
                    <a:pt x="21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1" y="594"/>
                  </a:lnTo>
                  <a:lnTo>
                    <a:pt x="19" y="592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19" y="586"/>
                  </a:lnTo>
                  <a:lnTo>
                    <a:pt x="19" y="584"/>
                  </a:lnTo>
                  <a:lnTo>
                    <a:pt x="19" y="582"/>
                  </a:lnTo>
                  <a:lnTo>
                    <a:pt x="19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23" y="578"/>
                  </a:lnTo>
                  <a:lnTo>
                    <a:pt x="23" y="576"/>
                  </a:lnTo>
                  <a:lnTo>
                    <a:pt x="21" y="576"/>
                  </a:lnTo>
                  <a:lnTo>
                    <a:pt x="21" y="574"/>
                  </a:lnTo>
                  <a:lnTo>
                    <a:pt x="21" y="573"/>
                  </a:lnTo>
                  <a:lnTo>
                    <a:pt x="23" y="573"/>
                  </a:lnTo>
                  <a:lnTo>
                    <a:pt x="23" y="571"/>
                  </a:lnTo>
                  <a:lnTo>
                    <a:pt x="21" y="571"/>
                  </a:lnTo>
                  <a:lnTo>
                    <a:pt x="19" y="571"/>
                  </a:lnTo>
                  <a:lnTo>
                    <a:pt x="19" y="569"/>
                  </a:lnTo>
                  <a:lnTo>
                    <a:pt x="17" y="569"/>
                  </a:lnTo>
                  <a:lnTo>
                    <a:pt x="15" y="569"/>
                  </a:lnTo>
                  <a:lnTo>
                    <a:pt x="14" y="569"/>
                  </a:lnTo>
                  <a:lnTo>
                    <a:pt x="12" y="569"/>
                  </a:lnTo>
                  <a:lnTo>
                    <a:pt x="12" y="567"/>
                  </a:lnTo>
                  <a:lnTo>
                    <a:pt x="12" y="565"/>
                  </a:lnTo>
                  <a:lnTo>
                    <a:pt x="14" y="565"/>
                  </a:lnTo>
                  <a:lnTo>
                    <a:pt x="14" y="563"/>
                  </a:lnTo>
                  <a:lnTo>
                    <a:pt x="12" y="561"/>
                  </a:lnTo>
                  <a:lnTo>
                    <a:pt x="14" y="561"/>
                  </a:lnTo>
                  <a:lnTo>
                    <a:pt x="15" y="561"/>
                  </a:lnTo>
                  <a:lnTo>
                    <a:pt x="15" y="559"/>
                  </a:lnTo>
                  <a:lnTo>
                    <a:pt x="17" y="559"/>
                  </a:lnTo>
                  <a:lnTo>
                    <a:pt x="17" y="557"/>
                  </a:lnTo>
                  <a:lnTo>
                    <a:pt x="15" y="557"/>
                  </a:lnTo>
                  <a:lnTo>
                    <a:pt x="15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8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4" y="544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5" y="538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7" y="536"/>
                  </a:lnTo>
                  <a:lnTo>
                    <a:pt x="17" y="534"/>
                  </a:lnTo>
                  <a:lnTo>
                    <a:pt x="17" y="532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9" y="525"/>
                  </a:lnTo>
                  <a:lnTo>
                    <a:pt x="21" y="525"/>
                  </a:lnTo>
                  <a:lnTo>
                    <a:pt x="19" y="525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19" y="519"/>
                  </a:lnTo>
                  <a:lnTo>
                    <a:pt x="19" y="517"/>
                  </a:lnTo>
                  <a:lnTo>
                    <a:pt x="19" y="515"/>
                  </a:lnTo>
                  <a:lnTo>
                    <a:pt x="19" y="513"/>
                  </a:lnTo>
                  <a:lnTo>
                    <a:pt x="21" y="513"/>
                  </a:lnTo>
                  <a:lnTo>
                    <a:pt x="19" y="513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1" y="507"/>
                  </a:lnTo>
                  <a:lnTo>
                    <a:pt x="21" y="505"/>
                  </a:lnTo>
                  <a:lnTo>
                    <a:pt x="21" y="503"/>
                  </a:lnTo>
                  <a:lnTo>
                    <a:pt x="21" y="501"/>
                  </a:lnTo>
                  <a:lnTo>
                    <a:pt x="21" y="500"/>
                  </a:lnTo>
                  <a:lnTo>
                    <a:pt x="19" y="500"/>
                  </a:lnTo>
                  <a:lnTo>
                    <a:pt x="19" y="498"/>
                  </a:lnTo>
                  <a:lnTo>
                    <a:pt x="19" y="496"/>
                  </a:lnTo>
                  <a:lnTo>
                    <a:pt x="17" y="496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9" y="490"/>
                  </a:lnTo>
                  <a:lnTo>
                    <a:pt x="19" y="488"/>
                  </a:lnTo>
                  <a:lnTo>
                    <a:pt x="17" y="488"/>
                  </a:lnTo>
                  <a:lnTo>
                    <a:pt x="17" y="486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5"/>
                  </a:lnTo>
                  <a:lnTo>
                    <a:pt x="19" y="473"/>
                  </a:lnTo>
                  <a:lnTo>
                    <a:pt x="19" y="471"/>
                  </a:lnTo>
                  <a:lnTo>
                    <a:pt x="21" y="471"/>
                  </a:lnTo>
                  <a:lnTo>
                    <a:pt x="19" y="471"/>
                  </a:lnTo>
                  <a:lnTo>
                    <a:pt x="19" y="469"/>
                  </a:lnTo>
                  <a:lnTo>
                    <a:pt x="19" y="467"/>
                  </a:lnTo>
                  <a:lnTo>
                    <a:pt x="19" y="465"/>
                  </a:lnTo>
                  <a:lnTo>
                    <a:pt x="17" y="463"/>
                  </a:lnTo>
                  <a:lnTo>
                    <a:pt x="19" y="461"/>
                  </a:lnTo>
                  <a:lnTo>
                    <a:pt x="19" y="459"/>
                  </a:lnTo>
                  <a:lnTo>
                    <a:pt x="21" y="457"/>
                  </a:lnTo>
                  <a:lnTo>
                    <a:pt x="23" y="457"/>
                  </a:lnTo>
                  <a:lnTo>
                    <a:pt x="23" y="455"/>
                  </a:lnTo>
                  <a:lnTo>
                    <a:pt x="25" y="455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5" y="452"/>
                  </a:lnTo>
                  <a:lnTo>
                    <a:pt x="27" y="452"/>
                  </a:lnTo>
                  <a:lnTo>
                    <a:pt x="27" y="450"/>
                  </a:lnTo>
                  <a:lnTo>
                    <a:pt x="29" y="450"/>
                  </a:lnTo>
                  <a:lnTo>
                    <a:pt x="27" y="450"/>
                  </a:lnTo>
                  <a:lnTo>
                    <a:pt x="27" y="448"/>
                  </a:lnTo>
                  <a:lnTo>
                    <a:pt x="27" y="446"/>
                  </a:lnTo>
                  <a:lnTo>
                    <a:pt x="29" y="446"/>
                  </a:lnTo>
                  <a:lnTo>
                    <a:pt x="29" y="444"/>
                  </a:lnTo>
                  <a:lnTo>
                    <a:pt x="29" y="442"/>
                  </a:lnTo>
                  <a:lnTo>
                    <a:pt x="29" y="440"/>
                  </a:lnTo>
                  <a:lnTo>
                    <a:pt x="27" y="440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7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7" y="432"/>
                  </a:lnTo>
                  <a:lnTo>
                    <a:pt x="29" y="432"/>
                  </a:lnTo>
                  <a:lnTo>
                    <a:pt x="31" y="432"/>
                  </a:lnTo>
                  <a:lnTo>
                    <a:pt x="31" y="430"/>
                  </a:lnTo>
                  <a:lnTo>
                    <a:pt x="31" y="429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9" y="423"/>
                  </a:lnTo>
                  <a:lnTo>
                    <a:pt x="29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3" y="417"/>
                  </a:lnTo>
                  <a:lnTo>
                    <a:pt x="33" y="415"/>
                  </a:lnTo>
                  <a:lnTo>
                    <a:pt x="31" y="415"/>
                  </a:lnTo>
                  <a:lnTo>
                    <a:pt x="31" y="413"/>
                  </a:lnTo>
                  <a:lnTo>
                    <a:pt x="33" y="413"/>
                  </a:lnTo>
                  <a:lnTo>
                    <a:pt x="35" y="413"/>
                  </a:lnTo>
                  <a:lnTo>
                    <a:pt x="37" y="413"/>
                  </a:lnTo>
                  <a:lnTo>
                    <a:pt x="37" y="411"/>
                  </a:lnTo>
                  <a:lnTo>
                    <a:pt x="39" y="411"/>
                  </a:lnTo>
                  <a:lnTo>
                    <a:pt x="39" y="409"/>
                  </a:lnTo>
                  <a:lnTo>
                    <a:pt x="39" y="407"/>
                  </a:lnTo>
                  <a:lnTo>
                    <a:pt x="39" y="405"/>
                  </a:lnTo>
                  <a:lnTo>
                    <a:pt x="37" y="405"/>
                  </a:lnTo>
                  <a:lnTo>
                    <a:pt x="37" y="404"/>
                  </a:lnTo>
                  <a:lnTo>
                    <a:pt x="35" y="404"/>
                  </a:lnTo>
                  <a:lnTo>
                    <a:pt x="35" y="402"/>
                  </a:lnTo>
                  <a:lnTo>
                    <a:pt x="35" y="400"/>
                  </a:lnTo>
                  <a:lnTo>
                    <a:pt x="35" y="398"/>
                  </a:lnTo>
                  <a:lnTo>
                    <a:pt x="35" y="396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5" y="390"/>
                  </a:lnTo>
                  <a:lnTo>
                    <a:pt x="33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1" y="382"/>
                  </a:lnTo>
                  <a:lnTo>
                    <a:pt x="31" y="381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3" y="377"/>
                  </a:lnTo>
                  <a:lnTo>
                    <a:pt x="33" y="375"/>
                  </a:lnTo>
                  <a:lnTo>
                    <a:pt x="33" y="373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29" y="369"/>
                  </a:lnTo>
                  <a:lnTo>
                    <a:pt x="29" y="367"/>
                  </a:lnTo>
                  <a:lnTo>
                    <a:pt x="29" y="365"/>
                  </a:lnTo>
                  <a:lnTo>
                    <a:pt x="29" y="363"/>
                  </a:lnTo>
                  <a:lnTo>
                    <a:pt x="29" y="361"/>
                  </a:lnTo>
                  <a:lnTo>
                    <a:pt x="29" y="359"/>
                  </a:lnTo>
                  <a:lnTo>
                    <a:pt x="31" y="359"/>
                  </a:lnTo>
                  <a:lnTo>
                    <a:pt x="31" y="357"/>
                  </a:lnTo>
                  <a:lnTo>
                    <a:pt x="31" y="356"/>
                  </a:lnTo>
                  <a:lnTo>
                    <a:pt x="31" y="354"/>
                  </a:lnTo>
                  <a:lnTo>
                    <a:pt x="31" y="352"/>
                  </a:lnTo>
                  <a:lnTo>
                    <a:pt x="31" y="350"/>
                  </a:lnTo>
                  <a:lnTo>
                    <a:pt x="33" y="350"/>
                  </a:lnTo>
                  <a:lnTo>
                    <a:pt x="31" y="350"/>
                  </a:lnTo>
                  <a:lnTo>
                    <a:pt x="31" y="348"/>
                  </a:lnTo>
                  <a:lnTo>
                    <a:pt x="33" y="348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8"/>
                  </a:lnTo>
                  <a:lnTo>
                    <a:pt x="25" y="348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0"/>
                  </a:lnTo>
                  <a:lnTo>
                    <a:pt x="21" y="340"/>
                  </a:lnTo>
                  <a:lnTo>
                    <a:pt x="21" y="338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7" y="333"/>
                  </a:lnTo>
                  <a:lnTo>
                    <a:pt x="15" y="333"/>
                  </a:lnTo>
                  <a:lnTo>
                    <a:pt x="15" y="331"/>
                  </a:lnTo>
                  <a:lnTo>
                    <a:pt x="15" y="329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5" y="323"/>
                  </a:lnTo>
                  <a:lnTo>
                    <a:pt x="17" y="323"/>
                  </a:lnTo>
                  <a:lnTo>
                    <a:pt x="17" y="321"/>
                  </a:lnTo>
                  <a:lnTo>
                    <a:pt x="19" y="321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6"/>
                  </a:lnTo>
                  <a:lnTo>
                    <a:pt x="21" y="304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3" y="300"/>
                  </a:lnTo>
                  <a:lnTo>
                    <a:pt x="23" y="298"/>
                  </a:lnTo>
                  <a:lnTo>
                    <a:pt x="21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7" y="286"/>
                  </a:lnTo>
                  <a:lnTo>
                    <a:pt x="27" y="285"/>
                  </a:lnTo>
                  <a:lnTo>
                    <a:pt x="29" y="285"/>
                  </a:lnTo>
                  <a:lnTo>
                    <a:pt x="31" y="285"/>
                  </a:lnTo>
                  <a:lnTo>
                    <a:pt x="31" y="283"/>
                  </a:lnTo>
                  <a:lnTo>
                    <a:pt x="29" y="283"/>
                  </a:lnTo>
                  <a:lnTo>
                    <a:pt x="29" y="281"/>
                  </a:lnTo>
                  <a:lnTo>
                    <a:pt x="29" y="279"/>
                  </a:lnTo>
                  <a:lnTo>
                    <a:pt x="29" y="277"/>
                  </a:lnTo>
                  <a:lnTo>
                    <a:pt x="31" y="277"/>
                  </a:lnTo>
                  <a:lnTo>
                    <a:pt x="33" y="277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5" y="277"/>
                  </a:lnTo>
                  <a:lnTo>
                    <a:pt x="35" y="275"/>
                  </a:lnTo>
                  <a:lnTo>
                    <a:pt x="37" y="275"/>
                  </a:lnTo>
                  <a:lnTo>
                    <a:pt x="39" y="275"/>
                  </a:lnTo>
                  <a:lnTo>
                    <a:pt x="40" y="273"/>
                  </a:lnTo>
                  <a:lnTo>
                    <a:pt x="40" y="271"/>
                  </a:lnTo>
                  <a:lnTo>
                    <a:pt x="40" y="269"/>
                  </a:lnTo>
                  <a:lnTo>
                    <a:pt x="39" y="269"/>
                  </a:lnTo>
                  <a:lnTo>
                    <a:pt x="37" y="269"/>
                  </a:lnTo>
                  <a:lnTo>
                    <a:pt x="35" y="269"/>
                  </a:lnTo>
                  <a:lnTo>
                    <a:pt x="35" y="267"/>
                  </a:lnTo>
                  <a:lnTo>
                    <a:pt x="33" y="267"/>
                  </a:lnTo>
                  <a:lnTo>
                    <a:pt x="33" y="265"/>
                  </a:lnTo>
                  <a:lnTo>
                    <a:pt x="31" y="265"/>
                  </a:lnTo>
                  <a:lnTo>
                    <a:pt x="31" y="263"/>
                  </a:lnTo>
                  <a:lnTo>
                    <a:pt x="29" y="263"/>
                  </a:lnTo>
                  <a:lnTo>
                    <a:pt x="29" y="261"/>
                  </a:lnTo>
                  <a:lnTo>
                    <a:pt x="27" y="261"/>
                  </a:lnTo>
                  <a:lnTo>
                    <a:pt x="27" y="260"/>
                  </a:lnTo>
                  <a:lnTo>
                    <a:pt x="25" y="260"/>
                  </a:lnTo>
                  <a:lnTo>
                    <a:pt x="25" y="258"/>
                  </a:lnTo>
                  <a:lnTo>
                    <a:pt x="27" y="258"/>
                  </a:lnTo>
                  <a:lnTo>
                    <a:pt x="27" y="256"/>
                  </a:lnTo>
                  <a:lnTo>
                    <a:pt x="25" y="256"/>
                  </a:lnTo>
                  <a:lnTo>
                    <a:pt x="27" y="256"/>
                  </a:lnTo>
                  <a:lnTo>
                    <a:pt x="27" y="254"/>
                  </a:lnTo>
                  <a:lnTo>
                    <a:pt x="27" y="252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1" y="250"/>
                  </a:lnTo>
                  <a:lnTo>
                    <a:pt x="21" y="248"/>
                  </a:lnTo>
                  <a:lnTo>
                    <a:pt x="19" y="246"/>
                  </a:lnTo>
                  <a:lnTo>
                    <a:pt x="17" y="246"/>
                  </a:lnTo>
                  <a:lnTo>
                    <a:pt x="17" y="244"/>
                  </a:lnTo>
                  <a:lnTo>
                    <a:pt x="17" y="242"/>
                  </a:lnTo>
                  <a:lnTo>
                    <a:pt x="17" y="240"/>
                  </a:lnTo>
                  <a:lnTo>
                    <a:pt x="15" y="240"/>
                  </a:lnTo>
                  <a:lnTo>
                    <a:pt x="15" y="238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7" y="233"/>
                  </a:lnTo>
                  <a:lnTo>
                    <a:pt x="17" y="235"/>
                  </a:lnTo>
                  <a:lnTo>
                    <a:pt x="19" y="235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7" y="231"/>
                  </a:lnTo>
                  <a:lnTo>
                    <a:pt x="29" y="231"/>
                  </a:lnTo>
                  <a:lnTo>
                    <a:pt x="31" y="231"/>
                  </a:lnTo>
                  <a:lnTo>
                    <a:pt x="31" y="229"/>
                  </a:lnTo>
                  <a:lnTo>
                    <a:pt x="31" y="227"/>
                  </a:lnTo>
                  <a:lnTo>
                    <a:pt x="33" y="227"/>
                  </a:lnTo>
                  <a:lnTo>
                    <a:pt x="33" y="225"/>
                  </a:lnTo>
                  <a:lnTo>
                    <a:pt x="35" y="225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7" y="221"/>
                  </a:lnTo>
                  <a:lnTo>
                    <a:pt x="39" y="221"/>
                  </a:lnTo>
                  <a:lnTo>
                    <a:pt x="39" y="223"/>
                  </a:lnTo>
                  <a:lnTo>
                    <a:pt x="40" y="223"/>
                  </a:lnTo>
                  <a:lnTo>
                    <a:pt x="42" y="223"/>
                  </a:lnTo>
                  <a:lnTo>
                    <a:pt x="44" y="223"/>
                  </a:lnTo>
                  <a:lnTo>
                    <a:pt x="44" y="225"/>
                  </a:lnTo>
                  <a:lnTo>
                    <a:pt x="44" y="227"/>
                  </a:lnTo>
                  <a:lnTo>
                    <a:pt x="46" y="225"/>
                  </a:lnTo>
                  <a:lnTo>
                    <a:pt x="48" y="223"/>
                  </a:lnTo>
                  <a:lnTo>
                    <a:pt x="48" y="225"/>
                  </a:lnTo>
                  <a:lnTo>
                    <a:pt x="50" y="225"/>
                  </a:lnTo>
                  <a:lnTo>
                    <a:pt x="50" y="223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0" y="217"/>
                  </a:lnTo>
                  <a:lnTo>
                    <a:pt x="50" y="215"/>
                  </a:lnTo>
                  <a:lnTo>
                    <a:pt x="50" y="213"/>
                  </a:lnTo>
                  <a:lnTo>
                    <a:pt x="50" y="212"/>
                  </a:lnTo>
                  <a:lnTo>
                    <a:pt x="50" y="210"/>
                  </a:lnTo>
                  <a:lnTo>
                    <a:pt x="52" y="210"/>
                  </a:lnTo>
                  <a:lnTo>
                    <a:pt x="52" y="208"/>
                  </a:lnTo>
                  <a:lnTo>
                    <a:pt x="52" y="210"/>
                  </a:lnTo>
                  <a:lnTo>
                    <a:pt x="54" y="210"/>
                  </a:lnTo>
                  <a:lnTo>
                    <a:pt x="56" y="210"/>
                  </a:lnTo>
                  <a:lnTo>
                    <a:pt x="58" y="208"/>
                  </a:lnTo>
                  <a:lnTo>
                    <a:pt x="60" y="208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198"/>
                  </a:lnTo>
                  <a:lnTo>
                    <a:pt x="60" y="196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4" y="190"/>
                  </a:lnTo>
                  <a:lnTo>
                    <a:pt x="64" y="189"/>
                  </a:lnTo>
                  <a:lnTo>
                    <a:pt x="65" y="189"/>
                  </a:lnTo>
                  <a:lnTo>
                    <a:pt x="65" y="187"/>
                  </a:lnTo>
                  <a:lnTo>
                    <a:pt x="65" y="185"/>
                  </a:lnTo>
                  <a:lnTo>
                    <a:pt x="67" y="185"/>
                  </a:lnTo>
                  <a:lnTo>
                    <a:pt x="67" y="183"/>
                  </a:lnTo>
                  <a:lnTo>
                    <a:pt x="67" y="181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67" y="179"/>
                  </a:lnTo>
                  <a:lnTo>
                    <a:pt x="67" y="177"/>
                  </a:lnTo>
                  <a:lnTo>
                    <a:pt x="67" y="175"/>
                  </a:lnTo>
                  <a:lnTo>
                    <a:pt x="67" y="173"/>
                  </a:lnTo>
                  <a:lnTo>
                    <a:pt x="67" y="171"/>
                  </a:lnTo>
                  <a:lnTo>
                    <a:pt x="67" y="169"/>
                  </a:lnTo>
                  <a:lnTo>
                    <a:pt x="67" y="167"/>
                  </a:lnTo>
                  <a:lnTo>
                    <a:pt x="67" y="165"/>
                  </a:lnTo>
                  <a:lnTo>
                    <a:pt x="65" y="165"/>
                  </a:lnTo>
                  <a:lnTo>
                    <a:pt x="65" y="164"/>
                  </a:lnTo>
                  <a:lnTo>
                    <a:pt x="65" y="162"/>
                  </a:lnTo>
                  <a:lnTo>
                    <a:pt x="65" y="160"/>
                  </a:lnTo>
                  <a:lnTo>
                    <a:pt x="65" y="158"/>
                  </a:lnTo>
                  <a:lnTo>
                    <a:pt x="65" y="156"/>
                  </a:lnTo>
                  <a:lnTo>
                    <a:pt x="64" y="156"/>
                  </a:lnTo>
                  <a:lnTo>
                    <a:pt x="62" y="156"/>
                  </a:lnTo>
                  <a:lnTo>
                    <a:pt x="60" y="158"/>
                  </a:lnTo>
                  <a:lnTo>
                    <a:pt x="58" y="158"/>
                  </a:lnTo>
                  <a:lnTo>
                    <a:pt x="56" y="158"/>
                  </a:lnTo>
                  <a:lnTo>
                    <a:pt x="56" y="156"/>
                  </a:lnTo>
                  <a:lnTo>
                    <a:pt x="54" y="156"/>
                  </a:lnTo>
                  <a:lnTo>
                    <a:pt x="54" y="154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4" y="146"/>
                  </a:lnTo>
                  <a:lnTo>
                    <a:pt x="44" y="144"/>
                  </a:lnTo>
                  <a:lnTo>
                    <a:pt x="42" y="144"/>
                  </a:lnTo>
                  <a:lnTo>
                    <a:pt x="40" y="142"/>
                  </a:lnTo>
                  <a:lnTo>
                    <a:pt x="42" y="142"/>
                  </a:lnTo>
                  <a:lnTo>
                    <a:pt x="42" y="141"/>
                  </a:lnTo>
                  <a:lnTo>
                    <a:pt x="44" y="141"/>
                  </a:lnTo>
                  <a:lnTo>
                    <a:pt x="44" y="139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40" y="137"/>
                  </a:lnTo>
                  <a:lnTo>
                    <a:pt x="40" y="135"/>
                  </a:lnTo>
                  <a:lnTo>
                    <a:pt x="40" y="133"/>
                  </a:lnTo>
                  <a:lnTo>
                    <a:pt x="42" y="133"/>
                  </a:lnTo>
                  <a:lnTo>
                    <a:pt x="42" y="131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2" y="125"/>
                  </a:lnTo>
                  <a:lnTo>
                    <a:pt x="40" y="125"/>
                  </a:lnTo>
                  <a:lnTo>
                    <a:pt x="39" y="125"/>
                  </a:lnTo>
                  <a:lnTo>
                    <a:pt x="39" y="123"/>
                  </a:lnTo>
                  <a:lnTo>
                    <a:pt x="37" y="123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7" y="119"/>
                  </a:lnTo>
                  <a:lnTo>
                    <a:pt x="35" y="119"/>
                  </a:lnTo>
                  <a:lnTo>
                    <a:pt x="35" y="117"/>
                  </a:lnTo>
                  <a:lnTo>
                    <a:pt x="33" y="117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33" y="112"/>
                  </a:lnTo>
                  <a:lnTo>
                    <a:pt x="33" y="110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5" y="102"/>
                  </a:lnTo>
                  <a:lnTo>
                    <a:pt x="25" y="100"/>
                  </a:lnTo>
                  <a:lnTo>
                    <a:pt x="23" y="100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96"/>
                  </a:lnTo>
                  <a:lnTo>
                    <a:pt x="19" y="94"/>
                  </a:lnTo>
                  <a:lnTo>
                    <a:pt x="17" y="94"/>
                  </a:lnTo>
                  <a:lnTo>
                    <a:pt x="17" y="93"/>
                  </a:lnTo>
                  <a:lnTo>
                    <a:pt x="17" y="91"/>
                  </a:lnTo>
                  <a:lnTo>
                    <a:pt x="19" y="91"/>
                  </a:lnTo>
                  <a:lnTo>
                    <a:pt x="19" y="89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21" y="79"/>
                  </a:lnTo>
                  <a:lnTo>
                    <a:pt x="21" y="77"/>
                  </a:lnTo>
                  <a:lnTo>
                    <a:pt x="21" y="75"/>
                  </a:lnTo>
                  <a:lnTo>
                    <a:pt x="19" y="75"/>
                  </a:lnTo>
                  <a:lnTo>
                    <a:pt x="19" y="73"/>
                  </a:lnTo>
                  <a:lnTo>
                    <a:pt x="19" y="71"/>
                  </a:lnTo>
                  <a:lnTo>
                    <a:pt x="17" y="71"/>
                  </a:lnTo>
                  <a:lnTo>
                    <a:pt x="17" y="69"/>
                  </a:lnTo>
                  <a:lnTo>
                    <a:pt x="15" y="69"/>
                  </a:lnTo>
                  <a:lnTo>
                    <a:pt x="15" y="68"/>
                  </a:lnTo>
                  <a:lnTo>
                    <a:pt x="15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2" y="58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3"/>
                  </a:lnTo>
                  <a:lnTo>
                    <a:pt x="14" y="43"/>
                  </a:lnTo>
                  <a:lnTo>
                    <a:pt x="15" y="43"/>
                  </a:lnTo>
                  <a:lnTo>
                    <a:pt x="15" y="41"/>
                  </a:lnTo>
                  <a:lnTo>
                    <a:pt x="15" y="39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5" y="21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5" y="18"/>
                  </a:lnTo>
                  <a:lnTo>
                    <a:pt x="15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8" y="6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8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2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10"/>
                  </a:lnTo>
                  <a:lnTo>
                    <a:pt x="96" y="10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6" y="20"/>
                  </a:lnTo>
                  <a:lnTo>
                    <a:pt x="106" y="18"/>
                  </a:lnTo>
                  <a:lnTo>
                    <a:pt x="108" y="18"/>
                  </a:lnTo>
                  <a:lnTo>
                    <a:pt x="108" y="20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18"/>
                  </a:lnTo>
                  <a:lnTo>
                    <a:pt x="113" y="18"/>
                  </a:lnTo>
                  <a:lnTo>
                    <a:pt x="115" y="18"/>
                  </a:lnTo>
                  <a:lnTo>
                    <a:pt x="117" y="18"/>
                  </a:lnTo>
                  <a:lnTo>
                    <a:pt x="119" y="18"/>
                  </a:lnTo>
                  <a:lnTo>
                    <a:pt x="119" y="20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5" y="27"/>
                  </a:lnTo>
                  <a:lnTo>
                    <a:pt x="125" y="29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3" y="31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5"/>
                  </a:lnTo>
                  <a:lnTo>
                    <a:pt x="138" y="35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4" y="41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6" y="44"/>
                  </a:lnTo>
                  <a:lnTo>
                    <a:pt x="148" y="44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48" y="48"/>
                  </a:lnTo>
                  <a:lnTo>
                    <a:pt x="146" y="48"/>
                  </a:lnTo>
                  <a:lnTo>
                    <a:pt x="148" y="48"/>
                  </a:lnTo>
                  <a:lnTo>
                    <a:pt x="148" y="50"/>
                  </a:lnTo>
                  <a:lnTo>
                    <a:pt x="150" y="50"/>
                  </a:lnTo>
                  <a:lnTo>
                    <a:pt x="148" y="50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2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6" y="64"/>
                  </a:lnTo>
                  <a:lnTo>
                    <a:pt x="156" y="66"/>
                  </a:lnTo>
                  <a:lnTo>
                    <a:pt x="158" y="66"/>
                  </a:lnTo>
                  <a:lnTo>
                    <a:pt x="158" y="68"/>
                  </a:lnTo>
                  <a:lnTo>
                    <a:pt x="156" y="68"/>
                  </a:lnTo>
                  <a:lnTo>
                    <a:pt x="156" y="69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52" y="71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2" y="75"/>
                  </a:lnTo>
                  <a:lnTo>
                    <a:pt x="152" y="77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48" y="79"/>
                  </a:lnTo>
                  <a:lnTo>
                    <a:pt x="146" y="79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3"/>
                  </a:lnTo>
                  <a:lnTo>
                    <a:pt x="150" y="83"/>
                  </a:lnTo>
                  <a:lnTo>
                    <a:pt x="148" y="83"/>
                  </a:lnTo>
                  <a:lnTo>
                    <a:pt x="148" y="85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4" y="81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60" y="81"/>
                  </a:lnTo>
                  <a:lnTo>
                    <a:pt x="160" y="83"/>
                  </a:lnTo>
                  <a:lnTo>
                    <a:pt x="161" y="85"/>
                  </a:lnTo>
                  <a:lnTo>
                    <a:pt x="163" y="85"/>
                  </a:lnTo>
                  <a:lnTo>
                    <a:pt x="165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9" y="81"/>
                  </a:lnTo>
                  <a:lnTo>
                    <a:pt x="171" y="81"/>
                  </a:lnTo>
                  <a:lnTo>
                    <a:pt x="173" y="81"/>
                  </a:lnTo>
                  <a:lnTo>
                    <a:pt x="175" y="81"/>
                  </a:lnTo>
                  <a:lnTo>
                    <a:pt x="175" y="79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9" y="83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5" y="85"/>
                  </a:lnTo>
                  <a:lnTo>
                    <a:pt x="185" y="83"/>
                  </a:lnTo>
                  <a:lnTo>
                    <a:pt x="186" y="83"/>
                  </a:lnTo>
                  <a:lnTo>
                    <a:pt x="186" y="85"/>
                  </a:lnTo>
                  <a:lnTo>
                    <a:pt x="188" y="85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2" y="83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4" y="83"/>
                  </a:lnTo>
                  <a:lnTo>
                    <a:pt x="196" y="83"/>
                  </a:lnTo>
                  <a:lnTo>
                    <a:pt x="198" y="83"/>
                  </a:lnTo>
                  <a:lnTo>
                    <a:pt x="198" y="85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2" y="83"/>
                  </a:lnTo>
                  <a:lnTo>
                    <a:pt x="204" y="83"/>
                  </a:lnTo>
                  <a:lnTo>
                    <a:pt x="210" y="8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B5284EEF-7792-E41B-3F21-528C4F151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" y="1475"/>
              <a:ext cx="490" cy="382"/>
            </a:xfrm>
            <a:custGeom>
              <a:avLst/>
              <a:gdLst>
                <a:gd name="T0" fmla="*/ 300 w 490"/>
                <a:gd name="T1" fmla="*/ 146 h 382"/>
                <a:gd name="T2" fmla="*/ 287 w 490"/>
                <a:gd name="T3" fmla="*/ 138 h 382"/>
                <a:gd name="T4" fmla="*/ 304 w 490"/>
                <a:gd name="T5" fmla="*/ 140 h 382"/>
                <a:gd name="T6" fmla="*/ 298 w 490"/>
                <a:gd name="T7" fmla="*/ 140 h 382"/>
                <a:gd name="T8" fmla="*/ 231 w 490"/>
                <a:gd name="T9" fmla="*/ 126 h 382"/>
                <a:gd name="T10" fmla="*/ 285 w 490"/>
                <a:gd name="T11" fmla="*/ 107 h 382"/>
                <a:gd name="T12" fmla="*/ 398 w 490"/>
                <a:gd name="T13" fmla="*/ 71 h 382"/>
                <a:gd name="T14" fmla="*/ 433 w 490"/>
                <a:gd name="T15" fmla="*/ 55 h 382"/>
                <a:gd name="T16" fmla="*/ 425 w 490"/>
                <a:gd name="T17" fmla="*/ 55 h 382"/>
                <a:gd name="T18" fmla="*/ 404 w 490"/>
                <a:gd name="T19" fmla="*/ 5 h 382"/>
                <a:gd name="T20" fmla="*/ 414 w 490"/>
                <a:gd name="T21" fmla="*/ 38 h 382"/>
                <a:gd name="T22" fmla="*/ 402 w 490"/>
                <a:gd name="T23" fmla="*/ 75 h 382"/>
                <a:gd name="T24" fmla="*/ 427 w 490"/>
                <a:gd name="T25" fmla="*/ 61 h 382"/>
                <a:gd name="T26" fmla="*/ 435 w 490"/>
                <a:gd name="T27" fmla="*/ 48 h 382"/>
                <a:gd name="T28" fmla="*/ 433 w 490"/>
                <a:gd name="T29" fmla="*/ 92 h 382"/>
                <a:gd name="T30" fmla="*/ 446 w 490"/>
                <a:gd name="T31" fmla="*/ 132 h 382"/>
                <a:gd name="T32" fmla="*/ 450 w 490"/>
                <a:gd name="T33" fmla="*/ 169 h 382"/>
                <a:gd name="T34" fmla="*/ 469 w 490"/>
                <a:gd name="T35" fmla="*/ 199 h 382"/>
                <a:gd name="T36" fmla="*/ 487 w 490"/>
                <a:gd name="T37" fmla="*/ 226 h 382"/>
                <a:gd name="T38" fmla="*/ 456 w 490"/>
                <a:gd name="T39" fmla="*/ 234 h 382"/>
                <a:gd name="T40" fmla="*/ 460 w 490"/>
                <a:gd name="T41" fmla="*/ 263 h 382"/>
                <a:gd name="T42" fmla="*/ 467 w 490"/>
                <a:gd name="T43" fmla="*/ 282 h 382"/>
                <a:gd name="T44" fmla="*/ 429 w 490"/>
                <a:gd name="T45" fmla="*/ 265 h 382"/>
                <a:gd name="T46" fmla="*/ 387 w 490"/>
                <a:gd name="T47" fmla="*/ 278 h 382"/>
                <a:gd name="T48" fmla="*/ 348 w 490"/>
                <a:gd name="T49" fmla="*/ 284 h 382"/>
                <a:gd name="T50" fmla="*/ 333 w 490"/>
                <a:gd name="T51" fmla="*/ 328 h 382"/>
                <a:gd name="T52" fmla="*/ 306 w 490"/>
                <a:gd name="T53" fmla="*/ 357 h 382"/>
                <a:gd name="T54" fmla="*/ 279 w 490"/>
                <a:gd name="T55" fmla="*/ 380 h 382"/>
                <a:gd name="T56" fmla="*/ 252 w 490"/>
                <a:gd name="T57" fmla="*/ 368 h 382"/>
                <a:gd name="T58" fmla="*/ 237 w 490"/>
                <a:gd name="T59" fmla="*/ 330 h 382"/>
                <a:gd name="T60" fmla="*/ 204 w 490"/>
                <a:gd name="T61" fmla="*/ 343 h 382"/>
                <a:gd name="T62" fmla="*/ 152 w 490"/>
                <a:gd name="T63" fmla="*/ 336 h 382"/>
                <a:gd name="T64" fmla="*/ 116 w 490"/>
                <a:gd name="T65" fmla="*/ 330 h 382"/>
                <a:gd name="T66" fmla="*/ 93 w 490"/>
                <a:gd name="T67" fmla="*/ 315 h 382"/>
                <a:gd name="T68" fmla="*/ 79 w 490"/>
                <a:gd name="T69" fmla="*/ 284 h 382"/>
                <a:gd name="T70" fmla="*/ 47 w 490"/>
                <a:gd name="T71" fmla="*/ 267 h 382"/>
                <a:gd name="T72" fmla="*/ 20 w 490"/>
                <a:gd name="T73" fmla="*/ 232 h 382"/>
                <a:gd name="T74" fmla="*/ 8 w 490"/>
                <a:gd name="T75" fmla="*/ 197 h 382"/>
                <a:gd name="T76" fmla="*/ 20 w 490"/>
                <a:gd name="T77" fmla="*/ 188 h 382"/>
                <a:gd name="T78" fmla="*/ 66 w 490"/>
                <a:gd name="T79" fmla="*/ 144 h 382"/>
                <a:gd name="T80" fmla="*/ 81 w 490"/>
                <a:gd name="T81" fmla="*/ 178 h 382"/>
                <a:gd name="T82" fmla="*/ 91 w 490"/>
                <a:gd name="T83" fmla="*/ 171 h 382"/>
                <a:gd name="T84" fmla="*/ 95 w 490"/>
                <a:gd name="T85" fmla="*/ 153 h 382"/>
                <a:gd name="T86" fmla="*/ 137 w 490"/>
                <a:gd name="T87" fmla="*/ 149 h 382"/>
                <a:gd name="T88" fmla="*/ 141 w 490"/>
                <a:gd name="T89" fmla="*/ 163 h 382"/>
                <a:gd name="T90" fmla="*/ 147 w 490"/>
                <a:gd name="T91" fmla="*/ 146 h 382"/>
                <a:gd name="T92" fmla="*/ 152 w 490"/>
                <a:gd name="T93" fmla="*/ 113 h 382"/>
                <a:gd name="T94" fmla="*/ 175 w 490"/>
                <a:gd name="T95" fmla="*/ 119 h 382"/>
                <a:gd name="T96" fmla="*/ 202 w 490"/>
                <a:gd name="T97" fmla="*/ 109 h 382"/>
                <a:gd name="T98" fmla="*/ 233 w 490"/>
                <a:gd name="T99" fmla="*/ 130 h 382"/>
                <a:gd name="T100" fmla="*/ 233 w 490"/>
                <a:gd name="T101" fmla="*/ 115 h 382"/>
                <a:gd name="T102" fmla="*/ 235 w 490"/>
                <a:gd name="T103" fmla="*/ 103 h 382"/>
                <a:gd name="T104" fmla="*/ 266 w 490"/>
                <a:gd name="T105" fmla="*/ 107 h 382"/>
                <a:gd name="T106" fmla="*/ 273 w 490"/>
                <a:gd name="T107" fmla="*/ 136 h 382"/>
                <a:gd name="T108" fmla="*/ 289 w 490"/>
                <a:gd name="T109" fmla="*/ 144 h 382"/>
                <a:gd name="T110" fmla="*/ 316 w 490"/>
                <a:gd name="T111" fmla="*/ 151 h 382"/>
                <a:gd name="T112" fmla="*/ 310 w 490"/>
                <a:gd name="T113" fmla="*/ 142 h 382"/>
                <a:gd name="T114" fmla="*/ 285 w 490"/>
                <a:gd name="T115" fmla="*/ 111 h 382"/>
                <a:gd name="T116" fmla="*/ 281 w 490"/>
                <a:gd name="T117" fmla="*/ 101 h 382"/>
                <a:gd name="T118" fmla="*/ 304 w 490"/>
                <a:gd name="T119" fmla="*/ 67 h 382"/>
                <a:gd name="T120" fmla="*/ 335 w 490"/>
                <a:gd name="T121" fmla="*/ 48 h 382"/>
                <a:gd name="T122" fmla="*/ 350 w 490"/>
                <a:gd name="T123" fmla="*/ 34 h 382"/>
                <a:gd name="T124" fmla="*/ 400 w 490"/>
                <a:gd name="T12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0" h="382">
                  <a:moveTo>
                    <a:pt x="20" y="188"/>
                  </a:moveTo>
                  <a:lnTo>
                    <a:pt x="18" y="188"/>
                  </a:lnTo>
                  <a:lnTo>
                    <a:pt x="20" y="188"/>
                  </a:lnTo>
                  <a:close/>
                  <a:moveTo>
                    <a:pt x="14" y="186"/>
                  </a:moveTo>
                  <a:lnTo>
                    <a:pt x="16" y="186"/>
                  </a:lnTo>
                  <a:lnTo>
                    <a:pt x="14" y="186"/>
                  </a:lnTo>
                  <a:lnTo>
                    <a:pt x="12" y="186"/>
                  </a:lnTo>
                  <a:lnTo>
                    <a:pt x="10" y="184"/>
                  </a:lnTo>
                  <a:lnTo>
                    <a:pt x="12" y="184"/>
                  </a:lnTo>
                  <a:lnTo>
                    <a:pt x="14" y="186"/>
                  </a:lnTo>
                  <a:close/>
                  <a:moveTo>
                    <a:pt x="147" y="163"/>
                  </a:moveTo>
                  <a:lnTo>
                    <a:pt x="145" y="163"/>
                  </a:lnTo>
                  <a:lnTo>
                    <a:pt x="145" y="161"/>
                  </a:lnTo>
                  <a:lnTo>
                    <a:pt x="147" y="163"/>
                  </a:lnTo>
                  <a:close/>
                  <a:moveTo>
                    <a:pt x="143" y="161"/>
                  </a:moveTo>
                  <a:lnTo>
                    <a:pt x="143" y="159"/>
                  </a:lnTo>
                  <a:lnTo>
                    <a:pt x="143" y="161"/>
                  </a:lnTo>
                  <a:close/>
                  <a:moveTo>
                    <a:pt x="310" y="147"/>
                  </a:moveTo>
                  <a:lnTo>
                    <a:pt x="310" y="149"/>
                  </a:lnTo>
                  <a:lnTo>
                    <a:pt x="312" y="149"/>
                  </a:lnTo>
                  <a:lnTo>
                    <a:pt x="310" y="149"/>
                  </a:lnTo>
                  <a:lnTo>
                    <a:pt x="308" y="147"/>
                  </a:lnTo>
                  <a:lnTo>
                    <a:pt x="310" y="147"/>
                  </a:lnTo>
                  <a:close/>
                  <a:moveTo>
                    <a:pt x="148" y="146"/>
                  </a:moveTo>
                  <a:lnTo>
                    <a:pt x="147" y="146"/>
                  </a:lnTo>
                  <a:lnTo>
                    <a:pt x="148" y="146"/>
                  </a:lnTo>
                  <a:close/>
                  <a:moveTo>
                    <a:pt x="300" y="144"/>
                  </a:moveTo>
                  <a:lnTo>
                    <a:pt x="300" y="146"/>
                  </a:lnTo>
                  <a:lnTo>
                    <a:pt x="302" y="146"/>
                  </a:lnTo>
                  <a:lnTo>
                    <a:pt x="300" y="146"/>
                  </a:lnTo>
                  <a:lnTo>
                    <a:pt x="298" y="144"/>
                  </a:lnTo>
                  <a:lnTo>
                    <a:pt x="300" y="144"/>
                  </a:lnTo>
                  <a:close/>
                  <a:moveTo>
                    <a:pt x="296" y="144"/>
                  </a:moveTo>
                  <a:lnTo>
                    <a:pt x="298" y="146"/>
                  </a:lnTo>
                  <a:lnTo>
                    <a:pt x="300" y="146"/>
                  </a:lnTo>
                  <a:lnTo>
                    <a:pt x="298" y="146"/>
                  </a:lnTo>
                  <a:lnTo>
                    <a:pt x="296" y="146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4" y="144"/>
                  </a:lnTo>
                  <a:lnTo>
                    <a:pt x="296" y="144"/>
                  </a:lnTo>
                  <a:close/>
                  <a:moveTo>
                    <a:pt x="283" y="142"/>
                  </a:moveTo>
                  <a:lnTo>
                    <a:pt x="285" y="144"/>
                  </a:lnTo>
                  <a:lnTo>
                    <a:pt x="287" y="144"/>
                  </a:lnTo>
                  <a:lnTo>
                    <a:pt x="287" y="146"/>
                  </a:lnTo>
                  <a:lnTo>
                    <a:pt x="287" y="147"/>
                  </a:lnTo>
                  <a:lnTo>
                    <a:pt x="287" y="146"/>
                  </a:lnTo>
                  <a:lnTo>
                    <a:pt x="285" y="146"/>
                  </a:lnTo>
                  <a:lnTo>
                    <a:pt x="283" y="146"/>
                  </a:lnTo>
                  <a:lnTo>
                    <a:pt x="281" y="144"/>
                  </a:lnTo>
                  <a:lnTo>
                    <a:pt x="281" y="142"/>
                  </a:lnTo>
                  <a:lnTo>
                    <a:pt x="283" y="142"/>
                  </a:lnTo>
                  <a:close/>
                  <a:moveTo>
                    <a:pt x="296" y="140"/>
                  </a:moveTo>
                  <a:lnTo>
                    <a:pt x="298" y="140"/>
                  </a:lnTo>
                  <a:lnTo>
                    <a:pt x="300" y="140"/>
                  </a:lnTo>
                  <a:lnTo>
                    <a:pt x="302" y="142"/>
                  </a:lnTo>
                  <a:lnTo>
                    <a:pt x="304" y="144"/>
                  </a:lnTo>
                  <a:lnTo>
                    <a:pt x="306" y="146"/>
                  </a:lnTo>
                  <a:lnTo>
                    <a:pt x="308" y="146"/>
                  </a:lnTo>
                  <a:lnTo>
                    <a:pt x="306" y="146"/>
                  </a:lnTo>
                  <a:lnTo>
                    <a:pt x="304" y="146"/>
                  </a:lnTo>
                  <a:lnTo>
                    <a:pt x="302" y="146"/>
                  </a:lnTo>
                  <a:lnTo>
                    <a:pt x="302" y="144"/>
                  </a:lnTo>
                  <a:lnTo>
                    <a:pt x="300" y="144"/>
                  </a:lnTo>
                  <a:lnTo>
                    <a:pt x="298" y="144"/>
                  </a:lnTo>
                  <a:lnTo>
                    <a:pt x="298" y="142"/>
                  </a:lnTo>
                  <a:lnTo>
                    <a:pt x="296" y="140"/>
                  </a:lnTo>
                  <a:lnTo>
                    <a:pt x="294" y="140"/>
                  </a:lnTo>
                  <a:lnTo>
                    <a:pt x="296" y="140"/>
                  </a:lnTo>
                  <a:close/>
                  <a:moveTo>
                    <a:pt x="287" y="138"/>
                  </a:moveTo>
                  <a:lnTo>
                    <a:pt x="289" y="138"/>
                  </a:lnTo>
                  <a:lnTo>
                    <a:pt x="289" y="140"/>
                  </a:lnTo>
                  <a:lnTo>
                    <a:pt x="291" y="140"/>
                  </a:lnTo>
                  <a:lnTo>
                    <a:pt x="291" y="142"/>
                  </a:lnTo>
                  <a:lnTo>
                    <a:pt x="293" y="144"/>
                  </a:lnTo>
                  <a:lnTo>
                    <a:pt x="291" y="144"/>
                  </a:lnTo>
                  <a:lnTo>
                    <a:pt x="289" y="142"/>
                  </a:lnTo>
                  <a:lnTo>
                    <a:pt x="289" y="140"/>
                  </a:lnTo>
                  <a:lnTo>
                    <a:pt x="287" y="140"/>
                  </a:lnTo>
                  <a:lnTo>
                    <a:pt x="287" y="138"/>
                  </a:lnTo>
                  <a:close/>
                  <a:moveTo>
                    <a:pt x="293" y="138"/>
                  </a:moveTo>
                  <a:lnTo>
                    <a:pt x="293" y="140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4" y="142"/>
                  </a:lnTo>
                  <a:lnTo>
                    <a:pt x="293" y="142"/>
                  </a:lnTo>
                  <a:lnTo>
                    <a:pt x="293" y="140"/>
                  </a:lnTo>
                  <a:lnTo>
                    <a:pt x="291" y="138"/>
                  </a:lnTo>
                  <a:lnTo>
                    <a:pt x="293" y="138"/>
                  </a:lnTo>
                  <a:close/>
                  <a:moveTo>
                    <a:pt x="287" y="140"/>
                  </a:moveTo>
                  <a:lnTo>
                    <a:pt x="287" y="142"/>
                  </a:lnTo>
                  <a:lnTo>
                    <a:pt x="285" y="140"/>
                  </a:lnTo>
                  <a:lnTo>
                    <a:pt x="283" y="140"/>
                  </a:lnTo>
                  <a:lnTo>
                    <a:pt x="283" y="138"/>
                  </a:lnTo>
                  <a:lnTo>
                    <a:pt x="285" y="138"/>
                  </a:lnTo>
                  <a:lnTo>
                    <a:pt x="285" y="140"/>
                  </a:lnTo>
                  <a:lnTo>
                    <a:pt x="287" y="140"/>
                  </a:lnTo>
                  <a:close/>
                  <a:moveTo>
                    <a:pt x="304" y="140"/>
                  </a:moveTo>
                  <a:lnTo>
                    <a:pt x="304" y="142"/>
                  </a:lnTo>
                  <a:lnTo>
                    <a:pt x="302" y="142"/>
                  </a:lnTo>
                  <a:lnTo>
                    <a:pt x="302" y="140"/>
                  </a:lnTo>
                  <a:lnTo>
                    <a:pt x="302" y="138"/>
                  </a:lnTo>
                  <a:lnTo>
                    <a:pt x="302" y="136"/>
                  </a:lnTo>
                  <a:lnTo>
                    <a:pt x="302" y="138"/>
                  </a:lnTo>
                  <a:lnTo>
                    <a:pt x="304" y="140"/>
                  </a:lnTo>
                  <a:close/>
                  <a:moveTo>
                    <a:pt x="298" y="136"/>
                  </a:moveTo>
                  <a:lnTo>
                    <a:pt x="296" y="134"/>
                  </a:lnTo>
                  <a:lnTo>
                    <a:pt x="298" y="134"/>
                  </a:lnTo>
                  <a:lnTo>
                    <a:pt x="298" y="136"/>
                  </a:lnTo>
                  <a:close/>
                  <a:moveTo>
                    <a:pt x="304" y="138"/>
                  </a:moveTo>
                  <a:lnTo>
                    <a:pt x="302" y="138"/>
                  </a:lnTo>
                  <a:lnTo>
                    <a:pt x="302" y="136"/>
                  </a:lnTo>
                  <a:lnTo>
                    <a:pt x="300" y="134"/>
                  </a:lnTo>
                  <a:lnTo>
                    <a:pt x="300" y="132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4" y="138"/>
                  </a:lnTo>
                  <a:close/>
                  <a:moveTo>
                    <a:pt x="289" y="132"/>
                  </a:moveTo>
                  <a:lnTo>
                    <a:pt x="289" y="134"/>
                  </a:lnTo>
                  <a:lnTo>
                    <a:pt x="291" y="136"/>
                  </a:lnTo>
                  <a:lnTo>
                    <a:pt x="293" y="136"/>
                  </a:lnTo>
                  <a:lnTo>
                    <a:pt x="293" y="138"/>
                  </a:lnTo>
                  <a:lnTo>
                    <a:pt x="294" y="138"/>
                  </a:lnTo>
                  <a:lnTo>
                    <a:pt x="294" y="140"/>
                  </a:lnTo>
                  <a:lnTo>
                    <a:pt x="293" y="138"/>
                  </a:lnTo>
                  <a:lnTo>
                    <a:pt x="291" y="136"/>
                  </a:lnTo>
                  <a:lnTo>
                    <a:pt x="289" y="136"/>
                  </a:lnTo>
                  <a:lnTo>
                    <a:pt x="289" y="134"/>
                  </a:lnTo>
                  <a:lnTo>
                    <a:pt x="287" y="134"/>
                  </a:lnTo>
                  <a:lnTo>
                    <a:pt x="287" y="132"/>
                  </a:lnTo>
                  <a:lnTo>
                    <a:pt x="289" y="132"/>
                  </a:lnTo>
                  <a:close/>
                  <a:moveTo>
                    <a:pt x="291" y="132"/>
                  </a:moveTo>
                  <a:lnTo>
                    <a:pt x="293" y="132"/>
                  </a:lnTo>
                  <a:lnTo>
                    <a:pt x="293" y="134"/>
                  </a:lnTo>
                  <a:lnTo>
                    <a:pt x="294" y="134"/>
                  </a:lnTo>
                  <a:lnTo>
                    <a:pt x="298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298" y="140"/>
                  </a:lnTo>
                  <a:lnTo>
                    <a:pt x="296" y="138"/>
                  </a:lnTo>
                  <a:lnTo>
                    <a:pt x="298" y="138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3" y="136"/>
                  </a:lnTo>
                  <a:lnTo>
                    <a:pt x="291" y="132"/>
                  </a:lnTo>
                  <a:close/>
                  <a:moveTo>
                    <a:pt x="296" y="132"/>
                  </a:moveTo>
                  <a:lnTo>
                    <a:pt x="294" y="132"/>
                  </a:lnTo>
                  <a:lnTo>
                    <a:pt x="296" y="132"/>
                  </a:lnTo>
                  <a:close/>
                  <a:moveTo>
                    <a:pt x="148" y="130"/>
                  </a:moveTo>
                  <a:lnTo>
                    <a:pt x="147" y="130"/>
                  </a:lnTo>
                  <a:lnTo>
                    <a:pt x="148" y="130"/>
                  </a:lnTo>
                  <a:close/>
                  <a:moveTo>
                    <a:pt x="298" y="126"/>
                  </a:moveTo>
                  <a:lnTo>
                    <a:pt x="300" y="126"/>
                  </a:lnTo>
                  <a:lnTo>
                    <a:pt x="302" y="128"/>
                  </a:lnTo>
                  <a:lnTo>
                    <a:pt x="304" y="128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8" y="132"/>
                  </a:lnTo>
                  <a:lnTo>
                    <a:pt x="308" y="134"/>
                  </a:lnTo>
                  <a:lnTo>
                    <a:pt x="306" y="134"/>
                  </a:lnTo>
                  <a:lnTo>
                    <a:pt x="306" y="132"/>
                  </a:lnTo>
                  <a:lnTo>
                    <a:pt x="304" y="132"/>
                  </a:lnTo>
                  <a:lnTo>
                    <a:pt x="302" y="132"/>
                  </a:lnTo>
                  <a:lnTo>
                    <a:pt x="302" y="130"/>
                  </a:lnTo>
                  <a:lnTo>
                    <a:pt x="300" y="130"/>
                  </a:lnTo>
                  <a:lnTo>
                    <a:pt x="300" y="128"/>
                  </a:lnTo>
                  <a:lnTo>
                    <a:pt x="298" y="128"/>
                  </a:lnTo>
                  <a:lnTo>
                    <a:pt x="296" y="126"/>
                  </a:lnTo>
                  <a:lnTo>
                    <a:pt x="298" y="126"/>
                  </a:lnTo>
                  <a:close/>
                  <a:moveTo>
                    <a:pt x="229" y="124"/>
                  </a:moveTo>
                  <a:lnTo>
                    <a:pt x="231" y="124"/>
                  </a:lnTo>
                  <a:lnTo>
                    <a:pt x="231" y="126"/>
                  </a:lnTo>
                  <a:lnTo>
                    <a:pt x="231" y="124"/>
                  </a:lnTo>
                  <a:lnTo>
                    <a:pt x="233" y="124"/>
                  </a:lnTo>
                  <a:lnTo>
                    <a:pt x="235" y="126"/>
                  </a:lnTo>
                  <a:lnTo>
                    <a:pt x="233" y="126"/>
                  </a:lnTo>
                  <a:lnTo>
                    <a:pt x="231" y="126"/>
                  </a:lnTo>
                  <a:lnTo>
                    <a:pt x="229" y="124"/>
                  </a:lnTo>
                  <a:close/>
                  <a:moveTo>
                    <a:pt x="216" y="121"/>
                  </a:move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6" y="121"/>
                  </a:lnTo>
                  <a:close/>
                  <a:moveTo>
                    <a:pt x="235" y="117"/>
                  </a:moveTo>
                  <a:lnTo>
                    <a:pt x="233" y="117"/>
                  </a:lnTo>
                  <a:lnTo>
                    <a:pt x="233" y="115"/>
                  </a:lnTo>
                  <a:lnTo>
                    <a:pt x="235" y="115"/>
                  </a:lnTo>
                  <a:lnTo>
                    <a:pt x="235" y="117"/>
                  </a:lnTo>
                  <a:close/>
                  <a:moveTo>
                    <a:pt x="233" y="115"/>
                  </a:moveTo>
                  <a:lnTo>
                    <a:pt x="235" y="115"/>
                  </a:lnTo>
                  <a:lnTo>
                    <a:pt x="233" y="115"/>
                  </a:lnTo>
                  <a:close/>
                  <a:moveTo>
                    <a:pt x="214" y="117"/>
                  </a:moveTo>
                  <a:lnTo>
                    <a:pt x="214" y="115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4" y="113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4" y="115"/>
                  </a:lnTo>
                  <a:lnTo>
                    <a:pt x="214" y="117"/>
                  </a:lnTo>
                  <a:close/>
                  <a:moveTo>
                    <a:pt x="285" y="107"/>
                  </a:moveTo>
                  <a:lnTo>
                    <a:pt x="285" y="109"/>
                  </a:lnTo>
                  <a:lnTo>
                    <a:pt x="283" y="109"/>
                  </a:lnTo>
                  <a:lnTo>
                    <a:pt x="283" y="107"/>
                  </a:lnTo>
                  <a:lnTo>
                    <a:pt x="285" y="107"/>
                  </a:lnTo>
                  <a:close/>
                  <a:moveTo>
                    <a:pt x="287" y="103"/>
                  </a:moveTo>
                  <a:lnTo>
                    <a:pt x="285" y="103"/>
                  </a:lnTo>
                  <a:lnTo>
                    <a:pt x="285" y="101"/>
                  </a:lnTo>
                  <a:lnTo>
                    <a:pt x="287" y="101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7" y="103"/>
                  </a:lnTo>
                  <a:close/>
                  <a:moveTo>
                    <a:pt x="291" y="101"/>
                  </a:moveTo>
                  <a:lnTo>
                    <a:pt x="289" y="101"/>
                  </a:lnTo>
                  <a:lnTo>
                    <a:pt x="291" y="101"/>
                  </a:lnTo>
                  <a:close/>
                  <a:moveTo>
                    <a:pt x="239" y="99"/>
                  </a:moveTo>
                  <a:lnTo>
                    <a:pt x="237" y="99"/>
                  </a:lnTo>
                  <a:lnTo>
                    <a:pt x="239" y="99"/>
                  </a:lnTo>
                  <a:close/>
                  <a:moveTo>
                    <a:pt x="200" y="98"/>
                  </a:moveTo>
                  <a:lnTo>
                    <a:pt x="200" y="99"/>
                  </a:lnTo>
                  <a:lnTo>
                    <a:pt x="198" y="99"/>
                  </a:lnTo>
                  <a:lnTo>
                    <a:pt x="198" y="98"/>
                  </a:lnTo>
                  <a:lnTo>
                    <a:pt x="198" y="96"/>
                  </a:lnTo>
                  <a:lnTo>
                    <a:pt x="200" y="96"/>
                  </a:lnTo>
                  <a:lnTo>
                    <a:pt x="200" y="98"/>
                  </a:lnTo>
                  <a:close/>
                  <a:moveTo>
                    <a:pt x="391" y="76"/>
                  </a:moveTo>
                  <a:lnTo>
                    <a:pt x="392" y="76"/>
                  </a:lnTo>
                  <a:lnTo>
                    <a:pt x="391" y="76"/>
                  </a:lnTo>
                  <a:close/>
                  <a:moveTo>
                    <a:pt x="396" y="75"/>
                  </a:moveTo>
                  <a:lnTo>
                    <a:pt x="394" y="75"/>
                  </a:lnTo>
                  <a:lnTo>
                    <a:pt x="396" y="75"/>
                  </a:lnTo>
                  <a:close/>
                  <a:moveTo>
                    <a:pt x="400" y="75"/>
                  </a:moveTo>
                  <a:lnTo>
                    <a:pt x="398" y="75"/>
                  </a:lnTo>
                  <a:lnTo>
                    <a:pt x="396" y="75"/>
                  </a:lnTo>
                  <a:lnTo>
                    <a:pt x="394" y="75"/>
                  </a:lnTo>
                  <a:lnTo>
                    <a:pt x="394" y="73"/>
                  </a:lnTo>
                  <a:lnTo>
                    <a:pt x="396" y="73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2" y="71"/>
                  </a:lnTo>
                  <a:lnTo>
                    <a:pt x="402" y="73"/>
                  </a:lnTo>
                  <a:lnTo>
                    <a:pt x="400" y="75"/>
                  </a:lnTo>
                  <a:close/>
                  <a:moveTo>
                    <a:pt x="417" y="63"/>
                  </a:moveTo>
                  <a:lnTo>
                    <a:pt x="417" y="65"/>
                  </a:lnTo>
                  <a:lnTo>
                    <a:pt x="415" y="65"/>
                  </a:lnTo>
                  <a:lnTo>
                    <a:pt x="414" y="63"/>
                  </a:lnTo>
                  <a:lnTo>
                    <a:pt x="414" y="61"/>
                  </a:lnTo>
                  <a:lnTo>
                    <a:pt x="414" y="59"/>
                  </a:lnTo>
                  <a:lnTo>
                    <a:pt x="415" y="61"/>
                  </a:lnTo>
                  <a:lnTo>
                    <a:pt x="415" y="63"/>
                  </a:lnTo>
                  <a:lnTo>
                    <a:pt x="417" y="63"/>
                  </a:lnTo>
                  <a:close/>
                  <a:moveTo>
                    <a:pt x="417" y="59"/>
                  </a:moveTo>
                  <a:lnTo>
                    <a:pt x="419" y="59"/>
                  </a:lnTo>
                  <a:lnTo>
                    <a:pt x="419" y="61"/>
                  </a:lnTo>
                  <a:lnTo>
                    <a:pt x="419" y="63"/>
                  </a:lnTo>
                  <a:lnTo>
                    <a:pt x="419" y="65"/>
                  </a:lnTo>
                  <a:lnTo>
                    <a:pt x="419" y="67"/>
                  </a:lnTo>
                  <a:lnTo>
                    <a:pt x="417" y="67"/>
                  </a:lnTo>
                  <a:lnTo>
                    <a:pt x="417" y="65"/>
                  </a:lnTo>
                  <a:lnTo>
                    <a:pt x="419" y="65"/>
                  </a:lnTo>
                  <a:lnTo>
                    <a:pt x="419" y="63"/>
                  </a:lnTo>
                  <a:lnTo>
                    <a:pt x="417" y="63"/>
                  </a:lnTo>
                  <a:lnTo>
                    <a:pt x="415" y="61"/>
                  </a:lnTo>
                  <a:lnTo>
                    <a:pt x="417" y="59"/>
                  </a:lnTo>
                  <a:close/>
                  <a:moveTo>
                    <a:pt x="412" y="59"/>
                  </a:moveTo>
                  <a:lnTo>
                    <a:pt x="412" y="57"/>
                  </a:lnTo>
                  <a:lnTo>
                    <a:pt x="412" y="55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4" y="59"/>
                  </a:lnTo>
                  <a:lnTo>
                    <a:pt x="412" y="59"/>
                  </a:lnTo>
                  <a:close/>
                  <a:moveTo>
                    <a:pt x="433" y="57"/>
                  </a:moveTo>
                  <a:lnTo>
                    <a:pt x="433" y="55"/>
                  </a:lnTo>
                  <a:lnTo>
                    <a:pt x="433" y="57"/>
                  </a:lnTo>
                  <a:close/>
                  <a:moveTo>
                    <a:pt x="419" y="57"/>
                  </a:moveTo>
                  <a:lnTo>
                    <a:pt x="419" y="55"/>
                  </a:lnTo>
                  <a:lnTo>
                    <a:pt x="421" y="57"/>
                  </a:lnTo>
                  <a:lnTo>
                    <a:pt x="419" y="57"/>
                  </a:lnTo>
                  <a:close/>
                  <a:moveTo>
                    <a:pt x="414" y="55"/>
                  </a:moveTo>
                  <a:lnTo>
                    <a:pt x="415" y="55"/>
                  </a:lnTo>
                  <a:lnTo>
                    <a:pt x="415" y="57"/>
                  </a:lnTo>
                  <a:lnTo>
                    <a:pt x="417" y="57"/>
                  </a:lnTo>
                  <a:lnTo>
                    <a:pt x="417" y="59"/>
                  </a:lnTo>
                  <a:lnTo>
                    <a:pt x="415" y="59"/>
                  </a:lnTo>
                  <a:lnTo>
                    <a:pt x="415" y="61"/>
                  </a:lnTo>
                  <a:lnTo>
                    <a:pt x="415" y="59"/>
                  </a:lnTo>
                  <a:lnTo>
                    <a:pt x="414" y="59"/>
                  </a:lnTo>
                  <a:lnTo>
                    <a:pt x="414" y="57"/>
                  </a:lnTo>
                  <a:lnTo>
                    <a:pt x="414" y="55"/>
                  </a:lnTo>
                  <a:close/>
                  <a:moveTo>
                    <a:pt x="417" y="57"/>
                  </a:moveTo>
                  <a:lnTo>
                    <a:pt x="417" y="55"/>
                  </a:lnTo>
                  <a:lnTo>
                    <a:pt x="417" y="57"/>
                  </a:lnTo>
                  <a:close/>
                  <a:moveTo>
                    <a:pt x="427" y="57"/>
                  </a:moveTo>
                  <a:lnTo>
                    <a:pt x="427" y="55"/>
                  </a:lnTo>
                  <a:lnTo>
                    <a:pt x="427" y="57"/>
                  </a:lnTo>
                  <a:close/>
                  <a:moveTo>
                    <a:pt x="419" y="59"/>
                  </a:moveTo>
                  <a:lnTo>
                    <a:pt x="419" y="57"/>
                  </a:lnTo>
                  <a:lnTo>
                    <a:pt x="417" y="57"/>
                  </a:lnTo>
                  <a:lnTo>
                    <a:pt x="417" y="55"/>
                  </a:lnTo>
                  <a:lnTo>
                    <a:pt x="417" y="53"/>
                  </a:lnTo>
                  <a:lnTo>
                    <a:pt x="419" y="53"/>
                  </a:lnTo>
                  <a:lnTo>
                    <a:pt x="419" y="55"/>
                  </a:lnTo>
                  <a:lnTo>
                    <a:pt x="419" y="57"/>
                  </a:lnTo>
                  <a:lnTo>
                    <a:pt x="419" y="59"/>
                  </a:lnTo>
                  <a:close/>
                  <a:moveTo>
                    <a:pt x="427" y="53"/>
                  </a:moveTo>
                  <a:lnTo>
                    <a:pt x="427" y="55"/>
                  </a:lnTo>
                  <a:lnTo>
                    <a:pt x="427" y="53"/>
                  </a:lnTo>
                  <a:close/>
                  <a:moveTo>
                    <a:pt x="425" y="55"/>
                  </a:moveTo>
                  <a:lnTo>
                    <a:pt x="423" y="55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5"/>
                  </a:lnTo>
                  <a:close/>
                  <a:moveTo>
                    <a:pt x="425" y="51"/>
                  </a:moveTo>
                  <a:lnTo>
                    <a:pt x="425" y="53"/>
                  </a:lnTo>
                  <a:lnTo>
                    <a:pt x="427" y="53"/>
                  </a:lnTo>
                  <a:lnTo>
                    <a:pt x="427" y="55"/>
                  </a:lnTo>
                  <a:lnTo>
                    <a:pt x="425" y="55"/>
                  </a:lnTo>
                  <a:lnTo>
                    <a:pt x="425" y="53"/>
                  </a:lnTo>
                  <a:lnTo>
                    <a:pt x="423" y="53"/>
                  </a:lnTo>
                  <a:lnTo>
                    <a:pt x="423" y="51"/>
                  </a:lnTo>
                  <a:lnTo>
                    <a:pt x="425" y="51"/>
                  </a:lnTo>
                  <a:close/>
                  <a:moveTo>
                    <a:pt x="429" y="55"/>
                  </a:moveTo>
                  <a:lnTo>
                    <a:pt x="429" y="53"/>
                  </a:lnTo>
                  <a:lnTo>
                    <a:pt x="427" y="53"/>
                  </a:lnTo>
                  <a:lnTo>
                    <a:pt x="427" y="51"/>
                  </a:lnTo>
                  <a:lnTo>
                    <a:pt x="429" y="51"/>
                  </a:lnTo>
                  <a:lnTo>
                    <a:pt x="429" y="53"/>
                  </a:lnTo>
                  <a:lnTo>
                    <a:pt x="429" y="55"/>
                  </a:lnTo>
                  <a:close/>
                  <a:moveTo>
                    <a:pt x="429" y="51"/>
                  </a:moveTo>
                  <a:lnTo>
                    <a:pt x="429" y="53"/>
                  </a:lnTo>
                  <a:lnTo>
                    <a:pt x="429" y="51"/>
                  </a:lnTo>
                  <a:lnTo>
                    <a:pt x="429" y="50"/>
                  </a:lnTo>
                  <a:lnTo>
                    <a:pt x="429" y="51"/>
                  </a:lnTo>
                  <a:close/>
                  <a:moveTo>
                    <a:pt x="348" y="42"/>
                  </a:moveTo>
                  <a:lnTo>
                    <a:pt x="348" y="44"/>
                  </a:lnTo>
                  <a:lnTo>
                    <a:pt x="348" y="42"/>
                  </a:lnTo>
                  <a:close/>
                  <a:moveTo>
                    <a:pt x="402" y="0"/>
                  </a:moveTo>
                  <a:lnTo>
                    <a:pt x="404" y="0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4" y="5"/>
                  </a:lnTo>
                  <a:lnTo>
                    <a:pt x="404" y="7"/>
                  </a:lnTo>
                  <a:lnTo>
                    <a:pt x="404" y="9"/>
                  </a:lnTo>
                  <a:lnTo>
                    <a:pt x="404" y="11"/>
                  </a:lnTo>
                  <a:lnTo>
                    <a:pt x="406" y="13"/>
                  </a:lnTo>
                  <a:lnTo>
                    <a:pt x="406" y="15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7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10" y="19"/>
                  </a:lnTo>
                  <a:lnTo>
                    <a:pt x="412" y="19"/>
                  </a:lnTo>
                  <a:lnTo>
                    <a:pt x="412" y="21"/>
                  </a:lnTo>
                  <a:lnTo>
                    <a:pt x="414" y="21"/>
                  </a:lnTo>
                  <a:lnTo>
                    <a:pt x="415" y="21"/>
                  </a:lnTo>
                  <a:lnTo>
                    <a:pt x="417" y="21"/>
                  </a:lnTo>
                  <a:lnTo>
                    <a:pt x="419" y="21"/>
                  </a:lnTo>
                  <a:lnTo>
                    <a:pt x="419" y="23"/>
                  </a:lnTo>
                  <a:lnTo>
                    <a:pt x="419" y="25"/>
                  </a:lnTo>
                  <a:lnTo>
                    <a:pt x="421" y="25"/>
                  </a:lnTo>
                  <a:lnTo>
                    <a:pt x="419" y="27"/>
                  </a:lnTo>
                  <a:lnTo>
                    <a:pt x="421" y="27"/>
                  </a:lnTo>
                  <a:lnTo>
                    <a:pt x="421" y="25"/>
                  </a:lnTo>
                  <a:lnTo>
                    <a:pt x="421" y="27"/>
                  </a:lnTo>
                  <a:lnTo>
                    <a:pt x="423" y="27"/>
                  </a:lnTo>
                  <a:lnTo>
                    <a:pt x="423" y="25"/>
                  </a:lnTo>
                  <a:lnTo>
                    <a:pt x="423" y="27"/>
                  </a:lnTo>
                  <a:lnTo>
                    <a:pt x="423" y="28"/>
                  </a:lnTo>
                  <a:lnTo>
                    <a:pt x="421" y="28"/>
                  </a:lnTo>
                  <a:lnTo>
                    <a:pt x="421" y="30"/>
                  </a:lnTo>
                  <a:lnTo>
                    <a:pt x="419" y="30"/>
                  </a:lnTo>
                  <a:lnTo>
                    <a:pt x="417" y="34"/>
                  </a:lnTo>
                  <a:lnTo>
                    <a:pt x="417" y="36"/>
                  </a:lnTo>
                  <a:lnTo>
                    <a:pt x="415" y="36"/>
                  </a:lnTo>
                  <a:lnTo>
                    <a:pt x="414" y="38"/>
                  </a:lnTo>
                  <a:lnTo>
                    <a:pt x="412" y="38"/>
                  </a:lnTo>
                  <a:lnTo>
                    <a:pt x="410" y="38"/>
                  </a:lnTo>
                  <a:lnTo>
                    <a:pt x="410" y="40"/>
                  </a:lnTo>
                  <a:lnTo>
                    <a:pt x="410" y="42"/>
                  </a:lnTo>
                  <a:lnTo>
                    <a:pt x="410" y="44"/>
                  </a:lnTo>
                  <a:lnTo>
                    <a:pt x="410" y="46"/>
                  </a:lnTo>
                  <a:lnTo>
                    <a:pt x="408" y="46"/>
                  </a:lnTo>
                  <a:lnTo>
                    <a:pt x="408" y="48"/>
                  </a:lnTo>
                  <a:lnTo>
                    <a:pt x="406" y="48"/>
                  </a:lnTo>
                  <a:lnTo>
                    <a:pt x="408" y="48"/>
                  </a:lnTo>
                  <a:lnTo>
                    <a:pt x="406" y="50"/>
                  </a:lnTo>
                  <a:lnTo>
                    <a:pt x="406" y="51"/>
                  </a:lnTo>
                  <a:lnTo>
                    <a:pt x="406" y="53"/>
                  </a:lnTo>
                  <a:lnTo>
                    <a:pt x="404" y="55"/>
                  </a:lnTo>
                  <a:lnTo>
                    <a:pt x="404" y="57"/>
                  </a:lnTo>
                  <a:lnTo>
                    <a:pt x="402" y="59"/>
                  </a:lnTo>
                  <a:lnTo>
                    <a:pt x="402" y="61"/>
                  </a:lnTo>
                  <a:lnTo>
                    <a:pt x="402" y="65"/>
                  </a:lnTo>
                  <a:lnTo>
                    <a:pt x="402" y="67"/>
                  </a:lnTo>
                  <a:lnTo>
                    <a:pt x="400" y="69"/>
                  </a:lnTo>
                  <a:lnTo>
                    <a:pt x="398" y="71"/>
                  </a:lnTo>
                  <a:lnTo>
                    <a:pt x="396" y="71"/>
                  </a:lnTo>
                  <a:lnTo>
                    <a:pt x="394" y="73"/>
                  </a:lnTo>
                  <a:lnTo>
                    <a:pt x="392" y="75"/>
                  </a:lnTo>
                  <a:lnTo>
                    <a:pt x="391" y="75"/>
                  </a:lnTo>
                  <a:lnTo>
                    <a:pt x="391" y="76"/>
                  </a:lnTo>
                  <a:lnTo>
                    <a:pt x="389" y="78"/>
                  </a:lnTo>
                  <a:lnTo>
                    <a:pt x="391" y="78"/>
                  </a:lnTo>
                  <a:lnTo>
                    <a:pt x="391" y="76"/>
                  </a:lnTo>
                  <a:lnTo>
                    <a:pt x="392" y="76"/>
                  </a:lnTo>
                  <a:lnTo>
                    <a:pt x="394" y="76"/>
                  </a:lnTo>
                  <a:lnTo>
                    <a:pt x="396" y="75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2" y="75"/>
                  </a:lnTo>
                  <a:lnTo>
                    <a:pt x="402" y="73"/>
                  </a:lnTo>
                  <a:lnTo>
                    <a:pt x="402" y="71"/>
                  </a:lnTo>
                  <a:lnTo>
                    <a:pt x="404" y="71"/>
                  </a:lnTo>
                  <a:lnTo>
                    <a:pt x="402" y="69"/>
                  </a:lnTo>
                  <a:lnTo>
                    <a:pt x="404" y="67"/>
                  </a:lnTo>
                  <a:lnTo>
                    <a:pt x="404" y="65"/>
                  </a:lnTo>
                  <a:lnTo>
                    <a:pt x="404" y="63"/>
                  </a:lnTo>
                  <a:lnTo>
                    <a:pt x="406" y="63"/>
                  </a:lnTo>
                  <a:lnTo>
                    <a:pt x="406" y="61"/>
                  </a:lnTo>
                  <a:lnTo>
                    <a:pt x="406" y="59"/>
                  </a:lnTo>
                  <a:lnTo>
                    <a:pt x="408" y="57"/>
                  </a:lnTo>
                  <a:lnTo>
                    <a:pt x="410" y="55"/>
                  </a:lnTo>
                  <a:lnTo>
                    <a:pt x="410" y="57"/>
                  </a:lnTo>
                  <a:lnTo>
                    <a:pt x="412" y="57"/>
                  </a:lnTo>
                  <a:lnTo>
                    <a:pt x="412" y="59"/>
                  </a:lnTo>
                  <a:lnTo>
                    <a:pt x="412" y="61"/>
                  </a:lnTo>
                  <a:lnTo>
                    <a:pt x="414" y="61"/>
                  </a:lnTo>
                  <a:lnTo>
                    <a:pt x="414" y="63"/>
                  </a:lnTo>
                  <a:lnTo>
                    <a:pt x="415" y="63"/>
                  </a:lnTo>
                  <a:lnTo>
                    <a:pt x="415" y="65"/>
                  </a:lnTo>
                  <a:lnTo>
                    <a:pt x="415" y="67"/>
                  </a:lnTo>
                  <a:lnTo>
                    <a:pt x="417" y="67"/>
                  </a:lnTo>
                  <a:lnTo>
                    <a:pt x="417" y="69"/>
                  </a:lnTo>
                  <a:lnTo>
                    <a:pt x="421" y="65"/>
                  </a:lnTo>
                  <a:lnTo>
                    <a:pt x="421" y="61"/>
                  </a:lnTo>
                  <a:lnTo>
                    <a:pt x="419" y="59"/>
                  </a:lnTo>
                  <a:lnTo>
                    <a:pt x="421" y="57"/>
                  </a:lnTo>
                  <a:lnTo>
                    <a:pt x="421" y="55"/>
                  </a:lnTo>
                  <a:lnTo>
                    <a:pt x="421" y="53"/>
                  </a:lnTo>
                  <a:lnTo>
                    <a:pt x="423" y="55"/>
                  </a:lnTo>
                  <a:lnTo>
                    <a:pt x="425" y="55"/>
                  </a:lnTo>
                  <a:lnTo>
                    <a:pt x="425" y="57"/>
                  </a:lnTo>
                  <a:lnTo>
                    <a:pt x="427" y="57"/>
                  </a:lnTo>
                  <a:lnTo>
                    <a:pt x="427" y="59"/>
                  </a:lnTo>
                  <a:lnTo>
                    <a:pt x="427" y="61"/>
                  </a:lnTo>
                  <a:lnTo>
                    <a:pt x="425" y="61"/>
                  </a:lnTo>
                  <a:lnTo>
                    <a:pt x="425" y="63"/>
                  </a:lnTo>
                  <a:lnTo>
                    <a:pt x="423" y="63"/>
                  </a:lnTo>
                  <a:lnTo>
                    <a:pt x="423" y="65"/>
                  </a:lnTo>
                  <a:lnTo>
                    <a:pt x="423" y="63"/>
                  </a:lnTo>
                  <a:lnTo>
                    <a:pt x="425" y="63"/>
                  </a:lnTo>
                  <a:lnTo>
                    <a:pt x="427" y="61"/>
                  </a:lnTo>
                  <a:lnTo>
                    <a:pt x="427" y="59"/>
                  </a:lnTo>
                  <a:lnTo>
                    <a:pt x="427" y="57"/>
                  </a:lnTo>
                  <a:lnTo>
                    <a:pt x="427" y="55"/>
                  </a:lnTo>
                  <a:lnTo>
                    <a:pt x="427" y="53"/>
                  </a:lnTo>
                  <a:lnTo>
                    <a:pt x="429" y="53"/>
                  </a:lnTo>
                  <a:lnTo>
                    <a:pt x="429" y="55"/>
                  </a:lnTo>
                  <a:lnTo>
                    <a:pt x="429" y="57"/>
                  </a:lnTo>
                  <a:lnTo>
                    <a:pt x="431" y="57"/>
                  </a:lnTo>
                  <a:lnTo>
                    <a:pt x="431" y="55"/>
                  </a:lnTo>
                  <a:lnTo>
                    <a:pt x="429" y="55"/>
                  </a:lnTo>
                  <a:lnTo>
                    <a:pt x="429" y="53"/>
                  </a:lnTo>
                  <a:lnTo>
                    <a:pt x="431" y="55"/>
                  </a:lnTo>
                  <a:lnTo>
                    <a:pt x="433" y="57"/>
                  </a:lnTo>
                  <a:lnTo>
                    <a:pt x="433" y="55"/>
                  </a:lnTo>
                  <a:lnTo>
                    <a:pt x="431" y="55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0"/>
                  </a:lnTo>
                  <a:lnTo>
                    <a:pt x="429" y="50"/>
                  </a:lnTo>
                  <a:lnTo>
                    <a:pt x="431" y="48"/>
                  </a:lnTo>
                  <a:lnTo>
                    <a:pt x="433" y="48"/>
                  </a:lnTo>
                  <a:lnTo>
                    <a:pt x="435" y="48"/>
                  </a:lnTo>
                  <a:lnTo>
                    <a:pt x="435" y="50"/>
                  </a:lnTo>
                  <a:lnTo>
                    <a:pt x="435" y="51"/>
                  </a:lnTo>
                  <a:lnTo>
                    <a:pt x="435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9" y="50"/>
                  </a:lnTo>
                  <a:lnTo>
                    <a:pt x="439" y="51"/>
                  </a:lnTo>
                  <a:lnTo>
                    <a:pt x="439" y="53"/>
                  </a:lnTo>
                  <a:lnTo>
                    <a:pt x="440" y="53"/>
                  </a:lnTo>
                  <a:lnTo>
                    <a:pt x="437" y="57"/>
                  </a:lnTo>
                  <a:lnTo>
                    <a:pt x="437" y="59"/>
                  </a:lnTo>
                  <a:lnTo>
                    <a:pt x="439" y="59"/>
                  </a:lnTo>
                  <a:lnTo>
                    <a:pt x="439" y="61"/>
                  </a:lnTo>
                  <a:lnTo>
                    <a:pt x="439" y="63"/>
                  </a:lnTo>
                  <a:lnTo>
                    <a:pt x="437" y="63"/>
                  </a:lnTo>
                  <a:lnTo>
                    <a:pt x="437" y="65"/>
                  </a:lnTo>
                  <a:lnTo>
                    <a:pt x="435" y="67"/>
                  </a:lnTo>
                  <a:lnTo>
                    <a:pt x="435" y="69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5"/>
                  </a:lnTo>
                  <a:lnTo>
                    <a:pt x="431" y="76"/>
                  </a:lnTo>
                  <a:lnTo>
                    <a:pt x="433" y="76"/>
                  </a:lnTo>
                  <a:lnTo>
                    <a:pt x="433" y="78"/>
                  </a:lnTo>
                  <a:lnTo>
                    <a:pt x="431" y="78"/>
                  </a:lnTo>
                  <a:lnTo>
                    <a:pt x="433" y="80"/>
                  </a:lnTo>
                  <a:lnTo>
                    <a:pt x="431" y="80"/>
                  </a:lnTo>
                  <a:lnTo>
                    <a:pt x="431" y="82"/>
                  </a:lnTo>
                  <a:lnTo>
                    <a:pt x="429" y="82"/>
                  </a:lnTo>
                  <a:lnTo>
                    <a:pt x="429" y="84"/>
                  </a:lnTo>
                  <a:lnTo>
                    <a:pt x="429" y="86"/>
                  </a:lnTo>
                  <a:lnTo>
                    <a:pt x="431" y="86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5" y="90"/>
                  </a:lnTo>
                  <a:lnTo>
                    <a:pt x="435" y="92"/>
                  </a:lnTo>
                  <a:lnTo>
                    <a:pt x="433" y="92"/>
                  </a:lnTo>
                  <a:lnTo>
                    <a:pt x="433" y="94"/>
                  </a:lnTo>
                  <a:lnTo>
                    <a:pt x="435" y="94"/>
                  </a:lnTo>
                  <a:lnTo>
                    <a:pt x="435" y="96"/>
                  </a:lnTo>
                  <a:lnTo>
                    <a:pt x="437" y="98"/>
                  </a:lnTo>
                  <a:lnTo>
                    <a:pt x="437" y="99"/>
                  </a:lnTo>
                  <a:lnTo>
                    <a:pt x="439" y="99"/>
                  </a:lnTo>
                  <a:lnTo>
                    <a:pt x="439" y="101"/>
                  </a:lnTo>
                  <a:lnTo>
                    <a:pt x="439" y="103"/>
                  </a:lnTo>
                  <a:lnTo>
                    <a:pt x="440" y="103"/>
                  </a:lnTo>
                  <a:lnTo>
                    <a:pt x="440" y="105"/>
                  </a:lnTo>
                  <a:lnTo>
                    <a:pt x="439" y="105"/>
                  </a:lnTo>
                  <a:lnTo>
                    <a:pt x="439" y="107"/>
                  </a:lnTo>
                  <a:lnTo>
                    <a:pt x="437" y="107"/>
                  </a:lnTo>
                  <a:lnTo>
                    <a:pt x="435" y="107"/>
                  </a:lnTo>
                  <a:lnTo>
                    <a:pt x="433" y="107"/>
                  </a:lnTo>
                  <a:lnTo>
                    <a:pt x="433" y="109"/>
                  </a:lnTo>
                  <a:lnTo>
                    <a:pt x="431" y="109"/>
                  </a:lnTo>
                  <a:lnTo>
                    <a:pt x="431" y="111"/>
                  </a:lnTo>
                  <a:lnTo>
                    <a:pt x="431" y="113"/>
                  </a:lnTo>
                  <a:lnTo>
                    <a:pt x="433" y="113"/>
                  </a:lnTo>
                  <a:lnTo>
                    <a:pt x="435" y="115"/>
                  </a:lnTo>
                  <a:lnTo>
                    <a:pt x="437" y="115"/>
                  </a:lnTo>
                  <a:lnTo>
                    <a:pt x="437" y="117"/>
                  </a:lnTo>
                  <a:lnTo>
                    <a:pt x="437" y="119"/>
                  </a:lnTo>
                  <a:lnTo>
                    <a:pt x="439" y="121"/>
                  </a:lnTo>
                  <a:lnTo>
                    <a:pt x="439" y="123"/>
                  </a:lnTo>
                  <a:lnTo>
                    <a:pt x="440" y="123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4" y="126"/>
                  </a:lnTo>
                  <a:lnTo>
                    <a:pt x="444" y="128"/>
                  </a:lnTo>
                  <a:lnTo>
                    <a:pt x="444" y="130"/>
                  </a:lnTo>
                  <a:lnTo>
                    <a:pt x="446" y="130"/>
                  </a:lnTo>
                  <a:lnTo>
                    <a:pt x="446" y="132"/>
                  </a:lnTo>
                  <a:lnTo>
                    <a:pt x="448" y="134"/>
                  </a:lnTo>
                  <a:lnTo>
                    <a:pt x="448" y="136"/>
                  </a:lnTo>
                  <a:lnTo>
                    <a:pt x="448" y="138"/>
                  </a:lnTo>
                  <a:lnTo>
                    <a:pt x="448" y="140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0" y="144"/>
                  </a:lnTo>
                  <a:lnTo>
                    <a:pt x="450" y="146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2" y="149"/>
                  </a:lnTo>
                  <a:lnTo>
                    <a:pt x="452" y="151"/>
                  </a:lnTo>
                  <a:lnTo>
                    <a:pt x="450" y="151"/>
                  </a:lnTo>
                  <a:lnTo>
                    <a:pt x="450" y="153"/>
                  </a:lnTo>
                  <a:lnTo>
                    <a:pt x="448" y="153"/>
                  </a:lnTo>
                  <a:lnTo>
                    <a:pt x="448" y="151"/>
                  </a:lnTo>
                  <a:lnTo>
                    <a:pt x="446" y="151"/>
                  </a:lnTo>
                  <a:lnTo>
                    <a:pt x="446" y="149"/>
                  </a:lnTo>
                  <a:lnTo>
                    <a:pt x="444" y="149"/>
                  </a:lnTo>
                  <a:lnTo>
                    <a:pt x="442" y="149"/>
                  </a:lnTo>
                  <a:lnTo>
                    <a:pt x="442" y="151"/>
                  </a:lnTo>
                  <a:lnTo>
                    <a:pt x="440" y="151"/>
                  </a:lnTo>
                  <a:lnTo>
                    <a:pt x="440" y="153"/>
                  </a:lnTo>
                  <a:lnTo>
                    <a:pt x="440" y="155"/>
                  </a:lnTo>
                  <a:lnTo>
                    <a:pt x="442" y="155"/>
                  </a:lnTo>
                  <a:lnTo>
                    <a:pt x="444" y="157"/>
                  </a:lnTo>
                  <a:lnTo>
                    <a:pt x="444" y="159"/>
                  </a:lnTo>
                  <a:lnTo>
                    <a:pt x="444" y="161"/>
                  </a:lnTo>
                  <a:lnTo>
                    <a:pt x="446" y="161"/>
                  </a:lnTo>
                  <a:lnTo>
                    <a:pt x="448" y="161"/>
                  </a:lnTo>
                  <a:lnTo>
                    <a:pt x="448" y="163"/>
                  </a:lnTo>
                  <a:lnTo>
                    <a:pt x="448" y="165"/>
                  </a:lnTo>
                  <a:lnTo>
                    <a:pt x="448" y="167"/>
                  </a:lnTo>
                  <a:lnTo>
                    <a:pt x="448" y="169"/>
                  </a:lnTo>
                  <a:lnTo>
                    <a:pt x="450" y="169"/>
                  </a:lnTo>
                  <a:lnTo>
                    <a:pt x="450" y="171"/>
                  </a:lnTo>
                  <a:lnTo>
                    <a:pt x="452" y="171"/>
                  </a:lnTo>
                  <a:lnTo>
                    <a:pt x="454" y="171"/>
                  </a:lnTo>
                  <a:lnTo>
                    <a:pt x="456" y="169"/>
                  </a:lnTo>
                  <a:lnTo>
                    <a:pt x="456" y="171"/>
                  </a:lnTo>
                  <a:lnTo>
                    <a:pt x="456" y="172"/>
                  </a:lnTo>
                  <a:lnTo>
                    <a:pt x="454" y="172"/>
                  </a:lnTo>
                  <a:lnTo>
                    <a:pt x="454" y="174"/>
                  </a:lnTo>
                  <a:lnTo>
                    <a:pt x="452" y="174"/>
                  </a:lnTo>
                  <a:lnTo>
                    <a:pt x="454" y="176"/>
                  </a:lnTo>
                  <a:lnTo>
                    <a:pt x="454" y="178"/>
                  </a:lnTo>
                  <a:lnTo>
                    <a:pt x="454" y="180"/>
                  </a:lnTo>
                  <a:lnTo>
                    <a:pt x="456" y="180"/>
                  </a:lnTo>
                  <a:lnTo>
                    <a:pt x="456" y="178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60" y="180"/>
                  </a:lnTo>
                  <a:lnTo>
                    <a:pt x="460" y="182"/>
                  </a:lnTo>
                  <a:lnTo>
                    <a:pt x="462" y="182"/>
                  </a:lnTo>
                  <a:lnTo>
                    <a:pt x="464" y="182"/>
                  </a:lnTo>
                  <a:lnTo>
                    <a:pt x="464" y="184"/>
                  </a:lnTo>
                  <a:lnTo>
                    <a:pt x="464" y="186"/>
                  </a:lnTo>
                  <a:lnTo>
                    <a:pt x="462" y="188"/>
                  </a:lnTo>
                  <a:lnTo>
                    <a:pt x="462" y="190"/>
                  </a:lnTo>
                  <a:lnTo>
                    <a:pt x="462" y="192"/>
                  </a:lnTo>
                  <a:lnTo>
                    <a:pt x="462" y="194"/>
                  </a:lnTo>
                  <a:lnTo>
                    <a:pt x="462" y="195"/>
                  </a:lnTo>
                  <a:lnTo>
                    <a:pt x="464" y="195"/>
                  </a:lnTo>
                  <a:lnTo>
                    <a:pt x="464" y="197"/>
                  </a:lnTo>
                  <a:lnTo>
                    <a:pt x="464" y="199"/>
                  </a:lnTo>
                  <a:lnTo>
                    <a:pt x="465" y="199"/>
                  </a:lnTo>
                  <a:lnTo>
                    <a:pt x="465" y="201"/>
                  </a:lnTo>
                  <a:lnTo>
                    <a:pt x="467" y="201"/>
                  </a:lnTo>
                  <a:lnTo>
                    <a:pt x="467" y="199"/>
                  </a:lnTo>
                  <a:lnTo>
                    <a:pt x="469" y="199"/>
                  </a:lnTo>
                  <a:lnTo>
                    <a:pt x="469" y="197"/>
                  </a:lnTo>
                  <a:lnTo>
                    <a:pt x="471" y="197"/>
                  </a:lnTo>
                  <a:lnTo>
                    <a:pt x="473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7" y="199"/>
                  </a:lnTo>
                  <a:lnTo>
                    <a:pt x="477" y="197"/>
                  </a:lnTo>
                  <a:lnTo>
                    <a:pt x="477" y="199"/>
                  </a:lnTo>
                  <a:lnTo>
                    <a:pt x="477" y="201"/>
                  </a:lnTo>
                  <a:lnTo>
                    <a:pt x="477" y="203"/>
                  </a:lnTo>
                  <a:lnTo>
                    <a:pt x="477" y="205"/>
                  </a:lnTo>
                  <a:lnTo>
                    <a:pt x="477" y="207"/>
                  </a:lnTo>
                  <a:lnTo>
                    <a:pt x="475" y="209"/>
                  </a:lnTo>
                  <a:lnTo>
                    <a:pt x="475" y="211"/>
                  </a:lnTo>
                  <a:lnTo>
                    <a:pt x="475" y="213"/>
                  </a:lnTo>
                  <a:lnTo>
                    <a:pt x="475" y="215"/>
                  </a:lnTo>
                  <a:lnTo>
                    <a:pt x="475" y="213"/>
                  </a:lnTo>
                  <a:lnTo>
                    <a:pt x="477" y="213"/>
                  </a:lnTo>
                  <a:lnTo>
                    <a:pt x="477" y="215"/>
                  </a:lnTo>
                  <a:lnTo>
                    <a:pt x="479" y="215"/>
                  </a:lnTo>
                  <a:lnTo>
                    <a:pt x="481" y="215"/>
                  </a:lnTo>
                  <a:lnTo>
                    <a:pt x="481" y="213"/>
                  </a:lnTo>
                  <a:lnTo>
                    <a:pt x="483" y="215"/>
                  </a:lnTo>
                  <a:lnTo>
                    <a:pt x="485" y="215"/>
                  </a:lnTo>
                  <a:lnTo>
                    <a:pt x="487" y="215"/>
                  </a:lnTo>
                  <a:lnTo>
                    <a:pt x="488" y="215"/>
                  </a:lnTo>
                  <a:lnTo>
                    <a:pt x="488" y="217"/>
                  </a:lnTo>
                  <a:lnTo>
                    <a:pt x="490" y="217"/>
                  </a:lnTo>
                  <a:lnTo>
                    <a:pt x="490" y="219"/>
                  </a:lnTo>
                  <a:lnTo>
                    <a:pt x="490" y="220"/>
                  </a:lnTo>
                  <a:lnTo>
                    <a:pt x="488" y="220"/>
                  </a:lnTo>
                  <a:lnTo>
                    <a:pt x="488" y="222"/>
                  </a:lnTo>
                  <a:lnTo>
                    <a:pt x="488" y="224"/>
                  </a:lnTo>
                  <a:lnTo>
                    <a:pt x="488" y="226"/>
                  </a:lnTo>
                  <a:lnTo>
                    <a:pt x="487" y="226"/>
                  </a:lnTo>
                  <a:lnTo>
                    <a:pt x="487" y="228"/>
                  </a:lnTo>
                  <a:lnTo>
                    <a:pt x="487" y="230"/>
                  </a:lnTo>
                  <a:lnTo>
                    <a:pt x="485" y="230"/>
                  </a:lnTo>
                  <a:lnTo>
                    <a:pt x="485" y="228"/>
                  </a:lnTo>
                  <a:lnTo>
                    <a:pt x="483" y="228"/>
                  </a:lnTo>
                  <a:lnTo>
                    <a:pt x="483" y="226"/>
                  </a:lnTo>
                  <a:lnTo>
                    <a:pt x="481" y="226"/>
                  </a:lnTo>
                  <a:lnTo>
                    <a:pt x="481" y="224"/>
                  </a:lnTo>
                  <a:lnTo>
                    <a:pt x="479" y="224"/>
                  </a:lnTo>
                  <a:lnTo>
                    <a:pt x="479" y="222"/>
                  </a:lnTo>
                  <a:lnTo>
                    <a:pt x="477" y="220"/>
                  </a:lnTo>
                  <a:lnTo>
                    <a:pt x="477" y="219"/>
                  </a:lnTo>
                  <a:lnTo>
                    <a:pt x="475" y="219"/>
                  </a:lnTo>
                  <a:lnTo>
                    <a:pt x="475" y="217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69" y="217"/>
                  </a:lnTo>
                  <a:lnTo>
                    <a:pt x="469" y="219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5" y="224"/>
                  </a:lnTo>
                  <a:lnTo>
                    <a:pt x="465" y="226"/>
                  </a:lnTo>
                  <a:lnTo>
                    <a:pt x="467" y="226"/>
                  </a:lnTo>
                  <a:lnTo>
                    <a:pt x="467" y="228"/>
                  </a:lnTo>
                  <a:lnTo>
                    <a:pt x="465" y="228"/>
                  </a:lnTo>
                  <a:lnTo>
                    <a:pt x="464" y="228"/>
                  </a:lnTo>
                  <a:lnTo>
                    <a:pt x="462" y="228"/>
                  </a:lnTo>
                  <a:lnTo>
                    <a:pt x="462" y="230"/>
                  </a:lnTo>
                  <a:lnTo>
                    <a:pt x="460" y="230"/>
                  </a:lnTo>
                  <a:lnTo>
                    <a:pt x="460" y="232"/>
                  </a:lnTo>
                  <a:lnTo>
                    <a:pt x="458" y="232"/>
                  </a:lnTo>
                  <a:lnTo>
                    <a:pt x="458" y="234"/>
                  </a:lnTo>
                  <a:lnTo>
                    <a:pt x="456" y="234"/>
                  </a:lnTo>
                  <a:lnTo>
                    <a:pt x="456" y="236"/>
                  </a:lnTo>
                  <a:lnTo>
                    <a:pt x="456" y="238"/>
                  </a:lnTo>
                  <a:lnTo>
                    <a:pt x="456" y="240"/>
                  </a:lnTo>
                  <a:lnTo>
                    <a:pt x="456" y="242"/>
                  </a:lnTo>
                  <a:lnTo>
                    <a:pt x="454" y="242"/>
                  </a:lnTo>
                  <a:lnTo>
                    <a:pt x="452" y="242"/>
                  </a:lnTo>
                  <a:lnTo>
                    <a:pt x="450" y="242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48" y="242"/>
                  </a:lnTo>
                  <a:lnTo>
                    <a:pt x="448" y="243"/>
                  </a:lnTo>
                  <a:lnTo>
                    <a:pt x="446" y="243"/>
                  </a:lnTo>
                  <a:lnTo>
                    <a:pt x="446" y="245"/>
                  </a:lnTo>
                  <a:lnTo>
                    <a:pt x="444" y="245"/>
                  </a:lnTo>
                  <a:lnTo>
                    <a:pt x="444" y="243"/>
                  </a:lnTo>
                  <a:lnTo>
                    <a:pt x="442" y="243"/>
                  </a:lnTo>
                  <a:lnTo>
                    <a:pt x="442" y="245"/>
                  </a:lnTo>
                  <a:lnTo>
                    <a:pt x="442" y="247"/>
                  </a:lnTo>
                  <a:lnTo>
                    <a:pt x="442" y="249"/>
                  </a:lnTo>
                  <a:lnTo>
                    <a:pt x="442" y="251"/>
                  </a:lnTo>
                  <a:lnTo>
                    <a:pt x="444" y="253"/>
                  </a:lnTo>
                  <a:lnTo>
                    <a:pt x="446" y="253"/>
                  </a:lnTo>
                  <a:lnTo>
                    <a:pt x="448" y="253"/>
                  </a:lnTo>
                  <a:lnTo>
                    <a:pt x="448" y="255"/>
                  </a:lnTo>
                  <a:lnTo>
                    <a:pt x="450" y="255"/>
                  </a:lnTo>
                  <a:lnTo>
                    <a:pt x="452" y="257"/>
                  </a:lnTo>
                  <a:lnTo>
                    <a:pt x="452" y="259"/>
                  </a:lnTo>
                  <a:lnTo>
                    <a:pt x="452" y="261"/>
                  </a:lnTo>
                  <a:lnTo>
                    <a:pt x="452" y="263"/>
                  </a:lnTo>
                  <a:lnTo>
                    <a:pt x="452" y="261"/>
                  </a:lnTo>
                  <a:lnTo>
                    <a:pt x="454" y="261"/>
                  </a:lnTo>
                  <a:lnTo>
                    <a:pt x="456" y="261"/>
                  </a:lnTo>
                  <a:lnTo>
                    <a:pt x="458" y="261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2" y="263"/>
                  </a:lnTo>
                  <a:lnTo>
                    <a:pt x="462" y="265"/>
                  </a:lnTo>
                  <a:lnTo>
                    <a:pt x="464" y="265"/>
                  </a:lnTo>
                  <a:lnTo>
                    <a:pt x="464" y="267"/>
                  </a:lnTo>
                  <a:lnTo>
                    <a:pt x="465" y="267"/>
                  </a:lnTo>
                  <a:lnTo>
                    <a:pt x="467" y="267"/>
                  </a:lnTo>
                  <a:lnTo>
                    <a:pt x="467" y="268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69" y="268"/>
                  </a:lnTo>
                  <a:lnTo>
                    <a:pt x="469" y="267"/>
                  </a:lnTo>
                  <a:lnTo>
                    <a:pt x="471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3" y="270"/>
                  </a:lnTo>
                  <a:lnTo>
                    <a:pt x="473" y="272"/>
                  </a:lnTo>
                  <a:lnTo>
                    <a:pt x="475" y="272"/>
                  </a:lnTo>
                  <a:lnTo>
                    <a:pt x="477" y="272"/>
                  </a:lnTo>
                  <a:lnTo>
                    <a:pt x="475" y="274"/>
                  </a:lnTo>
                  <a:lnTo>
                    <a:pt x="475" y="276"/>
                  </a:lnTo>
                  <a:lnTo>
                    <a:pt x="475" y="278"/>
                  </a:lnTo>
                  <a:lnTo>
                    <a:pt x="477" y="278"/>
                  </a:lnTo>
                  <a:lnTo>
                    <a:pt x="475" y="278"/>
                  </a:lnTo>
                  <a:lnTo>
                    <a:pt x="475" y="280"/>
                  </a:lnTo>
                  <a:lnTo>
                    <a:pt x="473" y="280"/>
                  </a:lnTo>
                  <a:lnTo>
                    <a:pt x="473" y="282"/>
                  </a:lnTo>
                  <a:lnTo>
                    <a:pt x="473" y="284"/>
                  </a:lnTo>
                  <a:lnTo>
                    <a:pt x="473" y="286"/>
                  </a:lnTo>
                  <a:lnTo>
                    <a:pt x="471" y="286"/>
                  </a:lnTo>
                  <a:lnTo>
                    <a:pt x="469" y="286"/>
                  </a:lnTo>
                  <a:lnTo>
                    <a:pt x="469" y="288"/>
                  </a:lnTo>
                  <a:lnTo>
                    <a:pt x="467" y="288"/>
                  </a:lnTo>
                  <a:lnTo>
                    <a:pt x="467" y="286"/>
                  </a:lnTo>
                  <a:lnTo>
                    <a:pt x="467" y="284"/>
                  </a:lnTo>
                  <a:lnTo>
                    <a:pt x="467" y="282"/>
                  </a:lnTo>
                  <a:lnTo>
                    <a:pt x="467" y="280"/>
                  </a:lnTo>
                  <a:lnTo>
                    <a:pt x="467" y="278"/>
                  </a:lnTo>
                  <a:lnTo>
                    <a:pt x="465" y="278"/>
                  </a:lnTo>
                  <a:lnTo>
                    <a:pt x="464" y="278"/>
                  </a:lnTo>
                  <a:lnTo>
                    <a:pt x="462" y="278"/>
                  </a:lnTo>
                  <a:lnTo>
                    <a:pt x="462" y="276"/>
                  </a:lnTo>
                  <a:lnTo>
                    <a:pt x="460" y="278"/>
                  </a:lnTo>
                  <a:lnTo>
                    <a:pt x="458" y="278"/>
                  </a:lnTo>
                  <a:lnTo>
                    <a:pt x="458" y="276"/>
                  </a:lnTo>
                  <a:lnTo>
                    <a:pt x="456" y="276"/>
                  </a:lnTo>
                  <a:lnTo>
                    <a:pt x="456" y="274"/>
                  </a:lnTo>
                  <a:lnTo>
                    <a:pt x="454" y="274"/>
                  </a:lnTo>
                  <a:lnTo>
                    <a:pt x="454" y="272"/>
                  </a:lnTo>
                  <a:lnTo>
                    <a:pt x="454" y="270"/>
                  </a:lnTo>
                  <a:lnTo>
                    <a:pt x="452" y="272"/>
                  </a:lnTo>
                  <a:lnTo>
                    <a:pt x="452" y="270"/>
                  </a:lnTo>
                  <a:lnTo>
                    <a:pt x="450" y="270"/>
                  </a:lnTo>
                  <a:lnTo>
                    <a:pt x="450" y="268"/>
                  </a:lnTo>
                  <a:lnTo>
                    <a:pt x="448" y="268"/>
                  </a:lnTo>
                  <a:lnTo>
                    <a:pt x="448" y="270"/>
                  </a:lnTo>
                  <a:lnTo>
                    <a:pt x="448" y="272"/>
                  </a:lnTo>
                  <a:lnTo>
                    <a:pt x="446" y="272"/>
                  </a:lnTo>
                  <a:lnTo>
                    <a:pt x="444" y="272"/>
                  </a:lnTo>
                  <a:lnTo>
                    <a:pt x="444" y="270"/>
                  </a:lnTo>
                  <a:lnTo>
                    <a:pt x="442" y="270"/>
                  </a:lnTo>
                  <a:lnTo>
                    <a:pt x="442" y="268"/>
                  </a:lnTo>
                  <a:lnTo>
                    <a:pt x="440" y="268"/>
                  </a:lnTo>
                  <a:lnTo>
                    <a:pt x="439" y="268"/>
                  </a:lnTo>
                  <a:lnTo>
                    <a:pt x="437" y="268"/>
                  </a:lnTo>
                  <a:lnTo>
                    <a:pt x="437" y="267"/>
                  </a:lnTo>
                  <a:lnTo>
                    <a:pt x="437" y="265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5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3" y="263"/>
                  </a:lnTo>
                  <a:lnTo>
                    <a:pt x="421" y="263"/>
                  </a:lnTo>
                  <a:lnTo>
                    <a:pt x="419" y="263"/>
                  </a:lnTo>
                  <a:lnTo>
                    <a:pt x="419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5" y="263"/>
                  </a:lnTo>
                  <a:lnTo>
                    <a:pt x="414" y="263"/>
                  </a:lnTo>
                  <a:lnTo>
                    <a:pt x="412" y="263"/>
                  </a:lnTo>
                  <a:lnTo>
                    <a:pt x="410" y="265"/>
                  </a:lnTo>
                  <a:lnTo>
                    <a:pt x="408" y="265"/>
                  </a:lnTo>
                  <a:lnTo>
                    <a:pt x="408" y="267"/>
                  </a:lnTo>
                  <a:lnTo>
                    <a:pt x="406" y="267"/>
                  </a:lnTo>
                  <a:lnTo>
                    <a:pt x="406" y="268"/>
                  </a:lnTo>
                  <a:lnTo>
                    <a:pt x="404" y="268"/>
                  </a:lnTo>
                  <a:lnTo>
                    <a:pt x="402" y="268"/>
                  </a:lnTo>
                  <a:lnTo>
                    <a:pt x="400" y="268"/>
                  </a:lnTo>
                  <a:lnTo>
                    <a:pt x="400" y="267"/>
                  </a:lnTo>
                  <a:lnTo>
                    <a:pt x="398" y="268"/>
                  </a:lnTo>
                  <a:lnTo>
                    <a:pt x="398" y="270"/>
                  </a:lnTo>
                  <a:lnTo>
                    <a:pt x="396" y="270"/>
                  </a:lnTo>
                  <a:lnTo>
                    <a:pt x="396" y="272"/>
                  </a:lnTo>
                  <a:lnTo>
                    <a:pt x="396" y="274"/>
                  </a:lnTo>
                  <a:lnTo>
                    <a:pt x="394" y="274"/>
                  </a:lnTo>
                  <a:lnTo>
                    <a:pt x="394" y="272"/>
                  </a:lnTo>
                  <a:lnTo>
                    <a:pt x="392" y="272"/>
                  </a:lnTo>
                  <a:lnTo>
                    <a:pt x="392" y="274"/>
                  </a:lnTo>
                  <a:lnTo>
                    <a:pt x="392" y="276"/>
                  </a:lnTo>
                  <a:lnTo>
                    <a:pt x="391" y="276"/>
                  </a:lnTo>
                  <a:lnTo>
                    <a:pt x="391" y="278"/>
                  </a:lnTo>
                  <a:lnTo>
                    <a:pt x="389" y="278"/>
                  </a:lnTo>
                  <a:lnTo>
                    <a:pt x="387" y="278"/>
                  </a:lnTo>
                  <a:lnTo>
                    <a:pt x="385" y="278"/>
                  </a:lnTo>
                  <a:lnTo>
                    <a:pt x="383" y="278"/>
                  </a:lnTo>
                  <a:lnTo>
                    <a:pt x="383" y="276"/>
                  </a:lnTo>
                  <a:lnTo>
                    <a:pt x="381" y="276"/>
                  </a:lnTo>
                  <a:lnTo>
                    <a:pt x="379" y="276"/>
                  </a:lnTo>
                  <a:lnTo>
                    <a:pt x="379" y="274"/>
                  </a:lnTo>
                  <a:lnTo>
                    <a:pt x="377" y="274"/>
                  </a:lnTo>
                  <a:lnTo>
                    <a:pt x="377" y="272"/>
                  </a:lnTo>
                  <a:lnTo>
                    <a:pt x="375" y="272"/>
                  </a:lnTo>
                  <a:lnTo>
                    <a:pt x="373" y="272"/>
                  </a:lnTo>
                  <a:lnTo>
                    <a:pt x="371" y="272"/>
                  </a:lnTo>
                  <a:lnTo>
                    <a:pt x="371" y="270"/>
                  </a:lnTo>
                  <a:lnTo>
                    <a:pt x="369" y="270"/>
                  </a:lnTo>
                  <a:lnTo>
                    <a:pt x="367" y="270"/>
                  </a:lnTo>
                  <a:lnTo>
                    <a:pt x="366" y="270"/>
                  </a:lnTo>
                  <a:lnTo>
                    <a:pt x="366" y="272"/>
                  </a:lnTo>
                  <a:lnTo>
                    <a:pt x="364" y="272"/>
                  </a:lnTo>
                  <a:lnTo>
                    <a:pt x="362" y="272"/>
                  </a:lnTo>
                  <a:lnTo>
                    <a:pt x="360" y="272"/>
                  </a:lnTo>
                  <a:lnTo>
                    <a:pt x="358" y="272"/>
                  </a:lnTo>
                  <a:lnTo>
                    <a:pt x="356" y="272"/>
                  </a:lnTo>
                  <a:lnTo>
                    <a:pt x="356" y="270"/>
                  </a:lnTo>
                  <a:lnTo>
                    <a:pt x="354" y="270"/>
                  </a:lnTo>
                  <a:lnTo>
                    <a:pt x="354" y="268"/>
                  </a:lnTo>
                  <a:lnTo>
                    <a:pt x="352" y="268"/>
                  </a:lnTo>
                  <a:lnTo>
                    <a:pt x="350" y="268"/>
                  </a:lnTo>
                  <a:lnTo>
                    <a:pt x="350" y="270"/>
                  </a:lnTo>
                  <a:lnTo>
                    <a:pt x="350" y="272"/>
                  </a:lnTo>
                  <a:lnTo>
                    <a:pt x="348" y="272"/>
                  </a:lnTo>
                  <a:lnTo>
                    <a:pt x="348" y="274"/>
                  </a:lnTo>
                  <a:lnTo>
                    <a:pt x="348" y="276"/>
                  </a:lnTo>
                  <a:lnTo>
                    <a:pt x="348" y="278"/>
                  </a:lnTo>
                  <a:lnTo>
                    <a:pt x="348" y="280"/>
                  </a:lnTo>
                  <a:lnTo>
                    <a:pt x="348" y="282"/>
                  </a:lnTo>
                  <a:lnTo>
                    <a:pt x="348" y="284"/>
                  </a:lnTo>
                  <a:lnTo>
                    <a:pt x="348" y="286"/>
                  </a:lnTo>
                  <a:lnTo>
                    <a:pt x="348" y="288"/>
                  </a:lnTo>
                  <a:lnTo>
                    <a:pt x="348" y="290"/>
                  </a:lnTo>
                  <a:lnTo>
                    <a:pt x="346" y="290"/>
                  </a:lnTo>
                  <a:lnTo>
                    <a:pt x="346" y="292"/>
                  </a:lnTo>
                  <a:lnTo>
                    <a:pt x="344" y="292"/>
                  </a:lnTo>
                  <a:lnTo>
                    <a:pt x="344" y="293"/>
                  </a:lnTo>
                  <a:lnTo>
                    <a:pt x="344" y="295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4" y="297"/>
                  </a:lnTo>
                  <a:lnTo>
                    <a:pt x="344" y="299"/>
                  </a:lnTo>
                  <a:lnTo>
                    <a:pt x="344" y="301"/>
                  </a:lnTo>
                  <a:lnTo>
                    <a:pt x="344" y="303"/>
                  </a:lnTo>
                  <a:lnTo>
                    <a:pt x="344" y="305"/>
                  </a:lnTo>
                  <a:lnTo>
                    <a:pt x="344" y="307"/>
                  </a:lnTo>
                  <a:lnTo>
                    <a:pt x="342" y="307"/>
                  </a:lnTo>
                  <a:lnTo>
                    <a:pt x="342" y="309"/>
                  </a:lnTo>
                  <a:lnTo>
                    <a:pt x="341" y="309"/>
                  </a:lnTo>
                  <a:lnTo>
                    <a:pt x="341" y="311"/>
                  </a:lnTo>
                  <a:lnTo>
                    <a:pt x="339" y="311"/>
                  </a:lnTo>
                  <a:lnTo>
                    <a:pt x="337" y="313"/>
                  </a:lnTo>
                  <a:lnTo>
                    <a:pt x="337" y="315"/>
                  </a:lnTo>
                  <a:lnTo>
                    <a:pt x="339" y="315"/>
                  </a:lnTo>
                  <a:lnTo>
                    <a:pt x="339" y="316"/>
                  </a:lnTo>
                  <a:lnTo>
                    <a:pt x="339" y="318"/>
                  </a:lnTo>
                  <a:lnTo>
                    <a:pt x="341" y="318"/>
                  </a:lnTo>
                  <a:lnTo>
                    <a:pt x="341" y="320"/>
                  </a:lnTo>
                  <a:lnTo>
                    <a:pt x="339" y="320"/>
                  </a:lnTo>
                  <a:lnTo>
                    <a:pt x="339" y="322"/>
                  </a:lnTo>
                  <a:lnTo>
                    <a:pt x="339" y="324"/>
                  </a:lnTo>
                  <a:lnTo>
                    <a:pt x="339" y="326"/>
                  </a:lnTo>
                  <a:lnTo>
                    <a:pt x="337" y="326"/>
                  </a:lnTo>
                  <a:lnTo>
                    <a:pt x="335" y="326"/>
                  </a:lnTo>
                  <a:lnTo>
                    <a:pt x="333" y="328"/>
                  </a:lnTo>
                  <a:lnTo>
                    <a:pt x="333" y="330"/>
                  </a:lnTo>
                  <a:lnTo>
                    <a:pt x="333" y="332"/>
                  </a:lnTo>
                  <a:lnTo>
                    <a:pt x="333" y="334"/>
                  </a:lnTo>
                  <a:lnTo>
                    <a:pt x="333" y="336"/>
                  </a:lnTo>
                  <a:lnTo>
                    <a:pt x="333" y="338"/>
                  </a:lnTo>
                  <a:lnTo>
                    <a:pt x="331" y="338"/>
                  </a:lnTo>
                  <a:lnTo>
                    <a:pt x="331" y="340"/>
                  </a:lnTo>
                  <a:lnTo>
                    <a:pt x="329" y="340"/>
                  </a:lnTo>
                  <a:lnTo>
                    <a:pt x="329" y="341"/>
                  </a:lnTo>
                  <a:lnTo>
                    <a:pt x="327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23" y="341"/>
                  </a:lnTo>
                  <a:lnTo>
                    <a:pt x="321" y="341"/>
                  </a:lnTo>
                  <a:lnTo>
                    <a:pt x="321" y="340"/>
                  </a:lnTo>
                  <a:lnTo>
                    <a:pt x="319" y="340"/>
                  </a:lnTo>
                  <a:lnTo>
                    <a:pt x="319" y="341"/>
                  </a:lnTo>
                  <a:lnTo>
                    <a:pt x="317" y="341"/>
                  </a:lnTo>
                  <a:lnTo>
                    <a:pt x="317" y="340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4" y="341"/>
                  </a:lnTo>
                  <a:lnTo>
                    <a:pt x="312" y="341"/>
                  </a:lnTo>
                  <a:lnTo>
                    <a:pt x="312" y="343"/>
                  </a:lnTo>
                  <a:lnTo>
                    <a:pt x="312" y="345"/>
                  </a:lnTo>
                  <a:lnTo>
                    <a:pt x="310" y="345"/>
                  </a:lnTo>
                  <a:lnTo>
                    <a:pt x="310" y="347"/>
                  </a:lnTo>
                  <a:lnTo>
                    <a:pt x="308" y="347"/>
                  </a:lnTo>
                  <a:lnTo>
                    <a:pt x="308" y="349"/>
                  </a:lnTo>
                  <a:lnTo>
                    <a:pt x="308" y="351"/>
                  </a:lnTo>
                  <a:lnTo>
                    <a:pt x="308" y="353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6" y="357"/>
                  </a:lnTo>
                  <a:lnTo>
                    <a:pt x="306" y="359"/>
                  </a:lnTo>
                  <a:lnTo>
                    <a:pt x="308" y="359"/>
                  </a:lnTo>
                  <a:lnTo>
                    <a:pt x="308" y="361"/>
                  </a:lnTo>
                  <a:lnTo>
                    <a:pt x="308" y="363"/>
                  </a:lnTo>
                  <a:lnTo>
                    <a:pt x="308" y="364"/>
                  </a:lnTo>
                  <a:lnTo>
                    <a:pt x="308" y="366"/>
                  </a:lnTo>
                  <a:lnTo>
                    <a:pt x="306" y="366"/>
                  </a:lnTo>
                  <a:lnTo>
                    <a:pt x="304" y="364"/>
                  </a:lnTo>
                  <a:lnTo>
                    <a:pt x="302" y="364"/>
                  </a:lnTo>
                  <a:lnTo>
                    <a:pt x="300" y="364"/>
                  </a:lnTo>
                  <a:lnTo>
                    <a:pt x="300" y="363"/>
                  </a:lnTo>
                  <a:lnTo>
                    <a:pt x="298" y="363"/>
                  </a:lnTo>
                  <a:lnTo>
                    <a:pt x="298" y="361"/>
                  </a:lnTo>
                  <a:lnTo>
                    <a:pt x="296" y="361"/>
                  </a:lnTo>
                  <a:lnTo>
                    <a:pt x="294" y="361"/>
                  </a:lnTo>
                  <a:lnTo>
                    <a:pt x="294" y="359"/>
                  </a:lnTo>
                  <a:lnTo>
                    <a:pt x="293" y="359"/>
                  </a:lnTo>
                  <a:lnTo>
                    <a:pt x="293" y="361"/>
                  </a:lnTo>
                  <a:lnTo>
                    <a:pt x="291" y="361"/>
                  </a:lnTo>
                  <a:lnTo>
                    <a:pt x="291" y="363"/>
                  </a:lnTo>
                  <a:lnTo>
                    <a:pt x="289" y="363"/>
                  </a:lnTo>
                  <a:lnTo>
                    <a:pt x="287" y="363"/>
                  </a:lnTo>
                  <a:lnTo>
                    <a:pt x="287" y="364"/>
                  </a:lnTo>
                  <a:lnTo>
                    <a:pt x="287" y="366"/>
                  </a:lnTo>
                  <a:lnTo>
                    <a:pt x="287" y="368"/>
                  </a:lnTo>
                  <a:lnTo>
                    <a:pt x="285" y="368"/>
                  </a:lnTo>
                  <a:lnTo>
                    <a:pt x="285" y="370"/>
                  </a:lnTo>
                  <a:lnTo>
                    <a:pt x="283" y="370"/>
                  </a:lnTo>
                  <a:lnTo>
                    <a:pt x="283" y="372"/>
                  </a:lnTo>
                  <a:lnTo>
                    <a:pt x="281" y="372"/>
                  </a:lnTo>
                  <a:lnTo>
                    <a:pt x="281" y="374"/>
                  </a:lnTo>
                  <a:lnTo>
                    <a:pt x="281" y="376"/>
                  </a:lnTo>
                  <a:lnTo>
                    <a:pt x="279" y="376"/>
                  </a:lnTo>
                  <a:lnTo>
                    <a:pt x="279" y="378"/>
                  </a:lnTo>
                  <a:lnTo>
                    <a:pt x="279" y="380"/>
                  </a:lnTo>
                  <a:lnTo>
                    <a:pt x="279" y="382"/>
                  </a:lnTo>
                  <a:lnTo>
                    <a:pt x="277" y="382"/>
                  </a:lnTo>
                  <a:lnTo>
                    <a:pt x="277" y="380"/>
                  </a:lnTo>
                  <a:lnTo>
                    <a:pt x="275" y="380"/>
                  </a:lnTo>
                  <a:lnTo>
                    <a:pt x="275" y="378"/>
                  </a:lnTo>
                  <a:lnTo>
                    <a:pt x="275" y="376"/>
                  </a:lnTo>
                  <a:lnTo>
                    <a:pt x="273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1" y="372"/>
                  </a:lnTo>
                  <a:lnTo>
                    <a:pt x="271" y="370"/>
                  </a:lnTo>
                  <a:lnTo>
                    <a:pt x="271" y="368"/>
                  </a:lnTo>
                  <a:lnTo>
                    <a:pt x="271" y="366"/>
                  </a:lnTo>
                  <a:lnTo>
                    <a:pt x="271" y="364"/>
                  </a:lnTo>
                  <a:lnTo>
                    <a:pt x="271" y="363"/>
                  </a:lnTo>
                  <a:lnTo>
                    <a:pt x="271" y="361"/>
                  </a:lnTo>
                  <a:lnTo>
                    <a:pt x="269" y="361"/>
                  </a:lnTo>
                  <a:lnTo>
                    <a:pt x="269" y="363"/>
                  </a:lnTo>
                  <a:lnTo>
                    <a:pt x="268" y="363"/>
                  </a:lnTo>
                  <a:lnTo>
                    <a:pt x="266" y="363"/>
                  </a:lnTo>
                  <a:lnTo>
                    <a:pt x="266" y="364"/>
                  </a:lnTo>
                  <a:lnTo>
                    <a:pt x="264" y="364"/>
                  </a:lnTo>
                  <a:lnTo>
                    <a:pt x="262" y="364"/>
                  </a:lnTo>
                  <a:lnTo>
                    <a:pt x="260" y="364"/>
                  </a:lnTo>
                  <a:lnTo>
                    <a:pt x="258" y="364"/>
                  </a:lnTo>
                  <a:lnTo>
                    <a:pt x="256" y="366"/>
                  </a:lnTo>
                  <a:lnTo>
                    <a:pt x="256" y="368"/>
                  </a:lnTo>
                  <a:lnTo>
                    <a:pt x="256" y="370"/>
                  </a:lnTo>
                  <a:lnTo>
                    <a:pt x="254" y="370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4"/>
                  </a:lnTo>
                  <a:lnTo>
                    <a:pt x="252" y="372"/>
                  </a:lnTo>
                  <a:lnTo>
                    <a:pt x="252" y="370"/>
                  </a:lnTo>
                  <a:lnTo>
                    <a:pt x="252" y="368"/>
                  </a:lnTo>
                  <a:lnTo>
                    <a:pt x="250" y="368"/>
                  </a:lnTo>
                  <a:lnTo>
                    <a:pt x="250" y="366"/>
                  </a:lnTo>
                  <a:lnTo>
                    <a:pt x="250" y="364"/>
                  </a:lnTo>
                  <a:lnTo>
                    <a:pt x="250" y="363"/>
                  </a:lnTo>
                  <a:lnTo>
                    <a:pt x="250" y="361"/>
                  </a:lnTo>
                  <a:lnTo>
                    <a:pt x="250" y="359"/>
                  </a:lnTo>
                  <a:lnTo>
                    <a:pt x="248" y="359"/>
                  </a:lnTo>
                  <a:lnTo>
                    <a:pt x="250" y="359"/>
                  </a:lnTo>
                  <a:lnTo>
                    <a:pt x="250" y="357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4" y="355"/>
                  </a:lnTo>
                  <a:lnTo>
                    <a:pt x="244" y="353"/>
                  </a:lnTo>
                  <a:lnTo>
                    <a:pt x="244" y="351"/>
                  </a:lnTo>
                  <a:lnTo>
                    <a:pt x="243" y="351"/>
                  </a:lnTo>
                  <a:lnTo>
                    <a:pt x="243" y="349"/>
                  </a:lnTo>
                  <a:lnTo>
                    <a:pt x="243" y="347"/>
                  </a:lnTo>
                  <a:lnTo>
                    <a:pt x="241" y="347"/>
                  </a:lnTo>
                  <a:lnTo>
                    <a:pt x="243" y="347"/>
                  </a:lnTo>
                  <a:lnTo>
                    <a:pt x="243" y="345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3" y="343"/>
                  </a:lnTo>
                  <a:lnTo>
                    <a:pt x="243" y="341"/>
                  </a:lnTo>
                  <a:lnTo>
                    <a:pt x="243" y="340"/>
                  </a:lnTo>
                  <a:lnTo>
                    <a:pt x="241" y="338"/>
                  </a:lnTo>
                  <a:lnTo>
                    <a:pt x="239" y="338"/>
                  </a:lnTo>
                  <a:lnTo>
                    <a:pt x="241" y="338"/>
                  </a:lnTo>
                  <a:lnTo>
                    <a:pt x="241" y="336"/>
                  </a:lnTo>
                  <a:lnTo>
                    <a:pt x="241" y="334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39" y="330"/>
                  </a:lnTo>
                  <a:lnTo>
                    <a:pt x="237" y="330"/>
                  </a:lnTo>
                  <a:lnTo>
                    <a:pt x="239" y="330"/>
                  </a:lnTo>
                  <a:lnTo>
                    <a:pt x="239" y="328"/>
                  </a:lnTo>
                  <a:lnTo>
                    <a:pt x="237" y="328"/>
                  </a:lnTo>
                  <a:lnTo>
                    <a:pt x="237" y="330"/>
                  </a:lnTo>
                  <a:lnTo>
                    <a:pt x="237" y="328"/>
                  </a:lnTo>
                  <a:lnTo>
                    <a:pt x="235" y="328"/>
                  </a:lnTo>
                  <a:lnTo>
                    <a:pt x="233" y="328"/>
                  </a:lnTo>
                  <a:lnTo>
                    <a:pt x="231" y="330"/>
                  </a:lnTo>
                  <a:lnTo>
                    <a:pt x="231" y="332"/>
                  </a:lnTo>
                  <a:lnTo>
                    <a:pt x="231" y="334"/>
                  </a:lnTo>
                  <a:lnTo>
                    <a:pt x="229" y="334"/>
                  </a:lnTo>
                  <a:lnTo>
                    <a:pt x="229" y="332"/>
                  </a:lnTo>
                  <a:lnTo>
                    <a:pt x="227" y="332"/>
                  </a:lnTo>
                  <a:lnTo>
                    <a:pt x="227" y="334"/>
                  </a:lnTo>
                  <a:lnTo>
                    <a:pt x="227" y="336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3" y="340"/>
                  </a:lnTo>
                  <a:lnTo>
                    <a:pt x="223" y="341"/>
                  </a:lnTo>
                  <a:lnTo>
                    <a:pt x="221" y="341"/>
                  </a:lnTo>
                  <a:lnTo>
                    <a:pt x="221" y="343"/>
                  </a:lnTo>
                  <a:lnTo>
                    <a:pt x="221" y="341"/>
                  </a:lnTo>
                  <a:lnTo>
                    <a:pt x="220" y="341"/>
                  </a:lnTo>
                  <a:lnTo>
                    <a:pt x="220" y="343"/>
                  </a:lnTo>
                  <a:lnTo>
                    <a:pt x="220" y="341"/>
                  </a:lnTo>
                  <a:lnTo>
                    <a:pt x="218" y="341"/>
                  </a:lnTo>
                  <a:lnTo>
                    <a:pt x="216" y="341"/>
                  </a:lnTo>
                  <a:lnTo>
                    <a:pt x="214" y="341"/>
                  </a:lnTo>
                  <a:lnTo>
                    <a:pt x="214" y="343"/>
                  </a:lnTo>
                  <a:lnTo>
                    <a:pt x="212" y="343"/>
                  </a:lnTo>
                  <a:lnTo>
                    <a:pt x="210" y="343"/>
                  </a:lnTo>
                  <a:lnTo>
                    <a:pt x="208" y="343"/>
                  </a:lnTo>
                  <a:lnTo>
                    <a:pt x="206" y="343"/>
                  </a:lnTo>
                  <a:lnTo>
                    <a:pt x="204" y="343"/>
                  </a:lnTo>
                  <a:lnTo>
                    <a:pt x="204" y="341"/>
                  </a:lnTo>
                  <a:lnTo>
                    <a:pt x="204" y="343"/>
                  </a:lnTo>
                  <a:lnTo>
                    <a:pt x="202" y="343"/>
                  </a:lnTo>
                  <a:lnTo>
                    <a:pt x="200" y="343"/>
                  </a:lnTo>
                  <a:lnTo>
                    <a:pt x="198" y="343"/>
                  </a:lnTo>
                  <a:lnTo>
                    <a:pt x="196" y="343"/>
                  </a:lnTo>
                  <a:lnTo>
                    <a:pt x="195" y="343"/>
                  </a:lnTo>
                  <a:lnTo>
                    <a:pt x="193" y="343"/>
                  </a:lnTo>
                  <a:lnTo>
                    <a:pt x="193" y="341"/>
                  </a:lnTo>
                  <a:lnTo>
                    <a:pt x="191" y="341"/>
                  </a:lnTo>
                  <a:lnTo>
                    <a:pt x="191" y="340"/>
                  </a:lnTo>
                  <a:lnTo>
                    <a:pt x="189" y="340"/>
                  </a:lnTo>
                  <a:lnTo>
                    <a:pt x="187" y="340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38"/>
                  </a:lnTo>
                  <a:lnTo>
                    <a:pt x="181" y="338"/>
                  </a:lnTo>
                  <a:lnTo>
                    <a:pt x="179" y="338"/>
                  </a:lnTo>
                  <a:lnTo>
                    <a:pt x="177" y="338"/>
                  </a:lnTo>
                  <a:lnTo>
                    <a:pt x="177" y="336"/>
                  </a:lnTo>
                  <a:lnTo>
                    <a:pt x="175" y="336"/>
                  </a:lnTo>
                  <a:lnTo>
                    <a:pt x="173" y="336"/>
                  </a:lnTo>
                  <a:lnTo>
                    <a:pt x="171" y="336"/>
                  </a:lnTo>
                  <a:lnTo>
                    <a:pt x="170" y="336"/>
                  </a:lnTo>
                  <a:lnTo>
                    <a:pt x="168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0" y="334"/>
                  </a:lnTo>
                  <a:lnTo>
                    <a:pt x="158" y="336"/>
                  </a:lnTo>
                  <a:lnTo>
                    <a:pt x="156" y="334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2" y="336"/>
                  </a:lnTo>
                  <a:lnTo>
                    <a:pt x="150" y="336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7" y="338"/>
                  </a:lnTo>
                  <a:lnTo>
                    <a:pt x="147" y="340"/>
                  </a:lnTo>
                  <a:lnTo>
                    <a:pt x="145" y="340"/>
                  </a:lnTo>
                  <a:lnTo>
                    <a:pt x="145" y="338"/>
                  </a:lnTo>
                  <a:lnTo>
                    <a:pt x="143" y="338"/>
                  </a:lnTo>
                  <a:lnTo>
                    <a:pt x="141" y="338"/>
                  </a:lnTo>
                  <a:lnTo>
                    <a:pt x="141" y="340"/>
                  </a:lnTo>
                  <a:lnTo>
                    <a:pt x="139" y="340"/>
                  </a:lnTo>
                  <a:lnTo>
                    <a:pt x="137" y="341"/>
                  </a:lnTo>
                  <a:lnTo>
                    <a:pt x="135" y="341"/>
                  </a:lnTo>
                  <a:lnTo>
                    <a:pt x="133" y="341"/>
                  </a:lnTo>
                  <a:lnTo>
                    <a:pt x="131" y="341"/>
                  </a:lnTo>
                  <a:lnTo>
                    <a:pt x="129" y="341"/>
                  </a:lnTo>
                  <a:lnTo>
                    <a:pt x="129" y="343"/>
                  </a:lnTo>
                  <a:lnTo>
                    <a:pt x="127" y="343"/>
                  </a:lnTo>
                  <a:lnTo>
                    <a:pt x="125" y="343"/>
                  </a:lnTo>
                  <a:lnTo>
                    <a:pt x="127" y="341"/>
                  </a:lnTo>
                  <a:lnTo>
                    <a:pt x="125" y="341"/>
                  </a:lnTo>
                  <a:lnTo>
                    <a:pt x="125" y="340"/>
                  </a:lnTo>
                  <a:lnTo>
                    <a:pt x="127" y="340"/>
                  </a:lnTo>
                  <a:lnTo>
                    <a:pt x="127" y="338"/>
                  </a:lnTo>
                  <a:lnTo>
                    <a:pt x="127" y="336"/>
                  </a:lnTo>
                  <a:lnTo>
                    <a:pt x="125" y="336"/>
                  </a:lnTo>
                  <a:lnTo>
                    <a:pt x="125" y="334"/>
                  </a:lnTo>
                  <a:lnTo>
                    <a:pt x="125" y="332"/>
                  </a:lnTo>
                  <a:lnTo>
                    <a:pt x="123" y="332"/>
                  </a:lnTo>
                  <a:lnTo>
                    <a:pt x="122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18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4" y="330"/>
                  </a:lnTo>
                  <a:lnTo>
                    <a:pt x="114" y="332"/>
                  </a:lnTo>
                  <a:lnTo>
                    <a:pt x="112" y="332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10" y="336"/>
                  </a:lnTo>
                  <a:lnTo>
                    <a:pt x="108" y="336"/>
                  </a:lnTo>
                  <a:lnTo>
                    <a:pt x="106" y="336"/>
                  </a:lnTo>
                  <a:lnTo>
                    <a:pt x="104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6"/>
                  </a:lnTo>
                  <a:lnTo>
                    <a:pt x="97" y="334"/>
                  </a:lnTo>
                  <a:lnTo>
                    <a:pt x="95" y="334"/>
                  </a:lnTo>
                  <a:lnTo>
                    <a:pt x="93" y="334"/>
                  </a:lnTo>
                  <a:lnTo>
                    <a:pt x="93" y="332"/>
                  </a:lnTo>
                  <a:lnTo>
                    <a:pt x="91" y="332"/>
                  </a:lnTo>
                  <a:lnTo>
                    <a:pt x="91" y="330"/>
                  </a:lnTo>
                  <a:lnTo>
                    <a:pt x="91" y="328"/>
                  </a:lnTo>
                  <a:lnTo>
                    <a:pt x="91" y="326"/>
                  </a:lnTo>
                  <a:lnTo>
                    <a:pt x="89" y="326"/>
                  </a:lnTo>
                  <a:lnTo>
                    <a:pt x="89" y="324"/>
                  </a:lnTo>
                  <a:lnTo>
                    <a:pt x="89" y="322"/>
                  </a:lnTo>
                  <a:lnTo>
                    <a:pt x="91" y="322"/>
                  </a:lnTo>
                  <a:lnTo>
                    <a:pt x="91" y="320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8"/>
                  </a:lnTo>
                  <a:lnTo>
                    <a:pt x="95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1" y="315"/>
                  </a:lnTo>
                  <a:lnTo>
                    <a:pt x="91" y="313"/>
                  </a:lnTo>
                  <a:lnTo>
                    <a:pt x="91" y="311"/>
                  </a:lnTo>
                  <a:lnTo>
                    <a:pt x="89" y="311"/>
                  </a:lnTo>
                  <a:lnTo>
                    <a:pt x="89" y="309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5" y="305"/>
                  </a:lnTo>
                  <a:lnTo>
                    <a:pt x="85" y="307"/>
                  </a:lnTo>
                  <a:lnTo>
                    <a:pt x="83" y="307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81" y="303"/>
                  </a:lnTo>
                  <a:lnTo>
                    <a:pt x="81" y="301"/>
                  </a:lnTo>
                  <a:lnTo>
                    <a:pt x="81" y="299"/>
                  </a:lnTo>
                  <a:lnTo>
                    <a:pt x="79" y="299"/>
                  </a:lnTo>
                  <a:lnTo>
                    <a:pt x="79" y="297"/>
                  </a:lnTo>
                  <a:lnTo>
                    <a:pt x="77" y="297"/>
                  </a:lnTo>
                  <a:lnTo>
                    <a:pt x="77" y="295"/>
                  </a:lnTo>
                  <a:lnTo>
                    <a:pt x="77" y="293"/>
                  </a:lnTo>
                  <a:lnTo>
                    <a:pt x="79" y="293"/>
                  </a:lnTo>
                  <a:lnTo>
                    <a:pt x="79" y="292"/>
                  </a:lnTo>
                  <a:lnTo>
                    <a:pt x="79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9" y="288"/>
                  </a:lnTo>
                  <a:lnTo>
                    <a:pt x="77" y="288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9" y="284"/>
                  </a:lnTo>
                  <a:lnTo>
                    <a:pt x="79" y="282"/>
                  </a:lnTo>
                  <a:lnTo>
                    <a:pt x="77" y="282"/>
                  </a:lnTo>
                  <a:lnTo>
                    <a:pt x="77" y="284"/>
                  </a:lnTo>
                  <a:lnTo>
                    <a:pt x="77" y="282"/>
                  </a:lnTo>
                  <a:lnTo>
                    <a:pt x="75" y="282"/>
                  </a:lnTo>
                  <a:lnTo>
                    <a:pt x="73" y="282"/>
                  </a:lnTo>
                  <a:lnTo>
                    <a:pt x="72" y="284"/>
                  </a:lnTo>
                  <a:lnTo>
                    <a:pt x="72" y="282"/>
                  </a:lnTo>
                  <a:lnTo>
                    <a:pt x="70" y="282"/>
                  </a:lnTo>
                  <a:lnTo>
                    <a:pt x="70" y="284"/>
                  </a:lnTo>
                  <a:lnTo>
                    <a:pt x="70" y="282"/>
                  </a:lnTo>
                  <a:lnTo>
                    <a:pt x="68" y="282"/>
                  </a:lnTo>
                  <a:lnTo>
                    <a:pt x="68" y="280"/>
                  </a:lnTo>
                  <a:lnTo>
                    <a:pt x="68" y="278"/>
                  </a:lnTo>
                  <a:lnTo>
                    <a:pt x="66" y="278"/>
                  </a:lnTo>
                  <a:lnTo>
                    <a:pt x="66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2" y="272"/>
                  </a:lnTo>
                  <a:lnTo>
                    <a:pt x="60" y="272"/>
                  </a:lnTo>
                  <a:lnTo>
                    <a:pt x="60" y="274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8" y="274"/>
                  </a:lnTo>
                  <a:lnTo>
                    <a:pt x="56" y="274"/>
                  </a:lnTo>
                  <a:lnTo>
                    <a:pt x="54" y="274"/>
                  </a:lnTo>
                  <a:lnTo>
                    <a:pt x="52" y="272"/>
                  </a:lnTo>
                  <a:lnTo>
                    <a:pt x="50" y="272"/>
                  </a:lnTo>
                  <a:lnTo>
                    <a:pt x="50" y="270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50" y="268"/>
                  </a:lnTo>
                  <a:lnTo>
                    <a:pt x="49" y="268"/>
                  </a:lnTo>
                  <a:lnTo>
                    <a:pt x="47" y="268"/>
                  </a:lnTo>
                  <a:lnTo>
                    <a:pt x="47" y="267"/>
                  </a:lnTo>
                  <a:lnTo>
                    <a:pt x="45" y="267"/>
                  </a:lnTo>
                  <a:lnTo>
                    <a:pt x="45" y="265"/>
                  </a:lnTo>
                  <a:lnTo>
                    <a:pt x="43" y="265"/>
                  </a:lnTo>
                  <a:lnTo>
                    <a:pt x="43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39" y="261"/>
                  </a:lnTo>
                  <a:lnTo>
                    <a:pt x="39" y="259"/>
                  </a:lnTo>
                  <a:lnTo>
                    <a:pt x="39" y="257"/>
                  </a:lnTo>
                  <a:lnTo>
                    <a:pt x="37" y="257"/>
                  </a:lnTo>
                  <a:lnTo>
                    <a:pt x="37" y="255"/>
                  </a:lnTo>
                  <a:lnTo>
                    <a:pt x="35" y="255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1" y="253"/>
                  </a:lnTo>
                  <a:lnTo>
                    <a:pt x="31" y="251"/>
                  </a:lnTo>
                  <a:lnTo>
                    <a:pt x="31" y="249"/>
                  </a:lnTo>
                  <a:lnTo>
                    <a:pt x="29" y="249"/>
                  </a:lnTo>
                  <a:lnTo>
                    <a:pt x="27" y="247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27" y="240"/>
                  </a:lnTo>
                  <a:lnTo>
                    <a:pt x="25" y="240"/>
                  </a:lnTo>
                  <a:lnTo>
                    <a:pt x="25" y="238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4"/>
                  </a:lnTo>
                  <a:lnTo>
                    <a:pt x="22" y="234"/>
                  </a:lnTo>
                  <a:lnTo>
                    <a:pt x="20" y="234"/>
                  </a:lnTo>
                  <a:lnTo>
                    <a:pt x="20" y="232"/>
                  </a:lnTo>
                  <a:lnTo>
                    <a:pt x="20" y="230"/>
                  </a:lnTo>
                  <a:lnTo>
                    <a:pt x="18" y="230"/>
                  </a:lnTo>
                  <a:lnTo>
                    <a:pt x="16" y="230"/>
                  </a:lnTo>
                  <a:lnTo>
                    <a:pt x="16" y="228"/>
                  </a:lnTo>
                  <a:lnTo>
                    <a:pt x="16" y="226"/>
                  </a:lnTo>
                  <a:lnTo>
                    <a:pt x="18" y="226"/>
                  </a:lnTo>
                  <a:lnTo>
                    <a:pt x="18" y="224"/>
                  </a:lnTo>
                  <a:lnTo>
                    <a:pt x="18" y="222"/>
                  </a:lnTo>
                  <a:lnTo>
                    <a:pt x="20" y="222"/>
                  </a:lnTo>
                  <a:lnTo>
                    <a:pt x="20" y="220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0" y="215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8" y="209"/>
                  </a:lnTo>
                  <a:lnTo>
                    <a:pt x="16" y="209"/>
                  </a:lnTo>
                  <a:lnTo>
                    <a:pt x="16" y="207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2" y="203"/>
                  </a:lnTo>
                  <a:lnTo>
                    <a:pt x="10" y="203"/>
                  </a:lnTo>
                  <a:lnTo>
                    <a:pt x="10" y="201"/>
                  </a:lnTo>
                  <a:lnTo>
                    <a:pt x="12" y="201"/>
                  </a:lnTo>
                  <a:lnTo>
                    <a:pt x="12" y="203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0" y="199"/>
                  </a:lnTo>
                  <a:lnTo>
                    <a:pt x="8" y="199"/>
                  </a:lnTo>
                  <a:lnTo>
                    <a:pt x="8" y="197"/>
                  </a:lnTo>
                  <a:lnTo>
                    <a:pt x="6" y="197"/>
                  </a:lnTo>
                  <a:lnTo>
                    <a:pt x="6" y="195"/>
                  </a:lnTo>
                  <a:lnTo>
                    <a:pt x="4" y="195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0"/>
                  </a:lnTo>
                  <a:lnTo>
                    <a:pt x="2" y="192"/>
                  </a:lnTo>
                  <a:lnTo>
                    <a:pt x="2" y="190"/>
                  </a:lnTo>
                  <a:lnTo>
                    <a:pt x="4" y="188"/>
                  </a:lnTo>
                  <a:lnTo>
                    <a:pt x="6" y="186"/>
                  </a:lnTo>
                  <a:lnTo>
                    <a:pt x="8" y="186"/>
                  </a:lnTo>
                  <a:lnTo>
                    <a:pt x="8" y="188"/>
                  </a:lnTo>
                  <a:lnTo>
                    <a:pt x="10" y="188"/>
                  </a:lnTo>
                  <a:lnTo>
                    <a:pt x="12" y="186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4" y="186"/>
                  </a:lnTo>
                  <a:lnTo>
                    <a:pt x="16" y="186"/>
                  </a:lnTo>
                  <a:lnTo>
                    <a:pt x="18" y="188"/>
                  </a:lnTo>
                  <a:lnTo>
                    <a:pt x="20" y="188"/>
                  </a:lnTo>
                  <a:lnTo>
                    <a:pt x="22" y="188"/>
                  </a:lnTo>
                  <a:lnTo>
                    <a:pt x="24" y="190"/>
                  </a:lnTo>
                  <a:lnTo>
                    <a:pt x="24" y="188"/>
                  </a:lnTo>
                  <a:lnTo>
                    <a:pt x="24" y="190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18" y="186"/>
                  </a:lnTo>
                  <a:lnTo>
                    <a:pt x="16" y="186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18" y="184"/>
                  </a:lnTo>
                  <a:lnTo>
                    <a:pt x="18" y="182"/>
                  </a:lnTo>
                  <a:lnTo>
                    <a:pt x="20" y="182"/>
                  </a:lnTo>
                  <a:lnTo>
                    <a:pt x="22" y="180"/>
                  </a:lnTo>
                  <a:lnTo>
                    <a:pt x="24" y="178"/>
                  </a:lnTo>
                  <a:lnTo>
                    <a:pt x="25" y="178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33" y="172"/>
                  </a:lnTo>
                  <a:lnTo>
                    <a:pt x="35" y="171"/>
                  </a:lnTo>
                  <a:lnTo>
                    <a:pt x="37" y="171"/>
                  </a:lnTo>
                  <a:lnTo>
                    <a:pt x="39" y="169"/>
                  </a:lnTo>
                  <a:lnTo>
                    <a:pt x="39" y="167"/>
                  </a:lnTo>
                  <a:lnTo>
                    <a:pt x="41" y="165"/>
                  </a:lnTo>
                  <a:lnTo>
                    <a:pt x="43" y="163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50" y="155"/>
                  </a:lnTo>
                  <a:lnTo>
                    <a:pt x="52" y="153"/>
                  </a:lnTo>
                  <a:lnTo>
                    <a:pt x="54" y="153"/>
                  </a:lnTo>
                  <a:lnTo>
                    <a:pt x="54" y="151"/>
                  </a:lnTo>
                  <a:lnTo>
                    <a:pt x="56" y="151"/>
                  </a:lnTo>
                  <a:lnTo>
                    <a:pt x="58" y="151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4" y="146"/>
                  </a:lnTo>
                  <a:lnTo>
                    <a:pt x="66" y="144"/>
                  </a:lnTo>
                  <a:lnTo>
                    <a:pt x="68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0"/>
                  </a:lnTo>
                  <a:lnTo>
                    <a:pt x="75" y="140"/>
                  </a:lnTo>
                  <a:lnTo>
                    <a:pt x="77" y="140"/>
                  </a:lnTo>
                  <a:lnTo>
                    <a:pt x="77" y="142"/>
                  </a:lnTo>
                  <a:lnTo>
                    <a:pt x="77" y="144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79" y="151"/>
                  </a:lnTo>
                  <a:lnTo>
                    <a:pt x="77" y="151"/>
                  </a:lnTo>
                  <a:lnTo>
                    <a:pt x="77" y="153"/>
                  </a:lnTo>
                  <a:lnTo>
                    <a:pt x="79" y="155"/>
                  </a:lnTo>
                  <a:lnTo>
                    <a:pt x="79" y="157"/>
                  </a:lnTo>
                  <a:lnTo>
                    <a:pt x="81" y="157"/>
                  </a:lnTo>
                  <a:lnTo>
                    <a:pt x="83" y="159"/>
                  </a:lnTo>
                  <a:lnTo>
                    <a:pt x="83" y="161"/>
                  </a:lnTo>
                  <a:lnTo>
                    <a:pt x="83" y="163"/>
                  </a:lnTo>
                  <a:lnTo>
                    <a:pt x="81" y="165"/>
                  </a:lnTo>
                  <a:lnTo>
                    <a:pt x="81" y="163"/>
                  </a:lnTo>
                  <a:lnTo>
                    <a:pt x="81" y="165"/>
                  </a:lnTo>
                  <a:lnTo>
                    <a:pt x="79" y="165"/>
                  </a:lnTo>
                  <a:lnTo>
                    <a:pt x="81" y="167"/>
                  </a:lnTo>
                  <a:lnTo>
                    <a:pt x="81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4"/>
                  </a:lnTo>
                  <a:lnTo>
                    <a:pt x="81" y="174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1" y="176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5" y="176"/>
                  </a:lnTo>
                  <a:lnTo>
                    <a:pt x="87" y="176"/>
                  </a:lnTo>
                  <a:lnTo>
                    <a:pt x="85" y="176"/>
                  </a:lnTo>
                  <a:lnTo>
                    <a:pt x="85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9" y="172"/>
                  </a:lnTo>
                  <a:lnTo>
                    <a:pt x="89" y="174"/>
                  </a:lnTo>
                  <a:lnTo>
                    <a:pt x="91" y="172"/>
                  </a:lnTo>
                  <a:lnTo>
                    <a:pt x="91" y="174"/>
                  </a:lnTo>
                  <a:lnTo>
                    <a:pt x="93" y="174"/>
                  </a:lnTo>
                  <a:lnTo>
                    <a:pt x="91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7" y="174"/>
                  </a:lnTo>
                  <a:lnTo>
                    <a:pt x="95" y="174"/>
                  </a:lnTo>
                  <a:lnTo>
                    <a:pt x="97" y="174"/>
                  </a:lnTo>
                  <a:lnTo>
                    <a:pt x="97" y="176"/>
                  </a:lnTo>
                  <a:lnTo>
                    <a:pt x="97" y="174"/>
                  </a:lnTo>
                  <a:lnTo>
                    <a:pt x="97" y="172"/>
                  </a:lnTo>
                  <a:lnTo>
                    <a:pt x="95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89" y="172"/>
                  </a:lnTo>
                  <a:lnTo>
                    <a:pt x="87" y="171"/>
                  </a:lnTo>
                  <a:lnTo>
                    <a:pt x="89" y="171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7" y="167"/>
                  </a:lnTo>
                  <a:lnTo>
                    <a:pt x="98" y="167"/>
                  </a:lnTo>
                  <a:lnTo>
                    <a:pt x="100" y="165"/>
                  </a:lnTo>
                  <a:lnTo>
                    <a:pt x="100" y="163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4" y="159"/>
                  </a:lnTo>
                  <a:lnTo>
                    <a:pt x="102" y="159"/>
                  </a:lnTo>
                  <a:lnTo>
                    <a:pt x="104" y="159"/>
                  </a:lnTo>
                  <a:lnTo>
                    <a:pt x="104" y="157"/>
                  </a:lnTo>
                  <a:lnTo>
                    <a:pt x="102" y="157"/>
                  </a:lnTo>
                  <a:lnTo>
                    <a:pt x="102" y="159"/>
                  </a:lnTo>
                  <a:lnTo>
                    <a:pt x="102" y="157"/>
                  </a:lnTo>
                  <a:lnTo>
                    <a:pt x="100" y="157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0" y="157"/>
                  </a:lnTo>
                  <a:lnTo>
                    <a:pt x="102" y="155"/>
                  </a:lnTo>
                  <a:lnTo>
                    <a:pt x="100" y="155"/>
                  </a:lnTo>
                  <a:lnTo>
                    <a:pt x="100" y="157"/>
                  </a:lnTo>
                  <a:lnTo>
                    <a:pt x="98" y="157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0" y="161"/>
                  </a:lnTo>
                  <a:lnTo>
                    <a:pt x="98" y="161"/>
                  </a:lnTo>
                  <a:lnTo>
                    <a:pt x="100" y="159"/>
                  </a:lnTo>
                  <a:lnTo>
                    <a:pt x="98" y="159"/>
                  </a:lnTo>
                  <a:lnTo>
                    <a:pt x="97" y="159"/>
                  </a:lnTo>
                  <a:lnTo>
                    <a:pt x="97" y="157"/>
                  </a:lnTo>
                  <a:lnTo>
                    <a:pt x="97" y="153"/>
                  </a:lnTo>
                  <a:lnTo>
                    <a:pt x="95" y="153"/>
                  </a:lnTo>
                  <a:lnTo>
                    <a:pt x="93" y="153"/>
                  </a:lnTo>
                  <a:lnTo>
                    <a:pt x="93" y="151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7" y="149"/>
                  </a:lnTo>
                  <a:lnTo>
                    <a:pt x="98" y="149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102" y="147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8" y="149"/>
                  </a:lnTo>
                  <a:lnTo>
                    <a:pt x="110" y="147"/>
                  </a:lnTo>
                  <a:lnTo>
                    <a:pt x="112" y="147"/>
                  </a:lnTo>
                  <a:lnTo>
                    <a:pt x="116" y="147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5" y="146"/>
                  </a:lnTo>
                  <a:lnTo>
                    <a:pt x="125" y="144"/>
                  </a:lnTo>
                  <a:lnTo>
                    <a:pt x="127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3" y="144"/>
                  </a:lnTo>
                  <a:lnTo>
                    <a:pt x="133" y="142"/>
                  </a:lnTo>
                  <a:lnTo>
                    <a:pt x="135" y="142"/>
                  </a:lnTo>
                  <a:lnTo>
                    <a:pt x="135" y="144"/>
                  </a:lnTo>
                  <a:lnTo>
                    <a:pt x="133" y="144"/>
                  </a:lnTo>
                  <a:lnTo>
                    <a:pt x="135" y="144"/>
                  </a:lnTo>
                  <a:lnTo>
                    <a:pt x="135" y="146"/>
                  </a:lnTo>
                  <a:lnTo>
                    <a:pt x="135" y="147"/>
                  </a:lnTo>
                  <a:lnTo>
                    <a:pt x="137" y="149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7" y="153"/>
                  </a:lnTo>
                  <a:lnTo>
                    <a:pt x="137" y="155"/>
                  </a:lnTo>
                  <a:lnTo>
                    <a:pt x="135" y="155"/>
                  </a:lnTo>
                  <a:lnTo>
                    <a:pt x="135" y="157"/>
                  </a:lnTo>
                  <a:lnTo>
                    <a:pt x="133" y="159"/>
                  </a:lnTo>
                  <a:lnTo>
                    <a:pt x="131" y="159"/>
                  </a:lnTo>
                  <a:lnTo>
                    <a:pt x="131" y="157"/>
                  </a:lnTo>
                  <a:lnTo>
                    <a:pt x="131" y="159"/>
                  </a:lnTo>
                  <a:lnTo>
                    <a:pt x="133" y="159"/>
                  </a:lnTo>
                  <a:lnTo>
                    <a:pt x="133" y="161"/>
                  </a:lnTo>
                  <a:lnTo>
                    <a:pt x="131" y="161"/>
                  </a:lnTo>
                  <a:lnTo>
                    <a:pt x="129" y="163"/>
                  </a:lnTo>
                  <a:lnTo>
                    <a:pt x="129" y="165"/>
                  </a:lnTo>
                  <a:lnTo>
                    <a:pt x="131" y="163"/>
                  </a:lnTo>
                  <a:lnTo>
                    <a:pt x="131" y="165"/>
                  </a:lnTo>
                  <a:lnTo>
                    <a:pt x="131" y="163"/>
                  </a:lnTo>
                  <a:lnTo>
                    <a:pt x="133" y="161"/>
                  </a:lnTo>
                  <a:lnTo>
                    <a:pt x="133" y="159"/>
                  </a:lnTo>
                  <a:lnTo>
                    <a:pt x="135" y="159"/>
                  </a:lnTo>
                  <a:lnTo>
                    <a:pt x="135" y="161"/>
                  </a:lnTo>
                  <a:lnTo>
                    <a:pt x="137" y="161"/>
                  </a:lnTo>
                  <a:lnTo>
                    <a:pt x="137" y="159"/>
                  </a:lnTo>
                  <a:lnTo>
                    <a:pt x="137" y="157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1" y="159"/>
                  </a:lnTo>
                  <a:lnTo>
                    <a:pt x="141" y="161"/>
                  </a:lnTo>
                  <a:lnTo>
                    <a:pt x="139" y="161"/>
                  </a:lnTo>
                  <a:lnTo>
                    <a:pt x="139" y="163"/>
                  </a:lnTo>
                  <a:lnTo>
                    <a:pt x="141" y="163"/>
                  </a:lnTo>
                  <a:lnTo>
                    <a:pt x="139" y="163"/>
                  </a:lnTo>
                  <a:lnTo>
                    <a:pt x="139" y="165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3" y="161"/>
                  </a:lnTo>
                  <a:lnTo>
                    <a:pt x="143" y="163"/>
                  </a:lnTo>
                  <a:lnTo>
                    <a:pt x="145" y="163"/>
                  </a:lnTo>
                  <a:lnTo>
                    <a:pt x="145" y="165"/>
                  </a:lnTo>
                  <a:lnTo>
                    <a:pt x="143" y="165"/>
                  </a:lnTo>
                  <a:lnTo>
                    <a:pt x="145" y="165"/>
                  </a:lnTo>
                  <a:lnTo>
                    <a:pt x="145" y="163"/>
                  </a:lnTo>
                  <a:lnTo>
                    <a:pt x="143" y="163"/>
                  </a:lnTo>
                  <a:lnTo>
                    <a:pt x="143" y="161"/>
                  </a:lnTo>
                  <a:lnTo>
                    <a:pt x="143" y="159"/>
                  </a:lnTo>
                  <a:lnTo>
                    <a:pt x="143" y="157"/>
                  </a:lnTo>
                  <a:lnTo>
                    <a:pt x="145" y="159"/>
                  </a:lnTo>
                  <a:lnTo>
                    <a:pt x="145" y="161"/>
                  </a:lnTo>
                  <a:lnTo>
                    <a:pt x="145" y="163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5" y="161"/>
                  </a:lnTo>
                  <a:lnTo>
                    <a:pt x="145" y="159"/>
                  </a:lnTo>
                  <a:lnTo>
                    <a:pt x="143" y="157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43" y="153"/>
                  </a:lnTo>
                  <a:lnTo>
                    <a:pt x="143" y="151"/>
                  </a:lnTo>
                  <a:lnTo>
                    <a:pt x="143" y="149"/>
                  </a:lnTo>
                  <a:lnTo>
                    <a:pt x="143" y="147"/>
                  </a:lnTo>
                  <a:lnTo>
                    <a:pt x="145" y="147"/>
                  </a:lnTo>
                  <a:lnTo>
                    <a:pt x="143" y="146"/>
                  </a:lnTo>
                  <a:lnTo>
                    <a:pt x="145" y="146"/>
                  </a:lnTo>
                  <a:lnTo>
                    <a:pt x="147" y="146"/>
                  </a:lnTo>
                  <a:lnTo>
                    <a:pt x="148" y="146"/>
                  </a:lnTo>
                  <a:lnTo>
                    <a:pt x="148" y="147"/>
                  </a:lnTo>
                  <a:lnTo>
                    <a:pt x="148" y="146"/>
                  </a:lnTo>
                  <a:lnTo>
                    <a:pt x="147" y="146"/>
                  </a:lnTo>
                  <a:lnTo>
                    <a:pt x="147" y="144"/>
                  </a:lnTo>
                  <a:lnTo>
                    <a:pt x="145" y="144"/>
                  </a:lnTo>
                  <a:lnTo>
                    <a:pt x="145" y="142"/>
                  </a:lnTo>
                  <a:lnTo>
                    <a:pt x="147" y="140"/>
                  </a:lnTo>
                  <a:lnTo>
                    <a:pt x="147" y="138"/>
                  </a:lnTo>
                  <a:lnTo>
                    <a:pt x="148" y="136"/>
                  </a:lnTo>
                  <a:lnTo>
                    <a:pt x="148" y="138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48" y="134"/>
                  </a:lnTo>
                  <a:lnTo>
                    <a:pt x="148" y="132"/>
                  </a:lnTo>
                  <a:lnTo>
                    <a:pt x="148" y="130"/>
                  </a:lnTo>
                  <a:lnTo>
                    <a:pt x="148" y="128"/>
                  </a:lnTo>
                  <a:lnTo>
                    <a:pt x="148" y="130"/>
                  </a:lnTo>
                  <a:lnTo>
                    <a:pt x="147" y="130"/>
                  </a:lnTo>
                  <a:lnTo>
                    <a:pt x="147" y="128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3" y="124"/>
                  </a:lnTo>
                  <a:lnTo>
                    <a:pt x="143" y="126"/>
                  </a:lnTo>
                  <a:lnTo>
                    <a:pt x="143" y="124"/>
                  </a:lnTo>
                  <a:lnTo>
                    <a:pt x="143" y="123"/>
                  </a:lnTo>
                  <a:lnTo>
                    <a:pt x="145" y="123"/>
                  </a:lnTo>
                  <a:lnTo>
                    <a:pt x="145" y="121"/>
                  </a:lnTo>
                  <a:lnTo>
                    <a:pt x="147" y="119"/>
                  </a:lnTo>
                  <a:lnTo>
                    <a:pt x="148" y="119"/>
                  </a:lnTo>
                  <a:lnTo>
                    <a:pt x="150" y="117"/>
                  </a:lnTo>
                  <a:lnTo>
                    <a:pt x="152" y="115"/>
                  </a:lnTo>
                  <a:lnTo>
                    <a:pt x="152" y="113"/>
                  </a:lnTo>
                  <a:lnTo>
                    <a:pt x="154" y="113"/>
                  </a:lnTo>
                  <a:lnTo>
                    <a:pt x="156" y="113"/>
                  </a:lnTo>
                  <a:lnTo>
                    <a:pt x="156" y="111"/>
                  </a:lnTo>
                  <a:lnTo>
                    <a:pt x="154" y="109"/>
                  </a:lnTo>
                  <a:lnTo>
                    <a:pt x="156" y="109"/>
                  </a:lnTo>
                  <a:lnTo>
                    <a:pt x="158" y="109"/>
                  </a:lnTo>
                  <a:lnTo>
                    <a:pt x="158" y="111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2" y="113"/>
                  </a:lnTo>
                  <a:lnTo>
                    <a:pt x="164" y="113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1" y="113"/>
                  </a:lnTo>
                  <a:lnTo>
                    <a:pt x="173" y="115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8" y="115"/>
                  </a:lnTo>
                  <a:lnTo>
                    <a:pt x="168" y="117"/>
                  </a:lnTo>
                  <a:lnTo>
                    <a:pt x="170" y="117"/>
                  </a:lnTo>
                  <a:lnTo>
                    <a:pt x="170" y="115"/>
                  </a:lnTo>
                  <a:lnTo>
                    <a:pt x="171" y="115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5" y="119"/>
                  </a:lnTo>
                  <a:lnTo>
                    <a:pt x="175" y="121"/>
                  </a:lnTo>
                  <a:lnTo>
                    <a:pt x="175" y="123"/>
                  </a:lnTo>
                  <a:lnTo>
                    <a:pt x="175" y="124"/>
                  </a:lnTo>
                  <a:lnTo>
                    <a:pt x="175" y="123"/>
                  </a:lnTo>
                  <a:lnTo>
                    <a:pt x="175" y="121"/>
                  </a:lnTo>
                  <a:lnTo>
                    <a:pt x="175" y="119"/>
                  </a:lnTo>
                  <a:lnTo>
                    <a:pt x="175" y="117"/>
                  </a:lnTo>
                  <a:lnTo>
                    <a:pt x="175" y="115"/>
                  </a:lnTo>
                  <a:lnTo>
                    <a:pt x="173" y="115"/>
                  </a:lnTo>
                  <a:lnTo>
                    <a:pt x="175" y="115"/>
                  </a:lnTo>
                  <a:lnTo>
                    <a:pt x="177" y="115"/>
                  </a:lnTo>
                  <a:lnTo>
                    <a:pt x="177" y="117"/>
                  </a:lnTo>
                  <a:lnTo>
                    <a:pt x="179" y="117"/>
                  </a:lnTo>
                  <a:lnTo>
                    <a:pt x="181" y="117"/>
                  </a:lnTo>
                  <a:lnTo>
                    <a:pt x="183" y="117"/>
                  </a:lnTo>
                  <a:lnTo>
                    <a:pt x="183" y="115"/>
                  </a:lnTo>
                  <a:lnTo>
                    <a:pt x="185" y="115"/>
                  </a:lnTo>
                  <a:lnTo>
                    <a:pt x="185" y="117"/>
                  </a:lnTo>
                  <a:lnTo>
                    <a:pt x="187" y="117"/>
                  </a:lnTo>
                  <a:lnTo>
                    <a:pt x="189" y="117"/>
                  </a:lnTo>
                  <a:lnTo>
                    <a:pt x="187" y="117"/>
                  </a:lnTo>
                  <a:lnTo>
                    <a:pt x="185" y="117"/>
                  </a:lnTo>
                  <a:lnTo>
                    <a:pt x="185" y="115"/>
                  </a:lnTo>
                  <a:lnTo>
                    <a:pt x="187" y="113"/>
                  </a:lnTo>
                  <a:lnTo>
                    <a:pt x="189" y="113"/>
                  </a:lnTo>
                  <a:lnTo>
                    <a:pt x="191" y="111"/>
                  </a:lnTo>
                  <a:lnTo>
                    <a:pt x="193" y="109"/>
                  </a:lnTo>
                  <a:lnTo>
                    <a:pt x="195" y="109"/>
                  </a:lnTo>
                  <a:lnTo>
                    <a:pt x="195" y="111"/>
                  </a:lnTo>
                  <a:lnTo>
                    <a:pt x="196" y="111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5" y="111"/>
                  </a:lnTo>
                  <a:lnTo>
                    <a:pt x="195" y="109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198" y="109"/>
                  </a:lnTo>
                  <a:lnTo>
                    <a:pt x="198" y="107"/>
                  </a:lnTo>
                  <a:lnTo>
                    <a:pt x="200" y="107"/>
                  </a:lnTo>
                  <a:lnTo>
                    <a:pt x="200" y="109"/>
                  </a:lnTo>
                  <a:lnTo>
                    <a:pt x="202" y="109"/>
                  </a:lnTo>
                  <a:lnTo>
                    <a:pt x="204" y="109"/>
                  </a:lnTo>
                  <a:lnTo>
                    <a:pt x="206" y="111"/>
                  </a:lnTo>
                  <a:lnTo>
                    <a:pt x="208" y="111"/>
                  </a:lnTo>
                  <a:lnTo>
                    <a:pt x="210" y="111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0" y="113"/>
                  </a:lnTo>
                  <a:lnTo>
                    <a:pt x="210" y="115"/>
                  </a:lnTo>
                  <a:lnTo>
                    <a:pt x="212" y="115"/>
                  </a:lnTo>
                  <a:lnTo>
                    <a:pt x="210" y="115"/>
                  </a:lnTo>
                  <a:lnTo>
                    <a:pt x="210" y="117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12" y="124"/>
                  </a:lnTo>
                  <a:lnTo>
                    <a:pt x="210" y="124"/>
                  </a:lnTo>
                  <a:lnTo>
                    <a:pt x="212" y="124"/>
                  </a:lnTo>
                  <a:lnTo>
                    <a:pt x="210" y="126"/>
                  </a:lnTo>
                  <a:lnTo>
                    <a:pt x="212" y="126"/>
                  </a:lnTo>
                  <a:lnTo>
                    <a:pt x="212" y="124"/>
                  </a:lnTo>
                  <a:lnTo>
                    <a:pt x="212" y="126"/>
                  </a:lnTo>
                  <a:lnTo>
                    <a:pt x="214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3" y="123"/>
                  </a:lnTo>
                  <a:lnTo>
                    <a:pt x="225" y="123"/>
                  </a:lnTo>
                  <a:lnTo>
                    <a:pt x="225" y="124"/>
                  </a:lnTo>
                  <a:lnTo>
                    <a:pt x="227" y="126"/>
                  </a:lnTo>
                  <a:lnTo>
                    <a:pt x="229" y="128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3" y="130"/>
                  </a:lnTo>
                  <a:lnTo>
                    <a:pt x="233" y="132"/>
                  </a:lnTo>
                  <a:lnTo>
                    <a:pt x="233" y="130"/>
                  </a:lnTo>
                  <a:lnTo>
                    <a:pt x="233" y="128"/>
                  </a:lnTo>
                  <a:lnTo>
                    <a:pt x="231" y="128"/>
                  </a:lnTo>
                  <a:lnTo>
                    <a:pt x="231" y="126"/>
                  </a:lnTo>
                  <a:lnTo>
                    <a:pt x="233" y="126"/>
                  </a:lnTo>
                  <a:lnTo>
                    <a:pt x="235" y="128"/>
                  </a:lnTo>
                  <a:lnTo>
                    <a:pt x="235" y="126"/>
                  </a:lnTo>
                  <a:lnTo>
                    <a:pt x="237" y="126"/>
                  </a:lnTo>
                  <a:lnTo>
                    <a:pt x="235" y="126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1" y="124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7" y="123"/>
                  </a:lnTo>
                  <a:lnTo>
                    <a:pt x="227" y="121"/>
                  </a:lnTo>
                  <a:lnTo>
                    <a:pt x="229" y="121"/>
                  </a:lnTo>
                  <a:lnTo>
                    <a:pt x="229" y="119"/>
                  </a:lnTo>
                  <a:lnTo>
                    <a:pt x="231" y="119"/>
                  </a:lnTo>
                  <a:lnTo>
                    <a:pt x="233" y="119"/>
                  </a:lnTo>
                  <a:lnTo>
                    <a:pt x="233" y="117"/>
                  </a:lnTo>
                  <a:lnTo>
                    <a:pt x="237" y="117"/>
                  </a:lnTo>
                  <a:lnTo>
                    <a:pt x="239" y="117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1" y="117"/>
                  </a:lnTo>
                  <a:lnTo>
                    <a:pt x="239" y="117"/>
                  </a:lnTo>
                  <a:lnTo>
                    <a:pt x="237" y="117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3" y="115"/>
                  </a:lnTo>
                  <a:lnTo>
                    <a:pt x="233" y="113"/>
                  </a:lnTo>
                  <a:lnTo>
                    <a:pt x="235" y="113"/>
                  </a:lnTo>
                  <a:lnTo>
                    <a:pt x="235" y="111"/>
                  </a:lnTo>
                  <a:lnTo>
                    <a:pt x="237" y="111"/>
                  </a:lnTo>
                  <a:lnTo>
                    <a:pt x="239" y="111"/>
                  </a:lnTo>
                  <a:lnTo>
                    <a:pt x="241" y="111"/>
                  </a:lnTo>
                  <a:lnTo>
                    <a:pt x="241" y="109"/>
                  </a:lnTo>
                  <a:lnTo>
                    <a:pt x="239" y="109"/>
                  </a:lnTo>
                  <a:lnTo>
                    <a:pt x="239" y="111"/>
                  </a:lnTo>
                  <a:lnTo>
                    <a:pt x="239" y="109"/>
                  </a:lnTo>
                  <a:lnTo>
                    <a:pt x="237" y="111"/>
                  </a:lnTo>
                  <a:lnTo>
                    <a:pt x="235" y="111"/>
                  </a:lnTo>
                  <a:lnTo>
                    <a:pt x="233" y="111"/>
                  </a:lnTo>
                  <a:lnTo>
                    <a:pt x="233" y="113"/>
                  </a:lnTo>
                  <a:lnTo>
                    <a:pt x="231" y="113"/>
                  </a:lnTo>
                  <a:lnTo>
                    <a:pt x="229" y="115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5" y="119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17"/>
                  </a:lnTo>
                  <a:lnTo>
                    <a:pt x="223" y="113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7" y="111"/>
                  </a:lnTo>
                  <a:lnTo>
                    <a:pt x="229" y="109"/>
                  </a:lnTo>
                  <a:lnTo>
                    <a:pt x="229" y="107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3" y="103"/>
                  </a:lnTo>
                  <a:lnTo>
                    <a:pt x="235" y="103"/>
                  </a:lnTo>
                  <a:lnTo>
                    <a:pt x="235" y="101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9" y="99"/>
                  </a:lnTo>
                  <a:lnTo>
                    <a:pt x="241" y="99"/>
                  </a:lnTo>
                  <a:lnTo>
                    <a:pt x="241" y="98"/>
                  </a:lnTo>
                  <a:lnTo>
                    <a:pt x="239" y="98"/>
                  </a:lnTo>
                  <a:lnTo>
                    <a:pt x="239" y="99"/>
                  </a:lnTo>
                  <a:lnTo>
                    <a:pt x="239" y="98"/>
                  </a:lnTo>
                  <a:lnTo>
                    <a:pt x="241" y="98"/>
                  </a:lnTo>
                  <a:lnTo>
                    <a:pt x="243" y="98"/>
                  </a:lnTo>
                  <a:lnTo>
                    <a:pt x="244" y="98"/>
                  </a:lnTo>
                  <a:lnTo>
                    <a:pt x="246" y="98"/>
                  </a:lnTo>
                  <a:lnTo>
                    <a:pt x="246" y="96"/>
                  </a:lnTo>
                  <a:lnTo>
                    <a:pt x="248" y="96"/>
                  </a:lnTo>
                  <a:lnTo>
                    <a:pt x="250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6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8"/>
                  </a:lnTo>
                  <a:lnTo>
                    <a:pt x="262" y="98"/>
                  </a:lnTo>
                  <a:lnTo>
                    <a:pt x="264" y="98"/>
                  </a:lnTo>
                  <a:lnTo>
                    <a:pt x="264" y="99"/>
                  </a:lnTo>
                  <a:lnTo>
                    <a:pt x="266" y="99"/>
                  </a:lnTo>
                  <a:lnTo>
                    <a:pt x="266" y="101"/>
                  </a:lnTo>
                  <a:lnTo>
                    <a:pt x="266" y="103"/>
                  </a:lnTo>
                  <a:lnTo>
                    <a:pt x="268" y="103"/>
                  </a:lnTo>
                  <a:lnTo>
                    <a:pt x="268" y="105"/>
                  </a:lnTo>
                  <a:lnTo>
                    <a:pt x="268" y="107"/>
                  </a:lnTo>
                  <a:lnTo>
                    <a:pt x="266" y="107"/>
                  </a:lnTo>
                  <a:lnTo>
                    <a:pt x="266" y="109"/>
                  </a:lnTo>
                  <a:lnTo>
                    <a:pt x="266" y="111"/>
                  </a:lnTo>
                  <a:lnTo>
                    <a:pt x="266" y="113"/>
                  </a:lnTo>
                  <a:lnTo>
                    <a:pt x="266" y="115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2" y="119"/>
                  </a:lnTo>
                  <a:lnTo>
                    <a:pt x="260" y="119"/>
                  </a:lnTo>
                  <a:lnTo>
                    <a:pt x="262" y="119"/>
                  </a:lnTo>
                  <a:lnTo>
                    <a:pt x="262" y="121"/>
                  </a:lnTo>
                  <a:lnTo>
                    <a:pt x="260" y="121"/>
                  </a:lnTo>
                  <a:lnTo>
                    <a:pt x="262" y="121"/>
                  </a:lnTo>
                  <a:lnTo>
                    <a:pt x="262" y="123"/>
                  </a:lnTo>
                  <a:lnTo>
                    <a:pt x="262" y="121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3"/>
                  </a:lnTo>
                  <a:lnTo>
                    <a:pt x="268" y="123"/>
                  </a:lnTo>
                  <a:lnTo>
                    <a:pt x="268" y="124"/>
                  </a:lnTo>
                  <a:lnTo>
                    <a:pt x="269" y="124"/>
                  </a:lnTo>
                  <a:lnTo>
                    <a:pt x="269" y="126"/>
                  </a:lnTo>
                  <a:lnTo>
                    <a:pt x="271" y="128"/>
                  </a:lnTo>
                  <a:lnTo>
                    <a:pt x="271" y="130"/>
                  </a:lnTo>
                  <a:lnTo>
                    <a:pt x="271" y="132"/>
                  </a:lnTo>
                  <a:lnTo>
                    <a:pt x="271" y="134"/>
                  </a:lnTo>
                  <a:lnTo>
                    <a:pt x="273" y="134"/>
                  </a:lnTo>
                  <a:lnTo>
                    <a:pt x="273" y="136"/>
                  </a:lnTo>
                  <a:lnTo>
                    <a:pt x="271" y="136"/>
                  </a:lnTo>
                  <a:lnTo>
                    <a:pt x="271" y="138"/>
                  </a:lnTo>
                  <a:lnTo>
                    <a:pt x="273" y="136"/>
                  </a:lnTo>
                  <a:lnTo>
                    <a:pt x="273" y="138"/>
                  </a:lnTo>
                  <a:lnTo>
                    <a:pt x="275" y="140"/>
                  </a:lnTo>
                  <a:lnTo>
                    <a:pt x="275" y="142"/>
                  </a:lnTo>
                  <a:lnTo>
                    <a:pt x="277" y="142"/>
                  </a:lnTo>
                  <a:lnTo>
                    <a:pt x="277" y="144"/>
                  </a:lnTo>
                  <a:lnTo>
                    <a:pt x="277" y="146"/>
                  </a:lnTo>
                  <a:lnTo>
                    <a:pt x="277" y="147"/>
                  </a:lnTo>
                  <a:lnTo>
                    <a:pt x="279" y="147"/>
                  </a:lnTo>
                  <a:lnTo>
                    <a:pt x="277" y="146"/>
                  </a:lnTo>
                  <a:lnTo>
                    <a:pt x="277" y="144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1" y="147"/>
                  </a:lnTo>
                  <a:lnTo>
                    <a:pt x="281" y="149"/>
                  </a:lnTo>
                  <a:lnTo>
                    <a:pt x="283" y="151"/>
                  </a:lnTo>
                  <a:lnTo>
                    <a:pt x="283" y="153"/>
                  </a:lnTo>
                  <a:lnTo>
                    <a:pt x="285" y="153"/>
                  </a:lnTo>
                  <a:lnTo>
                    <a:pt x="285" y="151"/>
                  </a:lnTo>
                  <a:lnTo>
                    <a:pt x="283" y="149"/>
                  </a:lnTo>
                  <a:lnTo>
                    <a:pt x="283" y="147"/>
                  </a:lnTo>
                  <a:lnTo>
                    <a:pt x="283" y="146"/>
                  </a:lnTo>
                  <a:lnTo>
                    <a:pt x="285" y="146"/>
                  </a:lnTo>
                  <a:lnTo>
                    <a:pt x="287" y="147"/>
                  </a:lnTo>
                  <a:lnTo>
                    <a:pt x="289" y="147"/>
                  </a:lnTo>
                  <a:lnTo>
                    <a:pt x="289" y="149"/>
                  </a:lnTo>
                  <a:lnTo>
                    <a:pt x="291" y="149"/>
                  </a:lnTo>
                  <a:lnTo>
                    <a:pt x="291" y="151"/>
                  </a:lnTo>
                  <a:lnTo>
                    <a:pt x="293" y="153"/>
                  </a:lnTo>
                  <a:lnTo>
                    <a:pt x="294" y="153"/>
                  </a:lnTo>
                  <a:lnTo>
                    <a:pt x="294" y="151"/>
                  </a:lnTo>
                  <a:lnTo>
                    <a:pt x="293" y="151"/>
                  </a:lnTo>
                  <a:lnTo>
                    <a:pt x="293" y="149"/>
                  </a:lnTo>
                  <a:lnTo>
                    <a:pt x="291" y="147"/>
                  </a:lnTo>
                  <a:lnTo>
                    <a:pt x="289" y="146"/>
                  </a:lnTo>
                  <a:lnTo>
                    <a:pt x="289" y="144"/>
                  </a:lnTo>
                  <a:lnTo>
                    <a:pt x="289" y="146"/>
                  </a:lnTo>
                  <a:lnTo>
                    <a:pt x="291" y="146"/>
                  </a:lnTo>
                  <a:lnTo>
                    <a:pt x="293" y="147"/>
                  </a:lnTo>
                  <a:lnTo>
                    <a:pt x="294" y="147"/>
                  </a:lnTo>
                  <a:lnTo>
                    <a:pt x="296" y="147"/>
                  </a:lnTo>
                  <a:lnTo>
                    <a:pt x="296" y="149"/>
                  </a:lnTo>
                  <a:lnTo>
                    <a:pt x="298" y="149"/>
                  </a:lnTo>
                  <a:lnTo>
                    <a:pt x="300" y="149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6" y="151"/>
                  </a:lnTo>
                  <a:lnTo>
                    <a:pt x="306" y="153"/>
                  </a:lnTo>
                  <a:lnTo>
                    <a:pt x="308" y="153"/>
                  </a:lnTo>
                  <a:lnTo>
                    <a:pt x="308" y="151"/>
                  </a:lnTo>
                  <a:lnTo>
                    <a:pt x="306" y="151"/>
                  </a:lnTo>
                  <a:lnTo>
                    <a:pt x="304" y="151"/>
                  </a:lnTo>
                  <a:lnTo>
                    <a:pt x="302" y="151"/>
                  </a:lnTo>
                  <a:lnTo>
                    <a:pt x="302" y="149"/>
                  </a:lnTo>
                  <a:lnTo>
                    <a:pt x="300" y="149"/>
                  </a:lnTo>
                  <a:lnTo>
                    <a:pt x="300" y="147"/>
                  </a:lnTo>
                  <a:lnTo>
                    <a:pt x="298" y="147"/>
                  </a:lnTo>
                  <a:lnTo>
                    <a:pt x="300" y="146"/>
                  </a:lnTo>
                  <a:lnTo>
                    <a:pt x="302" y="147"/>
                  </a:lnTo>
                  <a:lnTo>
                    <a:pt x="302" y="146"/>
                  </a:lnTo>
                  <a:lnTo>
                    <a:pt x="302" y="147"/>
                  </a:lnTo>
                  <a:lnTo>
                    <a:pt x="304" y="147"/>
                  </a:lnTo>
                  <a:lnTo>
                    <a:pt x="306" y="147"/>
                  </a:lnTo>
                  <a:lnTo>
                    <a:pt x="308" y="147"/>
                  </a:lnTo>
                  <a:lnTo>
                    <a:pt x="308" y="149"/>
                  </a:lnTo>
                  <a:lnTo>
                    <a:pt x="310" y="149"/>
                  </a:lnTo>
                  <a:lnTo>
                    <a:pt x="312" y="149"/>
                  </a:lnTo>
                  <a:lnTo>
                    <a:pt x="312" y="151"/>
                  </a:lnTo>
                  <a:lnTo>
                    <a:pt x="314" y="151"/>
                  </a:lnTo>
                  <a:lnTo>
                    <a:pt x="316" y="151"/>
                  </a:lnTo>
                  <a:lnTo>
                    <a:pt x="314" y="151"/>
                  </a:lnTo>
                  <a:lnTo>
                    <a:pt x="314" y="149"/>
                  </a:lnTo>
                  <a:lnTo>
                    <a:pt x="312" y="149"/>
                  </a:lnTo>
                  <a:lnTo>
                    <a:pt x="312" y="147"/>
                  </a:lnTo>
                  <a:lnTo>
                    <a:pt x="310" y="147"/>
                  </a:lnTo>
                  <a:lnTo>
                    <a:pt x="310" y="146"/>
                  </a:lnTo>
                  <a:lnTo>
                    <a:pt x="308" y="146"/>
                  </a:lnTo>
                  <a:lnTo>
                    <a:pt x="308" y="144"/>
                  </a:lnTo>
                  <a:lnTo>
                    <a:pt x="306" y="144"/>
                  </a:lnTo>
                  <a:lnTo>
                    <a:pt x="306" y="142"/>
                  </a:lnTo>
                  <a:lnTo>
                    <a:pt x="304" y="140"/>
                  </a:lnTo>
                  <a:lnTo>
                    <a:pt x="304" y="138"/>
                  </a:lnTo>
                  <a:lnTo>
                    <a:pt x="304" y="136"/>
                  </a:lnTo>
                  <a:lnTo>
                    <a:pt x="302" y="134"/>
                  </a:lnTo>
                  <a:lnTo>
                    <a:pt x="302" y="132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0" y="138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2" y="142"/>
                  </a:lnTo>
                  <a:lnTo>
                    <a:pt x="314" y="142"/>
                  </a:lnTo>
                  <a:lnTo>
                    <a:pt x="314" y="144"/>
                  </a:lnTo>
                  <a:lnTo>
                    <a:pt x="314" y="142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0"/>
                  </a:lnTo>
                  <a:lnTo>
                    <a:pt x="308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4" y="138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2"/>
                  </a:lnTo>
                  <a:lnTo>
                    <a:pt x="312" y="142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2"/>
                  </a:lnTo>
                  <a:lnTo>
                    <a:pt x="314" y="140"/>
                  </a:lnTo>
                  <a:lnTo>
                    <a:pt x="312" y="138"/>
                  </a:lnTo>
                  <a:lnTo>
                    <a:pt x="310" y="136"/>
                  </a:lnTo>
                  <a:lnTo>
                    <a:pt x="308" y="134"/>
                  </a:lnTo>
                  <a:lnTo>
                    <a:pt x="308" y="132"/>
                  </a:lnTo>
                  <a:lnTo>
                    <a:pt x="306" y="130"/>
                  </a:lnTo>
                  <a:lnTo>
                    <a:pt x="304" y="128"/>
                  </a:lnTo>
                  <a:lnTo>
                    <a:pt x="302" y="126"/>
                  </a:lnTo>
                  <a:lnTo>
                    <a:pt x="300" y="126"/>
                  </a:lnTo>
                  <a:lnTo>
                    <a:pt x="298" y="124"/>
                  </a:lnTo>
                  <a:lnTo>
                    <a:pt x="296" y="124"/>
                  </a:lnTo>
                  <a:lnTo>
                    <a:pt x="294" y="124"/>
                  </a:lnTo>
                  <a:lnTo>
                    <a:pt x="293" y="123"/>
                  </a:lnTo>
                  <a:lnTo>
                    <a:pt x="291" y="121"/>
                  </a:lnTo>
                  <a:lnTo>
                    <a:pt x="289" y="121"/>
                  </a:lnTo>
                  <a:lnTo>
                    <a:pt x="287" y="121"/>
                  </a:lnTo>
                  <a:lnTo>
                    <a:pt x="285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1" y="121"/>
                  </a:lnTo>
                  <a:lnTo>
                    <a:pt x="281" y="123"/>
                  </a:lnTo>
                  <a:lnTo>
                    <a:pt x="279" y="123"/>
                  </a:lnTo>
                  <a:lnTo>
                    <a:pt x="279" y="121"/>
                  </a:lnTo>
                  <a:lnTo>
                    <a:pt x="277" y="119"/>
                  </a:lnTo>
                  <a:lnTo>
                    <a:pt x="277" y="117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15"/>
                  </a:lnTo>
                  <a:lnTo>
                    <a:pt x="283" y="115"/>
                  </a:lnTo>
                  <a:lnTo>
                    <a:pt x="285" y="113"/>
                  </a:lnTo>
                  <a:lnTo>
                    <a:pt x="285" y="111"/>
                  </a:lnTo>
                  <a:lnTo>
                    <a:pt x="285" y="109"/>
                  </a:lnTo>
                  <a:lnTo>
                    <a:pt x="287" y="109"/>
                  </a:lnTo>
                  <a:lnTo>
                    <a:pt x="289" y="109"/>
                  </a:lnTo>
                  <a:lnTo>
                    <a:pt x="289" y="107"/>
                  </a:lnTo>
                  <a:lnTo>
                    <a:pt x="289" y="105"/>
                  </a:lnTo>
                  <a:lnTo>
                    <a:pt x="291" y="105"/>
                  </a:lnTo>
                  <a:lnTo>
                    <a:pt x="289" y="105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93" y="101"/>
                  </a:lnTo>
                  <a:lnTo>
                    <a:pt x="293" y="103"/>
                  </a:lnTo>
                  <a:lnTo>
                    <a:pt x="294" y="103"/>
                  </a:lnTo>
                  <a:lnTo>
                    <a:pt x="293" y="103"/>
                  </a:lnTo>
                  <a:lnTo>
                    <a:pt x="293" y="101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3" y="99"/>
                  </a:lnTo>
                  <a:lnTo>
                    <a:pt x="291" y="99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9" y="99"/>
                  </a:lnTo>
                  <a:lnTo>
                    <a:pt x="287" y="99"/>
                  </a:lnTo>
                  <a:lnTo>
                    <a:pt x="287" y="101"/>
                  </a:lnTo>
                  <a:lnTo>
                    <a:pt x="287" y="99"/>
                  </a:lnTo>
                  <a:lnTo>
                    <a:pt x="285" y="99"/>
                  </a:lnTo>
                  <a:lnTo>
                    <a:pt x="283" y="99"/>
                  </a:lnTo>
                  <a:lnTo>
                    <a:pt x="283" y="101"/>
                  </a:lnTo>
                  <a:lnTo>
                    <a:pt x="281" y="101"/>
                  </a:lnTo>
                  <a:lnTo>
                    <a:pt x="279" y="101"/>
                  </a:lnTo>
                  <a:lnTo>
                    <a:pt x="279" y="99"/>
                  </a:lnTo>
                  <a:lnTo>
                    <a:pt x="279" y="101"/>
                  </a:lnTo>
                  <a:lnTo>
                    <a:pt x="277" y="101"/>
                  </a:lnTo>
                  <a:lnTo>
                    <a:pt x="279" y="99"/>
                  </a:lnTo>
                  <a:lnTo>
                    <a:pt x="277" y="99"/>
                  </a:lnTo>
                  <a:lnTo>
                    <a:pt x="277" y="98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4"/>
                  </a:lnTo>
                  <a:lnTo>
                    <a:pt x="281" y="96"/>
                  </a:lnTo>
                  <a:lnTo>
                    <a:pt x="279" y="96"/>
                  </a:lnTo>
                  <a:lnTo>
                    <a:pt x="281" y="94"/>
                  </a:lnTo>
                  <a:lnTo>
                    <a:pt x="281" y="92"/>
                  </a:lnTo>
                  <a:lnTo>
                    <a:pt x="281" y="90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9" y="80"/>
                  </a:lnTo>
                  <a:lnTo>
                    <a:pt x="289" y="78"/>
                  </a:lnTo>
                  <a:lnTo>
                    <a:pt x="291" y="78"/>
                  </a:lnTo>
                  <a:lnTo>
                    <a:pt x="293" y="76"/>
                  </a:lnTo>
                  <a:lnTo>
                    <a:pt x="293" y="75"/>
                  </a:lnTo>
                  <a:lnTo>
                    <a:pt x="294" y="75"/>
                  </a:lnTo>
                  <a:lnTo>
                    <a:pt x="296" y="73"/>
                  </a:lnTo>
                  <a:lnTo>
                    <a:pt x="298" y="71"/>
                  </a:lnTo>
                  <a:lnTo>
                    <a:pt x="300" y="71"/>
                  </a:lnTo>
                  <a:lnTo>
                    <a:pt x="300" y="69"/>
                  </a:lnTo>
                  <a:lnTo>
                    <a:pt x="302" y="69"/>
                  </a:lnTo>
                  <a:lnTo>
                    <a:pt x="300" y="71"/>
                  </a:lnTo>
                  <a:lnTo>
                    <a:pt x="302" y="71"/>
                  </a:lnTo>
                  <a:lnTo>
                    <a:pt x="304" y="71"/>
                  </a:lnTo>
                  <a:lnTo>
                    <a:pt x="302" y="69"/>
                  </a:lnTo>
                  <a:lnTo>
                    <a:pt x="304" y="67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3"/>
                  </a:lnTo>
                  <a:lnTo>
                    <a:pt x="308" y="61"/>
                  </a:lnTo>
                  <a:lnTo>
                    <a:pt x="308" y="59"/>
                  </a:lnTo>
                  <a:lnTo>
                    <a:pt x="310" y="59"/>
                  </a:lnTo>
                  <a:lnTo>
                    <a:pt x="312" y="57"/>
                  </a:lnTo>
                  <a:lnTo>
                    <a:pt x="316" y="57"/>
                  </a:lnTo>
                  <a:lnTo>
                    <a:pt x="314" y="59"/>
                  </a:lnTo>
                  <a:lnTo>
                    <a:pt x="312" y="59"/>
                  </a:lnTo>
                  <a:lnTo>
                    <a:pt x="310" y="61"/>
                  </a:lnTo>
                  <a:lnTo>
                    <a:pt x="310" y="63"/>
                  </a:lnTo>
                  <a:lnTo>
                    <a:pt x="312" y="65"/>
                  </a:lnTo>
                  <a:lnTo>
                    <a:pt x="312" y="67"/>
                  </a:lnTo>
                  <a:lnTo>
                    <a:pt x="314" y="65"/>
                  </a:lnTo>
                  <a:lnTo>
                    <a:pt x="314" y="67"/>
                  </a:lnTo>
                  <a:lnTo>
                    <a:pt x="314" y="65"/>
                  </a:lnTo>
                  <a:lnTo>
                    <a:pt x="312" y="65"/>
                  </a:lnTo>
                  <a:lnTo>
                    <a:pt x="312" y="63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1" y="55"/>
                  </a:lnTo>
                  <a:lnTo>
                    <a:pt x="323" y="53"/>
                  </a:lnTo>
                  <a:lnTo>
                    <a:pt x="325" y="53"/>
                  </a:lnTo>
                  <a:lnTo>
                    <a:pt x="325" y="51"/>
                  </a:lnTo>
                  <a:lnTo>
                    <a:pt x="327" y="51"/>
                  </a:lnTo>
                  <a:lnTo>
                    <a:pt x="327" y="50"/>
                  </a:lnTo>
                  <a:lnTo>
                    <a:pt x="329" y="50"/>
                  </a:lnTo>
                  <a:lnTo>
                    <a:pt x="329" y="48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5" y="48"/>
                  </a:lnTo>
                  <a:lnTo>
                    <a:pt x="335" y="46"/>
                  </a:lnTo>
                  <a:lnTo>
                    <a:pt x="337" y="46"/>
                  </a:lnTo>
                  <a:lnTo>
                    <a:pt x="337" y="44"/>
                  </a:lnTo>
                  <a:lnTo>
                    <a:pt x="339" y="44"/>
                  </a:lnTo>
                  <a:lnTo>
                    <a:pt x="339" y="42"/>
                  </a:lnTo>
                  <a:lnTo>
                    <a:pt x="341" y="42"/>
                  </a:lnTo>
                  <a:lnTo>
                    <a:pt x="342" y="42"/>
                  </a:lnTo>
                  <a:lnTo>
                    <a:pt x="344" y="40"/>
                  </a:lnTo>
                  <a:lnTo>
                    <a:pt x="346" y="40"/>
                  </a:lnTo>
                  <a:lnTo>
                    <a:pt x="348" y="40"/>
                  </a:lnTo>
                  <a:lnTo>
                    <a:pt x="346" y="40"/>
                  </a:lnTo>
                  <a:lnTo>
                    <a:pt x="346" y="42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0" y="46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0"/>
                  </a:lnTo>
                  <a:lnTo>
                    <a:pt x="350" y="38"/>
                  </a:lnTo>
                  <a:lnTo>
                    <a:pt x="348" y="38"/>
                  </a:lnTo>
                  <a:lnTo>
                    <a:pt x="346" y="38"/>
                  </a:lnTo>
                  <a:lnTo>
                    <a:pt x="344" y="38"/>
                  </a:lnTo>
                  <a:lnTo>
                    <a:pt x="344" y="40"/>
                  </a:lnTo>
                  <a:lnTo>
                    <a:pt x="342" y="40"/>
                  </a:lnTo>
                  <a:lnTo>
                    <a:pt x="341" y="40"/>
                  </a:lnTo>
                  <a:lnTo>
                    <a:pt x="342" y="38"/>
                  </a:lnTo>
                  <a:lnTo>
                    <a:pt x="344" y="38"/>
                  </a:lnTo>
                  <a:lnTo>
                    <a:pt x="344" y="36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50" y="34"/>
                  </a:lnTo>
                  <a:lnTo>
                    <a:pt x="352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8"/>
                  </a:lnTo>
                  <a:lnTo>
                    <a:pt x="358" y="28"/>
                  </a:lnTo>
                  <a:lnTo>
                    <a:pt x="360" y="28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6" y="21"/>
                  </a:lnTo>
                  <a:lnTo>
                    <a:pt x="367" y="21"/>
                  </a:lnTo>
                  <a:lnTo>
                    <a:pt x="367" y="19"/>
                  </a:lnTo>
                  <a:lnTo>
                    <a:pt x="369" y="19"/>
                  </a:lnTo>
                  <a:lnTo>
                    <a:pt x="371" y="17"/>
                  </a:lnTo>
                  <a:lnTo>
                    <a:pt x="373" y="17"/>
                  </a:lnTo>
                  <a:lnTo>
                    <a:pt x="373" y="15"/>
                  </a:lnTo>
                  <a:lnTo>
                    <a:pt x="375" y="15"/>
                  </a:lnTo>
                  <a:lnTo>
                    <a:pt x="377" y="13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3" y="9"/>
                  </a:lnTo>
                  <a:lnTo>
                    <a:pt x="385" y="7"/>
                  </a:lnTo>
                  <a:lnTo>
                    <a:pt x="387" y="5"/>
                  </a:lnTo>
                  <a:lnTo>
                    <a:pt x="389" y="5"/>
                  </a:lnTo>
                  <a:lnTo>
                    <a:pt x="389" y="3"/>
                  </a:lnTo>
                  <a:lnTo>
                    <a:pt x="391" y="3"/>
                  </a:lnTo>
                  <a:lnTo>
                    <a:pt x="392" y="3"/>
                  </a:lnTo>
                  <a:lnTo>
                    <a:pt x="394" y="2"/>
                  </a:lnTo>
                  <a:lnTo>
                    <a:pt x="396" y="2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400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CD0B538C-7088-55F9-660E-4CD997AB7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8" y="1221"/>
              <a:ext cx="469" cy="538"/>
            </a:xfrm>
            <a:custGeom>
              <a:avLst/>
              <a:gdLst>
                <a:gd name="T0" fmla="*/ 31 w 469"/>
                <a:gd name="T1" fmla="*/ 300 h 538"/>
                <a:gd name="T2" fmla="*/ 35 w 469"/>
                <a:gd name="T3" fmla="*/ 298 h 538"/>
                <a:gd name="T4" fmla="*/ 66 w 469"/>
                <a:gd name="T5" fmla="*/ 190 h 538"/>
                <a:gd name="T6" fmla="*/ 102 w 469"/>
                <a:gd name="T7" fmla="*/ 129 h 538"/>
                <a:gd name="T8" fmla="*/ 189 w 469"/>
                <a:gd name="T9" fmla="*/ 58 h 538"/>
                <a:gd name="T10" fmla="*/ 150 w 469"/>
                <a:gd name="T11" fmla="*/ 31 h 538"/>
                <a:gd name="T12" fmla="*/ 231 w 469"/>
                <a:gd name="T13" fmla="*/ 10 h 538"/>
                <a:gd name="T14" fmla="*/ 242 w 469"/>
                <a:gd name="T15" fmla="*/ 41 h 538"/>
                <a:gd name="T16" fmla="*/ 273 w 469"/>
                <a:gd name="T17" fmla="*/ 60 h 538"/>
                <a:gd name="T18" fmla="*/ 321 w 469"/>
                <a:gd name="T19" fmla="*/ 67 h 538"/>
                <a:gd name="T20" fmla="*/ 360 w 469"/>
                <a:gd name="T21" fmla="*/ 60 h 538"/>
                <a:gd name="T22" fmla="*/ 398 w 469"/>
                <a:gd name="T23" fmla="*/ 62 h 538"/>
                <a:gd name="T24" fmla="*/ 423 w 469"/>
                <a:gd name="T25" fmla="*/ 94 h 538"/>
                <a:gd name="T26" fmla="*/ 452 w 469"/>
                <a:gd name="T27" fmla="*/ 123 h 538"/>
                <a:gd name="T28" fmla="*/ 460 w 469"/>
                <a:gd name="T29" fmla="*/ 167 h 538"/>
                <a:gd name="T30" fmla="*/ 467 w 469"/>
                <a:gd name="T31" fmla="*/ 200 h 538"/>
                <a:gd name="T32" fmla="*/ 454 w 469"/>
                <a:gd name="T33" fmla="*/ 233 h 538"/>
                <a:gd name="T34" fmla="*/ 448 w 469"/>
                <a:gd name="T35" fmla="*/ 252 h 538"/>
                <a:gd name="T36" fmla="*/ 417 w 469"/>
                <a:gd name="T37" fmla="*/ 271 h 538"/>
                <a:gd name="T38" fmla="*/ 381 w 469"/>
                <a:gd name="T39" fmla="*/ 284 h 538"/>
                <a:gd name="T40" fmla="*/ 398 w 469"/>
                <a:gd name="T41" fmla="*/ 304 h 538"/>
                <a:gd name="T42" fmla="*/ 392 w 469"/>
                <a:gd name="T43" fmla="*/ 336 h 538"/>
                <a:gd name="T44" fmla="*/ 396 w 469"/>
                <a:gd name="T45" fmla="*/ 380 h 538"/>
                <a:gd name="T46" fmla="*/ 423 w 469"/>
                <a:gd name="T47" fmla="*/ 419 h 538"/>
                <a:gd name="T48" fmla="*/ 413 w 469"/>
                <a:gd name="T49" fmla="*/ 461 h 538"/>
                <a:gd name="T50" fmla="*/ 400 w 469"/>
                <a:gd name="T51" fmla="*/ 496 h 538"/>
                <a:gd name="T52" fmla="*/ 371 w 469"/>
                <a:gd name="T53" fmla="*/ 522 h 538"/>
                <a:gd name="T54" fmla="*/ 340 w 469"/>
                <a:gd name="T55" fmla="*/ 536 h 538"/>
                <a:gd name="T56" fmla="*/ 304 w 469"/>
                <a:gd name="T57" fmla="*/ 536 h 538"/>
                <a:gd name="T58" fmla="*/ 306 w 469"/>
                <a:gd name="T59" fmla="*/ 503 h 538"/>
                <a:gd name="T60" fmla="*/ 279 w 469"/>
                <a:gd name="T61" fmla="*/ 480 h 538"/>
                <a:gd name="T62" fmla="*/ 242 w 469"/>
                <a:gd name="T63" fmla="*/ 457 h 538"/>
                <a:gd name="T64" fmla="*/ 191 w 469"/>
                <a:gd name="T65" fmla="*/ 455 h 538"/>
                <a:gd name="T66" fmla="*/ 169 w 469"/>
                <a:gd name="T67" fmla="*/ 488 h 538"/>
                <a:gd name="T68" fmla="*/ 143 w 469"/>
                <a:gd name="T69" fmla="*/ 509 h 538"/>
                <a:gd name="T70" fmla="*/ 118 w 469"/>
                <a:gd name="T71" fmla="*/ 490 h 538"/>
                <a:gd name="T72" fmla="*/ 71 w 469"/>
                <a:gd name="T73" fmla="*/ 488 h 538"/>
                <a:gd name="T74" fmla="*/ 58 w 469"/>
                <a:gd name="T75" fmla="*/ 451 h 538"/>
                <a:gd name="T76" fmla="*/ 37 w 469"/>
                <a:gd name="T77" fmla="*/ 425 h 538"/>
                <a:gd name="T78" fmla="*/ 31 w 469"/>
                <a:gd name="T79" fmla="*/ 390 h 538"/>
                <a:gd name="T80" fmla="*/ 16 w 469"/>
                <a:gd name="T81" fmla="*/ 348 h 538"/>
                <a:gd name="T82" fmla="*/ 27 w 469"/>
                <a:gd name="T83" fmla="*/ 307 h 538"/>
                <a:gd name="T84" fmla="*/ 27 w 469"/>
                <a:gd name="T85" fmla="*/ 290 h 538"/>
                <a:gd name="T86" fmla="*/ 10 w 469"/>
                <a:gd name="T87" fmla="*/ 267 h 538"/>
                <a:gd name="T88" fmla="*/ 25 w 469"/>
                <a:gd name="T89" fmla="*/ 229 h 538"/>
                <a:gd name="T90" fmla="*/ 47 w 469"/>
                <a:gd name="T91" fmla="*/ 204 h 538"/>
                <a:gd name="T92" fmla="*/ 60 w 469"/>
                <a:gd name="T93" fmla="*/ 188 h 538"/>
                <a:gd name="T94" fmla="*/ 75 w 469"/>
                <a:gd name="T95" fmla="*/ 156 h 538"/>
                <a:gd name="T96" fmla="*/ 89 w 469"/>
                <a:gd name="T97" fmla="*/ 186 h 538"/>
                <a:gd name="T98" fmla="*/ 70 w 469"/>
                <a:gd name="T99" fmla="*/ 236 h 538"/>
                <a:gd name="T100" fmla="*/ 98 w 469"/>
                <a:gd name="T101" fmla="*/ 217 h 538"/>
                <a:gd name="T102" fmla="*/ 114 w 469"/>
                <a:gd name="T103" fmla="*/ 181 h 538"/>
                <a:gd name="T104" fmla="*/ 139 w 469"/>
                <a:gd name="T105" fmla="*/ 140 h 538"/>
                <a:gd name="T106" fmla="*/ 129 w 469"/>
                <a:gd name="T107" fmla="*/ 112 h 538"/>
                <a:gd name="T108" fmla="*/ 143 w 469"/>
                <a:gd name="T109" fmla="*/ 69 h 538"/>
                <a:gd name="T110" fmla="*/ 175 w 469"/>
                <a:gd name="T111" fmla="*/ 58 h 538"/>
                <a:gd name="T112" fmla="*/ 185 w 469"/>
                <a:gd name="T113" fmla="*/ 54 h 538"/>
                <a:gd name="T114" fmla="*/ 181 w 469"/>
                <a:gd name="T115" fmla="*/ 90 h 538"/>
                <a:gd name="T116" fmla="*/ 185 w 469"/>
                <a:gd name="T117" fmla="*/ 77 h 538"/>
                <a:gd name="T118" fmla="*/ 193 w 469"/>
                <a:gd name="T119" fmla="*/ 67 h 538"/>
                <a:gd name="T120" fmla="*/ 193 w 469"/>
                <a:gd name="T121" fmla="*/ 54 h 538"/>
                <a:gd name="T122" fmla="*/ 177 w 469"/>
                <a:gd name="T123" fmla="*/ 31 h 538"/>
                <a:gd name="T124" fmla="*/ 200 w 469"/>
                <a:gd name="T125" fmla="*/ 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9" h="538">
                  <a:moveTo>
                    <a:pt x="31" y="305"/>
                  </a:moveTo>
                  <a:lnTo>
                    <a:pt x="29" y="305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31" y="305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3" y="304"/>
                  </a:lnTo>
                  <a:lnTo>
                    <a:pt x="25" y="304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5" y="304"/>
                  </a:lnTo>
                  <a:close/>
                  <a:moveTo>
                    <a:pt x="23" y="305"/>
                  </a:moveTo>
                  <a:lnTo>
                    <a:pt x="23" y="307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2" y="302"/>
                  </a:lnTo>
                  <a:lnTo>
                    <a:pt x="22" y="304"/>
                  </a:lnTo>
                  <a:lnTo>
                    <a:pt x="23" y="304"/>
                  </a:lnTo>
                  <a:lnTo>
                    <a:pt x="23" y="305"/>
                  </a:lnTo>
                  <a:close/>
                  <a:moveTo>
                    <a:pt x="33" y="302"/>
                  </a:moveTo>
                  <a:lnTo>
                    <a:pt x="31" y="302"/>
                  </a:lnTo>
                  <a:lnTo>
                    <a:pt x="31" y="304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7" y="302"/>
                  </a:lnTo>
                  <a:lnTo>
                    <a:pt x="29" y="302"/>
                  </a:lnTo>
                  <a:lnTo>
                    <a:pt x="31" y="302"/>
                  </a:lnTo>
                  <a:lnTo>
                    <a:pt x="33" y="302"/>
                  </a:lnTo>
                  <a:close/>
                  <a:moveTo>
                    <a:pt x="33" y="300"/>
                  </a:moveTo>
                  <a:lnTo>
                    <a:pt x="31" y="302"/>
                  </a:lnTo>
                  <a:lnTo>
                    <a:pt x="31" y="300"/>
                  </a:lnTo>
                  <a:lnTo>
                    <a:pt x="29" y="300"/>
                  </a:lnTo>
                  <a:lnTo>
                    <a:pt x="31" y="300"/>
                  </a:lnTo>
                  <a:lnTo>
                    <a:pt x="33" y="300"/>
                  </a:lnTo>
                  <a:close/>
                  <a:moveTo>
                    <a:pt x="29" y="300"/>
                  </a:moveTo>
                  <a:lnTo>
                    <a:pt x="27" y="300"/>
                  </a:lnTo>
                  <a:lnTo>
                    <a:pt x="29" y="298"/>
                  </a:lnTo>
                  <a:lnTo>
                    <a:pt x="29" y="300"/>
                  </a:lnTo>
                  <a:close/>
                  <a:moveTo>
                    <a:pt x="33" y="300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5" y="300"/>
                  </a:lnTo>
                  <a:lnTo>
                    <a:pt x="33" y="300"/>
                  </a:lnTo>
                  <a:close/>
                  <a:moveTo>
                    <a:pt x="33" y="298"/>
                  </a:moveTo>
                  <a:lnTo>
                    <a:pt x="31" y="298"/>
                  </a:lnTo>
                  <a:lnTo>
                    <a:pt x="33" y="298"/>
                  </a:lnTo>
                  <a:close/>
                  <a:moveTo>
                    <a:pt x="31" y="298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3" y="298"/>
                  </a:lnTo>
                  <a:lnTo>
                    <a:pt x="33" y="300"/>
                  </a:lnTo>
                  <a:lnTo>
                    <a:pt x="31" y="300"/>
                  </a:lnTo>
                  <a:lnTo>
                    <a:pt x="31" y="298"/>
                  </a:lnTo>
                  <a:lnTo>
                    <a:pt x="29" y="298"/>
                  </a:lnTo>
                  <a:lnTo>
                    <a:pt x="31" y="298"/>
                  </a:lnTo>
                  <a:close/>
                  <a:moveTo>
                    <a:pt x="29" y="298"/>
                  </a:moveTo>
                  <a:lnTo>
                    <a:pt x="27" y="298"/>
                  </a:lnTo>
                  <a:lnTo>
                    <a:pt x="29" y="296"/>
                  </a:lnTo>
                  <a:lnTo>
                    <a:pt x="29" y="298"/>
                  </a:lnTo>
                  <a:close/>
                  <a:moveTo>
                    <a:pt x="33" y="298"/>
                  </a:moveTo>
                  <a:lnTo>
                    <a:pt x="33" y="296"/>
                  </a:lnTo>
                  <a:lnTo>
                    <a:pt x="33" y="298"/>
                  </a:lnTo>
                  <a:close/>
                  <a:moveTo>
                    <a:pt x="35" y="298"/>
                  </a:moveTo>
                  <a:lnTo>
                    <a:pt x="33" y="298"/>
                  </a:lnTo>
                  <a:lnTo>
                    <a:pt x="33" y="296"/>
                  </a:lnTo>
                  <a:lnTo>
                    <a:pt x="35" y="296"/>
                  </a:lnTo>
                  <a:lnTo>
                    <a:pt x="35" y="298"/>
                  </a:lnTo>
                  <a:close/>
                  <a:moveTo>
                    <a:pt x="39" y="296"/>
                  </a:moveTo>
                  <a:lnTo>
                    <a:pt x="37" y="296"/>
                  </a:lnTo>
                  <a:lnTo>
                    <a:pt x="37" y="298"/>
                  </a:lnTo>
                  <a:lnTo>
                    <a:pt x="35" y="298"/>
                  </a:lnTo>
                  <a:lnTo>
                    <a:pt x="35" y="296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39" y="296"/>
                  </a:lnTo>
                  <a:close/>
                  <a:moveTo>
                    <a:pt x="41" y="296"/>
                  </a:moveTo>
                  <a:lnTo>
                    <a:pt x="39" y="294"/>
                  </a:lnTo>
                  <a:lnTo>
                    <a:pt x="41" y="294"/>
                  </a:lnTo>
                  <a:lnTo>
                    <a:pt x="41" y="296"/>
                  </a:lnTo>
                  <a:close/>
                  <a:moveTo>
                    <a:pt x="41" y="294"/>
                  </a:moveTo>
                  <a:lnTo>
                    <a:pt x="39" y="294"/>
                  </a:lnTo>
                  <a:lnTo>
                    <a:pt x="41" y="294"/>
                  </a:lnTo>
                  <a:close/>
                  <a:moveTo>
                    <a:pt x="81" y="234"/>
                  </a:moveTo>
                  <a:lnTo>
                    <a:pt x="79" y="234"/>
                  </a:lnTo>
                  <a:lnTo>
                    <a:pt x="81" y="234"/>
                  </a:lnTo>
                  <a:close/>
                  <a:moveTo>
                    <a:pt x="41" y="213"/>
                  </a:moveTo>
                  <a:lnTo>
                    <a:pt x="39" y="213"/>
                  </a:lnTo>
                  <a:lnTo>
                    <a:pt x="41" y="213"/>
                  </a:lnTo>
                  <a:close/>
                  <a:moveTo>
                    <a:pt x="58" y="194"/>
                  </a:moveTo>
                  <a:lnTo>
                    <a:pt x="58" y="196"/>
                  </a:lnTo>
                  <a:lnTo>
                    <a:pt x="58" y="194"/>
                  </a:lnTo>
                  <a:close/>
                  <a:moveTo>
                    <a:pt x="58" y="194"/>
                  </a:moveTo>
                  <a:lnTo>
                    <a:pt x="56" y="194"/>
                  </a:lnTo>
                  <a:lnTo>
                    <a:pt x="58" y="194"/>
                  </a:lnTo>
                  <a:close/>
                  <a:moveTo>
                    <a:pt x="64" y="192"/>
                  </a:moveTo>
                  <a:lnTo>
                    <a:pt x="66" y="192"/>
                  </a:lnTo>
                  <a:lnTo>
                    <a:pt x="64" y="192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90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88"/>
                  </a:lnTo>
                  <a:lnTo>
                    <a:pt x="68" y="190"/>
                  </a:lnTo>
                  <a:close/>
                  <a:moveTo>
                    <a:pt x="106" y="144"/>
                  </a:moveTo>
                  <a:lnTo>
                    <a:pt x="106" y="146"/>
                  </a:lnTo>
                  <a:lnTo>
                    <a:pt x="106" y="144"/>
                  </a:lnTo>
                  <a:lnTo>
                    <a:pt x="108" y="144"/>
                  </a:lnTo>
                  <a:lnTo>
                    <a:pt x="106" y="144"/>
                  </a:lnTo>
                  <a:close/>
                  <a:moveTo>
                    <a:pt x="108" y="137"/>
                  </a:moveTo>
                  <a:lnTo>
                    <a:pt x="108" y="138"/>
                  </a:lnTo>
                  <a:lnTo>
                    <a:pt x="108" y="137"/>
                  </a:lnTo>
                  <a:close/>
                  <a:moveTo>
                    <a:pt x="108" y="121"/>
                  </a:moveTo>
                  <a:lnTo>
                    <a:pt x="110" y="121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2" y="129"/>
                  </a:lnTo>
                  <a:lnTo>
                    <a:pt x="112" y="127"/>
                  </a:lnTo>
                  <a:lnTo>
                    <a:pt x="114" y="127"/>
                  </a:lnTo>
                  <a:lnTo>
                    <a:pt x="114" y="129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2" y="135"/>
                  </a:lnTo>
                  <a:lnTo>
                    <a:pt x="110" y="135"/>
                  </a:lnTo>
                  <a:lnTo>
                    <a:pt x="110" y="133"/>
                  </a:lnTo>
                  <a:lnTo>
                    <a:pt x="108" y="133"/>
                  </a:lnTo>
                  <a:lnTo>
                    <a:pt x="108" y="135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4" y="131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104" y="129"/>
                  </a:lnTo>
                  <a:lnTo>
                    <a:pt x="106" y="129"/>
                  </a:lnTo>
                  <a:lnTo>
                    <a:pt x="104" y="129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3"/>
                  </a:lnTo>
                  <a:lnTo>
                    <a:pt x="106" y="123"/>
                  </a:lnTo>
                  <a:lnTo>
                    <a:pt x="106" y="121"/>
                  </a:lnTo>
                  <a:lnTo>
                    <a:pt x="108" y="119"/>
                  </a:lnTo>
                  <a:lnTo>
                    <a:pt x="108" y="121"/>
                  </a:lnTo>
                  <a:close/>
                  <a:moveTo>
                    <a:pt x="118" y="92"/>
                  </a:move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20" y="92"/>
                  </a:lnTo>
                  <a:lnTo>
                    <a:pt x="118" y="92"/>
                  </a:lnTo>
                  <a:close/>
                  <a:moveTo>
                    <a:pt x="183" y="90"/>
                  </a:moveTo>
                  <a:lnTo>
                    <a:pt x="181" y="90"/>
                  </a:lnTo>
                  <a:lnTo>
                    <a:pt x="181" y="89"/>
                  </a:lnTo>
                  <a:lnTo>
                    <a:pt x="183" y="90"/>
                  </a:lnTo>
                  <a:close/>
                  <a:moveTo>
                    <a:pt x="183" y="89"/>
                  </a:moveTo>
                  <a:lnTo>
                    <a:pt x="183" y="87"/>
                  </a:lnTo>
                  <a:lnTo>
                    <a:pt x="183" y="89"/>
                  </a:lnTo>
                  <a:close/>
                  <a:moveTo>
                    <a:pt x="181" y="85"/>
                  </a:moveTo>
                  <a:lnTo>
                    <a:pt x="179" y="85"/>
                  </a:lnTo>
                  <a:lnTo>
                    <a:pt x="181" y="85"/>
                  </a:lnTo>
                  <a:close/>
                  <a:moveTo>
                    <a:pt x="189" y="73"/>
                  </a:moveTo>
                  <a:lnTo>
                    <a:pt x="187" y="73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73"/>
                  </a:lnTo>
                  <a:close/>
                  <a:moveTo>
                    <a:pt x="187" y="69"/>
                  </a:moveTo>
                  <a:lnTo>
                    <a:pt x="185" y="69"/>
                  </a:lnTo>
                  <a:lnTo>
                    <a:pt x="187" y="69"/>
                  </a:lnTo>
                  <a:close/>
                  <a:moveTo>
                    <a:pt x="191" y="58"/>
                  </a:moveTo>
                  <a:lnTo>
                    <a:pt x="189" y="58"/>
                  </a:lnTo>
                  <a:lnTo>
                    <a:pt x="191" y="58"/>
                  </a:lnTo>
                  <a:close/>
                  <a:moveTo>
                    <a:pt x="148" y="52"/>
                  </a:moveTo>
                  <a:lnTo>
                    <a:pt x="150" y="52"/>
                  </a:lnTo>
                  <a:lnTo>
                    <a:pt x="150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8" y="58"/>
                  </a:lnTo>
                  <a:lnTo>
                    <a:pt x="148" y="56"/>
                  </a:lnTo>
                  <a:lnTo>
                    <a:pt x="146" y="56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8" y="52"/>
                  </a:lnTo>
                  <a:close/>
                  <a:moveTo>
                    <a:pt x="139" y="44"/>
                  </a:moveTo>
                  <a:lnTo>
                    <a:pt x="139" y="46"/>
                  </a:lnTo>
                  <a:lnTo>
                    <a:pt x="137" y="46"/>
                  </a:lnTo>
                  <a:lnTo>
                    <a:pt x="135" y="46"/>
                  </a:lnTo>
                  <a:lnTo>
                    <a:pt x="135" y="44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39" y="44"/>
                  </a:lnTo>
                  <a:close/>
                  <a:moveTo>
                    <a:pt x="181" y="35"/>
                  </a:moveTo>
                  <a:lnTo>
                    <a:pt x="179" y="35"/>
                  </a:lnTo>
                  <a:lnTo>
                    <a:pt x="181" y="35"/>
                  </a:lnTo>
                  <a:close/>
                  <a:moveTo>
                    <a:pt x="144" y="19"/>
                  </a:moveTo>
                  <a:lnTo>
                    <a:pt x="146" y="19"/>
                  </a:lnTo>
                  <a:lnTo>
                    <a:pt x="146" y="21"/>
                  </a:lnTo>
                  <a:lnTo>
                    <a:pt x="146" y="23"/>
                  </a:lnTo>
                  <a:lnTo>
                    <a:pt x="148" y="25"/>
                  </a:lnTo>
                  <a:lnTo>
                    <a:pt x="148" y="27"/>
                  </a:lnTo>
                  <a:lnTo>
                    <a:pt x="150" y="27"/>
                  </a:lnTo>
                  <a:lnTo>
                    <a:pt x="150" y="29"/>
                  </a:lnTo>
                  <a:lnTo>
                    <a:pt x="150" y="31"/>
                  </a:lnTo>
                  <a:lnTo>
                    <a:pt x="152" y="31"/>
                  </a:lnTo>
                  <a:lnTo>
                    <a:pt x="152" y="33"/>
                  </a:lnTo>
                  <a:lnTo>
                    <a:pt x="150" y="33"/>
                  </a:lnTo>
                  <a:lnTo>
                    <a:pt x="148" y="33"/>
                  </a:lnTo>
                  <a:lnTo>
                    <a:pt x="146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4" y="27"/>
                  </a:lnTo>
                  <a:lnTo>
                    <a:pt x="143" y="27"/>
                  </a:lnTo>
                  <a:lnTo>
                    <a:pt x="143" y="25"/>
                  </a:lnTo>
                  <a:lnTo>
                    <a:pt x="143" y="23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4" y="17"/>
                  </a:lnTo>
                  <a:lnTo>
                    <a:pt x="144" y="19"/>
                  </a:lnTo>
                  <a:close/>
                  <a:moveTo>
                    <a:pt x="141" y="16"/>
                  </a:moveTo>
                  <a:lnTo>
                    <a:pt x="141" y="14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3" y="14"/>
                  </a:lnTo>
                  <a:lnTo>
                    <a:pt x="141" y="16"/>
                  </a:lnTo>
                  <a:close/>
                  <a:moveTo>
                    <a:pt x="233" y="0"/>
                  </a:moveTo>
                  <a:lnTo>
                    <a:pt x="235" y="0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37" y="4"/>
                  </a:lnTo>
                  <a:lnTo>
                    <a:pt x="237" y="6"/>
                  </a:lnTo>
                  <a:lnTo>
                    <a:pt x="235" y="6"/>
                  </a:lnTo>
                  <a:lnTo>
                    <a:pt x="235" y="8"/>
                  </a:lnTo>
                  <a:lnTo>
                    <a:pt x="233" y="8"/>
                  </a:lnTo>
                  <a:lnTo>
                    <a:pt x="231" y="8"/>
                  </a:lnTo>
                  <a:lnTo>
                    <a:pt x="231" y="10"/>
                  </a:lnTo>
                  <a:lnTo>
                    <a:pt x="229" y="10"/>
                  </a:lnTo>
                  <a:lnTo>
                    <a:pt x="229" y="12"/>
                  </a:lnTo>
                  <a:lnTo>
                    <a:pt x="229" y="14"/>
                  </a:lnTo>
                  <a:lnTo>
                    <a:pt x="227" y="14"/>
                  </a:lnTo>
                  <a:lnTo>
                    <a:pt x="227" y="16"/>
                  </a:lnTo>
                  <a:lnTo>
                    <a:pt x="225" y="16"/>
                  </a:lnTo>
                  <a:lnTo>
                    <a:pt x="225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3"/>
                  </a:lnTo>
                  <a:lnTo>
                    <a:pt x="225" y="25"/>
                  </a:lnTo>
                  <a:lnTo>
                    <a:pt x="227" y="25"/>
                  </a:lnTo>
                  <a:lnTo>
                    <a:pt x="229" y="25"/>
                  </a:lnTo>
                  <a:lnTo>
                    <a:pt x="229" y="27"/>
                  </a:lnTo>
                  <a:lnTo>
                    <a:pt x="231" y="27"/>
                  </a:lnTo>
                  <a:lnTo>
                    <a:pt x="231" y="25"/>
                  </a:lnTo>
                  <a:lnTo>
                    <a:pt x="233" y="25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5" y="29"/>
                  </a:lnTo>
                  <a:lnTo>
                    <a:pt x="237" y="29"/>
                  </a:lnTo>
                  <a:lnTo>
                    <a:pt x="235" y="29"/>
                  </a:lnTo>
                  <a:lnTo>
                    <a:pt x="235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5" y="37"/>
                  </a:lnTo>
                  <a:lnTo>
                    <a:pt x="237" y="37"/>
                  </a:lnTo>
                  <a:lnTo>
                    <a:pt x="239" y="37"/>
                  </a:lnTo>
                  <a:lnTo>
                    <a:pt x="239" y="39"/>
                  </a:lnTo>
                  <a:lnTo>
                    <a:pt x="241" y="39"/>
                  </a:lnTo>
                  <a:lnTo>
                    <a:pt x="241" y="41"/>
                  </a:lnTo>
                  <a:lnTo>
                    <a:pt x="241" y="39"/>
                  </a:lnTo>
                  <a:lnTo>
                    <a:pt x="242" y="39"/>
                  </a:lnTo>
                  <a:lnTo>
                    <a:pt x="242" y="41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1"/>
                  </a:lnTo>
                  <a:lnTo>
                    <a:pt x="244" y="39"/>
                  </a:lnTo>
                  <a:lnTo>
                    <a:pt x="246" y="39"/>
                  </a:lnTo>
                  <a:lnTo>
                    <a:pt x="246" y="41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48" y="44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6"/>
                  </a:lnTo>
                  <a:lnTo>
                    <a:pt x="254" y="46"/>
                  </a:lnTo>
                  <a:lnTo>
                    <a:pt x="254" y="44"/>
                  </a:lnTo>
                  <a:lnTo>
                    <a:pt x="256" y="44"/>
                  </a:lnTo>
                  <a:lnTo>
                    <a:pt x="256" y="46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8" y="52"/>
                  </a:lnTo>
                  <a:lnTo>
                    <a:pt x="258" y="54"/>
                  </a:lnTo>
                  <a:lnTo>
                    <a:pt x="258" y="56"/>
                  </a:lnTo>
                  <a:lnTo>
                    <a:pt x="258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2" y="54"/>
                  </a:lnTo>
                  <a:lnTo>
                    <a:pt x="264" y="54"/>
                  </a:lnTo>
                  <a:lnTo>
                    <a:pt x="266" y="54"/>
                  </a:lnTo>
                  <a:lnTo>
                    <a:pt x="267" y="54"/>
                  </a:lnTo>
                  <a:lnTo>
                    <a:pt x="269" y="54"/>
                  </a:lnTo>
                  <a:lnTo>
                    <a:pt x="269" y="56"/>
                  </a:lnTo>
                  <a:lnTo>
                    <a:pt x="271" y="56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3" y="60"/>
                  </a:lnTo>
                  <a:lnTo>
                    <a:pt x="275" y="60"/>
                  </a:lnTo>
                  <a:lnTo>
                    <a:pt x="277" y="60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3" y="60"/>
                  </a:lnTo>
                  <a:lnTo>
                    <a:pt x="283" y="62"/>
                  </a:lnTo>
                  <a:lnTo>
                    <a:pt x="285" y="62"/>
                  </a:lnTo>
                  <a:lnTo>
                    <a:pt x="287" y="62"/>
                  </a:lnTo>
                  <a:lnTo>
                    <a:pt x="287" y="60"/>
                  </a:lnTo>
                  <a:lnTo>
                    <a:pt x="289" y="62"/>
                  </a:lnTo>
                  <a:lnTo>
                    <a:pt x="289" y="60"/>
                  </a:lnTo>
                  <a:lnTo>
                    <a:pt x="291" y="60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8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5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19" y="67"/>
                  </a:lnTo>
                  <a:lnTo>
                    <a:pt x="321" y="67"/>
                  </a:lnTo>
                  <a:lnTo>
                    <a:pt x="321" y="65"/>
                  </a:lnTo>
                  <a:lnTo>
                    <a:pt x="323" y="65"/>
                  </a:lnTo>
                  <a:lnTo>
                    <a:pt x="323" y="64"/>
                  </a:lnTo>
                  <a:lnTo>
                    <a:pt x="325" y="64"/>
                  </a:lnTo>
                  <a:lnTo>
                    <a:pt x="325" y="62"/>
                  </a:lnTo>
                  <a:lnTo>
                    <a:pt x="327" y="62"/>
                  </a:lnTo>
                  <a:lnTo>
                    <a:pt x="327" y="64"/>
                  </a:lnTo>
                  <a:lnTo>
                    <a:pt x="329" y="64"/>
                  </a:lnTo>
                  <a:lnTo>
                    <a:pt x="331" y="64"/>
                  </a:lnTo>
                  <a:lnTo>
                    <a:pt x="331" y="65"/>
                  </a:lnTo>
                  <a:lnTo>
                    <a:pt x="333" y="65"/>
                  </a:lnTo>
                  <a:lnTo>
                    <a:pt x="335" y="65"/>
                  </a:lnTo>
                  <a:lnTo>
                    <a:pt x="335" y="67"/>
                  </a:lnTo>
                  <a:lnTo>
                    <a:pt x="335" y="69"/>
                  </a:lnTo>
                  <a:lnTo>
                    <a:pt x="335" y="71"/>
                  </a:lnTo>
                  <a:lnTo>
                    <a:pt x="337" y="71"/>
                  </a:lnTo>
                  <a:lnTo>
                    <a:pt x="337" y="73"/>
                  </a:lnTo>
                  <a:lnTo>
                    <a:pt x="339" y="73"/>
                  </a:lnTo>
                  <a:lnTo>
                    <a:pt x="340" y="73"/>
                  </a:lnTo>
                  <a:lnTo>
                    <a:pt x="342" y="73"/>
                  </a:lnTo>
                  <a:lnTo>
                    <a:pt x="342" y="71"/>
                  </a:lnTo>
                  <a:lnTo>
                    <a:pt x="344" y="71"/>
                  </a:lnTo>
                  <a:lnTo>
                    <a:pt x="344" y="69"/>
                  </a:lnTo>
                  <a:lnTo>
                    <a:pt x="346" y="69"/>
                  </a:lnTo>
                  <a:lnTo>
                    <a:pt x="346" y="67"/>
                  </a:lnTo>
                  <a:lnTo>
                    <a:pt x="348" y="67"/>
                  </a:lnTo>
                  <a:lnTo>
                    <a:pt x="350" y="67"/>
                  </a:lnTo>
                  <a:lnTo>
                    <a:pt x="350" y="65"/>
                  </a:lnTo>
                  <a:lnTo>
                    <a:pt x="352" y="65"/>
                  </a:lnTo>
                  <a:lnTo>
                    <a:pt x="354" y="65"/>
                  </a:lnTo>
                  <a:lnTo>
                    <a:pt x="354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0" y="58"/>
                  </a:lnTo>
                  <a:lnTo>
                    <a:pt x="362" y="58"/>
                  </a:lnTo>
                  <a:lnTo>
                    <a:pt x="362" y="56"/>
                  </a:lnTo>
                  <a:lnTo>
                    <a:pt x="364" y="56"/>
                  </a:lnTo>
                  <a:lnTo>
                    <a:pt x="364" y="54"/>
                  </a:lnTo>
                  <a:lnTo>
                    <a:pt x="365" y="54"/>
                  </a:lnTo>
                  <a:lnTo>
                    <a:pt x="367" y="54"/>
                  </a:lnTo>
                  <a:lnTo>
                    <a:pt x="369" y="52"/>
                  </a:lnTo>
                  <a:lnTo>
                    <a:pt x="371" y="52"/>
                  </a:lnTo>
                  <a:lnTo>
                    <a:pt x="371" y="50"/>
                  </a:lnTo>
                  <a:lnTo>
                    <a:pt x="371" y="52"/>
                  </a:lnTo>
                  <a:lnTo>
                    <a:pt x="373" y="52"/>
                  </a:lnTo>
                  <a:lnTo>
                    <a:pt x="373" y="54"/>
                  </a:lnTo>
                  <a:lnTo>
                    <a:pt x="373" y="52"/>
                  </a:lnTo>
                  <a:lnTo>
                    <a:pt x="375" y="52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7" y="56"/>
                  </a:lnTo>
                  <a:lnTo>
                    <a:pt x="379" y="56"/>
                  </a:lnTo>
                  <a:lnTo>
                    <a:pt x="381" y="56"/>
                  </a:lnTo>
                  <a:lnTo>
                    <a:pt x="381" y="58"/>
                  </a:lnTo>
                  <a:lnTo>
                    <a:pt x="383" y="58"/>
                  </a:lnTo>
                  <a:lnTo>
                    <a:pt x="383" y="60"/>
                  </a:lnTo>
                  <a:lnTo>
                    <a:pt x="385" y="60"/>
                  </a:lnTo>
                  <a:lnTo>
                    <a:pt x="387" y="58"/>
                  </a:lnTo>
                  <a:lnTo>
                    <a:pt x="388" y="60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2"/>
                  </a:lnTo>
                  <a:lnTo>
                    <a:pt x="396" y="62"/>
                  </a:lnTo>
                  <a:lnTo>
                    <a:pt x="398" y="62"/>
                  </a:lnTo>
                  <a:lnTo>
                    <a:pt x="398" y="60"/>
                  </a:lnTo>
                  <a:lnTo>
                    <a:pt x="398" y="62"/>
                  </a:lnTo>
                  <a:lnTo>
                    <a:pt x="398" y="64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8" y="71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0" y="77"/>
                  </a:lnTo>
                  <a:lnTo>
                    <a:pt x="402" y="77"/>
                  </a:lnTo>
                  <a:lnTo>
                    <a:pt x="402" y="79"/>
                  </a:lnTo>
                  <a:lnTo>
                    <a:pt x="404" y="79"/>
                  </a:lnTo>
                  <a:lnTo>
                    <a:pt x="404" y="81"/>
                  </a:lnTo>
                  <a:lnTo>
                    <a:pt x="406" y="81"/>
                  </a:lnTo>
                  <a:lnTo>
                    <a:pt x="404" y="81"/>
                  </a:lnTo>
                  <a:lnTo>
                    <a:pt x="404" y="83"/>
                  </a:lnTo>
                  <a:lnTo>
                    <a:pt x="406" y="83"/>
                  </a:lnTo>
                  <a:lnTo>
                    <a:pt x="406" y="85"/>
                  </a:lnTo>
                  <a:lnTo>
                    <a:pt x="408" y="85"/>
                  </a:lnTo>
                  <a:lnTo>
                    <a:pt x="408" y="87"/>
                  </a:lnTo>
                  <a:lnTo>
                    <a:pt x="410" y="87"/>
                  </a:lnTo>
                  <a:lnTo>
                    <a:pt x="410" y="85"/>
                  </a:lnTo>
                  <a:lnTo>
                    <a:pt x="410" y="87"/>
                  </a:lnTo>
                  <a:lnTo>
                    <a:pt x="412" y="87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3" y="90"/>
                  </a:lnTo>
                  <a:lnTo>
                    <a:pt x="415" y="90"/>
                  </a:lnTo>
                  <a:lnTo>
                    <a:pt x="415" y="92"/>
                  </a:lnTo>
                  <a:lnTo>
                    <a:pt x="417" y="92"/>
                  </a:lnTo>
                  <a:lnTo>
                    <a:pt x="419" y="92"/>
                  </a:lnTo>
                  <a:lnTo>
                    <a:pt x="421" y="92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5" y="94"/>
                  </a:lnTo>
                  <a:lnTo>
                    <a:pt x="423" y="94"/>
                  </a:lnTo>
                  <a:lnTo>
                    <a:pt x="423" y="96"/>
                  </a:lnTo>
                  <a:lnTo>
                    <a:pt x="425" y="96"/>
                  </a:lnTo>
                  <a:lnTo>
                    <a:pt x="425" y="98"/>
                  </a:lnTo>
                  <a:lnTo>
                    <a:pt x="425" y="100"/>
                  </a:lnTo>
                  <a:lnTo>
                    <a:pt x="425" y="102"/>
                  </a:lnTo>
                  <a:lnTo>
                    <a:pt x="425" y="104"/>
                  </a:lnTo>
                  <a:lnTo>
                    <a:pt x="427" y="104"/>
                  </a:lnTo>
                  <a:lnTo>
                    <a:pt x="427" y="106"/>
                  </a:lnTo>
                  <a:lnTo>
                    <a:pt x="429" y="106"/>
                  </a:lnTo>
                  <a:lnTo>
                    <a:pt x="429" y="108"/>
                  </a:lnTo>
                  <a:lnTo>
                    <a:pt x="431" y="108"/>
                  </a:lnTo>
                  <a:lnTo>
                    <a:pt x="431" y="110"/>
                  </a:lnTo>
                  <a:lnTo>
                    <a:pt x="433" y="110"/>
                  </a:lnTo>
                  <a:lnTo>
                    <a:pt x="433" y="112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38" y="112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4" y="115"/>
                  </a:lnTo>
                  <a:lnTo>
                    <a:pt x="446" y="115"/>
                  </a:lnTo>
                  <a:lnTo>
                    <a:pt x="448" y="115"/>
                  </a:lnTo>
                  <a:lnTo>
                    <a:pt x="448" y="117"/>
                  </a:lnTo>
                  <a:lnTo>
                    <a:pt x="450" y="117"/>
                  </a:lnTo>
                  <a:lnTo>
                    <a:pt x="450" y="119"/>
                  </a:lnTo>
                  <a:lnTo>
                    <a:pt x="452" y="119"/>
                  </a:lnTo>
                  <a:lnTo>
                    <a:pt x="452" y="121"/>
                  </a:lnTo>
                  <a:lnTo>
                    <a:pt x="454" y="121"/>
                  </a:lnTo>
                  <a:lnTo>
                    <a:pt x="456" y="121"/>
                  </a:lnTo>
                  <a:lnTo>
                    <a:pt x="456" y="123"/>
                  </a:lnTo>
                  <a:lnTo>
                    <a:pt x="454" y="123"/>
                  </a:lnTo>
                  <a:lnTo>
                    <a:pt x="452" y="123"/>
                  </a:lnTo>
                  <a:lnTo>
                    <a:pt x="450" y="125"/>
                  </a:lnTo>
                  <a:lnTo>
                    <a:pt x="450" y="127"/>
                  </a:lnTo>
                  <a:lnTo>
                    <a:pt x="448" y="127"/>
                  </a:lnTo>
                  <a:lnTo>
                    <a:pt x="446" y="127"/>
                  </a:lnTo>
                  <a:lnTo>
                    <a:pt x="444" y="127"/>
                  </a:lnTo>
                  <a:lnTo>
                    <a:pt x="444" y="129"/>
                  </a:lnTo>
                  <a:lnTo>
                    <a:pt x="444" y="131"/>
                  </a:lnTo>
                  <a:lnTo>
                    <a:pt x="444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6" y="137"/>
                  </a:lnTo>
                  <a:lnTo>
                    <a:pt x="448" y="137"/>
                  </a:lnTo>
                  <a:lnTo>
                    <a:pt x="450" y="137"/>
                  </a:lnTo>
                  <a:lnTo>
                    <a:pt x="450" y="138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2" y="144"/>
                  </a:lnTo>
                  <a:lnTo>
                    <a:pt x="454" y="144"/>
                  </a:lnTo>
                  <a:lnTo>
                    <a:pt x="454" y="146"/>
                  </a:lnTo>
                  <a:lnTo>
                    <a:pt x="456" y="146"/>
                  </a:lnTo>
                  <a:lnTo>
                    <a:pt x="456" y="148"/>
                  </a:lnTo>
                  <a:lnTo>
                    <a:pt x="456" y="150"/>
                  </a:lnTo>
                  <a:lnTo>
                    <a:pt x="458" y="150"/>
                  </a:lnTo>
                  <a:lnTo>
                    <a:pt x="458" y="152"/>
                  </a:lnTo>
                  <a:lnTo>
                    <a:pt x="458" y="154"/>
                  </a:lnTo>
                  <a:lnTo>
                    <a:pt x="458" y="156"/>
                  </a:lnTo>
                  <a:lnTo>
                    <a:pt x="460" y="156"/>
                  </a:lnTo>
                  <a:lnTo>
                    <a:pt x="460" y="158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0" y="160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60" y="165"/>
                  </a:lnTo>
                  <a:lnTo>
                    <a:pt x="460" y="167"/>
                  </a:lnTo>
                  <a:lnTo>
                    <a:pt x="462" y="167"/>
                  </a:lnTo>
                  <a:lnTo>
                    <a:pt x="463" y="167"/>
                  </a:lnTo>
                  <a:lnTo>
                    <a:pt x="463" y="169"/>
                  </a:lnTo>
                  <a:lnTo>
                    <a:pt x="463" y="171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7" y="179"/>
                  </a:lnTo>
                  <a:lnTo>
                    <a:pt x="469" y="179"/>
                  </a:lnTo>
                  <a:lnTo>
                    <a:pt x="467" y="179"/>
                  </a:lnTo>
                  <a:lnTo>
                    <a:pt x="469" y="181"/>
                  </a:lnTo>
                  <a:lnTo>
                    <a:pt x="467" y="181"/>
                  </a:lnTo>
                  <a:lnTo>
                    <a:pt x="467" y="183"/>
                  </a:lnTo>
                  <a:lnTo>
                    <a:pt x="467" y="185"/>
                  </a:lnTo>
                  <a:lnTo>
                    <a:pt x="465" y="185"/>
                  </a:lnTo>
                  <a:lnTo>
                    <a:pt x="465" y="186"/>
                  </a:lnTo>
                  <a:lnTo>
                    <a:pt x="465" y="188"/>
                  </a:lnTo>
                  <a:lnTo>
                    <a:pt x="463" y="188"/>
                  </a:lnTo>
                  <a:lnTo>
                    <a:pt x="462" y="188"/>
                  </a:lnTo>
                  <a:lnTo>
                    <a:pt x="460" y="188"/>
                  </a:lnTo>
                  <a:lnTo>
                    <a:pt x="460" y="190"/>
                  </a:lnTo>
                  <a:lnTo>
                    <a:pt x="458" y="190"/>
                  </a:lnTo>
                  <a:lnTo>
                    <a:pt x="458" y="192"/>
                  </a:lnTo>
                  <a:lnTo>
                    <a:pt x="458" y="194"/>
                  </a:lnTo>
                  <a:lnTo>
                    <a:pt x="460" y="196"/>
                  </a:lnTo>
                  <a:lnTo>
                    <a:pt x="460" y="198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3" y="200"/>
                  </a:lnTo>
                  <a:lnTo>
                    <a:pt x="463" y="198"/>
                  </a:lnTo>
                  <a:lnTo>
                    <a:pt x="463" y="200"/>
                  </a:lnTo>
                  <a:lnTo>
                    <a:pt x="465" y="200"/>
                  </a:lnTo>
                  <a:lnTo>
                    <a:pt x="465" y="198"/>
                  </a:lnTo>
                  <a:lnTo>
                    <a:pt x="465" y="200"/>
                  </a:lnTo>
                  <a:lnTo>
                    <a:pt x="467" y="200"/>
                  </a:lnTo>
                  <a:lnTo>
                    <a:pt x="467" y="202"/>
                  </a:lnTo>
                  <a:lnTo>
                    <a:pt x="465" y="202"/>
                  </a:lnTo>
                  <a:lnTo>
                    <a:pt x="465" y="204"/>
                  </a:lnTo>
                  <a:lnTo>
                    <a:pt x="465" y="206"/>
                  </a:lnTo>
                  <a:lnTo>
                    <a:pt x="465" y="208"/>
                  </a:lnTo>
                  <a:lnTo>
                    <a:pt x="465" y="209"/>
                  </a:lnTo>
                  <a:lnTo>
                    <a:pt x="463" y="209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3" y="215"/>
                  </a:lnTo>
                  <a:lnTo>
                    <a:pt x="465" y="215"/>
                  </a:lnTo>
                  <a:lnTo>
                    <a:pt x="465" y="217"/>
                  </a:lnTo>
                  <a:lnTo>
                    <a:pt x="465" y="219"/>
                  </a:lnTo>
                  <a:lnTo>
                    <a:pt x="465" y="221"/>
                  </a:lnTo>
                  <a:lnTo>
                    <a:pt x="465" y="223"/>
                  </a:lnTo>
                  <a:lnTo>
                    <a:pt x="463" y="223"/>
                  </a:lnTo>
                  <a:lnTo>
                    <a:pt x="463" y="225"/>
                  </a:lnTo>
                  <a:lnTo>
                    <a:pt x="463" y="227"/>
                  </a:lnTo>
                  <a:lnTo>
                    <a:pt x="463" y="229"/>
                  </a:lnTo>
                  <a:lnTo>
                    <a:pt x="463" y="231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62" y="234"/>
                  </a:lnTo>
                  <a:lnTo>
                    <a:pt x="460" y="234"/>
                  </a:lnTo>
                  <a:lnTo>
                    <a:pt x="460" y="236"/>
                  </a:lnTo>
                  <a:lnTo>
                    <a:pt x="462" y="236"/>
                  </a:lnTo>
                  <a:lnTo>
                    <a:pt x="460" y="236"/>
                  </a:lnTo>
                  <a:lnTo>
                    <a:pt x="458" y="236"/>
                  </a:lnTo>
                  <a:lnTo>
                    <a:pt x="460" y="236"/>
                  </a:lnTo>
                  <a:lnTo>
                    <a:pt x="460" y="234"/>
                  </a:lnTo>
                  <a:lnTo>
                    <a:pt x="458" y="234"/>
                  </a:lnTo>
                  <a:lnTo>
                    <a:pt x="458" y="233"/>
                  </a:lnTo>
                  <a:lnTo>
                    <a:pt x="456" y="233"/>
                  </a:lnTo>
                  <a:lnTo>
                    <a:pt x="456" y="234"/>
                  </a:lnTo>
                  <a:lnTo>
                    <a:pt x="456" y="233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2" y="231"/>
                  </a:lnTo>
                  <a:lnTo>
                    <a:pt x="452" y="229"/>
                  </a:lnTo>
                  <a:lnTo>
                    <a:pt x="452" y="231"/>
                  </a:lnTo>
                  <a:lnTo>
                    <a:pt x="450" y="231"/>
                  </a:lnTo>
                  <a:lnTo>
                    <a:pt x="450" y="229"/>
                  </a:lnTo>
                  <a:lnTo>
                    <a:pt x="452" y="229"/>
                  </a:lnTo>
                  <a:lnTo>
                    <a:pt x="450" y="229"/>
                  </a:lnTo>
                  <a:lnTo>
                    <a:pt x="448" y="229"/>
                  </a:lnTo>
                  <a:lnTo>
                    <a:pt x="450" y="231"/>
                  </a:lnTo>
                  <a:lnTo>
                    <a:pt x="448" y="231"/>
                  </a:lnTo>
                  <a:lnTo>
                    <a:pt x="446" y="229"/>
                  </a:lnTo>
                  <a:lnTo>
                    <a:pt x="448" y="229"/>
                  </a:lnTo>
                  <a:lnTo>
                    <a:pt x="446" y="229"/>
                  </a:lnTo>
                  <a:lnTo>
                    <a:pt x="446" y="231"/>
                  </a:lnTo>
                  <a:lnTo>
                    <a:pt x="444" y="231"/>
                  </a:lnTo>
                  <a:lnTo>
                    <a:pt x="446" y="231"/>
                  </a:lnTo>
                  <a:lnTo>
                    <a:pt x="446" y="233"/>
                  </a:lnTo>
                  <a:lnTo>
                    <a:pt x="444" y="233"/>
                  </a:lnTo>
                  <a:lnTo>
                    <a:pt x="444" y="234"/>
                  </a:lnTo>
                  <a:lnTo>
                    <a:pt x="444" y="236"/>
                  </a:lnTo>
                  <a:lnTo>
                    <a:pt x="444" y="238"/>
                  </a:lnTo>
                  <a:lnTo>
                    <a:pt x="444" y="240"/>
                  </a:lnTo>
                  <a:lnTo>
                    <a:pt x="446" y="240"/>
                  </a:lnTo>
                  <a:lnTo>
                    <a:pt x="448" y="242"/>
                  </a:lnTo>
                  <a:lnTo>
                    <a:pt x="446" y="242"/>
                  </a:lnTo>
                  <a:lnTo>
                    <a:pt x="446" y="244"/>
                  </a:lnTo>
                  <a:lnTo>
                    <a:pt x="448" y="244"/>
                  </a:lnTo>
                  <a:lnTo>
                    <a:pt x="448" y="246"/>
                  </a:lnTo>
                  <a:lnTo>
                    <a:pt x="446" y="246"/>
                  </a:lnTo>
                  <a:lnTo>
                    <a:pt x="446" y="248"/>
                  </a:lnTo>
                  <a:lnTo>
                    <a:pt x="448" y="248"/>
                  </a:lnTo>
                  <a:lnTo>
                    <a:pt x="448" y="250"/>
                  </a:lnTo>
                  <a:lnTo>
                    <a:pt x="448" y="252"/>
                  </a:lnTo>
                  <a:lnTo>
                    <a:pt x="448" y="254"/>
                  </a:lnTo>
                  <a:lnTo>
                    <a:pt x="448" y="256"/>
                  </a:lnTo>
                  <a:lnTo>
                    <a:pt x="448" y="257"/>
                  </a:lnTo>
                  <a:lnTo>
                    <a:pt x="448" y="259"/>
                  </a:lnTo>
                  <a:lnTo>
                    <a:pt x="448" y="261"/>
                  </a:lnTo>
                  <a:lnTo>
                    <a:pt x="446" y="261"/>
                  </a:lnTo>
                  <a:lnTo>
                    <a:pt x="444" y="263"/>
                  </a:lnTo>
                  <a:lnTo>
                    <a:pt x="442" y="263"/>
                  </a:lnTo>
                  <a:lnTo>
                    <a:pt x="442" y="261"/>
                  </a:lnTo>
                  <a:lnTo>
                    <a:pt x="440" y="261"/>
                  </a:lnTo>
                  <a:lnTo>
                    <a:pt x="440" y="263"/>
                  </a:lnTo>
                  <a:lnTo>
                    <a:pt x="438" y="261"/>
                  </a:lnTo>
                  <a:lnTo>
                    <a:pt x="438" y="263"/>
                  </a:lnTo>
                  <a:lnTo>
                    <a:pt x="438" y="261"/>
                  </a:lnTo>
                  <a:lnTo>
                    <a:pt x="437" y="261"/>
                  </a:lnTo>
                  <a:lnTo>
                    <a:pt x="437" y="263"/>
                  </a:lnTo>
                  <a:lnTo>
                    <a:pt x="435" y="263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3" y="267"/>
                  </a:lnTo>
                  <a:lnTo>
                    <a:pt x="431" y="267"/>
                  </a:lnTo>
                  <a:lnTo>
                    <a:pt x="431" y="269"/>
                  </a:lnTo>
                  <a:lnTo>
                    <a:pt x="431" y="271"/>
                  </a:lnTo>
                  <a:lnTo>
                    <a:pt x="429" y="271"/>
                  </a:lnTo>
                  <a:lnTo>
                    <a:pt x="429" y="269"/>
                  </a:lnTo>
                  <a:lnTo>
                    <a:pt x="427" y="269"/>
                  </a:lnTo>
                  <a:lnTo>
                    <a:pt x="425" y="269"/>
                  </a:lnTo>
                  <a:lnTo>
                    <a:pt x="423" y="269"/>
                  </a:lnTo>
                  <a:lnTo>
                    <a:pt x="423" y="271"/>
                  </a:lnTo>
                  <a:lnTo>
                    <a:pt x="421" y="271"/>
                  </a:lnTo>
                  <a:lnTo>
                    <a:pt x="419" y="271"/>
                  </a:lnTo>
                  <a:lnTo>
                    <a:pt x="419" y="269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5" y="271"/>
                  </a:lnTo>
                  <a:lnTo>
                    <a:pt x="413" y="271"/>
                  </a:lnTo>
                  <a:lnTo>
                    <a:pt x="412" y="271"/>
                  </a:lnTo>
                  <a:lnTo>
                    <a:pt x="412" y="273"/>
                  </a:lnTo>
                  <a:lnTo>
                    <a:pt x="412" y="275"/>
                  </a:lnTo>
                  <a:lnTo>
                    <a:pt x="410" y="275"/>
                  </a:lnTo>
                  <a:lnTo>
                    <a:pt x="410" y="277"/>
                  </a:lnTo>
                  <a:lnTo>
                    <a:pt x="410" y="275"/>
                  </a:lnTo>
                  <a:lnTo>
                    <a:pt x="408" y="275"/>
                  </a:lnTo>
                  <a:lnTo>
                    <a:pt x="408" y="277"/>
                  </a:lnTo>
                  <a:lnTo>
                    <a:pt x="406" y="277"/>
                  </a:lnTo>
                  <a:lnTo>
                    <a:pt x="404" y="277"/>
                  </a:lnTo>
                  <a:lnTo>
                    <a:pt x="404" y="279"/>
                  </a:lnTo>
                  <a:lnTo>
                    <a:pt x="402" y="279"/>
                  </a:lnTo>
                  <a:lnTo>
                    <a:pt x="402" y="277"/>
                  </a:lnTo>
                  <a:lnTo>
                    <a:pt x="402" y="279"/>
                  </a:lnTo>
                  <a:lnTo>
                    <a:pt x="400" y="279"/>
                  </a:lnTo>
                  <a:lnTo>
                    <a:pt x="398" y="279"/>
                  </a:lnTo>
                  <a:lnTo>
                    <a:pt x="398" y="281"/>
                  </a:lnTo>
                  <a:lnTo>
                    <a:pt x="398" y="282"/>
                  </a:lnTo>
                  <a:lnTo>
                    <a:pt x="396" y="282"/>
                  </a:lnTo>
                  <a:lnTo>
                    <a:pt x="394" y="282"/>
                  </a:lnTo>
                  <a:lnTo>
                    <a:pt x="394" y="281"/>
                  </a:lnTo>
                  <a:lnTo>
                    <a:pt x="392" y="281"/>
                  </a:lnTo>
                  <a:lnTo>
                    <a:pt x="392" y="279"/>
                  </a:lnTo>
                  <a:lnTo>
                    <a:pt x="392" y="281"/>
                  </a:lnTo>
                  <a:lnTo>
                    <a:pt x="390" y="281"/>
                  </a:lnTo>
                  <a:lnTo>
                    <a:pt x="388" y="281"/>
                  </a:lnTo>
                  <a:lnTo>
                    <a:pt x="388" y="282"/>
                  </a:lnTo>
                  <a:lnTo>
                    <a:pt x="387" y="282"/>
                  </a:lnTo>
                  <a:lnTo>
                    <a:pt x="387" y="281"/>
                  </a:lnTo>
                  <a:lnTo>
                    <a:pt x="387" y="282"/>
                  </a:lnTo>
                  <a:lnTo>
                    <a:pt x="385" y="282"/>
                  </a:lnTo>
                  <a:lnTo>
                    <a:pt x="385" y="284"/>
                  </a:lnTo>
                  <a:lnTo>
                    <a:pt x="383" y="284"/>
                  </a:lnTo>
                  <a:lnTo>
                    <a:pt x="381" y="284"/>
                  </a:lnTo>
                  <a:lnTo>
                    <a:pt x="379" y="282"/>
                  </a:lnTo>
                  <a:lnTo>
                    <a:pt x="377" y="282"/>
                  </a:lnTo>
                  <a:lnTo>
                    <a:pt x="377" y="284"/>
                  </a:lnTo>
                  <a:lnTo>
                    <a:pt x="377" y="286"/>
                  </a:lnTo>
                  <a:lnTo>
                    <a:pt x="377" y="288"/>
                  </a:lnTo>
                  <a:lnTo>
                    <a:pt x="379" y="288"/>
                  </a:lnTo>
                  <a:lnTo>
                    <a:pt x="379" y="290"/>
                  </a:lnTo>
                  <a:lnTo>
                    <a:pt x="381" y="290"/>
                  </a:lnTo>
                  <a:lnTo>
                    <a:pt x="381" y="292"/>
                  </a:lnTo>
                  <a:lnTo>
                    <a:pt x="379" y="292"/>
                  </a:lnTo>
                  <a:lnTo>
                    <a:pt x="379" y="294"/>
                  </a:lnTo>
                  <a:lnTo>
                    <a:pt x="379" y="296"/>
                  </a:lnTo>
                  <a:lnTo>
                    <a:pt x="381" y="296"/>
                  </a:lnTo>
                  <a:lnTo>
                    <a:pt x="381" y="298"/>
                  </a:lnTo>
                  <a:lnTo>
                    <a:pt x="381" y="300"/>
                  </a:lnTo>
                  <a:lnTo>
                    <a:pt x="383" y="300"/>
                  </a:lnTo>
                  <a:lnTo>
                    <a:pt x="383" y="302"/>
                  </a:lnTo>
                  <a:lnTo>
                    <a:pt x="385" y="302"/>
                  </a:lnTo>
                  <a:lnTo>
                    <a:pt x="385" y="304"/>
                  </a:lnTo>
                  <a:lnTo>
                    <a:pt x="387" y="304"/>
                  </a:lnTo>
                  <a:lnTo>
                    <a:pt x="387" y="302"/>
                  </a:lnTo>
                  <a:lnTo>
                    <a:pt x="387" y="304"/>
                  </a:lnTo>
                  <a:lnTo>
                    <a:pt x="388" y="304"/>
                  </a:lnTo>
                  <a:lnTo>
                    <a:pt x="388" y="302"/>
                  </a:lnTo>
                  <a:lnTo>
                    <a:pt x="390" y="302"/>
                  </a:lnTo>
                  <a:lnTo>
                    <a:pt x="390" y="304"/>
                  </a:lnTo>
                  <a:lnTo>
                    <a:pt x="390" y="302"/>
                  </a:lnTo>
                  <a:lnTo>
                    <a:pt x="392" y="302"/>
                  </a:lnTo>
                  <a:lnTo>
                    <a:pt x="394" y="302"/>
                  </a:lnTo>
                  <a:lnTo>
                    <a:pt x="394" y="300"/>
                  </a:lnTo>
                  <a:lnTo>
                    <a:pt x="394" y="302"/>
                  </a:lnTo>
                  <a:lnTo>
                    <a:pt x="396" y="302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398" y="305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400" y="302"/>
                  </a:lnTo>
                  <a:lnTo>
                    <a:pt x="402" y="302"/>
                  </a:lnTo>
                  <a:lnTo>
                    <a:pt x="402" y="304"/>
                  </a:lnTo>
                  <a:lnTo>
                    <a:pt x="402" y="305"/>
                  </a:lnTo>
                  <a:lnTo>
                    <a:pt x="400" y="305"/>
                  </a:lnTo>
                  <a:lnTo>
                    <a:pt x="398" y="305"/>
                  </a:lnTo>
                  <a:lnTo>
                    <a:pt x="398" y="307"/>
                  </a:lnTo>
                  <a:lnTo>
                    <a:pt x="398" y="309"/>
                  </a:lnTo>
                  <a:lnTo>
                    <a:pt x="396" y="309"/>
                  </a:lnTo>
                  <a:lnTo>
                    <a:pt x="396" y="311"/>
                  </a:lnTo>
                  <a:lnTo>
                    <a:pt x="394" y="311"/>
                  </a:lnTo>
                  <a:lnTo>
                    <a:pt x="394" y="313"/>
                  </a:lnTo>
                  <a:lnTo>
                    <a:pt x="392" y="313"/>
                  </a:lnTo>
                  <a:lnTo>
                    <a:pt x="392" y="315"/>
                  </a:lnTo>
                  <a:lnTo>
                    <a:pt x="390" y="315"/>
                  </a:lnTo>
                  <a:lnTo>
                    <a:pt x="390" y="317"/>
                  </a:lnTo>
                  <a:lnTo>
                    <a:pt x="390" y="319"/>
                  </a:lnTo>
                  <a:lnTo>
                    <a:pt x="392" y="319"/>
                  </a:lnTo>
                  <a:lnTo>
                    <a:pt x="392" y="321"/>
                  </a:lnTo>
                  <a:lnTo>
                    <a:pt x="390" y="321"/>
                  </a:lnTo>
                  <a:lnTo>
                    <a:pt x="392" y="321"/>
                  </a:lnTo>
                  <a:lnTo>
                    <a:pt x="392" y="323"/>
                  </a:lnTo>
                  <a:lnTo>
                    <a:pt x="394" y="323"/>
                  </a:lnTo>
                  <a:lnTo>
                    <a:pt x="394" y="325"/>
                  </a:lnTo>
                  <a:lnTo>
                    <a:pt x="394" y="327"/>
                  </a:lnTo>
                  <a:lnTo>
                    <a:pt x="392" y="327"/>
                  </a:lnTo>
                  <a:lnTo>
                    <a:pt x="392" y="329"/>
                  </a:lnTo>
                  <a:lnTo>
                    <a:pt x="392" y="330"/>
                  </a:lnTo>
                  <a:lnTo>
                    <a:pt x="392" y="332"/>
                  </a:lnTo>
                  <a:lnTo>
                    <a:pt x="390" y="332"/>
                  </a:lnTo>
                  <a:lnTo>
                    <a:pt x="392" y="332"/>
                  </a:lnTo>
                  <a:lnTo>
                    <a:pt x="392" y="334"/>
                  </a:lnTo>
                  <a:lnTo>
                    <a:pt x="392" y="336"/>
                  </a:lnTo>
                  <a:lnTo>
                    <a:pt x="390" y="336"/>
                  </a:lnTo>
                  <a:lnTo>
                    <a:pt x="390" y="338"/>
                  </a:lnTo>
                  <a:lnTo>
                    <a:pt x="392" y="338"/>
                  </a:lnTo>
                  <a:lnTo>
                    <a:pt x="392" y="340"/>
                  </a:lnTo>
                  <a:lnTo>
                    <a:pt x="390" y="340"/>
                  </a:lnTo>
                  <a:lnTo>
                    <a:pt x="390" y="342"/>
                  </a:lnTo>
                  <a:lnTo>
                    <a:pt x="390" y="344"/>
                  </a:lnTo>
                  <a:lnTo>
                    <a:pt x="388" y="344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50"/>
                  </a:lnTo>
                  <a:lnTo>
                    <a:pt x="388" y="352"/>
                  </a:lnTo>
                  <a:lnTo>
                    <a:pt x="388" y="353"/>
                  </a:lnTo>
                  <a:lnTo>
                    <a:pt x="387" y="353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7" y="359"/>
                  </a:lnTo>
                  <a:lnTo>
                    <a:pt x="385" y="361"/>
                  </a:lnTo>
                  <a:lnTo>
                    <a:pt x="387" y="361"/>
                  </a:lnTo>
                  <a:lnTo>
                    <a:pt x="387" y="363"/>
                  </a:lnTo>
                  <a:lnTo>
                    <a:pt x="388" y="363"/>
                  </a:lnTo>
                  <a:lnTo>
                    <a:pt x="388" y="365"/>
                  </a:lnTo>
                  <a:lnTo>
                    <a:pt x="390" y="365"/>
                  </a:lnTo>
                  <a:lnTo>
                    <a:pt x="392" y="365"/>
                  </a:lnTo>
                  <a:lnTo>
                    <a:pt x="392" y="367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4" y="371"/>
                  </a:lnTo>
                  <a:lnTo>
                    <a:pt x="394" y="373"/>
                  </a:lnTo>
                  <a:lnTo>
                    <a:pt x="396" y="373"/>
                  </a:lnTo>
                  <a:lnTo>
                    <a:pt x="396" y="375"/>
                  </a:lnTo>
                  <a:lnTo>
                    <a:pt x="394" y="375"/>
                  </a:lnTo>
                  <a:lnTo>
                    <a:pt x="396" y="375"/>
                  </a:lnTo>
                  <a:lnTo>
                    <a:pt x="396" y="377"/>
                  </a:lnTo>
                  <a:lnTo>
                    <a:pt x="396" y="378"/>
                  </a:lnTo>
                  <a:lnTo>
                    <a:pt x="396" y="380"/>
                  </a:lnTo>
                  <a:lnTo>
                    <a:pt x="396" y="382"/>
                  </a:lnTo>
                  <a:lnTo>
                    <a:pt x="396" y="384"/>
                  </a:lnTo>
                  <a:lnTo>
                    <a:pt x="396" y="386"/>
                  </a:lnTo>
                  <a:lnTo>
                    <a:pt x="398" y="386"/>
                  </a:lnTo>
                  <a:lnTo>
                    <a:pt x="398" y="388"/>
                  </a:lnTo>
                  <a:lnTo>
                    <a:pt x="398" y="390"/>
                  </a:lnTo>
                  <a:lnTo>
                    <a:pt x="400" y="390"/>
                  </a:lnTo>
                  <a:lnTo>
                    <a:pt x="402" y="390"/>
                  </a:lnTo>
                  <a:lnTo>
                    <a:pt x="402" y="392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6" y="394"/>
                  </a:lnTo>
                  <a:lnTo>
                    <a:pt x="406" y="396"/>
                  </a:lnTo>
                  <a:lnTo>
                    <a:pt x="408" y="398"/>
                  </a:lnTo>
                  <a:lnTo>
                    <a:pt x="408" y="400"/>
                  </a:lnTo>
                  <a:lnTo>
                    <a:pt x="410" y="400"/>
                  </a:lnTo>
                  <a:lnTo>
                    <a:pt x="410" y="401"/>
                  </a:lnTo>
                  <a:lnTo>
                    <a:pt x="412" y="401"/>
                  </a:lnTo>
                  <a:lnTo>
                    <a:pt x="412" y="403"/>
                  </a:lnTo>
                  <a:lnTo>
                    <a:pt x="413" y="403"/>
                  </a:lnTo>
                  <a:lnTo>
                    <a:pt x="413" y="405"/>
                  </a:lnTo>
                  <a:lnTo>
                    <a:pt x="415" y="407"/>
                  </a:lnTo>
                  <a:lnTo>
                    <a:pt x="417" y="407"/>
                  </a:lnTo>
                  <a:lnTo>
                    <a:pt x="419" y="407"/>
                  </a:lnTo>
                  <a:lnTo>
                    <a:pt x="419" y="409"/>
                  </a:lnTo>
                  <a:lnTo>
                    <a:pt x="421" y="409"/>
                  </a:lnTo>
                  <a:lnTo>
                    <a:pt x="421" y="411"/>
                  </a:lnTo>
                  <a:lnTo>
                    <a:pt x="423" y="411"/>
                  </a:lnTo>
                  <a:lnTo>
                    <a:pt x="425" y="411"/>
                  </a:lnTo>
                  <a:lnTo>
                    <a:pt x="427" y="411"/>
                  </a:lnTo>
                  <a:lnTo>
                    <a:pt x="427" y="413"/>
                  </a:lnTo>
                  <a:lnTo>
                    <a:pt x="425" y="413"/>
                  </a:lnTo>
                  <a:lnTo>
                    <a:pt x="425" y="415"/>
                  </a:lnTo>
                  <a:lnTo>
                    <a:pt x="423" y="415"/>
                  </a:lnTo>
                  <a:lnTo>
                    <a:pt x="423" y="417"/>
                  </a:lnTo>
                  <a:lnTo>
                    <a:pt x="423" y="419"/>
                  </a:lnTo>
                  <a:lnTo>
                    <a:pt x="421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17" y="423"/>
                  </a:lnTo>
                  <a:lnTo>
                    <a:pt x="415" y="423"/>
                  </a:lnTo>
                  <a:lnTo>
                    <a:pt x="415" y="425"/>
                  </a:lnTo>
                  <a:lnTo>
                    <a:pt x="413" y="425"/>
                  </a:lnTo>
                  <a:lnTo>
                    <a:pt x="413" y="426"/>
                  </a:lnTo>
                  <a:lnTo>
                    <a:pt x="413" y="428"/>
                  </a:lnTo>
                  <a:lnTo>
                    <a:pt x="413" y="430"/>
                  </a:lnTo>
                  <a:lnTo>
                    <a:pt x="415" y="430"/>
                  </a:lnTo>
                  <a:lnTo>
                    <a:pt x="415" y="432"/>
                  </a:lnTo>
                  <a:lnTo>
                    <a:pt x="415" y="430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9" y="432"/>
                  </a:lnTo>
                  <a:lnTo>
                    <a:pt x="419" y="434"/>
                  </a:lnTo>
                  <a:lnTo>
                    <a:pt x="417" y="434"/>
                  </a:lnTo>
                  <a:lnTo>
                    <a:pt x="417" y="436"/>
                  </a:lnTo>
                  <a:lnTo>
                    <a:pt x="417" y="438"/>
                  </a:lnTo>
                  <a:lnTo>
                    <a:pt x="417" y="440"/>
                  </a:lnTo>
                  <a:lnTo>
                    <a:pt x="417" y="442"/>
                  </a:lnTo>
                  <a:lnTo>
                    <a:pt x="417" y="444"/>
                  </a:lnTo>
                  <a:lnTo>
                    <a:pt x="415" y="444"/>
                  </a:lnTo>
                  <a:lnTo>
                    <a:pt x="415" y="446"/>
                  </a:lnTo>
                  <a:lnTo>
                    <a:pt x="415" y="448"/>
                  </a:lnTo>
                  <a:lnTo>
                    <a:pt x="415" y="449"/>
                  </a:lnTo>
                  <a:lnTo>
                    <a:pt x="417" y="449"/>
                  </a:lnTo>
                  <a:lnTo>
                    <a:pt x="417" y="451"/>
                  </a:lnTo>
                  <a:lnTo>
                    <a:pt x="417" y="453"/>
                  </a:lnTo>
                  <a:lnTo>
                    <a:pt x="417" y="455"/>
                  </a:lnTo>
                  <a:lnTo>
                    <a:pt x="417" y="457"/>
                  </a:lnTo>
                  <a:lnTo>
                    <a:pt x="415" y="457"/>
                  </a:lnTo>
                  <a:lnTo>
                    <a:pt x="415" y="459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2" y="461"/>
                  </a:lnTo>
                  <a:lnTo>
                    <a:pt x="412" y="463"/>
                  </a:lnTo>
                  <a:lnTo>
                    <a:pt x="413" y="463"/>
                  </a:lnTo>
                  <a:lnTo>
                    <a:pt x="413" y="465"/>
                  </a:lnTo>
                  <a:lnTo>
                    <a:pt x="413" y="467"/>
                  </a:lnTo>
                  <a:lnTo>
                    <a:pt x="413" y="469"/>
                  </a:lnTo>
                  <a:lnTo>
                    <a:pt x="413" y="471"/>
                  </a:lnTo>
                  <a:lnTo>
                    <a:pt x="412" y="471"/>
                  </a:lnTo>
                  <a:lnTo>
                    <a:pt x="412" y="469"/>
                  </a:lnTo>
                  <a:lnTo>
                    <a:pt x="410" y="471"/>
                  </a:lnTo>
                  <a:lnTo>
                    <a:pt x="408" y="471"/>
                  </a:lnTo>
                  <a:lnTo>
                    <a:pt x="408" y="473"/>
                  </a:lnTo>
                  <a:lnTo>
                    <a:pt x="406" y="473"/>
                  </a:lnTo>
                  <a:lnTo>
                    <a:pt x="406" y="474"/>
                  </a:lnTo>
                  <a:lnTo>
                    <a:pt x="406" y="476"/>
                  </a:lnTo>
                  <a:lnTo>
                    <a:pt x="404" y="476"/>
                  </a:lnTo>
                  <a:lnTo>
                    <a:pt x="404" y="478"/>
                  </a:lnTo>
                  <a:lnTo>
                    <a:pt x="406" y="478"/>
                  </a:lnTo>
                  <a:lnTo>
                    <a:pt x="404" y="478"/>
                  </a:lnTo>
                  <a:lnTo>
                    <a:pt x="404" y="480"/>
                  </a:lnTo>
                  <a:lnTo>
                    <a:pt x="404" y="482"/>
                  </a:lnTo>
                  <a:lnTo>
                    <a:pt x="404" y="484"/>
                  </a:lnTo>
                  <a:lnTo>
                    <a:pt x="406" y="484"/>
                  </a:lnTo>
                  <a:lnTo>
                    <a:pt x="408" y="484"/>
                  </a:lnTo>
                  <a:lnTo>
                    <a:pt x="408" y="486"/>
                  </a:lnTo>
                  <a:lnTo>
                    <a:pt x="410" y="486"/>
                  </a:lnTo>
                  <a:lnTo>
                    <a:pt x="408" y="486"/>
                  </a:lnTo>
                  <a:lnTo>
                    <a:pt x="408" y="488"/>
                  </a:lnTo>
                  <a:lnTo>
                    <a:pt x="408" y="490"/>
                  </a:lnTo>
                  <a:lnTo>
                    <a:pt x="408" y="492"/>
                  </a:lnTo>
                  <a:lnTo>
                    <a:pt x="408" y="494"/>
                  </a:lnTo>
                  <a:lnTo>
                    <a:pt x="408" y="496"/>
                  </a:lnTo>
                  <a:lnTo>
                    <a:pt x="406" y="496"/>
                  </a:lnTo>
                  <a:lnTo>
                    <a:pt x="404" y="496"/>
                  </a:lnTo>
                  <a:lnTo>
                    <a:pt x="402" y="496"/>
                  </a:lnTo>
                  <a:lnTo>
                    <a:pt x="400" y="496"/>
                  </a:lnTo>
                  <a:lnTo>
                    <a:pt x="398" y="496"/>
                  </a:lnTo>
                  <a:lnTo>
                    <a:pt x="398" y="497"/>
                  </a:lnTo>
                  <a:lnTo>
                    <a:pt x="396" y="497"/>
                  </a:lnTo>
                  <a:lnTo>
                    <a:pt x="394" y="497"/>
                  </a:lnTo>
                  <a:lnTo>
                    <a:pt x="394" y="499"/>
                  </a:lnTo>
                  <a:lnTo>
                    <a:pt x="392" y="499"/>
                  </a:lnTo>
                  <a:lnTo>
                    <a:pt x="392" y="497"/>
                  </a:lnTo>
                  <a:lnTo>
                    <a:pt x="390" y="497"/>
                  </a:lnTo>
                  <a:lnTo>
                    <a:pt x="390" y="499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7" y="501"/>
                  </a:lnTo>
                  <a:lnTo>
                    <a:pt x="387" y="503"/>
                  </a:lnTo>
                  <a:lnTo>
                    <a:pt x="385" y="503"/>
                  </a:lnTo>
                  <a:lnTo>
                    <a:pt x="383" y="503"/>
                  </a:lnTo>
                  <a:lnTo>
                    <a:pt x="383" y="505"/>
                  </a:lnTo>
                  <a:lnTo>
                    <a:pt x="381" y="505"/>
                  </a:lnTo>
                  <a:lnTo>
                    <a:pt x="381" y="507"/>
                  </a:lnTo>
                  <a:lnTo>
                    <a:pt x="379" y="507"/>
                  </a:lnTo>
                  <a:lnTo>
                    <a:pt x="377" y="507"/>
                  </a:lnTo>
                  <a:lnTo>
                    <a:pt x="377" y="509"/>
                  </a:lnTo>
                  <a:lnTo>
                    <a:pt x="375" y="511"/>
                  </a:lnTo>
                  <a:lnTo>
                    <a:pt x="375" y="513"/>
                  </a:lnTo>
                  <a:lnTo>
                    <a:pt x="375" y="515"/>
                  </a:lnTo>
                  <a:lnTo>
                    <a:pt x="375" y="517"/>
                  </a:lnTo>
                  <a:lnTo>
                    <a:pt x="377" y="517"/>
                  </a:lnTo>
                  <a:lnTo>
                    <a:pt x="375" y="517"/>
                  </a:lnTo>
                  <a:lnTo>
                    <a:pt x="375" y="519"/>
                  </a:lnTo>
                  <a:lnTo>
                    <a:pt x="373" y="519"/>
                  </a:lnTo>
                  <a:lnTo>
                    <a:pt x="373" y="521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3" y="522"/>
                  </a:lnTo>
                  <a:lnTo>
                    <a:pt x="371" y="522"/>
                  </a:lnTo>
                  <a:lnTo>
                    <a:pt x="369" y="522"/>
                  </a:lnTo>
                  <a:lnTo>
                    <a:pt x="369" y="524"/>
                  </a:lnTo>
                  <a:lnTo>
                    <a:pt x="369" y="526"/>
                  </a:lnTo>
                  <a:lnTo>
                    <a:pt x="369" y="528"/>
                  </a:lnTo>
                  <a:lnTo>
                    <a:pt x="371" y="528"/>
                  </a:lnTo>
                  <a:lnTo>
                    <a:pt x="371" y="530"/>
                  </a:lnTo>
                  <a:lnTo>
                    <a:pt x="371" y="532"/>
                  </a:lnTo>
                  <a:lnTo>
                    <a:pt x="373" y="532"/>
                  </a:lnTo>
                  <a:lnTo>
                    <a:pt x="375" y="532"/>
                  </a:lnTo>
                  <a:lnTo>
                    <a:pt x="375" y="534"/>
                  </a:lnTo>
                  <a:lnTo>
                    <a:pt x="375" y="536"/>
                  </a:lnTo>
                  <a:lnTo>
                    <a:pt x="373" y="536"/>
                  </a:lnTo>
                  <a:lnTo>
                    <a:pt x="373" y="534"/>
                  </a:lnTo>
                  <a:lnTo>
                    <a:pt x="371" y="534"/>
                  </a:lnTo>
                  <a:lnTo>
                    <a:pt x="369" y="534"/>
                  </a:lnTo>
                  <a:lnTo>
                    <a:pt x="369" y="536"/>
                  </a:lnTo>
                  <a:lnTo>
                    <a:pt x="367" y="536"/>
                  </a:lnTo>
                  <a:lnTo>
                    <a:pt x="365" y="536"/>
                  </a:lnTo>
                  <a:lnTo>
                    <a:pt x="365" y="538"/>
                  </a:lnTo>
                  <a:lnTo>
                    <a:pt x="364" y="538"/>
                  </a:lnTo>
                  <a:lnTo>
                    <a:pt x="358" y="536"/>
                  </a:lnTo>
                  <a:lnTo>
                    <a:pt x="356" y="536"/>
                  </a:lnTo>
                  <a:lnTo>
                    <a:pt x="356" y="538"/>
                  </a:lnTo>
                  <a:lnTo>
                    <a:pt x="354" y="538"/>
                  </a:lnTo>
                  <a:lnTo>
                    <a:pt x="352" y="538"/>
                  </a:lnTo>
                  <a:lnTo>
                    <a:pt x="352" y="536"/>
                  </a:lnTo>
                  <a:lnTo>
                    <a:pt x="350" y="536"/>
                  </a:lnTo>
                  <a:lnTo>
                    <a:pt x="348" y="536"/>
                  </a:lnTo>
                  <a:lnTo>
                    <a:pt x="348" y="538"/>
                  </a:lnTo>
                  <a:lnTo>
                    <a:pt x="346" y="538"/>
                  </a:lnTo>
                  <a:lnTo>
                    <a:pt x="346" y="536"/>
                  </a:lnTo>
                  <a:lnTo>
                    <a:pt x="344" y="536"/>
                  </a:lnTo>
                  <a:lnTo>
                    <a:pt x="344" y="538"/>
                  </a:lnTo>
                  <a:lnTo>
                    <a:pt x="342" y="538"/>
                  </a:lnTo>
                  <a:lnTo>
                    <a:pt x="340" y="538"/>
                  </a:lnTo>
                  <a:lnTo>
                    <a:pt x="340" y="536"/>
                  </a:lnTo>
                  <a:lnTo>
                    <a:pt x="339" y="536"/>
                  </a:lnTo>
                  <a:lnTo>
                    <a:pt x="339" y="538"/>
                  </a:lnTo>
                  <a:lnTo>
                    <a:pt x="339" y="536"/>
                  </a:lnTo>
                  <a:lnTo>
                    <a:pt x="337" y="536"/>
                  </a:lnTo>
                  <a:lnTo>
                    <a:pt x="337" y="538"/>
                  </a:lnTo>
                  <a:lnTo>
                    <a:pt x="335" y="538"/>
                  </a:lnTo>
                  <a:lnTo>
                    <a:pt x="335" y="536"/>
                  </a:lnTo>
                  <a:lnTo>
                    <a:pt x="333" y="536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29" y="532"/>
                  </a:lnTo>
                  <a:lnTo>
                    <a:pt x="329" y="534"/>
                  </a:lnTo>
                  <a:lnTo>
                    <a:pt x="327" y="534"/>
                  </a:lnTo>
                  <a:lnTo>
                    <a:pt x="325" y="534"/>
                  </a:lnTo>
                  <a:lnTo>
                    <a:pt x="323" y="534"/>
                  </a:lnTo>
                  <a:lnTo>
                    <a:pt x="321" y="536"/>
                  </a:lnTo>
                  <a:lnTo>
                    <a:pt x="321" y="538"/>
                  </a:lnTo>
                  <a:lnTo>
                    <a:pt x="319" y="538"/>
                  </a:lnTo>
                  <a:lnTo>
                    <a:pt x="317" y="538"/>
                  </a:lnTo>
                  <a:lnTo>
                    <a:pt x="315" y="538"/>
                  </a:lnTo>
                  <a:lnTo>
                    <a:pt x="314" y="536"/>
                  </a:lnTo>
                  <a:lnTo>
                    <a:pt x="314" y="534"/>
                  </a:lnTo>
                  <a:lnTo>
                    <a:pt x="312" y="534"/>
                  </a:lnTo>
                  <a:lnTo>
                    <a:pt x="312" y="532"/>
                  </a:lnTo>
                  <a:lnTo>
                    <a:pt x="310" y="532"/>
                  </a:lnTo>
                  <a:lnTo>
                    <a:pt x="308" y="532"/>
                  </a:lnTo>
                  <a:lnTo>
                    <a:pt x="308" y="534"/>
                  </a:lnTo>
                  <a:lnTo>
                    <a:pt x="306" y="534"/>
                  </a:lnTo>
                  <a:lnTo>
                    <a:pt x="304" y="534"/>
                  </a:lnTo>
                  <a:lnTo>
                    <a:pt x="304" y="536"/>
                  </a:lnTo>
                  <a:lnTo>
                    <a:pt x="304" y="538"/>
                  </a:lnTo>
                  <a:lnTo>
                    <a:pt x="302" y="538"/>
                  </a:lnTo>
                  <a:lnTo>
                    <a:pt x="302" y="536"/>
                  </a:lnTo>
                  <a:lnTo>
                    <a:pt x="304" y="536"/>
                  </a:lnTo>
                  <a:lnTo>
                    <a:pt x="302" y="536"/>
                  </a:lnTo>
                  <a:lnTo>
                    <a:pt x="302" y="534"/>
                  </a:lnTo>
                  <a:lnTo>
                    <a:pt x="300" y="534"/>
                  </a:lnTo>
                  <a:lnTo>
                    <a:pt x="300" y="532"/>
                  </a:lnTo>
                  <a:lnTo>
                    <a:pt x="302" y="532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6" y="530"/>
                  </a:lnTo>
                  <a:lnTo>
                    <a:pt x="306" y="528"/>
                  </a:lnTo>
                  <a:lnTo>
                    <a:pt x="306" y="526"/>
                  </a:lnTo>
                  <a:lnTo>
                    <a:pt x="308" y="526"/>
                  </a:lnTo>
                  <a:lnTo>
                    <a:pt x="306" y="526"/>
                  </a:lnTo>
                  <a:lnTo>
                    <a:pt x="306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10" y="522"/>
                  </a:lnTo>
                  <a:lnTo>
                    <a:pt x="310" y="521"/>
                  </a:lnTo>
                  <a:lnTo>
                    <a:pt x="312" y="521"/>
                  </a:lnTo>
                  <a:lnTo>
                    <a:pt x="312" y="519"/>
                  </a:lnTo>
                  <a:lnTo>
                    <a:pt x="310" y="519"/>
                  </a:lnTo>
                  <a:lnTo>
                    <a:pt x="310" y="517"/>
                  </a:lnTo>
                  <a:lnTo>
                    <a:pt x="308" y="517"/>
                  </a:lnTo>
                  <a:lnTo>
                    <a:pt x="308" y="515"/>
                  </a:lnTo>
                  <a:lnTo>
                    <a:pt x="306" y="515"/>
                  </a:lnTo>
                  <a:lnTo>
                    <a:pt x="306" y="513"/>
                  </a:lnTo>
                  <a:lnTo>
                    <a:pt x="304" y="513"/>
                  </a:lnTo>
                  <a:lnTo>
                    <a:pt x="304" y="511"/>
                  </a:lnTo>
                  <a:lnTo>
                    <a:pt x="306" y="511"/>
                  </a:lnTo>
                  <a:lnTo>
                    <a:pt x="306" y="509"/>
                  </a:lnTo>
                  <a:lnTo>
                    <a:pt x="306" y="507"/>
                  </a:lnTo>
                  <a:lnTo>
                    <a:pt x="308" y="507"/>
                  </a:lnTo>
                  <a:lnTo>
                    <a:pt x="308" y="505"/>
                  </a:lnTo>
                  <a:lnTo>
                    <a:pt x="308" y="503"/>
                  </a:lnTo>
                  <a:lnTo>
                    <a:pt x="306" y="503"/>
                  </a:lnTo>
                  <a:lnTo>
                    <a:pt x="306" y="505"/>
                  </a:lnTo>
                  <a:lnTo>
                    <a:pt x="304" y="505"/>
                  </a:lnTo>
                  <a:lnTo>
                    <a:pt x="302" y="505"/>
                  </a:lnTo>
                  <a:lnTo>
                    <a:pt x="302" y="503"/>
                  </a:lnTo>
                  <a:lnTo>
                    <a:pt x="304" y="503"/>
                  </a:lnTo>
                  <a:lnTo>
                    <a:pt x="302" y="503"/>
                  </a:lnTo>
                  <a:lnTo>
                    <a:pt x="302" y="501"/>
                  </a:lnTo>
                  <a:lnTo>
                    <a:pt x="300" y="501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4" y="499"/>
                  </a:lnTo>
                  <a:lnTo>
                    <a:pt x="302" y="499"/>
                  </a:lnTo>
                  <a:lnTo>
                    <a:pt x="302" y="497"/>
                  </a:lnTo>
                  <a:lnTo>
                    <a:pt x="300" y="497"/>
                  </a:lnTo>
                  <a:lnTo>
                    <a:pt x="300" y="496"/>
                  </a:lnTo>
                  <a:lnTo>
                    <a:pt x="298" y="496"/>
                  </a:lnTo>
                  <a:lnTo>
                    <a:pt x="298" y="494"/>
                  </a:lnTo>
                  <a:lnTo>
                    <a:pt x="298" y="492"/>
                  </a:lnTo>
                  <a:lnTo>
                    <a:pt x="296" y="492"/>
                  </a:lnTo>
                  <a:lnTo>
                    <a:pt x="296" y="490"/>
                  </a:lnTo>
                  <a:lnTo>
                    <a:pt x="294" y="490"/>
                  </a:lnTo>
                  <a:lnTo>
                    <a:pt x="294" y="488"/>
                  </a:lnTo>
                  <a:lnTo>
                    <a:pt x="292" y="488"/>
                  </a:lnTo>
                  <a:lnTo>
                    <a:pt x="291" y="488"/>
                  </a:lnTo>
                  <a:lnTo>
                    <a:pt x="291" y="486"/>
                  </a:lnTo>
                  <a:lnTo>
                    <a:pt x="289" y="486"/>
                  </a:lnTo>
                  <a:lnTo>
                    <a:pt x="289" y="484"/>
                  </a:lnTo>
                  <a:lnTo>
                    <a:pt x="287" y="484"/>
                  </a:lnTo>
                  <a:lnTo>
                    <a:pt x="285" y="484"/>
                  </a:lnTo>
                  <a:lnTo>
                    <a:pt x="283" y="484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79" y="482"/>
                  </a:lnTo>
                  <a:lnTo>
                    <a:pt x="279" y="480"/>
                  </a:lnTo>
                  <a:lnTo>
                    <a:pt x="279" y="478"/>
                  </a:lnTo>
                  <a:lnTo>
                    <a:pt x="277" y="478"/>
                  </a:lnTo>
                  <a:lnTo>
                    <a:pt x="277" y="476"/>
                  </a:lnTo>
                  <a:lnTo>
                    <a:pt x="275" y="476"/>
                  </a:lnTo>
                  <a:lnTo>
                    <a:pt x="275" y="474"/>
                  </a:lnTo>
                  <a:lnTo>
                    <a:pt x="273" y="473"/>
                  </a:lnTo>
                  <a:lnTo>
                    <a:pt x="273" y="471"/>
                  </a:lnTo>
                  <a:lnTo>
                    <a:pt x="271" y="471"/>
                  </a:lnTo>
                  <a:lnTo>
                    <a:pt x="269" y="471"/>
                  </a:lnTo>
                  <a:lnTo>
                    <a:pt x="267" y="471"/>
                  </a:lnTo>
                  <a:lnTo>
                    <a:pt x="266" y="471"/>
                  </a:lnTo>
                  <a:lnTo>
                    <a:pt x="266" y="473"/>
                  </a:lnTo>
                  <a:lnTo>
                    <a:pt x="264" y="473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3"/>
                  </a:lnTo>
                  <a:lnTo>
                    <a:pt x="260" y="474"/>
                  </a:lnTo>
                  <a:lnTo>
                    <a:pt x="258" y="474"/>
                  </a:lnTo>
                  <a:lnTo>
                    <a:pt x="258" y="473"/>
                  </a:lnTo>
                  <a:lnTo>
                    <a:pt x="258" y="471"/>
                  </a:lnTo>
                  <a:lnTo>
                    <a:pt x="258" y="469"/>
                  </a:lnTo>
                  <a:lnTo>
                    <a:pt x="258" y="467"/>
                  </a:lnTo>
                  <a:lnTo>
                    <a:pt x="256" y="467"/>
                  </a:lnTo>
                  <a:lnTo>
                    <a:pt x="254" y="467"/>
                  </a:lnTo>
                  <a:lnTo>
                    <a:pt x="254" y="465"/>
                  </a:lnTo>
                  <a:lnTo>
                    <a:pt x="252" y="465"/>
                  </a:lnTo>
                  <a:lnTo>
                    <a:pt x="250" y="465"/>
                  </a:lnTo>
                  <a:lnTo>
                    <a:pt x="250" y="463"/>
                  </a:lnTo>
                  <a:lnTo>
                    <a:pt x="248" y="463"/>
                  </a:lnTo>
                  <a:lnTo>
                    <a:pt x="248" y="461"/>
                  </a:lnTo>
                  <a:lnTo>
                    <a:pt x="246" y="461"/>
                  </a:lnTo>
                  <a:lnTo>
                    <a:pt x="244" y="461"/>
                  </a:lnTo>
                  <a:lnTo>
                    <a:pt x="244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1" y="457"/>
                  </a:lnTo>
                  <a:lnTo>
                    <a:pt x="241" y="455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5" y="453"/>
                  </a:lnTo>
                  <a:lnTo>
                    <a:pt x="233" y="453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3"/>
                  </a:lnTo>
                  <a:lnTo>
                    <a:pt x="225" y="455"/>
                  </a:lnTo>
                  <a:lnTo>
                    <a:pt x="223" y="453"/>
                  </a:lnTo>
                  <a:lnTo>
                    <a:pt x="221" y="453"/>
                  </a:lnTo>
                  <a:lnTo>
                    <a:pt x="219" y="455"/>
                  </a:lnTo>
                  <a:lnTo>
                    <a:pt x="218" y="455"/>
                  </a:lnTo>
                  <a:lnTo>
                    <a:pt x="218" y="457"/>
                  </a:lnTo>
                  <a:lnTo>
                    <a:pt x="216" y="457"/>
                  </a:lnTo>
                  <a:lnTo>
                    <a:pt x="216" y="459"/>
                  </a:lnTo>
                  <a:lnTo>
                    <a:pt x="214" y="459"/>
                  </a:lnTo>
                  <a:lnTo>
                    <a:pt x="214" y="457"/>
                  </a:lnTo>
                  <a:lnTo>
                    <a:pt x="212" y="457"/>
                  </a:lnTo>
                  <a:lnTo>
                    <a:pt x="210" y="459"/>
                  </a:lnTo>
                  <a:lnTo>
                    <a:pt x="208" y="459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6" y="459"/>
                  </a:lnTo>
                  <a:lnTo>
                    <a:pt x="204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198" y="459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3" y="457"/>
                  </a:lnTo>
                  <a:lnTo>
                    <a:pt x="191" y="457"/>
                  </a:lnTo>
                  <a:lnTo>
                    <a:pt x="191" y="455"/>
                  </a:lnTo>
                  <a:lnTo>
                    <a:pt x="189" y="455"/>
                  </a:lnTo>
                  <a:lnTo>
                    <a:pt x="187" y="455"/>
                  </a:lnTo>
                  <a:lnTo>
                    <a:pt x="185" y="455"/>
                  </a:lnTo>
                  <a:lnTo>
                    <a:pt x="183" y="455"/>
                  </a:lnTo>
                  <a:lnTo>
                    <a:pt x="181" y="455"/>
                  </a:lnTo>
                  <a:lnTo>
                    <a:pt x="181" y="453"/>
                  </a:lnTo>
                  <a:lnTo>
                    <a:pt x="179" y="453"/>
                  </a:lnTo>
                  <a:lnTo>
                    <a:pt x="177" y="453"/>
                  </a:lnTo>
                  <a:lnTo>
                    <a:pt x="177" y="455"/>
                  </a:lnTo>
                  <a:lnTo>
                    <a:pt x="177" y="457"/>
                  </a:lnTo>
                  <a:lnTo>
                    <a:pt x="177" y="459"/>
                  </a:lnTo>
                  <a:lnTo>
                    <a:pt x="177" y="461"/>
                  </a:lnTo>
                  <a:lnTo>
                    <a:pt x="175" y="461"/>
                  </a:lnTo>
                  <a:lnTo>
                    <a:pt x="175" y="463"/>
                  </a:lnTo>
                  <a:lnTo>
                    <a:pt x="175" y="465"/>
                  </a:lnTo>
                  <a:lnTo>
                    <a:pt x="173" y="465"/>
                  </a:lnTo>
                  <a:lnTo>
                    <a:pt x="171" y="465"/>
                  </a:lnTo>
                  <a:lnTo>
                    <a:pt x="171" y="467"/>
                  </a:lnTo>
                  <a:lnTo>
                    <a:pt x="169" y="467"/>
                  </a:lnTo>
                  <a:lnTo>
                    <a:pt x="169" y="469"/>
                  </a:lnTo>
                  <a:lnTo>
                    <a:pt x="169" y="471"/>
                  </a:lnTo>
                  <a:lnTo>
                    <a:pt x="168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9" y="474"/>
                  </a:lnTo>
                  <a:lnTo>
                    <a:pt x="169" y="476"/>
                  </a:lnTo>
                  <a:lnTo>
                    <a:pt x="169" y="478"/>
                  </a:lnTo>
                  <a:lnTo>
                    <a:pt x="169" y="480"/>
                  </a:lnTo>
                  <a:lnTo>
                    <a:pt x="171" y="480"/>
                  </a:lnTo>
                  <a:lnTo>
                    <a:pt x="171" y="482"/>
                  </a:lnTo>
                  <a:lnTo>
                    <a:pt x="171" y="484"/>
                  </a:lnTo>
                  <a:lnTo>
                    <a:pt x="171" y="486"/>
                  </a:lnTo>
                  <a:lnTo>
                    <a:pt x="171" y="488"/>
                  </a:lnTo>
                  <a:lnTo>
                    <a:pt x="173" y="488"/>
                  </a:lnTo>
                  <a:lnTo>
                    <a:pt x="171" y="488"/>
                  </a:lnTo>
                  <a:lnTo>
                    <a:pt x="169" y="488"/>
                  </a:lnTo>
                  <a:lnTo>
                    <a:pt x="169" y="490"/>
                  </a:lnTo>
                  <a:lnTo>
                    <a:pt x="169" y="492"/>
                  </a:lnTo>
                  <a:lnTo>
                    <a:pt x="169" y="494"/>
                  </a:lnTo>
                  <a:lnTo>
                    <a:pt x="169" y="496"/>
                  </a:lnTo>
                  <a:lnTo>
                    <a:pt x="168" y="496"/>
                  </a:lnTo>
                  <a:lnTo>
                    <a:pt x="166" y="496"/>
                  </a:lnTo>
                  <a:lnTo>
                    <a:pt x="166" y="497"/>
                  </a:lnTo>
                  <a:lnTo>
                    <a:pt x="166" y="499"/>
                  </a:lnTo>
                  <a:lnTo>
                    <a:pt x="166" y="501"/>
                  </a:lnTo>
                  <a:lnTo>
                    <a:pt x="166" y="503"/>
                  </a:lnTo>
                  <a:lnTo>
                    <a:pt x="166" y="505"/>
                  </a:lnTo>
                  <a:lnTo>
                    <a:pt x="166" y="507"/>
                  </a:lnTo>
                  <a:lnTo>
                    <a:pt x="166" y="509"/>
                  </a:lnTo>
                  <a:lnTo>
                    <a:pt x="166" y="511"/>
                  </a:lnTo>
                  <a:lnTo>
                    <a:pt x="166" y="513"/>
                  </a:lnTo>
                  <a:lnTo>
                    <a:pt x="166" y="515"/>
                  </a:lnTo>
                  <a:lnTo>
                    <a:pt x="166" y="517"/>
                  </a:lnTo>
                  <a:lnTo>
                    <a:pt x="168" y="517"/>
                  </a:lnTo>
                  <a:lnTo>
                    <a:pt x="168" y="519"/>
                  </a:lnTo>
                  <a:lnTo>
                    <a:pt x="166" y="519"/>
                  </a:lnTo>
                  <a:lnTo>
                    <a:pt x="164" y="519"/>
                  </a:lnTo>
                  <a:lnTo>
                    <a:pt x="164" y="517"/>
                  </a:lnTo>
                  <a:lnTo>
                    <a:pt x="162" y="517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58" y="515"/>
                  </a:lnTo>
                  <a:lnTo>
                    <a:pt x="156" y="515"/>
                  </a:lnTo>
                  <a:lnTo>
                    <a:pt x="154" y="515"/>
                  </a:lnTo>
                  <a:lnTo>
                    <a:pt x="152" y="515"/>
                  </a:lnTo>
                  <a:lnTo>
                    <a:pt x="150" y="515"/>
                  </a:lnTo>
                  <a:lnTo>
                    <a:pt x="150" y="513"/>
                  </a:lnTo>
                  <a:lnTo>
                    <a:pt x="148" y="513"/>
                  </a:lnTo>
                  <a:lnTo>
                    <a:pt x="148" y="511"/>
                  </a:lnTo>
                  <a:lnTo>
                    <a:pt x="146" y="511"/>
                  </a:lnTo>
                  <a:lnTo>
                    <a:pt x="144" y="509"/>
                  </a:lnTo>
                  <a:lnTo>
                    <a:pt x="143" y="509"/>
                  </a:lnTo>
                  <a:lnTo>
                    <a:pt x="141" y="509"/>
                  </a:lnTo>
                  <a:lnTo>
                    <a:pt x="141" y="511"/>
                  </a:lnTo>
                  <a:lnTo>
                    <a:pt x="141" y="513"/>
                  </a:lnTo>
                  <a:lnTo>
                    <a:pt x="139" y="513"/>
                  </a:lnTo>
                  <a:lnTo>
                    <a:pt x="139" y="511"/>
                  </a:lnTo>
                  <a:lnTo>
                    <a:pt x="139" y="513"/>
                  </a:lnTo>
                  <a:lnTo>
                    <a:pt x="137" y="513"/>
                  </a:lnTo>
                  <a:lnTo>
                    <a:pt x="137" y="511"/>
                  </a:lnTo>
                  <a:lnTo>
                    <a:pt x="139" y="511"/>
                  </a:lnTo>
                  <a:lnTo>
                    <a:pt x="137" y="511"/>
                  </a:lnTo>
                  <a:lnTo>
                    <a:pt x="137" y="509"/>
                  </a:lnTo>
                  <a:lnTo>
                    <a:pt x="135" y="509"/>
                  </a:lnTo>
                  <a:lnTo>
                    <a:pt x="133" y="507"/>
                  </a:lnTo>
                  <a:lnTo>
                    <a:pt x="131" y="507"/>
                  </a:lnTo>
                  <a:lnTo>
                    <a:pt x="131" y="505"/>
                  </a:lnTo>
                  <a:lnTo>
                    <a:pt x="129" y="505"/>
                  </a:lnTo>
                  <a:lnTo>
                    <a:pt x="129" y="503"/>
                  </a:lnTo>
                  <a:lnTo>
                    <a:pt x="127" y="503"/>
                  </a:lnTo>
                  <a:lnTo>
                    <a:pt x="125" y="503"/>
                  </a:lnTo>
                  <a:lnTo>
                    <a:pt x="123" y="503"/>
                  </a:lnTo>
                  <a:lnTo>
                    <a:pt x="121" y="503"/>
                  </a:lnTo>
                  <a:lnTo>
                    <a:pt x="121" y="501"/>
                  </a:lnTo>
                  <a:lnTo>
                    <a:pt x="121" y="499"/>
                  </a:lnTo>
                  <a:lnTo>
                    <a:pt x="121" y="497"/>
                  </a:lnTo>
                  <a:lnTo>
                    <a:pt x="121" y="496"/>
                  </a:lnTo>
                  <a:lnTo>
                    <a:pt x="120" y="496"/>
                  </a:lnTo>
                  <a:lnTo>
                    <a:pt x="121" y="496"/>
                  </a:lnTo>
                  <a:lnTo>
                    <a:pt x="121" y="494"/>
                  </a:lnTo>
                  <a:lnTo>
                    <a:pt x="123" y="494"/>
                  </a:lnTo>
                  <a:lnTo>
                    <a:pt x="123" y="492"/>
                  </a:lnTo>
                  <a:lnTo>
                    <a:pt x="121" y="492"/>
                  </a:lnTo>
                  <a:lnTo>
                    <a:pt x="121" y="490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20" y="490"/>
                  </a:lnTo>
                  <a:lnTo>
                    <a:pt x="118" y="490"/>
                  </a:lnTo>
                  <a:lnTo>
                    <a:pt x="118" y="488"/>
                  </a:lnTo>
                  <a:lnTo>
                    <a:pt x="116" y="488"/>
                  </a:lnTo>
                  <a:lnTo>
                    <a:pt x="116" y="486"/>
                  </a:lnTo>
                  <a:lnTo>
                    <a:pt x="114" y="486"/>
                  </a:lnTo>
                  <a:lnTo>
                    <a:pt x="112" y="486"/>
                  </a:lnTo>
                  <a:lnTo>
                    <a:pt x="112" y="488"/>
                  </a:lnTo>
                  <a:lnTo>
                    <a:pt x="110" y="486"/>
                  </a:lnTo>
                  <a:lnTo>
                    <a:pt x="108" y="486"/>
                  </a:lnTo>
                  <a:lnTo>
                    <a:pt x="106" y="488"/>
                  </a:lnTo>
                  <a:lnTo>
                    <a:pt x="104" y="488"/>
                  </a:lnTo>
                  <a:lnTo>
                    <a:pt x="104" y="486"/>
                  </a:lnTo>
                  <a:lnTo>
                    <a:pt x="104" y="488"/>
                  </a:lnTo>
                  <a:lnTo>
                    <a:pt x="102" y="488"/>
                  </a:lnTo>
                  <a:lnTo>
                    <a:pt x="102" y="486"/>
                  </a:lnTo>
                  <a:lnTo>
                    <a:pt x="100" y="486"/>
                  </a:lnTo>
                  <a:lnTo>
                    <a:pt x="98" y="486"/>
                  </a:lnTo>
                  <a:lnTo>
                    <a:pt x="96" y="486"/>
                  </a:lnTo>
                  <a:lnTo>
                    <a:pt x="96" y="484"/>
                  </a:lnTo>
                  <a:lnTo>
                    <a:pt x="95" y="484"/>
                  </a:lnTo>
                  <a:lnTo>
                    <a:pt x="95" y="486"/>
                  </a:lnTo>
                  <a:lnTo>
                    <a:pt x="95" y="488"/>
                  </a:lnTo>
                  <a:lnTo>
                    <a:pt x="95" y="490"/>
                  </a:lnTo>
                  <a:lnTo>
                    <a:pt x="93" y="490"/>
                  </a:lnTo>
                  <a:lnTo>
                    <a:pt x="91" y="490"/>
                  </a:lnTo>
                  <a:lnTo>
                    <a:pt x="89" y="490"/>
                  </a:lnTo>
                  <a:lnTo>
                    <a:pt x="87" y="490"/>
                  </a:lnTo>
                  <a:lnTo>
                    <a:pt x="85" y="488"/>
                  </a:lnTo>
                  <a:lnTo>
                    <a:pt x="83" y="488"/>
                  </a:lnTo>
                  <a:lnTo>
                    <a:pt x="81" y="488"/>
                  </a:lnTo>
                  <a:lnTo>
                    <a:pt x="79" y="488"/>
                  </a:lnTo>
                  <a:lnTo>
                    <a:pt x="77" y="488"/>
                  </a:lnTo>
                  <a:lnTo>
                    <a:pt x="77" y="486"/>
                  </a:lnTo>
                  <a:lnTo>
                    <a:pt x="75" y="486"/>
                  </a:lnTo>
                  <a:lnTo>
                    <a:pt x="73" y="486"/>
                  </a:lnTo>
                  <a:lnTo>
                    <a:pt x="73" y="488"/>
                  </a:lnTo>
                  <a:lnTo>
                    <a:pt x="71" y="488"/>
                  </a:lnTo>
                  <a:lnTo>
                    <a:pt x="71" y="486"/>
                  </a:lnTo>
                  <a:lnTo>
                    <a:pt x="70" y="486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1" y="480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1" y="474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3" y="471"/>
                  </a:lnTo>
                  <a:lnTo>
                    <a:pt x="71" y="471"/>
                  </a:lnTo>
                  <a:lnTo>
                    <a:pt x="71" y="469"/>
                  </a:lnTo>
                  <a:lnTo>
                    <a:pt x="70" y="469"/>
                  </a:lnTo>
                  <a:lnTo>
                    <a:pt x="68" y="469"/>
                  </a:lnTo>
                  <a:lnTo>
                    <a:pt x="66" y="469"/>
                  </a:lnTo>
                  <a:lnTo>
                    <a:pt x="64" y="467"/>
                  </a:lnTo>
                  <a:lnTo>
                    <a:pt x="64" y="469"/>
                  </a:lnTo>
                  <a:lnTo>
                    <a:pt x="62" y="469"/>
                  </a:lnTo>
                  <a:lnTo>
                    <a:pt x="60" y="469"/>
                  </a:lnTo>
                  <a:lnTo>
                    <a:pt x="60" y="467"/>
                  </a:lnTo>
                  <a:lnTo>
                    <a:pt x="58" y="467"/>
                  </a:lnTo>
                  <a:lnTo>
                    <a:pt x="58" y="469"/>
                  </a:lnTo>
                  <a:lnTo>
                    <a:pt x="58" y="467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60" y="461"/>
                  </a:lnTo>
                  <a:lnTo>
                    <a:pt x="60" y="459"/>
                  </a:lnTo>
                  <a:lnTo>
                    <a:pt x="60" y="457"/>
                  </a:lnTo>
                  <a:lnTo>
                    <a:pt x="60" y="455"/>
                  </a:lnTo>
                  <a:lnTo>
                    <a:pt x="60" y="453"/>
                  </a:lnTo>
                  <a:lnTo>
                    <a:pt x="60" y="451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8" y="451"/>
                  </a:lnTo>
                  <a:lnTo>
                    <a:pt x="56" y="451"/>
                  </a:lnTo>
                  <a:lnTo>
                    <a:pt x="54" y="451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0" y="453"/>
                  </a:lnTo>
                  <a:lnTo>
                    <a:pt x="50" y="455"/>
                  </a:lnTo>
                  <a:lnTo>
                    <a:pt x="48" y="455"/>
                  </a:lnTo>
                  <a:lnTo>
                    <a:pt x="48" y="453"/>
                  </a:lnTo>
                  <a:lnTo>
                    <a:pt x="47" y="453"/>
                  </a:lnTo>
                  <a:lnTo>
                    <a:pt x="47" y="451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4"/>
                  </a:lnTo>
                  <a:lnTo>
                    <a:pt x="45" y="442"/>
                  </a:lnTo>
                  <a:lnTo>
                    <a:pt x="47" y="440"/>
                  </a:lnTo>
                  <a:lnTo>
                    <a:pt x="47" y="438"/>
                  </a:lnTo>
                  <a:lnTo>
                    <a:pt x="47" y="436"/>
                  </a:lnTo>
                  <a:lnTo>
                    <a:pt x="45" y="436"/>
                  </a:lnTo>
                  <a:lnTo>
                    <a:pt x="43" y="436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9" y="434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5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9" y="426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7" y="425"/>
                  </a:lnTo>
                  <a:lnTo>
                    <a:pt x="35" y="425"/>
                  </a:lnTo>
                  <a:lnTo>
                    <a:pt x="33" y="425"/>
                  </a:lnTo>
                  <a:lnTo>
                    <a:pt x="33" y="423"/>
                  </a:lnTo>
                  <a:lnTo>
                    <a:pt x="31" y="423"/>
                  </a:lnTo>
                  <a:lnTo>
                    <a:pt x="31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1" y="415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11"/>
                  </a:lnTo>
                  <a:lnTo>
                    <a:pt x="25" y="409"/>
                  </a:lnTo>
                  <a:lnTo>
                    <a:pt x="23" y="409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5" y="405"/>
                  </a:lnTo>
                  <a:lnTo>
                    <a:pt x="25" y="403"/>
                  </a:lnTo>
                  <a:lnTo>
                    <a:pt x="27" y="403"/>
                  </a:lnTo>
                  <a:lnTo>
                    <a:pt x="29" y="403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3" y="405"/>
                  </a:lnTo>
                  <a:lnTo>
                    <a:pt x="35" y="405"/>
                  </a:lnTo>
                  <a:lnTo>
                    <a:pt x="35" y="403"/>
                  </a:lnTo>
                  <a:lnTo>
                    <a:pt x="35" y="401"/>
                  </a:lnTo>
                  <a:lnTo>
                    <a:pt x="33" y="401"/>
                  </a:lnTo>
                  <a:lnTo>
                    <a:pt x="33" y="400"/>
                  </a:lnTo>
                  <a:lnTo>
                    <a:pt x="33" y="398"/>
                  </a:lnTo>
                  <a:lnTo>
                    <a:pt x="33" y="396"/>
                  </a:lnTo>
                  <a:lnTo>
                    <a:pt x="33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29" y="384"/>
                  </a:lnTo>
                  <a:lnTo>
                    <a:pt x="27" y="384"/>
                  </a:lnTo>
                  <a:lnTo>
                    <a:pt x="27" y="382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3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0" y="373"/>
                  </a:lnTo>
                  <a:lnTo>
                    <a:pt x="20" y="371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6" y="367"/>
                  </a:lnTo>
                  <a:lnTo>
                    <a:pt x="14" y="367"/>
                  </a:lnTo>
                  <a:lnTo>
                    <a:pt x="14" y="365"/>
                  </a:lnTo>
                  <a:lnTo>
                    <a:pt x="14" y="363"/>
                  </a:lnTo>
                  <a:lnTo>
                    <a:pt x="16" y="363"/>
                  </a:lnTo>
                  <a:lnTo>
                    <a:pt x="16" y="361"/>
                  </a:lnTo>
                  <a:lnTo>
                    <a:pt x="18" y="361"/>
                  </a:lnTo>
                  <a:lnTo>
                    <a:pt x="20" y="361"/>
                  </a:lnTo>
                  <a:lnTo>
                    <a:pt x="22" y="361"/>
                  </a:lnTo>
                  <a:lnTo>
                    <a:pt x="22" y="359"/>
                  </a:lnTo>
                  <a:lnTo>
                    <a:pt x="23" y="359"/>
                  </a:lnTo>
                  <a:lnTo>
                    <a:pt x="23" y="357"/>
                  </a:lnTo>
                  <a:lnTo>
                    <a:pt x="22" y="357"/>
                  </a:lnTo>
                  <a:lnTo>
                    <a:pt x="22" y="355"/>
                  </a:lnTo>
                  <a:lnTo>
                    <a:pt x="22" y="353"/>
                  </a:lnTo>
                  <a:lnTo>
                    <a:pt x="20" y="353"/>
                  </a:lnTo>
                  <a:lnTo>
                    <a:pt x="20" y="352"/>
                  </a:lnTo>
                  <a:lnTo>
                    <a:pt x="18" y="350"/>
                  </a:lnTo>
                  <a:lnTo>
                    <a:pt x="18" y="348"/>
                  </a:lnTo>
                  <a:lnTo>
                    <a:pt x="16" y="348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18" y="344"/>
                  </a:lnTo>
                  <a:lnTo>
                    <a:pt x="16" y="342"/>
                  </a:lnTo>
                  <a:lnTo>
                    <a:pt x="16" y="340"/>
                  </a:lnTo>
                  <a:lnTo>
                    <a:pt x="14" y="340"/>
                  </a:lnTo>
                  <a:lnTo>
                    <a:pt x="12" y="340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6" y="334"/>
                  </a:lnTo>
                  <a:lnTo>
                    <a:pt x="14" y="332"/>
                  </a:lnTo>
                  <a:lnTo>
                    <a:pt x="16" y="332"/>
                  </a:lnTo>
                  <a:lnTo>
                    <a:pt x="16" y="330"/>
                  </a:lnTo>
                  <a:lnTo>
                    <a:pt x="14" y="330"/>
                  </a:lnTo>
                  <a:lnTo>
                    <a:pt x="16" y="329"/>
                  </a:lnTo>
                  <a:lnTo>
                    <a:pt x="16" y="327"/>
                  </a:lnTo>
                  <a:lnTo>
                    <a:pt x="16" y="325"/>
                  </a:lnTo>
                  <a:lnTo>
                    <a:pt x="16" y="323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20" y="319"/>
                  </a:lnTo>
                  <a:lnTo>
                    <a:pt x="20" y="317"/>
                  </a:lnTo>
                  <a:lnTo>
                    <a:pt x="22" y="317"/>
                  </a:lnTo>
                  <a:lnTo>
                    <a:pt x="22" y="315"/>
                  </a:lnTo>
                  <a:lnTo>
                    <a:pt x="22" y="313"/>
                  </a:lnTo>
                  <a:lnTo>
                    <a:pt x="20" y="313"/>
                  </a:lnTo>
                  <a:lnTo>
                    <a:pt x="20" y="311"/>
                  </a:lnTo>
                  <a:lnTo>
                    <a:pt x="23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5"/>
                  </a:lnTo>
                  <a:lnTo>
                    <a:pt x="25" y="305"/>
                  </a:lnTo>
                  <a:lnTo>
                    <a:pt x="27" y="305"/>
                  </a:lnTo>
                  <a:lnTo>
                    <a:pt x="27" y="307"/>
                  </a:lnTo>
                  <a:lnTo>
                    <a:pt x="29" y="307"/>
                  </a:lnTo>
                  <a:lnTo>
                    <a:pt x="31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29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7" y="304"/>
                  </a:lnTo>
                  <a:lnTo>
                    <a:pt x="29" y="304"/>
                  </a:lnTo>
                  <a:lnTo>
                    <a:pt x="31" y="304"/>
                  </a:lnTo>
                  <a:lnTo>
                    <a:pt x="33" y="302"/>
                  </a:lnTo>
                  <a:lnTo>
                    <a:pt x="35" y="302"/>
                  </a:lnTo>
                  <a:lnTo>
                    <a:pt x="35" y="300"/>
                  </a:lnTo>
                  <a:lnTo>
                    <a:pt x="35" y="298"/>
                  </a:lnTo>
                  <a:lnTo>
                    <a:pt x="37" y="298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41" y="296"/>
                  </a:lnTo>
                  <a:lnTo>
                    <a:pt x="43" y="296"/>
                  </a:lnTo>
                  <a:lnTo>
                    <a:pt x="43" y="294"/>
                  </a:lnTo>
                  <a:lnTo>
                    <a:pt x="41" y="294"/>
                  </a:lnTo>
                  <a:lnTo>
                    <a:pt x="41" y="292"/>
                  </a:lnTo>
                  <a:lnTo>
                    <a:pt x="39" y="292"/>
                  </a:lnTo>
                  <a:lnTo>
                    <a:pt x="39" y="294"/>
                  </a:lnTo>
                  <a:lnTo>
                    <a:pt x="37" y="294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7" y="294"/>
                  </a:lnTo>
                  <a:lnTo>
                    <a:pt x="27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8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5" y="288"/>
                  </a:lnTo>
                  <a:lnTo>
                    <a:pt x="23" y="286"/>
                  </a:lnTo>
                  <a:lnTo>
                    <a:pt x="22" y="286"/>
                  </a:lnTo>
                  <a:lnTo>
                    <a:pt x="22" y="284"/>
                  </a:lnTo>
                  <a:lnTo>
                    <a:pt x="22" y="282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7"/>
                  </a:lnTo>
                  <a:lnTo>
                    <a:pt x="23" y="277"/>
                  </a:lnTo>
                  <a:lnTo>
                    <a:pt x="23" y="275"/>
                  </a:lnTo>
                  <a:lnTo>
                    <a:pt x="22" y="275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3" y="269"/>
                  </a:lnTo>
                  <a:lnTo>
                    <a:pt x="22" y="269"/>
                  </a:lnTo>
                  <a:lnTo>
                    <a:pt x="22" y="271"/>
                  </a:lnTo>
                  <a:lnTo>
                    <a:pt x="20" y="271"/>
                  </a:lnTo>
                  <a:lnTo>
                    <a:pt x="18" y="273"/>
                  </a:lnTo>
                  <a:lnTo>
                    <a:pt x="16" y="275"/>
                  </a:lnTo>
                  <a:lnTo>
                    <a:pt x="14" y="275"/>
                  </a:lnTo>
                  <a:lnTo>
                    <a:pt x="12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2" y="273"/>
                  </a:lnTo>
                  <a:lnTo>
                    <a:pt x="12" y="271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4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2" y="267"/>
                  </a:lnTo>
                  <a:lnTo>
                    <a:pt x="10" y="267"/>
                  </a:lnTo>
                  <a:lnTo>
                    <a:pt x="8" y="267"/>
                  </a:lnTo>
                  <a:lnTo>
                    <a:pt x="6" y="267"/>
                  </a:lnTo>
                  <a:lnTo>
                    <a:pt x="6" y="265"/>
                  </a:lnTo>
                  <a:lnTo>
                    <a:pt x="6" y="263"/>
                  </a:lnTo>
                  <a:lnTo>
                    <a:pt x="6" y="261"/>
                  </a:lnTo>
                  <a:lnTo>
                    <a:pt x="4" y="261"/>
                  </a:lnTo>
                  <a:lnTo>
                    <a:pt x="2" y="261"/>
                  </a:lnTo>
                  <a:lnTo>
                    <a:pt x="2" y="259"/>
                  </a:lnTo>
                  <a:lnTo>
                    <a:pt x="0" y="257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2" y="254"/>
                  </a:lnTo>
                  <a:lnTo>
                    <a:pt x="0" y="254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4" y="248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8" y="242"/>
                  </a:lnTo>
                  <a:lnTo>
                    <a:pt x="8" y="240"/>
                  </a:lnTo>
                  <a:lnTo>
                    <a:pt x="10" y="240"/>
                  </a:lnTo>
                  <a:lnTo>
                    <a:pt x="10" y="238"/>
                  </a:lnTo>
                  <a:lnTo>
                    <a:pt x="12" y="238"/>
                  </a:lnTo>
                  <a:lnTo>
                    <a:pt x="12" y="236"/>
                  </a:lnTo>
                  <a:lnTo>
                    <a:pt x="14" y="234"/>
                  </a:lnTo>
                  <a:lnTo>
                    <a:pt x="16" y="236"/>
                  </a:lnTo>
                  <a:lnTo>
                    <a:pt x="18" y="236"/>
                  </a:lnTo>
                  <a:lnTo>
                    <a:pt x="18" y="234"/>
                  </a:lnTo>
                  <a:lnTo>
                    <a:pt x="20" y="234"/>
                  </a:lnTo>
                  <a:lnTo>
                    <a:pt x="22" y="234"/>
                  </a:lnTo>
                  <a:lnTo>
                    <a:pt x="22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31" y="229"/>
                  </a:lnTo>
                  <a:lnTo>
                    <a:pt x="33" y="227"/>
                  </a:lnTo>
                  <a:lnTo>
                    <a:pt x="33" y="229"/>
                  </a:lnTo>
                  <a:lnTo>
                    <a:pt x="35" y="229"/>
                  </a:lnTo>
                  <a:lnTo>
                    <a:pt x="35" y="227"/>
                  </a:lnTo>
                  <a:lnTo>
                    <a:pt x="35" y="229"/>
                  </a:lnTo>
                  <a:lnTo>
                    <a:pt x="33" y="229"/>
                  </a:lnTo>
                  <a:lnTo>
                    <a:pt x="33" y="227"/>
                  </a:lnTo>
                  <a:lnTo>
                    <a:pt x="31" y="227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3" y="221"/>
                  </a:lnTo>
                  <a:lnTo>
                    <a:pt x="35" y="221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3" y="215"/>
                  </a:lnTo>
                  <a:lnTo>
                    <a:pt x="35" y="213"/>
                  </a:lnTo>
                  <a:lnTo>
                    <a:pt x="37" y="213"/>
                  </a:lnTo>
                  <a:lnTo>
                    <a:pt x="39" y="211"/>
                  </a:lnTo>
                  <a:lnTo>
                    <a:pt x="39" y="213"/>
                  </a:lnTo>
                  <a:lnTo>
                    <a:pt x="39" y="215"/>
                  </a:lnTo>
                  <a:lnTo>
                    <a:pt x="41" y="213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3" y="211"/>
                  </a:lnTo>
                  <a:lnTo>
                    <a:pt x="43" y="209"/>
                  </a:lnTo>
                  <a:lnTo>
                    <a:pt x="43" y="208"/>
                  </a:lnTo>
                  <a:lnTo>
                    <a:pt x="43" y="206"/>
                  </a:lnTo>
                  <a:lnTo>
                    <a:pt x="45" y="206"/>
                  </a:lnTo>
                  <a:lnTo>
                    <a:pt x="45" y="204"/>
                  </a:lnTo>
                  <a:lnTo>
                    <a:pt x="47" y="204"/>
                  </a:lnTo>
                  <a:lnTo>
                    <a:pt x="48" y="204"/>
                  </a:lnTo>
                  <a:lnTo>
                    <a:pt x="48" y="202"/>
                  </a:lnTo>
                  <a:lnTo>
                    <a:pt x="50" y="202"/>
                  </a:lnTo>
                  <a:lnTo>
                    <a:pt x="52" y="202"/>
                  </a:lnTo>
                  <a:lnTo>
                    <a:pt x="52" y="200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60" y="198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4" y="198"/>
                  </a:lnTo>
                  <a:lnTo>
                    <a:pt x="64" y="196"/>
                  </a:lnTo>
                  <a:lnTo>
                    <a:pt x="64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6" y="194"/>
                  </a:lnTo>
                  <a:lnTo>
                    <a:pt x="66" y="192"/>
                  </a:lnTo>
                  <a:lnTo>
                    <a:pt x="68" y="192"/>
                  </a:lnTo>
                  <a:lnTo>
                    <a:pt x="68" y="190"/>
                  </a:lnTo>
                  <a:lnTo>
                    <a:pt x="70" y="188"/>
                  </a:lnTo>
                  <a:lnTo>
                    <a:pt x="68" y="188"/>
                  </a:lnTo>
                  <a:lnTo>
                    <a:pt x="66" y="188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2" y="186"/>
                  </a:lnTo>
                  <a:lnTo>
                    <a:pt x="60" y="188"/>
                  </a:lnTo>
                  <a:lnTo>
                    <a:pt x="58" y="188"/>
                  </a:lnTo>
                  <a:lnTo>
                    <a:pt x="58" y="190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4"/>
                  </a:lnTo>
                  <a:lnTo>
                    <a:pt x="50" y="192"/>
                  </a:lnTo>
                  <a:lnTo>
                    <a:pt x="48" y="192"/>
                  </a:lnTo>
                  <a:lnTo>
                    <a:pt x="48" y="190"/>
                  </a:lnTo>
                  <a:lnTo>
                    <a:pt x="48" y="188"/>
                  </a:lnTo>
                  <a:lnTo>
                    <a:pt x="47" y="188"/>
                  </a:lnTo>
                  <a:lnTo>
                    <a:pt x="50" y="185"/>
                  </a:lnTo>
                  <a:lnTo>
                    <a:pt x="52" y="183"/>
                  </a:lnTo>
                  <a:lnTo>
                    <a:pt x="52" y="181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8" y="175"/>
                  </a:lnTo>
                  <a:lnTo>
                    <a:pt x="58" y="173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4" y="167"/>
                  </a:lnTo>
                  <a:lnTo>
                    <a:pt x="66" y="165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1" y="160"/>
                  </a:lnTo>
                  <a:lnTo>
                    <a:pt x="73" y="160"/>
                  </a:lnTo>
                  <a:lnTo>
                    <a:pt x="73" y="158"/>
                  </a:lnTo>
                  <a:lnTo>
                    <a:pt x="75" y="158"/>
                  </a:lnTo>
                  <a:lnTo>
                    <a:pt x="75" y="156"/>
                  </a:lnTo>
                  <a:lnTo>
                    <a:pt x="77" y="156"/>
                  </a:lnTo>
                  <a:lnTo>
                    <a:pt x="79" y="156"/>
                  </a:lnTo>
                  <a:lnTo>
                    <a:pt x="79" y="154"/>
                  </a:lnTo>
                  <a:lnTo>
                    <a:pt x="79" y="152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3" y="156"/>
                  </a:lnTo>
                  <a:lnTo>
                    <a:pt x="83" y="158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87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7" y="165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7" y="169"/>
                  </a:lnTo>
                  <a:lnTo>
                    <a:pt x="85" y="169"/>
                  </a:lnTo>
                  <a:lnTo>
                    <a:pt x="85" y="171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75"/>
                  </a:lnTo>
                  <a:lnTo>
                    <a:pt x="89" y="175"/>
                  </a:lnTo>
                  <a:lnTo>
                    <a:pt x="89" y="177"/>
                  </a:lnTo>
                  <a:lnTo>
                    <a:pt x="87" y="179"/>
                  </a:lnTo>
                  <a:lnTo>
                    <a:pt x="89" y="179"/>
                  </a:lnTo>
                  <a:lnTo>
                    <a:pt x="91" y="179"/>
                  </a:lnTo>
                  <a:lnTo>
                    <a:pt x="93" y="179"/>
                  </a:lnTo>
                  <a:lnTo>
                    <a:pt x="93" y="181"/>
                  </a:lnTo>
                  <a:lnTo>
                    <a:pt x="91" y="181"/>
                  </a:lnTo>
                  <a:lnTo>
                    <a:pt x="91" y="183"/>
                  </a:lnTo>
                  <a:lnTo>
                    <a:pt x="91" y="185"/>
                  </a:lnTo>
                  <a:lnTo>
                    <a:pt x="89" y="185"/>
                  </a:lnTo>
                  <a:lnTo>
                    <a:pt x="89" y="186"/>
                  </a:lnTo>
                  <a:lnTo>
                    <a:pt x="89" y="188"/>
                  </a:lnTo>
                  <a:lnTo>
                    <a:pt x="87" y="188"/>
                  </a:lnTo>
                  <a:lnTo>
                    <a:pt x="87" y="190"/>
                  </a:lnTo>
                  <a:lnTo>
                    <a:pt x="85" y="192"/>
                  </a:lnTo>
                  <a:lnTo>
                    <a:pt x="83" y="194"/>
                  </a:lnTo>
                  <a:lnTo>
                    <a:pt x="83" y="196"/>
                  </a:lnTo>
                  <a:lnTo>
                    <a:pt x="81" y="198"/>
                  </a:lnTo>
                  <a:lnTo>
                    <a:pt x="79" y="200"/>
                  </a:lnTo>
                  <a:lnTo>
                    <a:pt x="77" y="202"/>
                  </a:lnTo>
                  <a:lnTo>
                    <a:pt x="75" y="204"/>
                  </a:lnTo>
                  <a:lnTo>
                    <a:pt x="75" y="206"/>
                  </a:lnTo>
                  <a:lnTo>
                    <a:pt x="73" y="208"/>
                  </a:lnTo>
                  <a:lnTo>
                    <a:pt x="71" y="209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1" y="215"/>
                  </a:lnTo>
                  <a:lnTo>
                    <a:pt x="71" y="217"/>
                  </a:lnTo>
                  <a:lnTo>
                    <a:pt x="73" y="219"/>
                  </a:lnTo>
                  <a:lnTo>
                    <a:pt x="73" y="221"/>
                  </a:lnTo>
                  <a:lnTo>
                    <a:pt x="71" y="221"/>
                  </a:lnTo>
                  <a:lnTo>
                    <a:pt x="73" y="221"/>
                  </a:lnTo>
                  <a:lnTo>
                    <a:pt x="71" y="223"/>
                  </a:lnTo>
                  <a:lnTo>
                    <a:pt x="70" y="223"/>
                  </a:lnTo>
                  <a:lnTo>
                    <a:pt x="71" y="223"/>
                  </a:lnTo>
                  <a:lnTo>
                    <a:pt x="71" y="225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0" y="227"/>
                  </a:lnTo>
                  <a:lnTo>
                    <a:pt x="71" y="229"/>
                  </a:lnTo>
                  <a:lnTo>
                    <a:pt x="70" y="229"/>
                  </a:lnTo>
                  <a:lnTo>
                    <a:pt x="70" y="231"/>
                  </a:lnTo>
                  <a:lnTo>
                    <a:pt x="70" y="233"/>
                  </a:lnTo>
                  <a:lnTo>
                    <a:pt x="70" y="234"/>
                  </a:lnTo>
                  <a:lnTo>
                    <a:pt x="70" y="236"/>
                  </a:lnTo>
                  <a:lnTo>
                    <a:pt x="71" y="236"/>
                  </a:lnTo>
                  <a:lnTo>
                    <a:pt x="73" y="236"/>
                  </a:lnTo>
                  <a:lnTo>
                    <a:pt x="73" y="238"/>
                  </a:lnTo>
                  <a:lnTo>
                    <a:pt x="75" y="238"/>
                  </a:lnTo>
                  <a:lnTo>
                    <a:pt x="75" y="236"/>
                  </a:lnTo>
                  <a:lnTo>
                    <a:pt x="77" y="236"/>
                  </a:lnTo>
                  <a:lnTo>
                    <a:pt x="77" y="238"/>
                  </a:lnTo>
                  <a:lnTo>
                    <a:pt x="77" y="236"/>
                  </a:lnTo>
                  <a:lnTo>
                    <a:pt x="79" y="236"/>
                  </a:lnTo>
                  <a:lnTo>
                    <a:pt x="79" y="234"/>
                  </a:lnTo>
                  <a:lnTo>
                    <a:pt x="81" y="234"/>
                  </a:lnTo>
                  <a:lnTo>
                    <a:pt x="83" y="233"/>
                  </a:lnTo>
                  <a:lnTo>
                    <a:pt x="85" y="233"/>
                  </a:lnTo>
                  <a:lnTo>
                    <a:pt x="87" y="233"/>
                  </a:lnTo>
                  <a:lnTo>
                    <a:pt x="87" y="231"/>
                  </a:lnTo>
                  <a:lnTo>
                    <a:pt x="89" y="231"/>
                  </a:lnTo>
                  <a:lnTo>
                    <a:pt x="89" y="229"/>
                  </a:lnTo>
                  <a:lnTo>
                    <a:pt x="87" y="229"/>
                  </a:lnTo>
                  <a:lnTo>
                    <a:pt x="87" y="231"/>
                  </a:lnTo>
                  <a:lnTo>
                    <a:pt x="87" y="229"/>
                  </a:lnTo>
                  <a:lnTo>
                    <a:pt x="87" y="227"/>
                  </a:lnTo>
                  <a:lnTo>
                    <a:pt x="89" y="225"/>
                  </a:lnTo>
                  <a:lnTo>
                    <a:pt x="89" y="223"/>
                  </a:lnTo>
                  <a:lnTo>
                    <a:pt x="89" y="221"/>
                  </a:lnTo>
                  <a:lnTo>
                    <a:pt x="89" y="219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3" y="217"/>
                  </a:lnTo>
                  <a:lnTo>
                    <a:pt x="93" y="215"/>
                  </a:lnTo>
                  <a:lnTo>
                    <a:pt x="95" y="215"/>
                  </a:lnTo>
                  <a:lnTo>
                    <a:pt x="95" y="213"/>
                  </a:lnTo>
                  <a:lnTo>
                    <a:pt x="96" y="213"/>
                  </a:lnTo>
                  <a:lnTo>
                    <a:pt x="98" y="211"/>
                  </a:lnTo>
                  <a:lnTo>
                    <a:pt x="98" y="213"/>
                  </a:lnTo>
                  <a:lnTo>
                    <a:pt x="98" y="215"/>
                  </a:lnTo>
                  <a:lnTo>
                    <a:pt x="98" y="217"/>
                  </a:lnTo>
                  <a:lnTo>
                    <a:pt x="96" y="217"/>
                  </a:lnTo>
                  <a:lnTo>
                    <a:pt x="96" y="219"/>
                  </a:lnTo>
                  <a:lnTo>
                    <a:pt x="95" y="219"/>
                  </a:lnTo>
                  <a:lnTo>
                    <a:pt x="95" y="221"/>
                  </a:lnTo>
                  <a:lnTo>
                    <a:pt x="95" y="219"/>
                  </a:lnTo>
                  <a:lnTo>
                    <a:pt x="96" y="219"/>
                  </a:lnTo>
                  <a:lnTo>
                    <a:pt x="98" y="219"/>
                  </a:lnTo>
                  <a:lnTo>
                    <a:pt x="98" y="217"/>
                  </a:lnTo>
                  <a:lnTo>
                    <a:pt x="98" y="215"/>
                  </a:lnTo>
                  <a:lnTo>
                    <a:pt x="98" y="213"/>
                  </a:lnTo>
                  <a:lnTo>
                    <a:pt x="100" y="213"/>
                  </a:lnTo>
                  <a:lnTo>
                    <a:pt x="100" y="211"/>
                  </a:lnTo>
                  <a:lnTo>
                    <a:pt x="100" y="209"/>
                  </a:lnTo>
                  <a:lnTo>
                    <a:pt x="98" y="208"/>
                  </a:lnTo>
                  <a:lnTo>
                    <a:pt x="98" y="206"/>
                  </a:lnTo>
                  <a:lnTo>
                    <a:pt x="100" y="206"/>
                  </a:lnTo>
                  <a:lnTo>
                    <a:pt x="100" y="204"/>
                  </a:lnTo>
                  <a:lnTo>
                    <a:pt x="102" y="204"/>
                  </a:lnTo>
                  <a:lnTo>
                    <a:pt x="102" y="202"/>
                  </a:lnTo>
                  <a:lnTo>
                    <a:pt x="104" y="202"/>
                  </a:lnTo>
                  <a:lnTo>
                    <a:pt x="104" y="200"/>
                  </a:lnTo>
                  <a:lnTo>
                    <a:pt x="106" y="198"/>
                  </a:lnTo>
                  <a:lnTo>
                    <a:pt x="106" y="196"/>
                  </a:lnTo>
                  <a:lnTo>
                    <a:pt x="106" y="194"/>
                  </a:lnTo>
                  <a:lnTo>
                    <a:pt x="106" y="192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10" y="190"/>
                  </a:lnTo>
                  <a:lnTo>
                    <a:pt x="110" y="188"/>
                  </a:lnTo>
                  <a:lnTo>
                    <a:pt x="112" y="188"/>
                  </a:lnTo>
                  <a:lnTo>
                    <a:pt x="112" y="186"/>
                  </a:lnTo>
                  <a:lnTo>
                    <a:pt x="110" y="185"/>
                  </a:lnTo>
                  <a:lnTo>
                    <a:pt x="112" y="185"/>
                  </a:lnTo>
                  <a:lnTo>
                    <a:pt x="114" y="185"/>
                  </a:lnTo>
                  <a:lnTo>
                    <a:pt x="114" y="183"/>
                  </a:lnTo>
                  <a:lnTo>
                    <a:pt x="114" y="181"/>
                  </a:lnTo>
                  <a:lnTo>
                    <a:pt x="116" y="181"/>
                  </a:lnTo>
                  <a:lnTo>
                    <a:pt x="116" y="179"/>
                  </a:lnTo>
                  <a:lnTo>
                    <a:pt x="116" y="177"/>
                  </a:lnTo>
                  <a:lnTo>
                    <a:pt x="114" y="177"/>
                  </a:lnTo>
                  <a:lnTo>
                    <a:pt x="114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18" y="171"/>
                  </a:lnTo>
                  <a:lnTo>
                    <a:pt x="118" y="169"/>
                  </a:lnTo>
                  <a:lnTo>
                    <a:pt x="120" y="169"/>
                  </a:lnTo>
                  <a:lnTo>
                    <a:pt x="120" y="167"/>
                  </a:lnTo>
                  <a:lnTo>
                    <a:pt x="121" y="167"/>
                  </a:lnTo>
                  <a:lnTo>
                    <a:pt x="123" y="165"/>
                  </a:lnTo>
                  <a:lnTo>
                    <a:pt x="123" y="163"/>
                  </a:lnTo>
                  <a:lnTo>
                    <a:pt x="125" y="163"/>
                  </a:lnTo>
                  <a:lnTo>
                    <a:pt x="125" y="161"/>
                  </a:lnTo>
                  <a:lnTo>
                    <a:pt x="123" y="161"/>
                  </a:lnTo>
                  <a:lnTo>
                    <a:pt x="125" y="160"/>
                  </a:lnTo>
                  <a:lnTo>
                    <a:pt x="125" y="158"/>
                  </a:lnTo>
                  <a:lnTo>
                    <a:pt x="127" y="156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29" y="156"/>
                  </a:lnTo>
                  <a:lnTo>
                    <a:pt x="131" y="156"/>
                  </a:lnTo>
                  <a:lnTo>
                    <a:pt x="131" y="154"/>
                  </a:lnTo>
                  <a:lnTo>
                    <a:pt x="133" y="154"/>
                  </a:lnTo>
                  <a:lnTo>
                    <a:pt x="133" y="152"/>
                  </a:lnTo>
                  <a:lnTo>
                    <a:pt x="133" y="150"/>
                  </a:lnTo>
                  <a:lnTo>
                    <a:pt x="133" y="148"/>
                  </a:lnTo>
                  <a:lnTo>
                    <a:pt x="135" y="146"/>
                  </a:lnTo>
                  <a:lnTo>
                    <a:pt x="137" y="146"/>
                  </a:lnTo>
                  <a:lnTo>
                    <a:pt x="137" y="144"/>
                  </a:lnTo>
                  <a:lnTo>
                    <a:pt x="137" y="142"/>
                  </a:lnTo>
                  <a:lnTo>
                    <a:pt x="139" y="142"/>
                  </a:lnTo>
                  <a:lnTo>
                    <a:pt x="139" y="140"/>
                  </a:lnTo>
                  <a:lnTo>
                    <a:pt x="141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4" y="135"/>
                  </a:lnTo>
                  <a:lnTo>
                    <a:pt x="144" y="137"/>
                  </a:lnTo>
                  <a:lnTo>
                    <a:pt x="143" y="137"/>
                  </a:lnTo>
                  <a:lnTo>
                    <a:pt x="141" y="138"/>
                  </a:lnTo>
                  <a:lnTo>
                    <a:pt x="143" y="138"/>
                  </a:lnTo>
                  <a:lnTo>
                    <a:pt x="141" y="138"/>
                  </a:lnTo>
                  <a:lnTo>
                    <a:pt x="139" y="138"/>
                  </a:lnTo>
                  <a:lnTo>
                    <a:pt x="139" y="140"/>
                  </a:lnTo>
                  <a:lnTo>
                    <a:pt x="137" y="140"/>
                  </a:lnTo>
                  <a:lnTo>
                    <a:pt x="135" y="140"/>
                  </a:lnTo>
                  <a:lnTo>
                    <a:pt x="133" y="140"/>
                  </a:lnTo>
                  <a:lnTo>
                    <a:pt x="133" y="138"/>
                  </a:lnTo>
                  <a:lnTo>
                    <a:pt x="133" y="137"/>
                  </a:lnTo>
                  <a:lnTo>
                    <a:pt x="133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31" y="131"/>
                  </a:lnTo>
                  <a:lnTo>
                    <a:pt x="131" y="129"/>
                  </a:lnTo>
                  <a:lnTo>
                    <a:pt x="133" y="129"/>
                  </a:lnTo>
                  <a:lnTo>
                    <a:pt x="133" y="127"/>
                  </a:lnTo>
                  <a:lnTo>
                    <a:pt x="133" y="125"/>
                  </a:lnTo>
                  <a:lnTo>
                    <a:pt x="133" y="123"/>
                  </a:lnTo>
                  <a:lnTo>
                    <a:pt x="133" y="121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29" y="119"/>
                  </a:lnTo>
                  <a:lnTo>
                    <a:pt x="129" y="117"/>
                  </a:lnTo>
                  <a:lnTo>
                    <a:pt x="131" y="117"/>
                  </a:lnTo>
                  <a:lnTo>
                    <a:pt x="129" y="117"/>
                  </a:lnTo>
                  <a:lnTo>
                    <a:pt x="127" y="115"/>
                  </a:lnTo>
                  <a:lnTo>
                    <a:pt x="129" y="115"/>
                  </a:lnTo>
                  <a:lnTo>
                    <a:pt x="129" y="113"/>
                  </a:lnTo>
                  <a:lnTo>
                    <a:pt x="129" y="112"/>
                  </a:lnTo>
                  <a:lnTo>
                    <a:pt x="127" y="112"/>
                  </a:lnTo>
                  <a:lnTo>
                    <a:pt x="129" y="112"/>
                  </a:lnTo>
                  <a:lnTo>
                    <a:pt x="129" y="110"/>
                  </a:lnTo>
                  <a:lnTo>
                    <a:pt x="127" y="110"/>
                  </a:lnTo>
                  <a:lnTo>
                    <a:pt x="125" y="110"/>
                  </a:lnTo>
                  <a:lnTo>
                    <a:pt x="125" y="108"/>
                  </a:lnTo>
                  <a:lnTo>
                    <a:pt x="127" y="106"/>
                  </a:lnTo>
                  <a:lnTo>
                    <a:pt x="127" y="104"/>
                  </a:lnTo>
                  <a:lnTo>
                    <a:pt x="127" y="102"/>
                  </a:lnTo>
                  <a:lnTo>
                    <a:pt x="127" y="100"/>
                  </a:lnTo>
                  <a:lnTo>
                    <a:pt x="127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0"/>
                  </a:lnTo>
                  <a:lnTo>
                    <a:pt x="131" y="89"/>
                  </a:lnTo>
                  <a:lnTo>
                    <a:pt x="133" y="89"/>
                  </a:lnTo>
                  <a:lnTo>
                    <a:pt x="133" y="87"/>
                  </a:lnTo>
                  <a:lnTo>
                    <a:pt x="135" y="87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9" y="83"/>
                  </a:lnTo>
                  <a:lnTo>
                    <a:pt x="141" y="83"/>
                  </a:lnTo>
                  <a:lnTo>
                    <a:pt x="141" y="81"/>
                  </a:lnTo>
                  <a:lnTo>
                    <a:pt x="143" y="81"/>
                  </a:lnTo>
                  <a:lnTo>
                    <a:pt x="141" y="79"/>
                  </a:lnTo>
                  <a:lnTo>
                    <a:pt x="143" y="79"/>
                  </a:lnTo>
                  <a:lnTo>
                    <a:pt x="143" y="77"/>
                  </a:lnTo>
                  <a:lnTo>
                    <a:pt x="141" y="77"/>
                  </a:lnTo>
                  <a:lnTo>
                    <a:pt x="141" y="75"/>
                  </a:lnTo>
                  <a:lnTo>
                    <a:pt x="141" y="73"/>
                  </a:lnTo>
                  <a:lnTo>
                    <a:pt x="139" y="71"/>
                  </a:lnTo>
                  <a:lnTo>
                    <a:pt x="141" y="71"/>
                  </a:lnTo>
                  <a:lnTo>
                    <a:pt x="141" y="69"/>
                  </a:lnTo>
                  <a:lnTo>
                    <a:pt x="143" y="69"/>
                  </a:lnTo>
                  <a:lnTo>
                    <a:pt x="143" y="67"/>
                  </a:lnTo>
                  <a:lnTo>
                    <a:pt x="143" y="69"/>
                  </a:lnTo>
                  <a:lnTo>
                    <a:pt x="144" y="69"/>
                  </a:lnTo>
                  <a:lnTo>
                    <a:pt x="144" y="67"/>
                  </a:lnTo>
                  <a:lnTo>
                    <a:pt x="146" y="67"/>
                  </a:lnTo>
                  <a:lnTo>
                    <a:pt x="146" y="65"/>
                  </a:lnTo>
                  <a:lnTo>
                    <a:pt x="144" y="65"/>
                  </a:lnTo>
                  <a:lnTo>
                    <a:pt x="146" y="65"/>
                  </a:lnTo>
                  <a:lnTo>
                    <a:pt x="148" y="65"/>
                  </a:lnTo>
                  <a:lnTo>
                    <a:pt x="150" y="67"/>
                  </a:lnTo>
                  <a:lnTo>
                    <a:pt x="150" y="69"/>
                  </a:lnTo>
                  <a:lnTo>
                    <a:pt x="152" y="71"/>
                  </a:lnTo>
                  <a:lnTo>
                    <a:pt x="154" y="71"/>
                  </a:lnTo>
                  <a:lnTo>
                    <a:pt x="154" y="73"/>
                  </a:lnTo>
                  <a:lnTo>
                    <a:pt x="156" y="73"/>
                  </a:lnTo>
                  <a:lnTo>
                    <a:pt x="158" y="73"/>
                  </a:lnTo>
                  <a:lnTo>
                    <a:pt x="160" y="73"/>
                  </a:lnTo>
                  <a:lnTo>
                    <a:pt x="162" y="73"/>
                  </a:lnTo>
                  <a:lnTo>
                    <a:pt x="162" y="71"/>
                  </a:lnTo>
                  <a:lnTo>
                    <a:pt x="164" y="71"/>
                  </a:lnTo>
                  <a:lnTo>
                    <a:pt x="166" y="71"/>
                  </a:lnTo>
                  <a:lnTo>
                    <a:pt x="166" y="69"/>
                  </a:lnTo>
                  <a:lnTo>
                    <a:pt x="166" y="71"/>
                  </a:lnTo>
                  <a:lnTo>
                    <a:pt x="168" y="71"/>
                  </a:lnTo>
                  <a:lnTo>
                    <a:pt x="168" y="73"/>
                  </a:lnTo>
                  <a:lnTo>
                    <a:pt x="169" y="73"/>
                  </a:lnTo>
                  <a:lnTo>
                    <a:pt x="169" y="71"/>
                  </a:lnTo>
                  <a:lnTo>
                    <a:pt x="171" y="71"/>
                  </a:lnTo>
                  <a:lnTo>
                    <a:pt x="173" y="69"/>
                  </a:lnTo>
                  <a:lnTo>
                    <a:pt x="171" y="67"/>
                  </a:lnTo>
                  <a:lnTo>
                    <a:pt x="173" y="65"/>
                  </a:lnTo>
                  <a:lnTo>
                    <a:pt x="173" y="64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8"/>
                  </a:lnTo>
                  <a:lnTo>
                    <a:pt x="175" y="58"/>
                  </a:lnTo>
                  <a:lnTo>
                    <a:pt x="175" y="56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0"/>
                  </a:lnTo>
                  <a:lnTo>
                    <a:pt x="169" y="48"/>
                  </a:lnTo>
                  <a:lnTo>
                    <a:pt x="168" y="48"/>
                  </a:lnTo>
                  <a:lnTo>
                    <a:pt x="168" y="46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8" y="44"/>
                  </a:lnTo>
                  <a:lnTo>
                    <a:pt x="168" y="42"/>
                  </a:lnTo>
                  <a:lnTo>
                    <a:pt x="168" y="41"/>
                  </a:lnTo>
                  <a:lnTo>
                    <a:pt x="166" y="42"/>
                  </a:lnTo>
                  <a:lnTo>
                    <a:pt x="164" y="42"/>
                  </a:lnTo>
                  <a:lnTo>
                    <a:pt x="164" y="41"/>
                  </a:lnTo>
                  <a:lnTo>
                    <a:pt x="166" y="41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1" y="42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9" y="46"/>
                  </a:lnTo>
                  <a:lnTo>
                    <a:pt x="181" y="48"/>
                  </a:lnTo>
                  <a:lnTo>
                    <a:pt x="183" y="48"/>
                  </a:lnTo>
                  <a:lnTo>
                    <a:pt x="185" y="48"/>
                  </a:lnTo>
                  <a:lnTo>
                    <a:pt x="183" y="50"/>
                  </a:lnTo>
                  <a:lnTo>
                    <a:pt x="185" y="52"/>
                  </a:lnTo>
                  <a:lnTo>
                    <a:pt x="185" y="54"/>
                  </a:lnTo>
                  <a:lnTo>
                    <a:pt x="185" y="56"/>
                  </a:lnTo>
                  <a:lnTo>
                    <a:pt x="183" y="56"/>
                  </a:lnTo>
                  <a:lnTo>
                    <a:pt x="183" y="58"/>
                  </a:lnTo>
                  <a:lnTo>
                    <a:pt x="183" y="60"/>
                  </a:lnTo>
                  <a:lnTo>
                    <a:pt x="181" y="60"/>
                  </a:lnTo>
                  <a:lnTo>
                    <a:pt x="181" y="62"/>
                  </a:lnTo>
                  <a:lnTo>
                    <a:pt x="181" y="64"/>
                  </a:lnTo>
                  <a:lnTo>
                    <a:pt x="181" y="65"/>
                  </a:lnTo>
                  <a:lnTo>
                    <a:pt x="181" y="67"/>
                  </a:lnTo>
                  <a:lnTo>
                    <a:pt x="179" y="67"/>
                  </a:lnTo>
                  <a:lnTo>
                    <a:pt x="179" y="69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5"/>
                  </a:lnTo>
                  <a:lnTo>
                    <a:pt x="177" y="75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7" y="77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7" y="83"/>
                  </a:lnTo>
                  <a:lnTo>
                    <a:pt x="175" y="81"/>
                  </a:lnTo>
                  <a:lnTo>
                    <a:pt x="175" y="83"/>
                  </a:lnTo>
                  <a:lnTo>
                    <a:pt x="177" y="83"/>
                  </a:lnTo>
                  <a:lnTo>
                    <a:pt x="177" y="85"/>
                  </a:lnTo>
                  <a:lnTo>
                    <a:pt x="179" y="85"/>
                  </a:lnTo>
                  <a:lnTo>
                    <a:pt x="179" y="87"/>
                  </a:lnTo>
                  <a:lnTo>
                    <a:pt x="181" y="87"/>
                  </a:lnTo>
                  <a:lnTo>
                    <a:pt x="181" y="89"/>
                  </a:lnTo>
                  <a:lnTo>
                    <a:pt x="181" y="90"/>
                  </a:lnTo>
                  <a:lnTo>
                    <a:pt x="181" y="92"/>
                  </a:lnTo>
                  <a:lnTo>
                    <a:pt x="179" y="92"/>
                  </a:lnTo>
                  <a:lnTo>
                    <a:pt x="179" y="94"/>
                  </a:lnTo>
                  <a:lnTo>
                    <a:pt x="181" y="94"/>
                  </a:lnTo>
                  <a:lnTo>
                    <a:pt x="181" y="92"/>
                  </a:lnTo>
                  <a:lnTo>
                    <a:pt x="183" y="92"/>
                  </a:lnTo>
                  <a:lnTo>
                    <a:pt x="183" y="90"/>
                  </a:lnTo>
                  <a:lnTo>
                    <a:pt x="183" y="89"/>
                  </a:lnTo>
                  <a:lnTo>
                    <a:pt x="185" y="90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3" y="81"/>
                  </a:lnTo>
                  <a:lnTo>
                    <a:pt x="183" y="79"/>
                  </a:lnTo>
                  <a:lnTo>
                    <a:pt x="183" y="77"/>
                  </a:lnTo>
                  <a:lnTo>
                    <a:pt x="185" y="79"/>
                  </a:lnTo>
                  <a:lnTo>
                    <a:pt x="187" y="81"/>
                  </a:lnTo>
                  <a:lnTo>
                    <a:pt x="185" y="81"/>
                  </a:lnTo>
                  <a:lnTo>
                    <a:pt x="183" y="81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7" y="83"/>
                  </a:lnTo>
                  <a:lnTo>
                    <a:pt x="189" y="83"/>
                  </a:lnTo>
                  <a:lnTo>
                    <a:pt x="189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89" y="83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5" y="79"/>
                  </a:lnTo>
                  <a:lnTo>
                    <a:pt x="185" y="77"/>
                  </a:lnTo>
                  <a:lnTo>
                    <a:pt x="187" y="77"/>
                  </a:lnTo>
                  <a:lnTo>
                    <a:pt x="187" y="79"/>
                  </a:lnTo>
                  <a:lnTo>
                    <a:pt x="189" y="79"/>
                  </a:lnTo>
                  <a:lnTo>
                    <a:pt x="191" y="79"/>
                  </a:lnTo>
                  <a:lnTo>
                    <a:pt x="189" y="79"/>
                  </a:lnTo>
                  <a:lnTo>
                    <a:pt x="191" y="77"/>
                  </a:lnTo>
                  <a:lnTo>
                    <a:pt x="191" y="79"/>
                  </a:lnTo>
                  <a:lnTo>
                    <a:pt x="191" y="77"/>
                  </a:lnTo>
                  <a:lnTo>
                    <a:pt x="189" y="77"/>
                  </a:lnTo>
                  <a:lnTo>
                    <a:pt x="187" y="77"/>
                  </a:lnTo>
                  <a:lnTo>
                    <a:pt x="189" y="75"/>
                  </a:lnTo>
                  <a:lnTo>
                    <a:pt x="189" y="77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91" y="73"/>
                  </a:lnTo>
                  <a:lnTo>
                    <a:pt x="193" y="73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7" y="69"/>
                  </a:lnTo>
                  <a:lnTo>
                    <a:pt x="185" y="69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7" y="67"/>
                  </a:lnTo>
                  <a:lnTo>
                    <a:pt x="189" y="67"/>
                  </a:lnTo>
                  <a:lnTo>
                    <a:pt x="189" y="69"/>
                  </a:lnTo>
                  <a:lnTo>
                    <a:pt x="191" y="69"/>
                  </a:lnTo>
                  <a:lnTo>
                    <a:pt x="189" y="67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5" y="65"/>
                  </a:lnTo>
                  <a:lnTo>
                    <a:pt x="187" y="65"/>
                  </a:lnTo>
                  <a:lnTo>
                    <a:pt x="189" y="65"/>
                  </a:lnTo>
                  <a:lnTo>
                    <a:pt x="187" y="65"/>
                  </a:lnTo>
                  <a:lnTo>
                    <a:pt x="185" y="65"/>
                  </a:lnTo>
                  <a:lnTo>
                    <a:pt x="185" y="64"/>
                  </a:lnTo>
                  <a:lnTo>
                    <a:pt x="185" y="62"/>
                  </a:lnTo>
                  <a:lnTo>
                    <a:pt x="187" y="62"/>
                  </a:lnTo>
                  <a:lnTo>
                    <a:pt x="187" y="64"/>
                  </a:lnTo>
                  <a:lnTo>
                    <a:pt x="189" y="64"/>
                  </a:lnTo>
                  <a:lnTo>
                    <a:pt x="187" y="64"/>
                  </a:lnTo>
                  <a:lnTo>
                    <a:pt x="187" y="62"/>
                  </a:lnTo>
                  <a:lnTo>
                    <a:pt x="187" y="60"/>
                  </a:lnTo>
                  <a:lnTo>
                    <a:pt x="189" y="60"/>
                  </a:lnTo>
                  <a:lnTo>
                    <a:pt x="187" y="60"/>
                  </a:lnTo>
                  <a:lnTo>
                    <a:pt x="189" y="58"/>
                  </a:lnTo>
                  <a:lnTo>
                    <a:pt x="191" y="58"/>
                  </a:lnTo>
                  <a:lnTo>
                    <a:pt x="191" y="60"/>
                  </a:lnTo>
                  <a:lnTo>
                    <a:pt x="193" y="60"/>
                  </a:lnTo>
                  <a:lnTo>
                    <a:pt x="191" y="60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60"/>
                  </a:lnTo>
                  <a:lnTo>
                    <a:pt x="193" y="58"/>
                  </a:lnTo>
                  <a:lnTo>
                    <a:pt x="194" y="58"/>
                  </a:lnTo>
                  <a:lnTo>
                    <a:pt x="196" y="58"/>
                  </a:lnTo>
                  <a:lnTo>
                    <a:pt x="196" y="56"/>
                  </a:lnTo>
                  <a:lnTo>
                    <a:pt x="196" y="58"/>
                  </a:lnTo>
                  <a:lnTo>
                    <a:pt x="194" y="58"/>
                  </a:lnTo>
                  <a:lnTo>
                    <a:pt x="193" y="58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3" y="54"/>
                  </a:lnTo>
                  <a:lnTo>
                    <a:pt x="193" y="52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46"/>
                  </a:lnTo>
                  <a:lnTo>
                    <a:pt x="194" y="46"/>
                  </a:lnTo>
                  <a:lnTo>
                    <a:pt x="194" y="44"/>
                  </a:lnTo>
                  <a:lnTo>
                    <a:pt x="193" y="44"/>
                  </a:lnTo>
                  <a:lnTo>
                    <a:pt x="193" y="42"/>
                  </a:lnTo>
                  <a:lnTo>
                    <a:pt x="193" y="41"/>
                  </a:lnTo>
                  <a:lnTo>
                    <a:pt x="191" y="41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93" y="39"/>
                  </a:lnTo>
                  <a:lnTo>
                    <a:pt x="191" y="37"/>
                  </a:lnTo>
                  <a:lnTo>
                    <a:pt x="191" y="35"/>
                  </a:lnTo>
                  <a:lnTo>
                    <a:pt x="193" y="35"/>
                  </a:lnTo>
                  <a:lnTo>
                    <a:pt x="193" y="33"/>
                  </a:lnTo>
                  <a:lnTo>
                    <a:pt x="191" y="31"/>
                  </a:lnTo>
                  <a:lnTo>
                    <a:pt x="191" y="29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91" y="31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89" y="35"/>
                  </a:lnTo>
                  <a:lnTo>
                    <a:pt x="187" y="37"/>
                  </a:lnTo>
                  <a:lnTo>
                    <a:pt x="187" y="35"/>
                  </a:lnTo>
                  <a:lnTo>
                    <a:pt x="185" y="35"/>
                  </a:lnTo>
                  <a:lnTo>
                    <a:pt x="183" y="35"/>
                  </a:lnTo>
                  <a:lnTo>
                    <a:pt x="181" y="35"/>
                  </a:lnTo>
                  <a:lnTo>
                    <a:pt x="181" y="33"/>
                  </a:lnTo>
                  <a:lnTo>
                    <a:pt x="179" y="33"/>
                  </a:lnTo>
                  <a:lnTo>
                    <a:pt x="179" y="31"/>
                  </a:lnTo>
                  <a:lnTo>
                    <a:pt x="177" y="31"/>
                  </a:lnTo>
                  <a:lnTo>
                    <a:pt x="177" y="29"/>
                  </a:lnTo>
                  <a:lnTo>
                    <a:pt x="175" y="29"/>
                  </a:lnTo>
                  <a:lnTo>
                    <a:pt x="173" y="27"/>
                  </a:lnTo>
                  <a:lnTo>
                    <a:pt x="171" y="27"/>
                  </a:lnTo>
                  <a:lnTo>
                    <a:pt x="169" y="27"/>
                  </a:lnTo>
                  <a:lnTo>
                    <a:pt x="169" y="25"/>
                  </a:lnTo>
                  <a:lnTo>
                    <a:pt x="169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7" y="23"/>
                  </a:lnTo>
                  <a:lnTo>
                    <a:pt x="179" y="23"/>
                  </a:lnTo>
                  <a:lnTo>
                    <a:pt x="181" y="23"/>
                  </a:lnTo>
                  <a:lnTo>
                    <a:pt x="183" y="21"/>
                  </a:lnTo>
                  <a:lnTo>
                    <a:pt x="183" y="19"/>
                  </a:lnTo>
                  <a:lnTo>
                    <a:pt x="185" y="19"/>
                  </a:lnTo>
                  <a:lnTo>
                    <a:pt x="185" y="21"/>
                  </a:lnTo>
                  <a:lnTo>
                    <a:pt x="187" y="21"/>
                  </a:lnTo>
                  <a:lnTo>
                    <a:pt x="187" y="23"/>
                  </a:lnTo>
                  <a:lnTo>
                    <a:pt x="189" y="25"/>
                  </a:lnTo>
                  <a:lnTo>
                    <a:pt x="191" y="27"/>
                  </a:lnTo>
                  <a:lnTo>
                    <a:pt x="193" y="27"/>
                  </a:lnTo>
                  <a:lnTo>
                    <a:pt x="194" y="27"/>
                  </a:lnTo>
                  <a:lnTo>
                    <a:pt x="196" y="27"/>
                  </a:lnTo>
                  <a:lnTo>
                    <a:pt x="198" y="25"/>
                  </a:lnTo>
                  <a:lnTo>
                    <a:pt x="200" y="25"/>
                  </a:lnTo>
                  <a:lnTo>
                    <a:pt x="198" y="25"/>
                  </a:lnTo>
                  <a:lnTo>
                    <a:pt x="198" y="23"/>
                  </a:lnTo>
                  <a:lnTo>
                    <a:pt x="200" y="23"/>
                  </a:lnTo>
                  <a:lnTo>
                    <a:pt x="202" y="23"/>
                  </a:lnTo>
                  <a:lnTo>
                    <a:pt x="202" y="21"/>
                  </a:lnTo>
                  <a:lnTo>
                    <a:pt x="200" y="21"/>
                  </a:lnTo>
                  <a:lnTo>
                    <a:pt x="200" y="19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200" y="19"/>
                  </a:lnTo>
                  <a:lnTo>
                    <a:pt x="200" y="17"/>
                  </a:lnTo>
                  <a:lnTo>
                    <a:pt x="198" y="17"/>
                  </a:lnTo>
                  <a:lnTo>
                    <a:pt x="200" y="17"/>
                  </a:lnTo>
                  <a:lnTo>
                    <a:pt x="200" y="16"/>
                  </a:lnTo>
                  <a:lnTo>
                    <a:pt x="202" y="16"/>
                  </a:lnTo>
                  <a:lnTo>
                    <a:pt x="204" y="16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6" y="16"/>
                  </a:lnTo>
                  <a:lnTo>
                    <a:pt x="206" y="14"/>
                  </a:lnTo>
                  <a:lnTo>
                    <a:pt x="206" y="16"/>
                  </a:lnTo>
                  <a:lnTo>
                    <a:pt x="208" y="14"/>
                  </a:lnTo>
                  <a:lnTo>
                    <a:pt x="206" y="14"/>
                  </a:lnTo>
                  <a:lnTo>
                    <a:pt x="208" y="14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0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4" y="8"/>
                  </a:lnTo>
                  <a:lnTo>
                    <a:pt x="214" y="6"/>
                  </a:lnTo>
                  <a:lnTo>
                    <a:pt x="216" y="6"/>
                  </a:lnTo>
                  <a:lnTo>
                    <a:pt x="218" y="6"/>
                  </a:lnTo>
                  <a:lnTo>
                    <a:pt x="219" y="6"/>
                  </a:lnTo>
                  <a:lnTo>
                    <a:pt x="221" y="6"/>
                  </a:lnTo>
                  <a:lnTo>
                    <a:pt x="223" y="6"/>
                  </a:lnTo>
                  <a:lnTo>
                    <a:pt x="223" y="4"/>
                  </a:lnTo>
                  <a:lnTo>
                    <a:pt x="225" y="4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3992E44D-8145-3D9F-B73E-934C858CD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692"/>
              <a:ext cx="520" cy="301"/>
            </a:xfrm>
            <a:custGeom>
              <a:avLst/>
              <a:gdLst>
                <a:gd name="T0" fmla="*/ 393 w 520"/>
                <a:gd name="T1" fmla="*/ 13 h 301"/>
                <a:gd name="T2" fmla="*/ 418 w 520"/>
                <a:gd name="T3" fmla="*/ 19 h 301"/>
                <a:gd name="T4" fmla="*/ 434 w 520"/>
                <a:gd name="T5" fmla="*/ 40 h 301"/>
                <a:gd name="T6" fmla="*/ 457 w 520"/>
                <a:gd name="T7" fmla="*/ 46 h 301"/>
                <a:gd name="T8" fmla="*/ 472 w 520"/>
                <a:gd name="T9" fmla="*/ 69 h 301"/>
                <a:gd name="T10" fmla="*/ 484 w 520"/>
                <a:gd name="T11" fmla="*/ 96 h 301"/>
                <a:gd name="T12" fmla="*/ 491 w 520"/>
                <a:gd name="T13" fmla="*/ 121 h 301"/>
                <a:gd name="T14" fmla="*/ 507 w 520"/>
                <a:gd name="T15" fmla="*/ 140 h 301"/>
                <a:gd name="T16" fmla="*/ 518 w 520"/>
                <a:gd name="T17" fmla="*/ 165 h 301"/>
                <a:gd name="T18" fmla="*/ 507 w 520"/>
                <a:gd name="T19" fmla="*/ 192 h 301"/>
                <a:gd name="T20" fmla="*/ 493 w 520"/>
                <a:gd name="T21" fmla="*/ 205 h 301"/>
                <a:gd name="T22" fmla="*/ 470 w 520"/>
                <a:gd name="T23" fmla="*/ 217 h 301"/>
                <a:gd name="T24" fmla="*/ 478 w 520"/>
                <a:gd name="T25" fmla="*/ 240 h 301"/>
                <a:gd name="T26" fmla="*/ 486 w 520"/>
                <a:gd name="T27" fmla="*/ 257 h 301"/>
                <a:gd name="T28" fmla="*/ 474 w 520"/>
                <a:gd name="T29" fmla="*/ 284 h 301"/>
                <a:gd name="T30" fmla="*/ 463 w 520"/>
                <a:gd name="T31" fmla="*/ 280 h 301"/>
                <a:gd name="T32" fmla="*/ 438 w 520"/>
                <a:gd name="T33" fmla="*/ 276 h 301"/>
                <a:gd name="T34" fmla="*/ 415 w 520"/>
                <a:gd name="T35" fmla="*/ 288 h 301"/>
                <a:gd name="T36" fmla="*/ 392 w 520"/>
                <a:gd name="T37" fmla="*/ 295 h 301"/>
                <a:gd name="T38" fmla="*/ 363 w 520"/>
                <a:gd name="T39" fmla="*/ 293 h 301"/>
                <a:gd name="T40" fmla="*/ 349 w 520"/>
                <a:gd name="T41" fmla="*/ 272 h 301"/>
                <a:gd name="T42" fmla="*/ 322 w 520"/>
                <a:gd name="T43" fmla="*/ 276 h 301"/>
                <a:gd name="T44" fmla="*/ 301 w 520"/>
                <a:gd name="T45" fmla="*/ 293 h 301"/>
                <a:gd name="T46" fmla="*/ 280 w 520"/>
                <a:gd name="T47" fmla="*/ 288 h 301"/>
                <a:gd name="T48" fmla="*/ 253 w 520"/>
                <a:gd name="T49" fmla="*/ 290 h 301"/>
                <a:gd name="T50" fmla="*/ 242 w 520"/>
                <a:gd name="T51" fmla="*/ 265 h 301"/>
                <a:gd name="T52" fmla="*/ 207 w 520"/>
                <a:gd name="T53" fmla="*/ 270 h 301"/>
                <a:gd name="T54" fmla="*/ 188 w 520"/>
                <a:gd name="T55" fmla="*/ 268 h 301"/>
                <a:gd name="T56" fmla="*/ 167 w 520"/>
                <a:gd name="T57" fmla="*/ 282 h 301"/>
                <a:gd name="T58" fmla="*/ 149 w 520"/>
                <a:gd name="T59" fmla="*/ 288 h 301"/>
                <a:gd name="T60" fmla="*/ 128 w 520"/>
                <a:gd name="T61" fmla="*/ 293 h 301"/>
                <a:gd name="T62" fmla="*/ 107 w 520"/>
                <a:gd name="T63" fmla="*/ 288 h 301"/>
                <a:gd name="T64" fmla="*/ 92 w 520"/>
                <a:gd name="T65" fmla="*/ 276 h 301"/>
                <a:gd name="T66" fmla="*/ 86 w 520"/>
                <a:gd name="T67" fmla="*/ 243 h 301"/>
                <a:gd name="T68" fmla="*/ 80 w 520"/>
                <a:gd name="T69" fmla="*/ 217 h 301"/>
                <a:gd name="T70" fmla="*/ 53 w 520"/>
                <a:gd name="T71" fmla="*/ 215 h 301"/>
                <a:gd name="T72" fmla="*/ 25 w 520"/>
                <a:gd name="T73" fmla="*/ 213 h 301"/>
                <a:gd name="T74" fmla="*/ 13 w 520"/>
                <a:gd name="T75" fmla="*/ 192 h 301"/>
                <a:gd name="T76" fmla="*/ 3 w 520"/>
                <a:gd name="T77" fmla="*/ 161 h 301"/>
                <a:gd name="T78" fmla="*/ 2 w 520"/>
                <a:gd name="T79" fmla="*/ 134 h 301"/>
                <a:gd name="T80" fmla="*/ 28 w 520"/>
                <a:gd name="T81" fmla="*/ 121 h 301"/>
                <a:gd name="T82" fmla="*/ 63 w 520"/>
                <a:gd name="T83" fmla="*/ 121 h 301"/>
                <a:gd name="T84" fmla="*/ 94 w 520"/>
                <a:gd name="T85" fmla="*/ 124 h 301"/>
                <a:gd name="T86" fmla="*/ 113 w 520"/>
                <a:gd name="T87" fmla="*/ 111 h 301"/>
                <a:gd name="T88" fmla="*/ 123 w 520"/>
                <a:gd name="T89" fmla="*/ 130 h 301"/>
                <a:gd name="T90" fmla="*/ 132 w 520"/>
                <a:gd name="T91" fmla="*/ 155 h 301"/>
                <a:gd name="T92" fmla="*/ 151 w 520"/>
                <a:gd name="T93" fmla="*/ 153 h 301"/>
                <a:gd name="T94" fmla="*/ 167 w 520"/>
                <a:gd name="T95" fmla="*/ 149 h 301"/>
                <a:gd name="T96" fmla="*/ 188 w 520"/>
                <a:gd name="T97" fmla="*/ 142 h 301"/>
                <a:gd name="T98" fmla="*/ 201 w 520"/>
                <a:gd name="T99" fmla="*/ 123 h 301"/>
                <a:gd name="T100" fmla="*/ 221 w 520"/>
                <a:gd name="T101" fmla="*/ 103 h 301"/>
                <a:gd name="T102" fmla="*/ 224 w 520"/>
                <a:gd name="T103" fmla="*/ 75 h 301"/>
                <a:gd name="T104" fmla="*/ 240 w 520"/>
                <a:gd name="T105" fmla="*/ 55 h 301"/>
                <a:gd name="T106" fmla="*/ 271 w 520"/>
                <a:gd name="T107" fmla="*/ 59 h 301"/>
                <a:gd name="T108" fmla="*/ 295 w 520"/>
                <a:gd name="T109" fmla="*/ 46 h 301"/>
                <a:gd name="T110" fmla="*/ 324 w 520"/>
                <a:gd name="T111" fmla="*/ 55 h 301"/>
                <a:gd name="T112" fmla="*/ 347 w 520"/>
                <a:gd name="T113" fmla="*/ 63 h 301"/>
                <a:gd name="T114" fmla="*/ 353 w 520"/>
                <a:gd name="T115" fmla="*/ 51 h 301"/>
                <a:gd name="T116" fmla="*/ 332 w 520"/>
                <a:gd name="T117" fmla="*/ 42 h 301"/>
                <a:gd name="T118" fmla="*/ 334 w 520"/>
                <a:gd name="T119" fmla="*/ 25 h 301"/>
                <a:gd name="T120" fmla="*/ 349 w 520"/>
                <a:gd name="T121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0" h="301">
                  <a:moveTo>
                    <a:pt x="367" y="13"/>
                  </a:moveTo>
                  <a:lnTo>
                    <a:pt x="367" y="15"/>
                  </a:lnTo>
                  <a:lnTo>
                    <a:pt x="368" y="15"/>
                  </a:lnTo>
                  <a:lnTo>
                    <a:pt x="368" y="17"/>
                  </a:lnTo>
                  <a:lnTo>
                    <a:pt x="370" y="17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8" y="19"/>
                  </a:lnTo>
                  <a:lnTo>
                    <a:pt x="390" y="19"/>
                  </a:lnTo>
                  <a:lnTo>
                    <a:pt x="392" y="19"/>
                  </a:lnTo>
                  <a:lnTo>
                    <a:pt x="392" y="17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3" y="13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401" y="17"/>
                  </a:lnTo>
                  <a:lnTo>
                    <a:pt x="401" y="15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5" y="15"/>
                  </a:lnTo>
                  <a:lnTo>
                    <a:pt x="407" y="15"/>
                  </a:lnTo>
                  <a:lnTo>
                    <a:pt x="409" y="17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3" y="17"/>
                  </a:lnTo>
                  <a:lnTo>
                    <a:pt x="415" y="17"/>
                  </a:lnTo>
                  <a:lnTo>
                    <a:pt x="415" y="19"/>
                  </a:lnTo>
                  <a:lnTo>
                    <a:pt x="417" y="19"/>
                  </a:lnTo>
                  <a:lnTo>
                    <a:pt x="418" y="19"/>
                  </a:lnTo>
                  <a:lnTo>
                    <a:pt x="420" y="19"/>
                  </a:lnTo>
                  <a:lnTo>
                    <a:pt x="418" y="19"/>
                  </a:lnTo>
                  <a:lnTo>
                    <a:pt x="418" y="21"/>
                  </a:lnTo>
                  <a:lnTo>
                    <a:pt x="420" y="21"/>
                  </a:lnTo>
                  <a:lnTo>
                    <a:pt x="420" y="23"/>
                  </a:lnTo>
                  <a:lnTo>
                    <a:pt x="418" y="23"/>
                  </a:lnTo>
                  <a:lnTo>
                    <a:pt x="418" y="25"/>
                  </a:lnTo>
                  <a:lnTo>
                    <a:pt x="417" y="25"/>
                  </a:lnTo>
                  <a:lnTo>
                    <a:pt x="418" y="25"/>
                  </a:lnTo>
                  <a:lnTo>
                    <a:pt x="418" y="26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20" y="32"/>
                  </a:lnTo>
                  <a:lnTo>
                    <a:pt x="422" y="32"/>
                  </a:lnTo>
                  <a:lnTo>
                    <a:pt x="424" y="32"/>
                  </a:lnTo>
                  <a:lnTo>
                    <a:pt x="426" y="32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8" y="36"/>
                  </a:lnTo>
                  <a:lnTo>
                    <a:pt x="430" y="36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4" y="40"/>
                  </a:lnTo>
                  <a:lnTo>
                    <a:pt x="434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38"/>
                  </a:lnTo>
                  <a:lnTo>
                    <a:pt x="440" y="38"/>
                  </a:lnTo>
                  <a:lnTo>
                    <a:pt x="441" y="38"/>
                  </a:lnTo>
                  <a:lnTo>
                    <a:pt x="443" y="40"/>
                  </a:lnTo>
                  <a:lnTo>
                    <a:pt x="445" y="40"/>
                  </a:lnTo>
                  <a:lnTo>
                    <a:pt x="445" y="42"/>
                  </a:lnTo>
                  <a:lnTo>
                    <a:pt x="447" y="42"/>
                  </a:lnTo>
                  <a:lnTo>
                    <a:pt x="447" y="44"/>
                  </a:lnTo>
                  <a:lnTo>
                    <a:pt x="449" y="44"/>
                  </a:lnTo>
                  <a:lnTo>
                    <a:pt x="451" y="44"/>
                  </a:lnTo>
                  <a:lnTo>
                    <a:pt x="453" y="44"/>
                  </a:lnTo>
                  <a:lnTo>
                    <a:pt x="455" y="44"/>
                  </a:lnTo>
                  <a:lnTo>
                    <a:pt x="457" y="44"/>
                  </a:lnTo>
                  <a:lnTo>
                    <a:pt x="457" y="46"/>
                  </a:lnTo>
                  <a:lnTo>
                    <a:pt x="459" y="46"/>
                  </a:lnTo>
                  <a:lnTo>
                    <a:pt x="461" y="46"/>
                  </a:lnTo>
                  <a:lnTo>
                    <a:pt x="461" y="48"/>
                  </a:lnTo>
                  <a:lnTo>
                    <a:pt x="463" y="48"/>
                  </a:lnTo>
                  <a:lnTo>
                    <a:pt x="465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1"/>
                  </a:lnTo>
                  <a:lnTo>
                    <a:pt x="468" y="51"/>
                  </a:lnTo>
                  <a:lnTo>
                    <a:pt x="468" y="53"/>
                  </a:lnTo>
                  <a:lnTo>
                    <a:pt x="470" y="53"/>
                  </a:lnTo>
                  <a:lnTo>
                    <a:pt x="470" y="55"/>
                  </a:lnTo>
                  <a:lnTo>
                    <a:pt x="470" y="57"/>
                  </a:lnTo>
                  <a:lnTo>
                    <a:pt x="472" y="57"/>
                  </a:lnTo>
                  <a:lnTo>
                    <a:pt x="472" y="59"/>
                  </a:lnTo>
                  <a:lnTo>
                    <a:pt x="472" y="61"/>
                  </a:lnTo>
                  <a:lnTo>
                    <a:pt x="470" y="61"/>
                  </a:lnTo>
                  <a:lnTo>
                    <a:pt x="470" y="63"/>
                  </a:lnTo>
                  <a:lnTo>
                    <a:pt x="470" y="65"/>
                  </a:lnTo>
                  <a:lnTo>
                    <a:pt x="470" y="67"/>
                  </a:lnTo>
                  <a:lnTo>
                    <a:pt x="472" y="67"/>
                  </a:lnTo>
                  <a:lnTo>
                    <a:pt x="472" y="69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8" y="73"/>
                  </a:lnTo>
                  <a:lnTo>
                    <a:pt x="468" y="75"/>
                  </a:lnTo>
                  <a:lnTo>
                    <a:pt x="468" y="76"/>
                  </a:lnTo>
                  <a:lnTo>
                    <a:pt x="470" y="76"/>
                  </a:lnTo>
                  <a:lnTo>
                    <a:pt x="470" y="78"/>
                  </a:lnTo>
                  <a:lnTo>
                    <a:pt x="472" y="80"/>
                  </a:lnTo>
                  <a:lnTo>
                    <a:pt x="472" y="82"/>
                  </a:lnTo>
                  <a:lnTo>
                    <a:pt x="474" y="82"/>
                  </a:lnTo>
                  <a:lnTo>
                    <a:pt x="476" y="82"/>
                  </a:lnTo>
                  <a:lnTo>
                    <a:pt x="476" y="84"/>
                  </a:lnTo>
                  <a:lnTo>
                    <a:pt x="478" y="84"/>
                  </a:lnTo>
                  <a:lnTo>
                    <a:pt x="478" y="86"/>
                  </a:lnTo>
                  <a:lnTo>
                    <a:pt x="480" y="86"/>
                  </a:lnTo>
                  <a:lnTo>
                    <a:pt x="480" y="88"/>
                  </a:lnTo>
                  <a:lnTo>
                    <a:pt x="480" y="90"/>
                  </a:lnTo>
                  <a:lnTo>
                    <a:pt x="482" y="92"/>
                  </a:lnTo>
                  <a:lnTo>
                    <a:pt x="484" y="92"/>
                  </a:lnTo>
                  <a:lnTo>
                    <a:pt x="484" y="94"/>
                  </a:lnTo>
                  <a:lnTo>
                    <a:pt x="484" y="96"/>
                  </a:lnTo>
                  <a:lnTo>
                    <a:pt x="484" y="98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8" y="101"/>
                  </a:lnTo>
                  <a:lnTo>
                    <a:pt x="490" y="103"/>
                  </a:lnTo>
                  <a:lnTo>
                    <a:pt x="490" y="105"/>
                  </a:lnTo>
                  <a:lnTo>
                    <a:pt x="488" y="105"/>
                  </a:lnTo>
                  <a:lnTo>
                    <a:pt x="490" y="105"/>
                  </a:lnTo>
                  <a:lnTo>
                    <a:pt x="490" y="107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5" y="111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5"/>
                  </a:lnTo>
                  <a:lnTo>
                    <a:pt x="491" y="115"/>
                  </a:lnTo>
                  <a:lnTo>
                    <a:pt x="491" y="117"/>
                  </a:lnTo>
                  <a:lnTo>
                    <a:pt x="491" y="119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5" y="121"/>
                  </a:lnTo>
                  <a:lnTo>
                    <a:pt x="495" y="123"/>
                  </a:lnTo>
                  <a:lnTo>
                    <a:pt x="493" y="123"/>
                  </a:lnTo>
                  <a:lnTo>
                    <a:pt x="493" y="124"/>
                  </a:lnTo>
                  <a:lnTo>
                    <a:pt x="491" y="124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5" y="128"/>
                  </a:lnTo>
                  <a:lnTo>
                    <a:pt x="497" y="130"/>
                  </a:lnTo>
                  <a:lnTo>
                    <a:pt x="497" y="132"/>
                  </a:lnTo>
                  <a:lnTo>
                    <a:pt x="499" y="132"/>
                  </a:lnTo>
                  <a:lnTo>
                    <a:pt x="499" y="134"/>
                  </a:lnTo>
                  <a:lnTo>
                    <a:pt x="499" y="136"/>
                  </a:lnTo>
                  <a:lnTo>
                    <a:pt x="501" y="136"/>
                  </a:lnTo>
                  <a:lnTo>
                    <a:pt x="501" y="138"/>
                  </a:lnTo>
                  <a:lnTo>
                    <a:pt x="503" y="138"/>
                  </a:lnTo>
                  <a:lnTo>
                    <a:pt x="503" y="136"/>
                  </a:lnTo>
                  <a:lnTo>
                    <a:pt x="505" y="136"/>
                  </a:lnTo>
                  <a:lnTo>
                    <a:pt x="505" y="138"/>
                  </a:lnTo>
                  <a:lnTo>
                    <a:pt x="507" y="138"/>
                  </a:lnTo>
                  <a:lnTo>
                    <a:pt x="507" y="140"/>
                  </a:lnTo>
                  <a:lnTo>
                    <a:pt x="509" y="140"/>
                  </a:lnTo>
                  <a:lnTo>
                    <a:pt x="511" y="140"/>
                  </a:lnTo>
                  <a:lnTo>
                    <a:pt x="513" y="138"/>
                  </a:lnTo>
                  <a:lnTo>
                    <a:pt x="515" y="138"/>
                  </a:lnTo>
                  <a:lnTo>
                    <a:pt x="516" y="138"/>
                  </a:lnTo>
                  <a:lnTo>
                    <a:pt x="516" y="140"/>
                  </a:lnTo>
                  <a:lnTo>
                    <a:pt x="516" y="142"/>
                  </a:lnTo>
                  <a:lnTo>
                    <a:pt x="516" y="144"/>
                  </a:lnTo>
                  <a:lnTo>
                    <a:pt x="516" y="146"/>
                  </a:lnTo>
                  <a:lnTo>
                    <a:pt x="516" y="147"/>
                  </a:lnTo>
                  <a:lnTo>
                    <a:pt x="518" y="147"/>
                  </a:lnTo>
                  <a:lnTo>
                    <a:pt x="518" y="149"/>
                  </a:lnTo>
                  <a:lnTo>
                    <a:pt x="518" y="151"/>
                  </a:lnTo>
                  <a:lnTo>
                    <a:pt x="518" y="153"/>
                  </a:lnTo>
                  <a:lnTo>
                    <a:pt x="518" y="155"/>
                  </a:lnTo>
                  <a:lnTo>
                    <a:pt x="518" y="157"/>
                  </a:lnTo>
                  <a:lnTo>
                    <a:pt x="518" y="159"/>
                  </a:lnTo>
                  <a:lnTo>
                    <a:pt x="518" y="161"/>
                  </a:lnTo>
                  <a:lnTo>
                    <a:pt x="520" y="161"/>
                  </a:lnTo>
                  <a:lnTo>
                    <a:pt x="520" y="163"/>
                  </a:lnTo>
                  <a:lnTo>
                    <a:pt x="518" y="163"/>
                  </a:lnTo>
                  <a:lnTo>
                    <a:pt x="518" y="165"/>
                  </a:lnTo>
                  <a:lnTo>
                    <a:pt x="518" y="167"/>
                  </a:lnTo>
                  <a:lnTo>
                    <a:pt x="516" y="167"/>
                  </a:lnTo>
                  <a:lnTo>
                    <a:pt x="516" y="169"/>
                  </a:lnTo>
                  <a:lnTo>
                    <a:pt x="516" y="171"/>
                  </a:lnTo>
                  <a:lnTo>
                    <a:pt x="515" y="171"/>
                  </a:lnTo>
                  <a:lnTo>
                    <a:pt x="515" y="172"/>
                  </a:lnTo>
                  <a:lnTo>
                    <a:pt x="513" y="171"/>
                  </a:lnTo>
                  <a:lnTo>
                    <a:pt x="511" y="171"/>
                  </a:lnTo>
                  <a:lnTo>
                    <a:pt x="511" y="172"/>
                  </a:lnTo>
                  <a:lnTo>
                    <a:pt x="511" y="174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80"/>
                  </a:lnTo>
                  <a:lnTo>
                    <a:pt x="511" y="182"/>
                  </a:lnTo>
                  <a:lnTo>
                    <a:pt x="511" y="184"/>
                  </a:lnTo>
                  <a:lnTo>
                    <a:pt x="511" y="186"/>
                  </a:lnTo>
                  <a:lnTo>
                    <a:pt x="511" y="188"/>
                  </a:lnTo>
                  <a:lnTo>
                    <a:pt x="511" y="190"/>
                  </a:lnTo>
                  <a:lnTo>
                    <a:pt x="509" y="190"/>
                  </a:lnTo>
                  <a:lnTo>
                    <a:pt x="507" y="192"/>
                  </a:lnTo>
                  <a:lnTo>
                    <a:pt x="505" y="192"/>
                  </a:lnTo>
                  <a:lnTo>
                    <a:pt x="503" y="192"/>
                  </a:lnTo>
                  <a:lnTo>
                    <a:pt x="503" y="190"/>
                  </a:lnTo>
                  <a:lnTo>
                    <a:pt x="503" y="192"/>
                  </a:lnTo>
                  <a:lnTo>
                    <a:pt x="501" y="192"/>
                  </a:lnTo>
                  <a:lnTo>
                    <a:pt x="501" y="194"/>
                  </a:lnTo>
                  <a:lnTo>
                    <a:pt x="501" y="195"/>
                  </a:lnTo>
                  <a:lnTo>
                    <a:pt x="501" y="197"/>
                  </a:lnTo>
                  <a:lnTo>
                    <a:pt x="501" y="199"/>
                  </a:lnTo>
                  <a:lnTo>
                    <a:pt x="503" y="199"/>
                  </a:lnTo>
                  <a:lnTo>
                    <a:pt x="503" y="201"/>
                  </a:lnTo>
                  <a:lnTo>
                    <a:pt x="503" y="203"/>
                  </a:lnTo>
                  <a:lnTo>
                    <a:pt x="503" y="205"/>
                  </a:lnTo>
                  <a:lnTo>
                    <a:pt x="501" y="205"/>
                  </a:lnTo>
                  <a:lnTo>
                    <a:pt x="501" y="207"/>
                  </a:lnTo>
                  <a:lnTo>
                    <a:pt x="499" y="207"/>
                  </a:lnTo>
                  <a:lnTo>
                    <a:pt x="499" y="205"/>
                  </a:lnTo>
                  <a:lnTo>
                    <a:pt x="497" y="207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5"/>
                  </a:lnTo>
                  <a:lnTo>
                    <a:pt x="493" y="205"/>
                  </a:lnTo>
                  <a:lnTo>
                    <a:pt x="491" y="205"/>
                  </a:lnTo>
                  <a:lnTo>
                    <a:pt x="490" y="205"/>
                  </a:lnTo>
                  <a:lnTo>
                    <a:pt x="490" y="203"/>
                  </a:lnTo>
                  <a:lnTo>
                    <a:pt x="488" y="203"/>
                  </a:lnTo>
                  <a:lnTo>
                    <a:pt x="486" y="203"/>
                  </a:lnTo>
                  <a:lnTo>
                    <a:pt x="486" y="205"/>
                  </a:lnTo>
                  <a:lnTo>
                    <a:pt x="486" y="207"/>
                  </a:lnTo>
                  <a:lnTo>
                    <a:pt x="484" y="207"/>
                  </a:lnTo>
                  <a:lnTo>
                    <a:pt x="484" y="209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0" y="213"/>
                  </a:lnTo>
                  <a:lnTo>
                    <a:pt x="478" y="213"/>
                  </a:lnTo>
                  <a:lnTo>
                    <a:pt x="478" y="211"/>
                  </a:lnTo>
                  <a:lnTo>
                    <a:pt x="476" y="211"/>
                  </a:lnTo>
                  <a:lnTo>
                    <a:pt x="476" y="213"/>
                  </a:lnTo>
                  <a:lnTo>
                    <a:pt x="474" y="213"/>
                  </a:lnTo>
                  <a:lnTo>
                    <a:pt x="474" y="215"/>
                  </a:lnTo>
                  <a:lnTo>
                    <a:pt x="472" y="215"/>
                  </a:lnTo>
                  <a:lnTo>
                    <a:pt x="472" y="217"/>
                  </a:lnTo>
                  <a:lnTo>
                    <a:pt x="470" y="217"/>
                  </a:lnTo>
                  <a:lnTo>
                    <a:pt x="468" y="217"/>
                  </a:lnTo>
                  <a:lnTo>
                    <a:pt x="468" y="215"/>
                  </a:lnTo>
                  <a:lnTo>
                    <a:pt x="466" y="217"/>
                  </a:lnTo>
                  <a:lnTo>
                    <a:pt x="466" y="219"/>
                  </a:lnTo>
                  <a:lnTo>
                    <a:pt x="466" y="220"/>
                  </a:lnTo>
                  <a:lnTo>
                    <a:pt x="466" y="222"/>
                  </a:lnTo>
                  <a:lnTo>
                    <a:pt x="468" y="222"/>
                  </a:lnTo>
                  <a:lnTo>
                    <a:pt x="468" y="224"/>
                  </a:lnTo>
                  <a:lnTo>
                    <a:pt x="468" y="226"/>
                  </a:lnTo>
                  <a:lnTo>
                    <a:pt x="468" y="228"/>
                  </a:lnTo>
                  <a:lnTo>
                    <a:pt x="470" y="228"/>
                  </a:lnTo>
                  <a:lnTo>
                    <a:pt x="472" y="230"/>
                  </a:lnTo>
                  <a:lnTo>
                    <a:pt x="472" y="232"/>
                  </a:lnTo>
                  <a:lnTo>
                    <a:pt x="474" y="232"/>
                  </a:lnTo>
                  <a:lnTo>
                    <a:pt x="474" y="234"/>
                  </a:lnTo>
                  <a:lnTo>
                    <a:pt x="476" y="234"/>
                  </a:lnTo>
                  <a:lnTo>
                    <a:pt x="478" y="234"/>
                  </a:lnTo>
                  <a:lnTo>
                    <a:pt x="478" y="236"/>
                  </a:lnTo>
                  <a:lnTo>
                    <a:pt x="478" y="238"/>
                  </a:lnTo>
                  <a:lnTo>
                    <a:pt x="476" y="238"/>
                  </a:lnTo>
                  <a:lnTo>
                    <a:pt x="478" y="238"/>
                  </a:lnTo>
                  <a:lnTo>
                    <a:pt x="478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8" y="242"/>
                  </a:lnTo>
                  <a:lnTo>
                    <a:pt x="478" y="243"/>
                  </a:lnTo>
                  <a:lnTo>
                    <a:pt x="480" y="243"/>
                  </a:lnTo>
                  <a:lnTo>
                    <a:pt x="480" y="245"/>
                  </a:lnTo>
                  <a:lnTo>
                    <a:pt x="482" y="245"/>
                  </a:lnTo>
                  <a:lnTo>
                    <a:pt x="482" y="247"/>
                  </a:lnTo>
                  <a:lnTo>
                    <a:pt x="484" y="247"/>
                  </a:lnTo>
                  <a:lnTo>
                    <a:pt x="484" y="249"/>
                  </a:lnTo>
                  <a:lnTo>
                    <a:pt x="486" y="249"/>
                  </a:lnTo>
                  <a:lnTo>
                    <a:pt x="486" y="251"/>
                  </a:lnTo>
                  <a:lnTo>
                    <a:pt x="488" y="251"/>
                  </a:lnTo>
                  <a:lnTo>
                    <a:pt x="490" y="251"/>
                  </a:lnTo>
                  <a:lnTo>
                    <a:pt x="491" y="251"/>
                  </a:lnTo>
                  <a:lnTo>
                    <a:pt x="491" y="253"/>
                  </a:lnTo>
                  <a:lnTo>
                    <a:pt x="491" y="255"/>
                  </a:lnTo>
                  <a:lnTo>
                    <a:pt x="490" y="257"/>
                  </a:lnTo>
                  <a:lnTo>
                    <a:pt x="488" y="257"/>
                  </a:lnTo>
                  <a:lnTo>
                    <a:pt x="486" y="257"/>
                  </a:lnTo>
                  <a:lnTo>
                    <a:pt x="486" y="259"/>
                  </a:lnTo>
                  <a:lnTo>
                    <a:pt x="486" y="257"/>
                  </a:lnTo>
                  <a:lnTo>
                    <a:pt x="484" y="257"/>
                  </a:lnTo>
                  <a:lnTo>
                    <a:pt x="484" y="259"/>
                  </a:lnTo>
                  <a:lnTo>
                    <a:pt x="482" y="259"/>
                  </a:lnTo>
                  <a:lnTo>
                    <a:pt x="480" y="259"/>
                  </a:lnTo>
                  <a:lnTo>
                    <a:pt x="480" y="261"/>
                  </a:lnTo>
                  <a:lnTo>
                    <a:pt x="480" y="263"/>
                  </a:lnTo>
                  <a:lnTo>
                    <a:pt x="480" y="265"/>
                  </a:lnTo>
                  <a:lnTo>
                    <a:pt x="482" y="265"/>
                  </a:lnTo>
                  <a:lnTo>
                    <a:pt x="482" y="267"/>
                  </a:lnTo>
                  <a:lnTo>
                    <a:pt x="480" y="267"/>
                  </a:lnTo>
                  <a:lnTo>
                    <a:pt x="478" y="267"/>
                  </a:lnTo>
                  <a:lnTo>
                    <a:pt x="478" y="268"/>
                  </a:lnTo>
                  <a:lnTo>
                    <a:pt x="478" y="270"/>
                  </a:lnTo>
                  <a:lnTo>
                    <a:pt x="478" y="272"/>
                  </a:lnTo>
                  <a:lnTo>
                    <a:pt x="476" y="272"/>
                  </a:lnTo>
                  <a:lnTo>
                    <a:pt x="476" y="274"/>
                  </a:lnTo>
                  <a:lnTo>
                    <a:pt x="474" y="274"/>
                  </a:lnTo>
                  <a:lnTo>
                    <a:pt x="474" y="276"/>
                  </a:lnTo>
                  <a:lnTo>
                    <a:pt x="472" y="278"/>
                  </a:lnTo>
                  <a:lnTo>
                    <a:pt x="474" y="280"/>
                  </a:lnTo>
                  <a:lnTo>
                    <a:pt x="474" y="282"/>
                  </a:lnTo>
                  <a:lnTo>
                    <a:pt x="474" y="284"/>
                  </a:lnTo>
                  <a:lnTo>
                    <a:pt x="474" y="286"/>
                  </a:lnTo>
                  <a:lnTo>
                    <a:pt x="472" y="286"/>
                  </a:lnTo>
                  <a:lnTo>
                    <a:pt x="472" y="288"/>
                  </a:lnTo>
                  <a:lnTo>
                    <a:pt x="472" y="290"/>
                  </a:lnTo>
                  <a:lnTo>
                    <a:pt x="472" y="291"/>
                  </a:lnTo>
                  <a:lnTo>
                    <a:pt x="470" y="291"/>
                  </a:lnTo>
                  <a:lnTo>
                    <a:pt x="470" y="293"/>
                  </a:lnTo>
                  <a:lnTo>
                    <a:pt x="470" y="295"/>
                  </a:lnTo>
                  <a:lnTo>
                    <a:pt x="468" y="295"/>
                  </a:lnTo>
                  <a:lnTo>
                    <a:pt x="466" y="295"/>
                  </a:lnTo>
                  <a:lnTo>
                    <a:pt x="466" y="293"/>
                  </a:lnTo>
                  <a:lnTo>
                    <a:pt x="466" y="291"/>
                  </a:lnTo>
                  <a:lnTo>
                    <a:pt x="465" y="291"/>
                  </a:lnTo>
                  <a:lnTo>
                    <a:pt x="463" y="291"/>
                  </a:lnTo>
                  <a:lnTo>
                    <a:pt x="463" y="290"/>
                  </a:lnTo>
                  <a:lnTo>
                    <a:pt x="463" y="288"/>
                  </a:lnTo>
                  <a:lnTo>
                    <a:pt x="461" y="288"/>
                  </a:lnTo>
                  <a:lnTo>
                    <a:pt x="461" y="286"/>
                  </a:lnTo>
                  <a:lnTo>
                    <a:pt x="463" y="286"/>
                  </a:lnTo>
                  <a:lnTo>
                    <a:pt x="463" y="284"/>
                  </a:lnTo>
                  <a:lnTo>
                    <a:pt x="463" y="282"/>
                  </a:lnTo>
                  <a:lnTo>
                    <a:pt x="463" y="280"/>
                  </a:lnTo>
                  <a:lnTo>
                    <a:pt x="461" y="280"/>
                  </a:lnTo>
                  <a:lnTo>
                    <a:pt x="461" y="278"/>
                  </a:lnTo>
                  <a:lnTo>
                    <a:pt x="459" y="278"/>
                  </a:lnTo>
                  <a:lnTo>
                    <a:pt x="457" y="278"/>
                  </a:lnTo>
                  <a:lnTo>
                    <a:pt x="457" y="276"/>
                  </a:lnTo>
                  <a:lnTo>
                    <a:pt x="457" y="274"/>
                  </a:lnTo>
                  <a:lnTo>
                    <a:pt x="455" y="274"/>
                  </a:lnTo>
                  <a:lnTo>
                    <a:pt x="453" y="274"/>
                  </a:lnTo>
                  <a:lnTo>
                    <a:pt x="453" y="272"/>
                  </a:lnTo>
                  <a:lnTo>
                    <a:pt x="451" y="272"/>
                  </a:lnTo>
                  <a:lnTo>
                    <a:pt x="451" y="270"/>
                  </a:lnTo>
                  <a:lnTo>
                    <a:pt x="449" y="270"/>
                  </a:lnTo>
                  <a:lnTo>
                    <a:pt x="449" y="272"/>
                  </a:lnTo>
                  <a:lnTo>
                    <a:pt x="447" y="272"/>
                  </a:lnTo>
                  <a:lnTo>
                    <a:pt x="445" y="272"/>
                  </a:lnTo>
                  <a:lnTo>
                    <a:pt x="443" y="272"/>
                  </a:lnTo>
                  <a:lnTo>
                    <a:pt x="443" y="270"/>
                  </a:lnTo>
                  <a:lnTo>
                    <a:pt x="441" y="270"/>
                  </a:lnTo>
                  <a:lnTo>
                    <a:pt x="441" y="272"/>
                  </a:lnTo>
                  <a:lnTo>
                    <a:pt x="440" y="272"/>
                  </a:lnTo>
                  <a:lnTo>
                    <a:pt x="440" y="274"/>
                  </a:lnTo>
                  <a:lnTo>
                    <a:pt x="438" y="276"/>
                  </a:lnTo>
                  <a:lnTo>
                    <a:pt x="436" y="276"/>
                  </a:lnTo>
                  <a:lnTo>
                    <a:pt x="434" y="276"/>
                  </a:lnTo>
                  <a:lnTo>
                    <a:pt x="432" y="276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28" y="274"/>
                  </a:lnTo>
                  <a:lnTo>
                    <a:pt x="428" y="272"/>
                  </a:lnTo>
                  <a:lnTo>
                    <a:pt x="426" y="272"/>
                  </a:lnTo>
                  <a:lnTo>
                    <a:pt x="426" y="274"/>
                  </a:lnTo>
                  <a:lnTo>
                    <a:pt x="424" y="274"/>
                  </a:lnTo>
                  <a:lnTo>
                    <a:pt x="424" y="276"/>
                  </a:lnTo>
                  <a:lnTo>
                    <a:pt x="422" y="276"/>
                  </a:lnTo>
                  <a:lnTo>
                    <a:pt x="422" y="278"/>
                  </a:lnTo>
                  <a:lnTo>
                    <a:pt x="420" y="278"/>
                  </a:lnTo>
                  <a:lnTo>
                    <a:pt x="420" y="280"/>
                  </a:lnTo>
                  <a:lnTo>
                    <a:pt x="420" y="282"/>
                  </a:lnTo>
                  <a:lnTo>
                    <a:pt x="418" y="282"/>
                  </a:lnTo>
                  <a:lnTo>
                    <a:pt x="418" y="284"/>
                  </a:lnTo>
                  <a:lnTo>
                    <a:pt x="418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3" y="290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09" y="291"/>
                  </a:lnTo>
                  <a:lnTo>
                    <a:pt x="409" y="293"/>
                  </a:lnTo>
                  <a:lnTo>
                    <a:pt x="407" y="293"/>
                  </a:lnTo>
                  <a:lnTo>
                    <a:pt x="407" y="295"/>
                  </a:lnTo>
                  <a:lnTo>
                    <a:pt x="405" y="295"/>
                  </a:lnTo>
                  <a:lnTo>
                    <a:pt x="403" y="295"/>
                  </a:lnTo>
                  <a:lnTo>
                    <a:pt x="401" y="295"/>
                  </a:lnTo>
                  <a:lnTo>
                    <a:pt x="401" y="297"/>
                  </a:lnTo>
                  <a:lnTo>
                    <a:pt x="399" y="297"/>
                  </a:lnTo>
                  <a:lnTo>
                    <a:pt x="399" y="295"/>
                  </a:lnTo>
                  <a:lnTo>
                    <a:pt x="397" y="295"/>
                  </a:lnTo>
                  <a:lnTo>
                    <a:pt x="395" y="295"/>
                  </a:lnTo>
                  <a:lnTo>
                    <a:pt x="395" y="297"/>
                  </a:lnTo>
                  <a:lnTo>
                    <a:pt x="393" y="297"/>
                  </a:lnTo>
                  <a:lnTo>
                    <a:pt x="393" y="295"/>
                  </a:lnTo>
                  <a:lnTo>
                    <a:pt x="393" y="297"/>
                  </a:lnTo>
                  <a:lnTo>
                    <a:pt x="392" y="297"/>
                  </a:lnTo>
                  <a:lnTo>
                    <a:pt x="392" y="295"/>
                  </a:lnTo>
                  <a:lnTo>
                    <a:pt x="390" y="295"/>
                  </a:lnTo>
                  <a:lnTo>
                    <a:pt x="390" y="297"/>
                  </a:lnTo>
                  <a:lnTo>
                    <a:pt x="388" y="297"/>
                  </a:lnTo>
                  <a:lnTo>
                    <a:pt x="386" y="297"/>
                  </a:lnTo>
                  <a:lnTo>
                    <a:pt x="386" y="299"/>
                  </a:lnTo>
                  <a:lnTo>
                    <a:pt x="384" y="299"/>
                  </a:lnTo>
                  <a:lnTo>
                    <a:pt x="384" y="301"/>
                  </a:lnTo>
                  <a:lnTo>
                    <a:pt x="382" y="301"/>
                  </a:lnTo>
                  <a:lnTo>
                    <a:pt x="380" y="301"/>
                  </a:lnTo>
                  <a:lnTo>
                    <a:pt x="378" y="301"/>
                  </a:lnTo>
                  <a:lnTo>
                    <a:pt x="376" y="301"/>
                  </a:lnTo>
                  <a:lnTo>
                    <a:pt x="374" y="299"/>
                  </a:lnTo>
                  <a:lnTo>
                    <a:pt x="372" y="299"/>
                  </a:lnTo>
                  <a:lnTo>
                    <a:pt x="372" y="297"/>
                  </a:lnTo>
                  <a:lnTo>
                    <a:pt x="372" y="295"/>
                  </a:lnTo>
                  <a:lnTo>
                    <a:pt x="370" y="297"/>
                  </a:lnTo>
                  <a:lnTo>
                    <a:pt x="370" y="295"/>
                  </a:lnTo>
                  <a:lnTo>
                    <a:pt x="368" y="295"/>
                  </a:lnTo>
                  <a:lnTo>
                    <a:pt x="367" y="295"/>
                  </a:lnTo>
                  <a:lnTo>
                    <a:pt x="365" y="295"/>
                  </a:lnTo>
                  <a:lnTo>
                    <a:pt x="365" y="293"/>
                  </a:lnTo>
                  <a:lnTo>
                    <a:pt x="363" y="293"/>
                  </a:lnTo>
                  <a:lnTo>
                    <a:pt x="363" y="291"/>
                  </a:lnTo>
                  <a:lnTo>
                    <a:pt x="361" y="291"/>
                  </a:lnTo>
                  <a:lnTo>
                    <a:pt x="361" y="290"/>
                  </a:lnTo>
                  <a:lnTo>
                    <a:pt x="359" y="290"/>
                  </a:lnTo>
                  <a:lnTo>
                    <a:pt x="359" y="288"/>
                  </a:lnTo>
                  <a:lnTo>
                    <a:pt x="357" y="288"/>
                  </a:lnTo>
                  <a:lnTo>
                    <a:pt x="357" y="286"/>
                  </a:lnTo>
                  <a:lnTo>
                    <a:pt x="357" y="284"/>
                  </a:lnTo>
                  <a:lnTo>
                    <a:pt x="357" y="282"/>
                  </a:lnTo>
                  <a:lnTo>
                    <a:pt x="357" y="280"/>
                  </a:lnTo>
                  <a:lnTo>
                    <a:pt x="357" y="278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5" y="278"/>
                  </a:lnTo>
                  <a:lnTo>
                    <a:pt x="355" y="276"/>
                  </a:lnTo>
                  <a:lnTo>
                    <a:pt x="353" y="276"/>
                  </a:lnTo>
                  <a:lnTo>
                    <a:pt x="351" y="276"/>
                  </a:lnTo>
                  <a:lnTo>
                    <a:pt x="351" y="274"/>
                  </a:lnTo>
                  <a:lnTo>
                    <a:pt x="349" y="274"/>
                  </a:lnTo>
                  <a:lnTo>
                    <a:pt x="349" y="272"/>
                  </a:lnTo>
                  <a:lnTo>
                    <a:pt x="347" y="272"/>
                  </a:lnTo>
                  <a:lnTo>
                    <a:pt x="345" y="272"/>
                  </a:lnTo>
                  <a:lnTo>
                    <a:pt x="344" y="272"/>
                  </a:lnTo>
                  <a:lnTo>
                    <a:pt x="344" y="270"/>
                  </a:lnTo>
                  <a:lnTo>
                    <a:pt x="342" y="270"/>
                  </a:lnTo>
                  <a:lnTo>
                    <a:pt x="340" y="270"/>
                  </a:lnTo>
                  <a:lnTo>
                    <a:pt x="340" y="272"/>
                  </a:lnTo>
                  <a:lnTo>
                    <a:pt x="338" y="272"/>
                  </a:lnTo>
                  <a:lnTo>
                    <a:pt x="338" y="270"/>
                  </a:lnTo>
                  <a:lnTo>
                    <a:pt x="338" y="272"/>
                  </a:lnTo>
                  <a:lnTo>
                    <a:pt x="336" y="272"/>
                  </a:lnTo>
                  <a:lnTo>
                    <a:pt x="334" y="272"/>
                  </a:lnTo>
                  <a:lnTo>
                    <a:pt x="334" y="274"/>
                  </a:lnTo>
                  <a:lnTo>
                    <a:pt x="332" y="274"/>
                  </a:lnTo>
                  <a:lnTo>
                    <a:pt x="330" y="274"/>
                  </a:lnTo>
                  <a:lnTo>
                    <a:pt x="328" y="274"/>
                  </a:lnTo>
                  <a:lnTo>
                    <a:pt x="328" y="272"/>
                  </a:lnTo>
                  <a:lnTo>
                    <a:pt x="326" y="272"/>
                  </a:lnTo>
                  <a:lnTo>
                    <a:pt x="324" y="272"/>
                  </a:lnTo>
                  <a:lnTo>
                    <a:pt x="324" y="274"/>
                  </a:lnTo>
                  <a:lnTo>
                    <a:pt x="322" y="274"/>
                  </a:lnTo>
                  <a:lnTo>
                    <a:pt x="322" y="276"/>
                  </a:lnTo>
                  <a:lnTo>
                    <a:pt x="322" y="278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7" y="280"/>
                  </a:lnTo>
                  <a:lnTo>
                    <a:pt x="317" y="278"/>
                  </a:lnTo>
                  <a:lnTo>
                    <a:pt x="315" y="278"/>
                  </a:lnTo>
                  <a:lnTo>
                    <a:pt x="313" y="278"/>
                  </a:lnTo>
                  <a:lnTo>
                    <a:pt x="311" y="278"/>
                  </a:lnTo>
                  <a:lnTo>
                    <a:pt x="309" y="278"/>
                  </a:lnTo>
                  <a:lnTo>
                    <a:pt x="309" y="280"/>
                  </a:lnTo>
                  <a:lnTo>
                    <a:pt x="307" y="280"/>
                  </a:lnTo>
                  <a:lnTo>
                    <a:pt x="307" y="282"/>
                  </a:lnTo>
                  <a:lnTo>
                    <a:pt x="305" y="282"/>
                  </a:lnTo>
                  <a:lnTo>
                    <a:pt x="305" y="284"/>
                  </a:lnTo>
                  <a:lnTo>
                    <a:pt x="303" y="284"/>
                  </a:lnTo>
                  <a:lnTo>
                    <a:pt x="301" y="286"/>
                  </a:lnTo>
                  <a:lnTo>
                    <a:pt x="301" y="288"/>
                  </a:lnTo>
                  <a:lnTo>
                    <a:pt x="301" y="290"/>
                  </a:lnTo>
                  <a:lnTo>
                    <a:pt x="299" y="290"/>
                  </a:lnTo>
                  <a:lnTo>
                    <a:pt x="299" y="291"/>
                  </a:lnTo>
                  <a:lnTo>
                    <a:pt x="301" y="293"/>
                  </a:lnTo>
                  <a:lnTo>
                    <a:pt x="301" y="295"/>
                  </a:lnTo>
                  <a:lnTo>
                    <a:pt x="299" y="295"/>
                  </a:lnTo>
                  <a:lnTo>
                    <a:pt x="297" y="295"/>
                  </a:lnTo>
                  <a:lnTo>
                    <a:pt x="297" y="293"/>
                  </a:lnTo>
                  <a:lnTo>
                    <a:pt x="295" y="293"/>
                  </a:lnTo>
                  <a:lnTo>
                    <a:pt x="295" y="291"/>
                  </a:lnTo>
                  <a:lnTo>
                    <a:pt x="295" y="290"/>
                  </a:lnTo>
                  <a:lnTo>
                    <a:pt x="294" y="290"/>
                  </a:lnTo>
                  <a:lnTo>
                    <a:pt x="294" y="288"/>
                  </a:lnTo>
                  <a:lnTo>
                    <a:pt x="292" y="288"/>
                  </a:lnTo>
                  <a:lnTo>
                    <a:pt x="292" y="286"/>
                  </a:lnTo>
                  <a:lnTo>
                    <a:pt x="290" y="286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8" y="286"/>
                  </a:lnTo>
                  <a:lnTo>
                    <a:pt x="288" y="288"/>
                  </a:lnTo>
                  <a:lnTo>
                    <a:pt x="286" y="288"/>
                  </a:lnTo>
                  <a:lnTo>
                    <a:pt x="284" y="288"/>
                  </a:lnTo>
                  <a:lnTo>
                    <a:pt x="284" y="286"/>
                  </a:lnTo>
                  <a:lnTo>
                    <a:pt x="282" y="286"/>
                  </a:lnTo>
                  <a:lnTo>
                    <a:pt x="282" y="288"/>
                  </a:lnTo>
                  <a:lnTo>
                    <a:pt x="280" y="288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78" y="288"/>
                  </a:lnTo>
                  <a:lnTo>
                    <a:pt x="276" y="288"/>
                  </a:lnTo>
                  <a:lnTo>
                    <a:pt x="274" y="288"/>
                  </a:lnTo>
                  <a:lnTo>
                    <a:pt x="274" y="286"/>
                  </a:lnTo>
                  <a:lnTo>
                    <a:pt x="272" y="288"/>
                  </a:lnTo>
                  <a:lnTo>
                    <a:pt x="272" y="286"/>
                  </a:lnTo>
                  <a:lnTo>
                    <a:pt x="271" y="286"/>
                  </a:lnTo>
                  <a:lnTo>
                    <a:pt x="269" y="286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61" y="284"/>
                  </a:lnTo>
                  <a:lnTo>
                    <a:pt x="261" y="286"/>
                  </a:lnTo>
                  <a:lnTo>
                    <a:pt x="259" y="286"/>
                  </a:lnTo>
                  <a:lnTo>
                    <a:pt x="257" y="286"/>
                  </a:lnTo>
                  <a:lnTo>
                    <a:pt x="257" y="288"/>
                  </a:lnTo>
                  <a:lnTo>
                    <a:pt x="255" y="288"/>
                  </a:lnTo>
                  <a:lnTo>
                    <a:pt x="255" y="290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1" y="288"/>
                  </a:lnTo>
                  <a:lnTo>
                    <a:pt x="251" y="286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1" y="278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3" y="274"/>
                  </a:lnTo>
                  <a:lnTo>
                    <a:pt x="253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7" y="265"/>
                  </a:lnTo>
                  <a:lnTo>
                    <a:pt x="247" y="263"/>
                  </a:lnTo>
                  <a:lnTo>
                    <a:pt x="246" y="263"/>
                  </a:lnTo>
                  <a:lnTo>
                    <a:pt x="244" y="263"/>
                  </a:lnTo>
                  <a:lnTo>
                    <a:pt x="244" y="265"/>
                  </a:lnTo>
                  <a:lnTo>
                    <a:pt x="242" y="265"/>
                  </a:lnTo>
                  <a:lnTo>
                    <a:pt x="240" y="263"/>
                  </a:lnTo>
                  <a:lnTo>
                    <a:pt x="238" y="263"/>
                  </a:lnTo>
                  <a:lnTo>
                    <a:pt x="238" y="265"/>
                  </a:lnTo>
                  <a:lnTo>
                    <a:pt x="236" y="265"/>
                  </a:lnTo>
                  <a:lnTo>
                    <a:pt x="234" y="267"/>
                  </a:lnTo>
                  <a:lnTo>
                    <a:pt x="232" y="267"/>
                  </a:lnTo>
                  <a:lnTo>
                    <a:pt x="230" y="267"/>
                  </a:lnTo>
                  <a:lnTo>
                    <a:pt x="228" y="267"/>
                  </a:lnTo>
                  <a:lnTo>
                    <a:pt x="228" y="268"/>
                  </a:lnTo>
                  <a:lnTo>
                    <a:pt x="226" y="268"/>
                  </a:lnTo>
                  <a:lnTo>
                    <a:pt x="224" y="268"/>
                  </a:lnTo>
                  <a:lnTo>
                    <a:pt x="222" y="270"/>
                  </a:lnTo>
                  <a:lnTo>
                    <a:pt x="221" y="270"/>
                  </a:lnTo>
                  <a:lnTo>
                    <a:pt x="221" y="272"/>
                  </a:lnTo>
                  <a:lnTo>
                    <a:pt x="219" y="272"/>
                  </a:lnTo>
                  <a:lnTo>
                    <a:pt x="219" y="270"/>
                  </a:lnTo>
                  <a:lnTo>
                    <a:pt x="217" y="270"/>
                  </a:lnTo>
                  <a:lnTo>
                    <a:pt x="215" y="270"/>
                  </a:lnTo>
                  <a:lnTo>
                    <a:pt x="213" y="270"/>
                  </a:lnTo>
                  <a:lnTo>
                    <a:pt x="211" y="270"/>
                  </a:lnTo>
                  <a:lnTo>
                    <a:pt x="209" y="270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3" y="270"/>
                  </a:lnTo>
                  <a:lnTo>
                    <a:pt x="203" y="268"/>
                  </a:lnTo>
                  <a:lnTo>
                    <a:pt x="203" y="267"/>
                  </a:lnTo>
                  <a:lnTo>
                    <a:pt x="201" y="267"/>
                  </a:lnTo>
                  <a:lnTo>
                    <a:pt x="199" y="268"/>
                  </a:lnTo>
                  <a:lnTo>
                    <a:pt x="199" y="270"/>
                  </a:lnTo>
                  <a:lnTo>
                    <a:pt x="199" y="272"/>
                  </a:lnTo>
                  <a:lnTo>
                    <a:pt x="197" y="272"/>
                  </a:lnTo>
                  <a:lnTo>
                    <a:pt x="197" y="274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6" y="274"/>
                  </a:lnTo>
                  <a:lnTo>
                    <a:pt x="194" y="274"/>
                  </a:lnTo>
                  <a:lnTo>
                    <a:pt x="194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0" y="272"/>
                  </a:lnTo>
                  <a:lnTo>
                    <a:pt x="190" y="270"/>
                  </a:lnTo>
                  <a:lnTo>
                    <a:pt x="188" y="270"/>
                  </a:lnTo>
                  <a:lnTo>
                    <a:pt x="188" y="268"/>
                  </a:lnTo>
                  <a:lnTo>
                    <a:pt x="186" y="268"/>
                  </a:lnTo>
                  <a:lnTo>
                    <a:pt x="186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2" y="274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0" y="274"/>
                  </a:lnTo>
                  <a:lnTo>
                    <a:pt x="178" y="274"/>
                  </a:lnTo>
                  <a:lnTo>
                    <a:pt x="176" y="274"/>
                  </a:lnTo>
                  <a:lnTo>
                    <a:pt x="174" y="274"/>
                  </a:lnTo>
                  <a:lnTo>
                    <a:pt x="174" y="276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80"/>
                  </a:lnTo>
                  <a:lnTo>
                    <a:pt x="169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7" y="284"/>
                  </a:lnTo>
                  <a:lnTo>
                    <a:pt x="167" y="286"/>
                  </a:lnTo>
                  <a:lnTo>
                    <a:pt x="167" y="288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1" y="286"/>
                  </a:lnTo>
                  <a:lnTo>
                    <a:pt x="161" y="288"/>
                  </a:lnTo>
                  <a:lnTo>
                    <a:pt x="161" y="286"/>
                  </a:lnTo>
                  <a:lnTo>
                    <a:pt x="159" y="286"/>
                  </a:lnTo>
                  <a:lnTo>
                    <a:pt x="159" y="284"/>
                  </a:lnTo>
                  <a:lnTo>
                    <a:pt x="159" y="286"/>
                  </a:lnTo>
                  <a:lnTo>
                    <a:pt x="157" y="286"/>
                  </a:lnTo>
                  <a:lnTo>
                    <a:pt x="157" y="284"/>
                  </a:lnTo>
                  <a:lnTo>
                    <a:pt x="155" y="284"/>
                  </a:lnTo>
                  <a:lnTo>
                    <a:pt x="155" y="286"/>
                  </a:lnTo>
                  <a:lnTo>
                    <a:pt x="153" y="286"/>
                  </a:lnTo>
                  <a:lnTo>
                    <a:pt x="153" y="288"/>
                  </a:lnTo>
                  <a:lnTo>
                    <a:pt x="151" y="288"/>
                  </a:lnTo>
                  <a:lnTo>
                    <a:pt x="149" y="288"/>
                  </a:lnTo>
                  <a:lnTo>
                    <a:pt x="149" y="290"/>
                  </a:lnTo>
                  <a:lnTo>
                    <a:pt x="149" y="291"/>
                  </a:lnTo>
                  <a:lnTo>
                    <a:pt x="148" y="291"/>
                  </a:lnTo>
                  <a:lnTo>
                    <a:pt x="146" y="291"/>
                  </a:lnTo>
                  <a:lnTo>
                    <a:pt x="144" y="291"/>
                  </a:lnTo>
                  <a:lnTo>
                    <a:pt x="144" y="293"/>
                  </a:lnTo>
                  <a:lnTo>
                    <a:pt x="144" y="295"/>
                  </a:lnTo>
                  <a:lnTo>
                    <a:pt x="142" y="293"/>
                  </a:lnTo>
                  <a:lnTo>
                    <a:pt x="140" y="291"/>
                  </a:lnTo>
                  <a:lnTo>
                    <a:pt x="140" y="290"/>
                  </a:lnTo>
                  <a:lnTo>
                    <a:pt x="138" y="290"/>
                  </a:lnTo>
                  <a:lnTo>
                    <a:pt x="138" y="291"/>
                  </a:lnTo>
                  <a:lnTo>
                    <a:pt x="138" y="293"/>
                  </a:lnTo>
                  <a:lnTo>
                    <a:pt x="136" y="291"/>
                  </a:lnTo>
                  <a:lnTo>
                    <a:pt x="134" y="293"/>
                  </a:lnTo>
                  <a:lnTo>
                    <a:pt x="134" y="295"/>
                  </a:lnTo>
                  <a:lnTo>
                    <a:pt x="132" y="295"/>
                  </a:lnTo>
                  <a:lnTo>
                    <a:pt x="130" y="295"/>
                  </a:lnTo>
                  <a:lnTo>
                    <a:pt x="130" y="297"/>
                  </a:lnTo>
                  <a:lnTo>
                    <a:pt x="128" y="297"/>
                  </a:lnTo>
                  <a:lnTo>
                    <a:pt x="128" y="295"/>
                  </a:lnTo>
                  <a:lnTo>
                    <a:pt x="128" y="293"/>
                  </a:lnTo>
                  <a:lnTo>
                    <a:pt x="128" y="291"/>
                  </a:lnTo>
                  <a:lnTo>
                    <a:pt x="128" y="290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4" y="288"/>
                  </a:lnTo>
                  <a:lnTo>
                    <a:pt x="123" y="288"/>
                  </a:lnTo>
                  <a:lnTo>
                    <a:pt x="123" y="290"/>
                  </a:lnTo>
                  <a:lnTo>
                    <a:pt x="121" y="290"/>
                  </a:lnTo>
                  <a:lnTo>
                    <a:pt x="121" y="291"/>
                  </a:lnTo>
                  <a:lnTo>
                    <a:pt x="119" y="291"/>
                  </a:lnTo>
                  <a:lnTo>
                    <a:pt x="117" y="291"/>
                  </a:lnTo>
                  <a:lnTo>
                    <a:pt x="115" y="291"/>
                  </a:lnTo>
                  <a:lnTo>
                    <a:pt x="113" y="291"/>
                  </a:lnTo>
                  <a:lnTo>
                    <a:pt x="113" y="290"/>
                  </a:lnTo>
                  <a:lnTo>
                    <a:pt x="111" y="290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5" y="286"/>
                  </a:lnTo>
                  <a:lnTo>
                    <a:pt x="103" y="286"/>
                  </a:lnTo>
                  <a:lnTo>
                    <a:pt x="101" y="286"/>
                  </a:lnTo>
                  <a:lnTo>
                    <a:pt x="101" y="288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100" y="286"/>
                  </a:lnTo>
                  <a:lnTo>
                    <a:pt x="100" y="284"/>
                  </a:lnTo>
                  <a:lnTo>
                    <a:pt x="98" y="284"/>
                  </a:lnTo>
                  <a:lnTo>
                    <a:pt x="100" y="284"/>
                  </a:lnTo>
                  <a:lnTo>
                    <a:pt x="100" y="282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6"/>
                  </a:lnTo>
                  <a:lnTo>
                    <a:pt x="92" y="274"/>
                  </a:lnTo>
                  <a:lnTo>
                    <a:pt x="92" y="272"/>
                  </a:lnTo>
                  <a:lnTo>
                    <a:pt x="92" y="270"/>
                  </a:lnTo>
                  <a:lnTo>
                    <a:pt x="92" y="268"/>
                  </a:lnTo>
                  <a:lnTo>
                    <a:pt x="92" y="267"/>
                  </a:lnTo>
                  <a:lnTo>
                    <a:pt x="92" y="265"/>
                  </a:lnTo>
                  <a:lnTo>
                    <a:pt x="90" y="265"/>
                  </a:lnTo>
                  <a:lnTo>
                    <a:pt x="88" y="265"/>
                  </a:lnTo>
                  <a:lnTo>
                    <a:pt x="88" y="263"/>
                  </a:lnTo>
                  <a:lnTo>
                    <a:pt x="86" y="263"/>
                  </a:lnTo>
                  <a:lnTo>
                    <a:pt x="86" y="261"/>
                  </a:lnTo>
                  <a:lnTo>
                    <a:pt x="86" y="259"/>
                  </a:lnTo>
                  <a:lnTo>
                    <a:pt x="86" y="257"/>
                  </a:lnTo>
                  <a:lnTo>
                    <a:pt x="86" y="255"/>
                  </a:lnTo>
                  <a:lnTo>
                    <a:pt x="88" y="255"/>
                  </a:lnTo>
                  <a:lnTo>
                    <a:pt x="88" y="253"/>
                  </a:lnTo>
                  <a:lnTo>
                    <a:pt x="88" y="251"/>
                  </a:lnTo>
                  <a:lnTo>
                    <a:pt x="88" y="249"/>
                  </a:lnTo>
                  <a:lnTo>
                    <a:pt x="86" y="249"/>
                  </a:lnTo>
                  <a:lnTo>
                    <a:pt x="86" y="247"/>
                  </a:lnTo>
                  <a:lnTo>
                    <a:pt x="86" y="245"/>
                  </a:lnTo>
                  <a:lnTo>
                    <a:pt x="86" y="243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38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6" y="234"/>
                  </a:lnTo>
                  <a:lnTo>
                    <a:pt x="88" y="234"/>
                  </a:lnTo>
                  <a:lnTo>
                    <a:pt x="90" y="234"/>
                  </a:lnTo>
                  <a:lnTo>
                    <a:pt x="90" y="232"/>
                  </a:lnTo>
                  <a:lnTo>
                    <a:pt x="88" y="230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2" y="220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6" y="209"/>
                  </a:lnTo>
                  <a:lnTo>
                    <a:pt x="75" y="209"/>
                  </a:lnTo>
                  <a:lnTo>
                    <a:pt x="75" y="211"/>
                  </a:lnTo>
                  <a:lnTo>
                    <a:pt x="73" y="211"/>
                  </a:lnTo>
                  <a:lnTo>
                    <a:pt x="73" y="213"/>
                  </a:lnTo>
                  <a:lnTo>
                    <a:pt x="71" y="211"/>
                  </a:lnTo>
                  <a:lnTo>
                    <a:pt x="69" y="211"/>
                  </a:lnTo>
                  <a:lnTo>
                    <a:pt x="69" y="213"/>
                  </a:lnTo>
                  <a:lnTo>
                    <a:pt x="67" y="213"/>
                  </a:lnTo>
                  <a:lnTo>
                    <a:pt x="65" y="213"/>
                  </a:lnTo>
                  <a:lnTo>
                    <a:pt x="63" y="213"/>
                  </a:lnTo>
                  <a:lnTo>
                    <a:pt x="63" y="215"/>
                  </a:lnTo>
                  <a:lnTo>
                    <a:pt x="63" y="217"/>
                  </a:lnTo>
                  <a:lnTo>
                    <a:pt x="61" y="217"/>
                  </a:lnTo>
                  <a:lnTo>
                    <a:pt x="59" y="217"/>
                  </a:lnTo>
                  <a:lnTo>
                    <a:pt x="57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1" y="215"/>
                  </a:lnTo>
                  <a:lnTo>
                    <a:pt x="51" y="217"/>
                  </a:lnTo>
                  <a:lnTo>
                    <a:pt x="50" y="217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4" y="215"/>
                  </a:lnTo>
                  <a:lnTo>
                    <a:pt x="42" y="215"/>
                  </a:lnTo>
                  <a:lnTo>
                    <a:pt x="42" y="217"/>
                  </a:lnTo>
                  <a:lnTo>
                    <a:pt x="40" y="217"/>
                  </a:lnTo>
                  <a:lnTo>
                    <a:pt x="40" y="215"/>
                  </a:lnTo>
                  <a:lnTo>
                    <a:pt x="38" y="215"/>
                  </a:lnTo>
                  <a:lnTo>
                    <a:pt x="36" y="215"/>
                  </a:lnTo>
                  <a:lnTo>
                    <a:pt x="34" y="215"/>
                  </a:lnTo>
                  <a:lnTo>
                    <a:pt x="32" y="215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8" y="217"/>
                  </a:lnTo>
                  <a:lnTo>
                    <a:pt x="28" y="215"/>
                  </a:lnTo>
                  <a:lnTo>
                    <a:pt x="27" y="215"/>
                  </a:lnTo>
                  <a:lnTo>
                    <a:pt x="25" y="215"/>
                  </a:lnTo>
                  <a:lnTo>
                    <a:pt x="25" y="213"/>
                  </a:lnTo>
                  <a:lnTo>
                    <a:pt x="23" y="213"/>
                  </a:lnTo>
                  <a:lnTo>
                    <a:pt x="21" y="213"/>
                  </a:lnTo>
                  <a:lnTo>
                    <a:pt x="21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07"/>
                  </a:lnTo>
                  <a:lnTo>
                    <a:pt x="21" y="205"/>
                  </a:lnTo>
                  <a:lnTo>
                    <a:pt x="21" y="203"/>
                  </a:lnTo>
                  <a:lnTo>
                    <a:pt x="21" y="201"/>
                  </a:lnTo>
                  <a:lnTo>
                    <a:pt x="19" y="201"/>
                  </a:lnTo>
                  <a:lnTo>
                    <a:pt x="19" y="199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5" y="197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5" y="195"/>
                  </a:lnTo>
                  <a:lnTo>
                    <a:pt x="15" y="194"/>
                  </a:lnTo>
                  <a:lnTo>
                    <a:pt x="13" y="194"/>
                  </a:lnTo>
                  <a:lnTo>
                    <a:pt x="13" y="192"/>
                  </a:lnTo>
                  <a:lnTo>
                    <a:pt x="11" y="192"/>
                  </a:lnTo>
                  <a:lnTo>
                    <a:pt x="9" y="192"/>
                  </a:lnTo>
                  <a:lnTo>
                    <a:pt x="9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6"/>
                  </a:lnTo>
                  <a:lnTo>
                    <a:pt x="7" y="184"/>
                  </a:lnTo>
                  <a:lnTo>
                    <a:pt x="9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7" y="178"/>
                  </a:lnTo>
                  <a:lnTo>
                    <a:pt x="5" y="178"/>
                  </a:lnTo>
                  <a:lnTo>
                    <a:pt x="5" y="176"/>
                  </a:lnTo>
                  <a:lnTo>
                    <a:pt x="5" y="174"/>
                  </a:lnTo>
                  <a:lnTo>
                    <a:pt x="3" y="174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3" y="169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3" y="163"/>
                  </a:lnTo>
                  <a:lnTo>
                    <a:pt x="3" y="161"/>
                  </a:lnTo>
                  <a:lnTo>
                    <a:pt x="2" y="161"/>
                  </a:lnTo>
                  <a:lnTo>
                    <a:pt x="2" y="159"/>
                  </a:lnTo>
                  <a:lnTo>
                    <a:pt x="2" y="157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2" y="149"/>
                  </a:lnTo>
                  <a:lnTo>
                    <a:pt x="2" y="147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2" y="134"/>
                  </a:lnTo>
                  <a:lnTo>
                    <a:pt x="3" y="134"/>
                  </a:lnTo>
                  <a:lnTo>
                    <a:pt x="3" y="132"/>
                  </a:lnTo>
                  <a:lnTo>
                    <a:pt x="3" y="130"/>
                  </a:lnTo>
                  <a:lnTo>
                    <a:pt x="5" y="130"/>
                  </a:lnTo>
                  <a:lnTo>
                    <a:pt x="5" y="128"/>
                  </a:lnTo>
                  <a:lnTo>
                    <a:pt x="7" y="128"/>
                  </a:lnTo>
                  <a:lnTo>
                    <a:pt x="7" y="126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11" y="124"/>
                  </a:lnTo>
                  <a:lnTo>
                    <a:pt x="13" y="124"/>
                  </a:lnTo>
                  <a:lnTo>
                    <a:pt x="15" y="124"/>
                  </a:lnTo>
                  <a:lnTo>
                    <a:pt x="17" y="124"/>
                  </a:lnTo>
                  <a:lnTo>
                    <a:pt x="19" y="123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23" y="121"/>
                  </a:lnTo>
                  <a:lnTo>
                    <a:pt x="25" y="121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8" y="119"/>
                  </a:lnTo>
                  <a:lnTo>
                    <a:pt x="30" y="119"/>
                  </a:lnTo>
                  <a:lnTo>
                    <a:pt x="32" y="119"/>
                  </a:lnTo>
                  <a:lnTo>
                    <a:pt x="34" y="119"/>
                  </a:lnTo>
                  <a:lnTo>
                    <a:pt x="34" y="117"/>
                  </a:lnTo>
                  <a:lnTo>
                    <a:pt x="36" y="117"/>
                  </a:lnTo>
                  <a:lnTo>
                    <a:pt x="38" y="119"/>
                  </a:lnTo>
                  <a:lnTo>
                    <a:pt x="40" y="117"/>
                  </a:lnTo>
                  <a:lnTo>
                    <a:pt x="42" y="117"/>
                  </a:lnTo>
                  <a:lnTo>
                    <a:pt x="44" y="117"/>
                  </a:lnTo>
                  <a:lnTo>
                    <a:pt x="46" y="117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50" y="119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21"/>
                  </a:lnTo>
                  <a:lnTo>
                    <a:pt x="59" y="121"/>
                  </a:lnTo>
                  <a:lnTo>
                    <a:pt x="61" y="121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5" y="123"/>
                  </a:lnTo>
                  <a:lnTo>
                    <a:pt x="67" y="123"/>
                  </a:lnTo>
                  <a:lnTo>
                    <a:pt x="69" y="123"/>
                  </a:lnTo>
                  <a:lnTo>
                    <a:pt x="71" y="123"/>
                  </a:lnTo>
                  <a:lnTo>
                    <a:pt x="71" y="124"/>
                  </a:lnTo>
                  <a:lnTo>
                    <a:pt x="73" y="124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6" y="126"/>
                  </a:lnTo>
                  <a:lnTo>
                    <a:pt x="78" y="126"/>
                  </a:lnTo>
                  <a:lnTo>
                    <a:pt x="80" y="126"/>
                  </a:lnTo>
                  <a:lnTo>
                    <a:pt x="82" y="126"/>
                  </a:lnTo>
                  <a:lnTo>
                    <a:pt x="84" y="126"/>
                  </a:lnTo>
                  <a:lnTo>
                    <a:pt x="84" y="124"/>
                  </a:lnTo>
                  <a:lnTo>
                    <a:pt x="84" y="126"/>
                  </a:lnTo>
                  <a:lnTo>
                    <a:pt x="86" y="126"/>
                  </a:lnTo>
                  <a:lnTo>
                    <a:pt x="88" y="126"/>
                  </a:lnTo>
                  <a:lnTo>
                    <a:pt x="90" y="126"/>
                  </a:lnTo>
                  <a:lnTo>
                    <a:pt x="92" y="126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6" y="124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1" y="126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3" y="123"/>
                  </a:lnTo>
                  <a:lnTo>
                    <a:pt x="103" y="121"/>
                  </a:lnTo>
                  <a:lnTo>
                    <a:pt x="103" y="119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7" y="117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1"/>
                  </a:lnTo>
                  <a:lnTo>
                    <a:pt x="115" y="111"/>
                  </a:lnTo>
                  <a:lnTo>
                    <a:pt x="117" y="111"/>
                  </a:lnTo>
                  <a:lnTo>
                    <a:pt x="117" y="113"/>
                  </a:lnTo>
                  <a:lnTo>
                    <a:pt x="117" y="111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9" y="117"/>
                  </a:lnTo>
                  <a:lnTo>
                    <a:pt x="121" y="117"/>
                  </a:lnTo>
                  <a:lnTo>
                    <a:pt x="121" y="119"/>
                  </a:lnTo>
                  <a:lnTo>
                    <a:pt x="121" y="121"/>
                  </a:lnTo>
                  <a:lnTo>
                    <a:pt x="119" y="121"/>
                  </a:lnTo>
                  <a:lnTo>
                    <a:pt x="121" y="121"/>
                  </a:lnTo>
                  <a:lnTo>
                    <a:pt x="123" y="123"/>
                  </a:lnTo>
                  <a:lnTo>
                    <a:pt x="123" y="124"/>
                  </a:lnTo>
                  <a:lnTo>
                    <a:pt x="123" y="126"/>
                  </a:lnTo>
                  <a:lnTo>
                    <a:pt x="124" y="126"/>
                  </a:lnTo>
                  <a:lnTo>
                    <a:pt x="124" y="128"/>
                  </a:lnTo>
                  <a:lnTo>
                    <a:pt x="123" y="128"/>
                  </a:lnTo>
                  <a:lnTo>
                    <a:pt x="123" y="130"/>
                  </a:lnTo>
                  <a:lnTo>
                    <a:pt x="121" y="130"/>
                  </a:lnTo>
                  <a:lnTo>
                    <a:pt x="123" y="130"/>
                  </a:lnTo>
                  <a:lnTo>
                    <a:pt x="123" y="132"/>
                  </a:lnTo>
                  <a:lnTo>
                    <a:pt x="123" y="134"/>
                  </a:lnTo>
                  <a:lnTo>
                    <a:pt x="124" y="134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8"/>
                  </a:lnTo>
                  <a:lnTo>
                    <a:pt x="128" y="140"/>
                  </a:lnTo>
                  <a:lnTo>
                    <a:pt x="130" y="14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30" y="142"/>
                  </a:lnTo>
                  <a:lnTo>
                    <a:pt x="130" y="144"/>
                  </a:lnTo>
                  <a:lnTo>
                    <a:pt x="130" y="146"/>
                  </a:lnTo>
                  <a:lnTo>
                    <a:pt x="130" y="147"/>
                  </a:lnTo>
                  <a:lnTo>
                    <a:pt x="130" y="149"/>
                  </a:lnTo>
                  <a:lnTo>
                    <a:pt x="130" y="151"/>
                  </a:lnTo>
                  <a:lnTo>
                    <a:pt x="132" y="151"/>
                  </a:lnTo>
                  <a:lnTo>
                    <a:pt x="132" y="153"/>
                  </a:lnTo>
                  <a:lnTo>
                    <a:pt x="132" y="155"/>
                  </a:lnTo>
                  <a:lnTo>
                    <a:pt x="132" y="157"/>
                  </a:lnTo>
                  <a:lnTo>
                    <a:pt x="134" y="157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6" y="153"/>
                  </a:lnTo>
                  <a:lnTo>
                    <a:pt x="136" y="151"/>
                  </a:lnTo>
                  <a:lnTo>
                    <a:pt x="136" y="149"/>
                  </a:lnTo>
                  <a:lnTo>
                    <a:pt x="138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4" y="147"/>
                  </a:lnTo>
                  <a:lnTo>
                    <a:pt x="146" y="147"/>
                  </a:lnTo>
                  <a:lnTo>
                    <a:pt x="146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49" y="144"/>
                  </a:lnTo>
                  <a:lnTo>
                    <a:pt x="151" y="144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51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51" y="155"/>
                  </a:lnTo>
                  <a:lnTo>
                    <a:pt x="153" y="155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5" y="159"/>
                  </a:lnTo>
                  <a:lnTo>
                    <a:pt x="155" y="161"/>
                  </a:lnTo>
                  <a:lnTo>
                    <a:pt x="155" y="163"/>
                  </a:lnTo>
                  <a:lnTo>
                    <a:pt x="157" y="163"/>
                  </a:lnTo>
                  <a:lnTo>
                    <a:pt x="157" y="165"/>
                  </a:lnTo>
                  <a:lnTo>
                    <a:pt x="159" y="165"/>
                  </a:lnTo>
                  <a:lnTo>
                    <a:pt x="159" y="163"/>
                  </a:lnTo>
                  <a:lnTo>
                    <a:pt x="159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1" y="157"/>
                  </a:lnTo>
                  <a:lnTo>
                    <a:pt x="161" y="155"/>
                  </a:lnTo>
                  <a:lnTo>
                    <a:pt x="163" y="155"/>
                  </a:lnTo>
                  <a:lnTo>
                    <a:pt x="163" y="153"/>
                  </a:lnTo>
                  <a:lnTo>
                    <a:pt x="165" y="153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7" y="147"/>
                  </a:lnTo>
                  <a:lnTo>
                    <a:pt x="167" y="146"/>
                  </a:lnTo>
                  <a:lnTo>
                    <a:pt x="169" y="146"/>
                  </a:lnTo>
                  <a:lnTo>
                    <a:pt x="171" y="146"/>
                  </a:lnTo>
                  <a:lnTo>
                    <a:pt x="171" y="144"/>
                  </a:lnTo>
                  <a:lnTo>
                    <a:pt x="173" y="144"/>
                  </a:lnTo>
                  <a:lnTo>
                    <a:pt x="173" y="142"/>
                  </a:lnTo>
                  <a:lnTo>
                    <a:pt x="174" y="142"/>
                  </a:lnTo>
                  <a:lnTo>
                    <a:pt x="174" y="144"/>
                  </a:lnTo>
                  <a:lnTo>
                    <a:pt x="176" y="144"/>
                  </a:lnTo>
                  <a:lnTo>
                    <a:pt x="178" y="144"/>
                  </a:lnTo>
                  <a:lnTo>
                    <a:pt x="178" y="146"/>
                  </a:lnTo>
                  <a:lnTo>
                    <a:pt x="180" y="146"/>
                  </a:lnTo>
                  <a:lnTo>
                    <a:pt x="180" y="147"/>
                  </a:lnTo>
                  <a:lnTo>
                    <a:pt x="182" y="147"/>
                  </a:lnTo>
                  <a:lnTo>
                    <a:pt x="184" y="147"/>
                  </a:lnTo>
                  <a:lnTo>
                    <a:pt x="186" y="149"/>
                  </a:lnTo>
                  <a:lnTo>
                    <a:pt x="188" y="149"/>
                  </a:lnTo>
                  <a:lnTo>
                    <a:pt x="188" y="147"/>
                  </a:lnTo>
                  <a:lnTo>
                    <a:pt x="188" y="146"/>
                  </a:lnTo>
                  <a:lnTo>
                    <a:pt x="188" y="144"/>
                  </a:lnTo>
                  <a:lnTo>
                    <a:pt x="188" y="142"/>
                  </a:lnTo>
                  <a:lnTo>
                    <a:pt x="186" y="142"/>
                  </a:lnTo>
                  <a:lnTo>
                    <a:pt x="186" y="140"/>
                  </a:lnTo>
                  <a:lnTo>
                    <a:pt x="188" y="140"/>
                  </a:lnTo>
                  <a:lnTo>
                    <a:pt x="188" y="138"/>
                  </a:lnTo>
                  <a:lnTo>
                    <a:pt x="188" y="136"/>
                  </a:lnTo>
                  <a:lnTo>
                    <a:pt x="188" y="134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90" y="130"/>
                  </a:lnTo>
                  <a:lnTo>
                    <a:pt x="190" y="128"/>
                  </a:lnTo>
                  <a:lnTo>
                    <a:pt x="192" y="128"/>
                  </a:lnTo>
                  <a:lnTo>
                    <a:pt x="192" y="126"/>
                  </a:lnTo>
                  <a:lnTo>
                    <a:pt x="192" y="124"/>
                  </a:lnTo>
                  <a:lnTo>
                    <a:pt x="194" y="124"/>
                  </a:lnTo>
                  <a:lnTo>
                    <a:pt x="196" y="126"/>
                  </a:lnTo>
                  <a:lnTo>
                    <a:pt x="197" y="126"/>
                  </a:lnTo>
                  <a:lnTo>
                    <a:pt x="197" y="124"/>
                  </a:lnTo>
                  <a:lnTo>
                    <a:pt x="197" y="123"/>
                  </a:lnTo>
                  <a:lnTo>
                    <a:pt x="197" y="124"/>
                  </a:lnTo>
                  <a:lnTo>
                    <a:pt x="199" y="124"/>
                  </a:lnTo>
                  <a:lnTo>
                    <a:pt x="199" y="123"/>
                  </a:lnTo>
                  <a:lnTo>
                    <a:pt x="201" y="123"/>
                  </a:lnTo>
                  <a:lnTo>
                    <a:pt x="201" y="124"/>
                  </a:lnTo>
                  <a:lnTo>
                    <a:pt x="203" y="124"/>
                  </a:lnTo>
                  <a:lnTo>
                    <a:pt x="203" y="126"/>
                  </a:lnTo>
                  <a:lnTo>
                    <a:pt x="205" y="126"/>
                  </a:lnTo>
                  <a:lnTo>
                    <a:pt x="207" y="126"/>
                  </a:lnTo>
                  <a:lnTo>
                    <a:pt x="209" y="124"/>
                  </a:lnTo>
                  <a:lnTo>
                    <a:pt x="209" y="123"/>
                  </a:lnTo>
                  <a:lnTo>
                    <a:pt x="211" y="123"/>
                  </a:lnTo>
                  <a:lnTo>
                    <a:pt x="211" y="121"/>
                  </a:lnTo>
                  <a:lnTo>
                    <a:pt x="213" y="121"/>
                  </a:lnTo>
                  <a:lnTo>
                    <a:pt x="213" y="119"/>
                  </a:lnTo>
                  <a:lnTo>
                    <a:pt x="213" y="117"/>
                  </a:lnTo>
                  <a:lnTo>
                    <a:pt x="213" y="115"/>
                  </a:lnTo>
                  <a:lnTo>
                    <a:pt x="213" y="113"/>
                  </a:lnTo>
                  <a:lnTo>
                    <a:pt x="213" y="111"/>
                  </a:lnTo>
                  <a:lnTo>
                    <a:pt x="215" y="109"/>
                  </a:lnTo>
                  <a:lnTo>
                    <a:pt x="217" y="109"/>
                  </a:lnTo>
                  <a:lnTo>
                    <a:pt x="219" y="109"/>
                  </a:lnTo>
                  <a:lnTo>
                    <a:pt x="219" y="107"/>
                  </a:lnTo>
                  <a:lnTo>
                    <a:pt x="219" y="105"/>
                  </a:lnTo>
                  <a:lnTo>
                    <a:pt x="219" y="103"/>
                  </a:lnTo>
                  <a:lnTo>
                    <a:pt x="221" y="103"/>
                  </a:lnTo>
                  <a:lnTo>
                    <a:pt x="221" y="101"/>
                  </a:lnTo>
                  <a:lnTo>
                    <a:pt x="219" y="101"/>
                  </a:lnTo>
                  <a:lnTo>
                    <a:pt x="219" y="99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4"/>
                  </a:lnTo>
                  <a:lnTo>
                    <a:pt x="221" y="94"/>
                  </a:lnTo>
                  <a:lnTo>
                    <a:pt x="221" y="92"/>
                  </a:lnTo>
                  <a:lnTo>
                    <a:pt x="222" y="92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4" y="86"/>
                  </a:lnTo>
                  <a:lnTo>
                    <a:pt x="224" y="84"/>
                  </a:lnTo>
                  <a:lnTo>
                    <a:pt x="224" y="82"/>
                  </a:lnTo>
                  <a:lnTo>
                    <a:pt x="224" y="80"/>
                  </a:lnTo>
                  <a:lnTo>
                    <a:pt x="226" y="80"/>
                  </a:lnTo>
                  <a:lnTo>
                    <a:pt x="224" y="80"/>
                  </a:lnTo>
                  <a:lnTo>
                    <a:pt x="224" y="78"/>
                  </a:lnTo>
                  <a:lnTo>
                    <a:pt x="224" y="76"/>
                  </a:lnTo>
                  <a:lnTo>
                    <a:pt x="224" y="75"/>
                  </a:lnTo>
                  <a:lnTo>
                    <a:pt x="226" y="75"/>
                  </a:lnTo>
                  <a:lnTo>
                    <a:pt x="226" y="73"/>
                  </a:lnTo>
                  <a:lnTo>
                    <a:pt x="228" y="73"/>
                  </a:lnTo>
                  <a:lnTo>
                    <a:pt x="228" y="71"/>
                  </a:lnTo>
                  <a:lnTo>
                    <a:pt x="228" y="69"/>
                  </a:lnTo>
                  <a:lnTo>
                    <a:pt x="228" y="67"/>
                  </a:lnTo>
                  <a:lnTo>
                    <a:pt x="228" y="65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9"/>
                  </a:lnTo>
                  <a:lnTo>
                    <a:pt x="228" y="57"/>
                  </a:lnTo>
                  <a:lnTo>
                    <a:pt x="228" y="55"/>
                  </a:lnTo>
                  <a:lnTo>
                    <a:pt x="230" y="55"/>
                  </a:lnTo>
                  <a:lnTo>
                    <a:pt x="230" y="53"/>
                  </a:lnTo>
                  <a:lnTo>
                    <a:pt x="230" y="51"/>
                  </a:lnTo>
                  <a:lnTo>
                    <a:pt x="232" y="51"/>
                  </a:lnTo>
                  <a:lnTo>
                    <a:pt x="234" y="51"/>
                  </a:lnTo>
                  <a:lnTo>
                    <a:pt x="234" y="53"/>
                  </a:lnTo>
                  <a:lnTo>
                    <a:pt x="236" y="53"/>
                  </a:lnTo>
                  <a:lnTo>
                    <a:pt x="236" y="55"/>
                  </a:lnTo>
                  <a:lnTo>
                    <a:pt x="238" y="55"/>
                  </a:lnTo>
                  <a:lnTo>
                    <a:pt x="240" y="55"/>
                  </a:lnTo>
                  <a:lnTo>
                    <a:pt x="242" y="55"/>
                  </a:lnTo>
                  <a:lnTo>
                    <a:pt x="244" y="55"/>
                  </a:lnTo>
                  <a:lnTo>
                    <a:pt x="246" y="55"/>
                  </a:lnTo>
                  <a:lnTo>
                    <a:pt x="246" y="53"/>
                  </a:lnTo>
                  <a:lnTo>
                    <a:pt x="247" y="53"/>
                  </a:lnTo>
                  <a:lnTo>
                    <a:pt x="249" y="53"/>
                  </a:lnTo>
                  <a:lnTo>
                    <a:pt x="251" y="53"/>
                  </a:lnTo>
                  <a:lnTo>
                    <a:pt x="251" y="55"/>
                  </a:lnTo>
                  <a:lnTo>
                    <a:pt x="253" y="55"/>
                  </a:lnTo>
                  <a:lnTo>
                    <a:pt x="255" y="55"/>
                  </a:lnTo>
                  <a:lnTo>
                    <a:pt x="257" y="55"/>
                  </a:lnTo>
                  <a:lnTo>
                    <a:pt x="257" y="57"/>
                  </a:lnTo>
                  <a:lnTo>
                    <a:pt x="259" y="57"/>
                  </a:lnTo>
                  <a:lnTo>
                    <a:pt x="259" y="59"/>
                  </a:lnTo>
                  <a:lnTo>
                    <a:pt x="261" y="59"/>
                  </a:lnTo>
                  <a:lnTo>
                    <a:pt x="263" y="59"/>
                  </a:lnTo>
                  <a:lnTo>
                    <a:pt x="263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2" y="59"/>
                  </a:lnTo>
                  <a:lnTo>
                    <a:pt x="272" y="57"/>
                  </a:lnTo>
                  <a:lnTo>
                    <a:pt x="272" y="55"/>
                  </a:lnTo>
                  <a:lnTo>
                    <a:pt x="274" y="55"/>
                  </a:lnTo>
                  <a:lnTo>
                    <a:pt x="274" y="57"/>
                  </a:lnTo>
                  <a:lnTo>
                    <a:pt x="276" y="57"/>
                  </a:lnTo>
                  <a:lnTo>
                    <a:pt x="276" y="55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78" y="51"/>
                  </a:lnTo>
                  <a:lnTo>
                    <a:pt x="280" y="50"/>
                  </a:lnTo>
                  <a:lnTo>
                    <a:pt x="280" y="51"/>
                  </a:lnTo>
                  <a:lnTo>
                    <a:pt x="282" y="51"/>
                  </a:lnTo>
                  <a:lnTo>
                    <a:pt x="284" y="51"/>
                  </a:lnTo>
                  <a:lnTo>
                    <a:pt x="286" y="51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2" y="46"/>
                  </a:lnTo>
                  <a:lnTo>
                    <a:pt x="294" y="46"/>
                  </a:lnTo>
                  <a:lnTo>
                    <a:pt x="295" y="46"/>
                  </a:lnTo>
                  <a:lnTo>
                    <a:pt x="297" y="46"/>
                  </a:lnTo>
                  <a:lnTo>
                    <a:pt x="297" y="44"/>
                  </a:lnTo>
                  <a:lnTo>
                    <a:pt x="299" y="44"/>
                  </a:lnTo>
                  <a:lnTo>
                    <a:pt x="299" y="46"/>
                  </a:lnTo>
                  <a:lnTo>
                    <a:pt x="301" y="46"/>
                  </a:lnTo>
                  <a:lnTo>
                    <a:pt x="303" y="46"/>
                  </a:lnTo>
                  <a:lnTo>
                    <a:pt x="303" y="48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9" y="48"/>
                  </a:lnTo>
                  <a:lnTo>
                    <a:pt x="311" y="48"/>
                  </a:lnTo>
                  <a:lnTo>
                    <a:pt x="313" y="48"/>
                  </a:lnTo>
                  <a:lnTo>
                    <a:pt x="315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20" y="51"/>
                  </a:lnTo>
                  <a:lnTo>
                    <a:pt x="322" y="51"/>
                  </a:lnTo>
                  <a:lnTo>
                    <a:pt x="322" y="53"/>
                  </a:lnTo>
                  <a:lnTo>
                    <a:pt x="324" y="53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8" y="51"/>
                  </a:lnTo>
                  <a:lnTo>
                    <a:pt x="330" y="51"/>
                  </a:lnTo>
                  <a:lnTo>
                    <a:pt x="330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4" y="53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59"/>
                  </a:lnTo>
                  <a:lnTo>
                    <a:pt x="338" y="59"/>
                  </a:lnTo>
                  <a:lnTo>
                    <a:pt x="338" y="61"/>
                  </a:lnTo>
                  <a:lnTo>
                    <a:pt x="340" y="61"/>
                  </a:lnTo>
                  <a:lnTo>
                    <a:pt x="342" y="59"/>
                  </a:lnTo>
                  <a:lnTo>
                    <a:pt x="342" y="61"/>
                  </a:lnTo>
                  <a:lnTo>
                    <a:pt x="344" y="61"/>
                  </a:lnTo>
                  <a:lnTo>
                    <a:pt x="345" y="61"/>
                  </a:lnTo>
                  <a:lnTo>
                    <a:pt x="347" y="61"/>
                  </a:lnTo>
                  <a:lnTo>
                    <a:pt x="347" y="63"/>
                  </a:lnTo>
                  <a:lnTo>
                    <a:pt x="347" y="65"/>
                  </a:lnTo>
                  <a:lnTo>
                    <a:pt x="347" y="67"/>
                  </a:lnTo>
                  <a:lnTo>
                    <a:pt x="347" y="69"/>
                  </a:lnTo>
                  <a:lnTo>
                    <a:pt x="347" y="71"/>
                  </a:lnTo>
                  <a:lnTo>
                    <a:pt x="349" y="71"/>
                  </a:lnTo>
                  <a:lnTo>
                    <a:pt x="349" y="69"/>
                  </a:lnTo>
                  <a:lnTo>
                    <a:pt x="351" y="69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5"/>
                  </a:lnTo>
                  <a:lnTo>
                    <a:pt x="353" y="63"/>
                  </a:lnTo>
                  <a:lnTo>
                    <a:pt x="355" y="63"/>
                  </a:lnTo>
                  <a:lnTo>
                    <a:pt x="355" y="61"/>
                  </a:lnTo>
                  <a:lnTo>
                    <a:pt x="357" y="61"/>
                  </a:lnTo>
                  <a:lnTo>
                    <a:pt x="355" y="61"/>
                  </a:lnTo>
                  <a:lnTo>
                    <a:pt x="355" y="59"/>
                  </a:lnTo>
                  <a:lnTo>
                    <a:pt x="355" y="57"/>
                  </a:lnTo>
                  <a:lnTo>
                    <a:pt x="357" y="55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3"/>
                  </a:lnTo>
                  <a:lnTo>
                    <a:pt x="353" y="51"/>
                  </a:lnTo>
                  <a:lnTo>
                    <a:pt x="353" y="50"/>
                  </a:lnTo>
                  <a:lnTo>
                    <a:pt x="351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3"/>
                  </a:lnTo>
                  <a:lnTo>
                    <a:pt x="347" y="53"/>
                  </a:lnTo>
                  <a:lnTo>
                    <a:pt x="347" y="51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4" y="50"/>
                  </a:lnTo>
                  <a:lnTo>
                    <a:pt x="344" y="48"/>
                  </a:lnTo>
                  <a:lnTo>
                    <a:pt x="342" y="48"/>
                  </a:lnTo>
                  <a:lnTo>
                    <a:pt x="342" y="46"/>
                  </a:lnTo>
                  <a:lnTo>
                    <a:pt x="340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2" y="44"/>
                  </a:lnTo>
                  <a:lnTo>
                    <a:pt x="332" y="42"/>
                  </a:lnTo>
                  <a:lnTo>
                    <a:pt x="332" y="40"/>
                  </a:lnTo>
                  <a:lnTo>
                    <a:pt x="330" y="38"/>
                  </a:lnTo>
                  <a:lnTo>
                    <a:pt x="328" y="38"/>
                  </a:lnTo>
                  <a:lnTo>
                    <a:pt x="328" y="36"/>
                  </a:lnTo>
                  <a:lnTo>
                    <a:pt x="326" y="36"/>
                  </a:lnTo>
                  <a:lnTo>
                    <a:pt x="324" y="36"/>
                  </a:lnTo>
                  <a:lnTo>
                    <a:pt x="322" y="34"/>
                  </a:lnTo>
                  <a:lnTo>
                    <a:pt x="322" y="32"/>
                  </a:lnTo>
                  <a:lnTo>
                    <a:pt x="322" y="30"/>
                  </a:lnTo>
                  <a:lnTo>
                    <a:pt x="322" y="28"/>
                  </a:lnTo>
                  <a:lnTo>
                    <a:pt x="322" y="26"/>
                  </a:lnTo>
                  <a:lnTo>
                    <a:pt x="324" y="26"/>
                  </a:lnTo>
                  <a:lnTo>
                    <a:pt x="324" y="28"/>
                  </a:lnTo>
                  <a:lnTo>
                    <a:pt x="326" y="28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30" y="25"/>
                  </a:lnTo>
                  <a:lnTo>
                    <a:pt x="330" y="23"/>
                  </a:lnTo>
                  <a:lnTo>
                    <a:pt x="330" y="25"/>
                  </a:lnTo>
                  <a:lnTo>
                    <a:pt x="332" y="25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1"/>
                  </a:lnTo>
                  <a:lnTo>
                    <a:pt x="336" y="19"/>
                  </a:lnTo>
                  <a:lnTo>
                    <a:pt x="336" y="17"/>
                  </a:lnTo>
                  <a:lnTo>
                    <a:pt x="338" y="17"/>
                  </a:lnTo>
                  <a:lnTo>
                    <a:pt x="338" y="15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2" y="11"/>
                  </a:lnTo>
                  <a:lnTo>
                    <a:pt x="344" y="11"/>
                  </a:lnTo>
                  <a:lnTo>
                    <a:pt x="345" y="11"/>
                  </a:lnTo>
                  <a:lnTo>
                    <a:pt x="347" y="11"/>
                  </a:lnTo>
                  <a:lnTo>
                    <a:pt x="347" y="9"/>
                  </a:lnTo>
                  <a:lnTo>
                    <a:pt x="345" y="9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7" y="3"/>
                  </a:lnTo>
                  <a:lnTo>
                    <a:pt x="347" y="2"/>
                  </a:lnTo>
                  <a:lnTo>
                    <a:pt x="349" y="2"/>
                  </a:lnTo>
                  <a:lnTo>
                    <a:pt x="349" y="0"/>
                  </a:lnTo>
                  <a:lnTo>
                    <a:pt x="351" y="0"/>
                  </a:lnTo>
                  <a:lnTo>
                    <a:pt x="353" y="0"/>
                  </a:lnTo>
                  <a:lnTo>
                    <a:pt x="355" y="0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7" y="3"/>
                  </a:lnTo>
                  <a:lnTo>
                    <a:pt x="359" y="5"/>
                  </a:lnTo>
                  <a:lnTo>
                    <a:pt x="359" y="7"/>
                  </a:lnTo>
                  <a:lnTo>
                    <a:pt x="361" y="7"/>
                  </a:lnTo>
                  <a:lnTo>
                    <a:pt x="361" y="9"/>
                  </a:lnTo>
                  <a:lnTo>
                    <a:pt x="363" y="9"/>
                  </a:lnTo>
                  <a:lnTo>
                    <a:pt x="363" y="11"/>
                  </a:lnTo>
                  <a:lnTo>
                    <a:pt x="365" y="11"/>
                  </a:lnTo>
                  <a:lnTo>
                    <a:pt x="365" y="13"/>
                  </a:lnTo>
                  <a:lnTo>
                    <a:pt x="36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50DA4C4F-C5E3-E41F-C17B-48E63AC8B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0" y="1661"/>
              <a:ext cx="425" cy="601"/>
            </a:xfrm>
            <a:custGeom>
              <a:avLst/>
              <a:gdLst>
                <a:gd name="T0" fmla="*/ 12 w 425"/>
                <a:gd name="T1" fmla="*/ 443 h 601"/>
                <a:gd name="T2" fmla="*/ 204 w 425"/>
                <a:gd name="T3" fmla="*/ 9 h 601"/>
                <a:gd name="T4" fmla="*/ 138 w 425"/>
                <a:gd name="T5" fmla="*/ 2 h 601"/>
                <a:gd name="T6" fmla="*/ 163 w 425"/>
                <a:gd name="T7" fmla="*/ 4 h 601"/>
                <a:gd name="T8" fmla="*/ 192 w 425"/>
                <a:gd name="T9" fmla="*/ 6 h 601"/>
                <a:gd name="T10" fmla="*/ 213 w 425"/>
                <a:gd name="T11" fmla="*/ 6 h 601"/>
                <a:gd name="T12" fmla="*/ 231 w 425"/>
                <a:gd name="T13" fmla="*/ 31 h 601"/>
                <a:gd name="T14" fmla="*/ 240 w 425"/>
                <a:gd name="T15" fmla="*/ 63 h 601"/>
                <a:gd name="T16" fmla="*/ 261 w 425"/>
                <a:gd name="T17" fmla="*/ 86 h 601"/>
                <a:gd name="T18" fmla="*/ 290 w 425"/>
                <a:gd name="T19" fmla="*/ 96 h 601"/>
                <a:gd name="T20" fmla="*/ 296 w 425"/>
                <a:gd name="T21" fmla="*/ 119 h 601"/>
                <a:gd name="T22" fmla="*/ 308 w 425"/>
                <a:gd name="T23" fmla="*/ 148 h 601"/>
                <a:gd name="T24" fmla="*/ 338 w 425"/>
                <a:gd name="T25" fmla="*/ 150 h 601"/>
                <a:gd name="T26" fmla="*/ 331 w 425"/>
                <a:gd name="T27" fmla="*/ 182 h 601"/>
                <a:gd name="T28" fmla="*/ 338 w 425"/>
                <a:gd name="T29" fmla="*/ 221 h 601"/>
                <a:gd name="T30" fmla="*/ 356 w 425"/>
                <a:gd name="T31" fmla="*/ 246 h 601"/>
                <a:gd name="T32" fmla="*/ 394 w 425"/>
                <a:gd name="T33" fmla="*/ 246 h 601"/>
                <a:gd name="T34" fmla="*/ 421 w 425"/>
                <a:gd name="T35" fmla="*/ 263 h 601"/>
                <a:gd name="T36" fmla="*/ 423 w 425"/>
                <a:gd name="T37" fmla="*/ 296 h 601"/>
                <a:gd name="T38" fmla="*/ 419 w 425"/>
                <a:gd name="T39" fmla="*/ 336 h 601"/>
                <a:gd name="T40" fmla="*/ 402 w 425"/>
                <a:gd name="T41" fmla="*/ 349 h 601"/>
                <a:gd name="T42" fmla="*/ 382 w 425"/>
                <a:gd name="T43" fmla="*/ 365 h 601"/>
                <a:gd name="T44" fmla="*/ 363 w 425"/>
                <a:gd name="T45" fmla="*/ 367 h 601"/>
                <a:gd name="T46" fmla="*/ 354 w 425"/>
                <a:gd name="T47" fmla="*/ 384 h 601"/>
                <a:gd name="T48" fmla="*/ 334 w 425"/>
                <a:gd name="T49" fmla="*/ 405 h 601"/>
                <a:gd name="T50" fmla="*/ 304 w 425"/>
                <a:gd name="T51" fmla="*/ 405 h 601"/>
                <a:gd name="T52" fmla="*/ 271 w 425"/>
                <a:gd name="T53" fmla="*/ 390 h 601"/>
                <a:gd name="T54" fmla="*/ 246 w 425"/>
                <a:gd name="T55" fmla="*/ 390 h 601"/>
                <a:gd name="T56" fmla="*/ 217 w 425"/>
                <a:gd name="T57" fmla="*/ 407 h 601"/>
                <a:gd name="T58" fmla="*/ 210 w 425"/>
                <a:gd name="T59" fmla="*/ 440 h 601"/>
                <a:gd name="T60" fmla="*/ 223 w 425"/>
                <a:gd name="T61" fmla="*/ 478 h 601"/>
                <a:gd name="T62" fmla="*/ 236 w 425"/>
                <a:gd name="T63" fmla="*/ 503 h 601"/>
                <a:gd name="T64" fmla="*/ 238 w 425"/>
                <a:gd name="T65" fmla="*/ 532 h 601"/>
                <a:gd name="T66" fmla="*/ 242 w 425"/>
                <a:gd name="T67" fmla="*/ 564 h 601"/>
                <a:gd name="T68" fmla="*/ 254 w 425"/>
                <a:gd name="T69" fmla="*/ 591 h 601"/>
                <a:gd name="T70" fmla="*/ 217 w 425"/>
                <a:gd name="T71" fmla="*/ 595 h 601"/>
                <a:gd name="T72" fmla="*/ 190 w 425"/>
                <a:gd name="T73" fmla="*/ 580 h 601"/>
                <a:gd name="T74" fmla="*/ 146 w 425"/>
                <a:gd name="T75" fmla="*/ 576 h 601"/>
                <a:gd name="T76" fmla="*/ 108 w 425"/>
                <a:gd name="T77" fmla="*/ 574 h 601"/>
                <a:gd name="T78" fmla="*/ 90 w 425"/>
                <a:gd name="T79" fmla="*/ 553 h 601"/>
                <a:gd name="T80" fmla="*/ 98 w 425"/>
                <a:gd name="T81" fmla="*/ 536 h 601"/>
                <a:gd name="T82" fmla="*/ 94 w 425"/>
                <a:gd name="T83" fmla="*/ 501 h 601"/>
                <a:gd name="T84" fmla="*/ 85 w 425"/>
                <a:gd name="T85" fmla="*/ 480 h 601"/>
                <a:gd name="T86" fmla="*/ 65 w 425"/>
                <a:gd name="T87" fmla="*/ 443 h 601"/>
                <a:gd name="T88" fmla="*/ 56 w 425"/>
                <a:gd name="T89" fmla="*/ 413 h 601"/>
                <a:gd name="T90" fmla="*/ 56 w 425"/>
                <a:gd name="T91" fmla="*/ 380 h 601"/>
                <a:gd name="T92" fmla="*/ 50 w 425"/>
                <a:gd name="T93" fmla="*/ 367 h 601"/>
                <a:gd name="T94" fmla="*/ 52 w 425"/>
                <a:gd name="T95" fmla="*/ 330 h 601"/>
                <a:gd name="T96" fmla="*/ 52 w 425"/>
                <a:gd name="T97" fmla="*/ 303 h 601"/>
                <a:gd name="T98" fmla="*/ 46 w 425"/>
                <a:gd name="T99" fmla="*/ 290 h 601"/>
                <a:gd name="T100" fmla="*/ 31 w 425"/>
                <a:gd name="T101" fmla="*/ 273 h 601"/>
                <a:gd name="T102" fmla="*/ 37 w 425"/>
                <a:gd name="T103" fmla="*/ 259 h 601"/>
                <a:gd name="T104" fmla="*/ 46 w 425"/>
                <a:gd name="T105" fmla="*/ 226 h 601"/>
                <a:gd name="T106" fmla="*/ 58 w 425"/>
                <a:gd name="T107" fmla="*/ 209 h 601"/>
                <a:gd name="T108" fmla="*/ 69 w 425"/>
                <a:gd name="T109" fmla="*/ 196 h 601"/>
                <a:gd name="T110" fmla="*/ 83 w 425"/>
                <a:gd name="T111" fmla="*/ 169 h 601"/>
                <a:gd name="T112" fmla="*/ 94 w 425"/>
                <a:gd name="T113" fmla="*/ 154 h 601"/>
                <a:gd name="T114" fmla="*/ 108 w 425"/>
                <a:gd name="T115" fmla="*/ 130 h 601"/>
                <a:gd name="T116" fmla="*/ 123 w 425"/>
                <a:gd name="T117" fmla="*/ 106 h 601"/>
                <a:gd name="T118" fmla="*/ 127 w 425"/>
                <a:gd name="T119" fmla="*/ 71 h 601"/>
                <a:gd name="T120" fmla="*/ 135 w 425"/>
                <a:gd name="T121" fmla="*/ 61 h 601"/>
                <a:gd name="T122" fmla="*/ 123 w 425"/>
                <a:gd name="T123" fmla="*/ 25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601">
                  <a:moveTo>
                    <a:pt x="94" y="534"/>
                  </a:moveTo>
                  <a:lnTo>
                    <a:pt x="92" y="534"/>
                  </a:lnTo>
                  <a:lnTo>
                    <a:pt x="94" y="534"/>
                  </a:lnTo>
                  <a:close/>
                  <a:moveTo>
                    <a:pt x="37" y="461"/>
                  </a:moveTo>
                  <a:lnTo>
                    <a:pt x="35" y="463"/>
                  </a:lnTo>
                  <a:lnTo>
                    <a:pt x="33" y="463"/>
                  </a:lnTo>
                  <a:lnTo>
                    <a:pt x="33" y="461"/>
                  </a:lnTo>
                  <a:lnTo>
                    <a:pt x="35" y="461"/>
                  </a:lnTo>
                  <a:lnTo>
                    <a:pt x="37" y="461"/>
                  </a:lnTo>
                  <a:close/>
                  <a:moveTo>
                    <a:pt x="27" y="459"/>
                  </a:moveTo>
                  <a:lnTo>
                    <a:pt x="25" y="459"/>
                  </a:lnTo>
                  <a:lnTo>
                    <a:pt x="27" y="457"/>
                  </a:lnTo>
                  <a:lnTo>
                    <a:pt x="27" y="459"/>
                  </a:lnTo>
                  <a:close/>
                  <a:moveTo>
                    <a:pt x="23" y="457"/>
                  </a:moveTo>
                  <a:lnTo>
                    <a:pt x="21" y="457"/>
                  </a:lnTo>
                  <a:lnTo>
                    <a:pt x="21" y="455"/>
                  </a:lnTo>
                  <a:lnTo>
                    <a:pt x="23" y="455"/>
                  </a:lnTo>
                  <a:lnTo>
                    <a:pt x="23" y="457"/>
                  </a:lnTo>
                  <a:close/>
                  <a:moveTo>
                    <a:pt x="29" y="457"/>
                  </a:moveTo>
                  <a:lnTo>
                    <a:pt x="27" y="457"/>
                  </a:lnTo>
                  <a:lnTo>
                    <a:pt x="29" y="455"/>
                  </a:lnTo>
                  <a:lnTo>
                    <a:pt x="29" y="457"/>
                  </a:lnTo>
                  <a:close/>
                  <a:moveTo>
                    <a:pt x="12" y="443"/>
                  </a:moveTo>
                  <a:lnTo>
                    <a:pt x="10" y="443"/>
                  </a:lnTo>
                  <a:lnTo>
                    <a:pt x="10" y="442"/>
                  </a:lnTo>
                  <a:lnTo>
                    <a:pt x="12" y="442"/>
                  </a:lnTo>
                  <a:lnTo>
                    <a:pt x="12" y="443"/>
                  </a:lnTo>
                  <a:close/>
                  <a:moveTo>
                    <a:pt x="58" y="432"/>
                  </a:moveTo>
                  <a:lnTo>
                    <a:pt x="56" y="430"/>
                  </a:lnTo>
                  <a:lnTo>
                    <a:pt x="58" y="430"/>
                  </a:lnTo>
                  <a:lnTo>
                    <a:pt x="58" y="432"/>
                  </a:lnTo>
                  <a:close/>
                  <a:moveTo>
                    <a:pt x="35" y="430"/>
                  </a:moveTo>
                  <a:lnTo>
                    <a:pt x="33" y="430"/>
                  </a:lnTo>
                  <a:lnTo>
                    <a:pt x="33" y="428"/>
                  </a:lnTo>
                  <a:lnTo>
                    <a:pt x="35" y="428"/>
                  </a:lnTo>
                  <a:lnTo>
                    <a:pt x="35" y="430"/>
                  </a:lnTo>
                  <a:close/>
                  <a:moveTo>
                    <a:pt x="21" y="363"/>
                  </a:moveTo>
                  <a:lnTo>
                    <a:pt x="19" y="363"/>
                  </a:lnTo>
                  <a:lnTo>
                    <a:pt x="21" y="363"/>
                  </a:lnTo>
                  <a:close/>
                  <a:moveTo>
                    <a:pt x="48" y="332"/>
                  </a:moveTo>
                  <a:lnTo>
                    <a:pt x="48" y="330"/>
                  </a:lnTo>
                  <a:lnTo>
                    <a:pt x="48" y="332"/>
                  </a:lnTo>
                  <a:close/>
                  <a:moveTo>
                    <a:pt x="0" y="253"/>
                  </a:moveTo>
                  <a:lnTo>
                    <a:pt x="0" y="251"/>
                  </a:lnTo>
                  <a:lnTo>
                    <a:pt x="0" y="253"/>
                  </a:lnTo>
                  <a:close/>
                  <a:moveTo>
                    <a:pt x="39" y="33"/>
                  </a:moveTo>
                  <a:lnTo>
                    <a:pt x="39" y="31"/>
                  </a:lnTo>
                  <a:lnTo>
                    <a:pt x="39" y="33"/>
                  </a:lnTo>
                  <a:close/>
                  <a:moveTo>
                    <a:pt x="198" y="8"/>
                  </a:moveTo>
                  <a:lnTo>
                    <a:pt x="196" y="8"/>
                  </a:lnTo>
                  <a:lnTo>
                    <a:pt x="198" y="8"/>
                  </a:lnTo>
                  <a:close/>
                  <a:moveTo>
                    <a:pt x="208" y="8"/>
                  </a:moveTo>
                  <a:lnTo>
                    <a:pt x="206" y="9"/>
                  </a:lnTo>
                  <a:lnTo>
                    <a:pt x="204" y="9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8" y="8"/>
                  </a:lnTo>
                  <a:close/>
                  <a:moveTo>
                    <a:pt x="192" y="8"/>
                  </a:moveTo>
                  <a:lnTo>
                    <a:pt x="194" y="8"/>
                  </a:lnTo>
                  <a:lnTo>
                    <a:pt x="192" y="8"/>
                  </a:lnTo>
                  <a:close/>
                  <a:moveTo>
                    <a:pt x="144" y="4"/>
                  </a:moveTo>
                  <a:lnTo>
                    <a:pt x="144" y="6"/>
                  </a:lnTo>
                  <a:lnTo>
                    <a:pt x="144" y="4"/>
                  </a:lnTo>
                  <a:lnTo>
                    <a:pt x="144" y="6"/>
                  </a:lnTo>
                  <a:lnTo>
                    <a:pt x="144" y="4"/>
                  </a:lnTo>
                  <a:close/>
                  <a:moveTo>
                    <a:pt x="138" y="2"/>
                  </a:move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4"/>
                  </a:lnTo>
                  <a:lnTo>
                    <a:pt x="144" y="6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4" y="2"/>
                  </a:ln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6" y="2"/>
                  </a:lnTo>
                  <a:lnTo>
                    <a:pt x="148" y="2"/>
                  </a:lnTo>
                  <a:lnTo>
                    <a:pt x="150" y="2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58" y="2"/>
                  </a:lnTo>
                  <a:lnTo>
                    <a:pt x="160" y="2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2" y="4"/>
                  </a:lnTo>
                  <a:lnTo>
                    <a:pt x="163" y="4"/>
                  </a:lnTo>
                  <a:lnTo>
                    <a:pt x="165" y="4"/>
                  </a:lnTo>
                  <a:lnTo>
                    <a:pt x="167" y="4"/>
                  </a:lnTo>
                  <a:lnTo>
                    <a:pt x="169" y="4"/>
                  </a:lnTo>
                  <a:lnTo>
                    <a:pt x="169" y="6"/>
                  </a:lnTo>
                  <a:lnTo>
                    <a:pt x="171" y="4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1" y="6"/>
                  </a:lnTo>
                  <a:lnTo>
                    <a:pt x="183" y="6"/>
                  </a:lnTo>
                  <a:lnTo>
                    <a:pt x="185" y="6"/>
                  </a:lnTo>
                  <a:lnTo>
                    <a:pt x="188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4" y="6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8" y="6"/>
                  </a:lnTo>
                  <a:lnTo>
                    <a:pt x="198" y="8"/>
                  </a:lnTo>
                  <a:lnTo>
                    <a:pt x="196" y="8"/>
                  </a:lnTo>
                  <a:lnTo>
                    <a:pt x="194" y="8"/>
                  </a:lnTo>
                  <a:lnTo>
                    <a:pt x="194" y="6"/>
                  </a:lnTo>
                  <a:lnTo>
                    <a:pt x="192" y="6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4" y="9"/>
                  </a:lnTo>
                  <a:lnTo>
                    <a:pt x="196" y="9"/>
                  </a:lnTo>
                  <a:lnTo>
                    <a:pt x="198" y="9"/>
                  </a:lnTo>
                  <a:lnTo>
                    <a:pt x="198" y="8"/>
                  </a:lnTo>
                  <a:lnTo>
                    <a:pt x="198" y="6"/>
                  </a:lnTo>
                  <a:lnTo>
                    <a:pt x="200" y="6"/>
                  </a:lnTo>
                  <a:lnTo>
                    <a:pt x="200" y="8"/>
                  </a:lnTo>
                  <a:lnTo>
                    <a:pt x="198" y="8"/>
                  </a:lnTo>
                  <a:lnTo>
                    <a:pt x="198" y="9"/>
                  </a:lnTo>
                  <a:lnTo>
                    <a:pt x="200" y="9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6" y="11"/>
                  </a:lnTo>
                  <a:lnTo>
                    <a:pt x="206" y="9"/>
                  </a:lnTo>
                  <a:lnTo>
                    <a:pt x="208" y="9"/>
                  </a:lnTo>
                  <a:lnTo>
                    <a:pt x="210" y="8"/>
                  </a:lnTo>
                  <a:lnTo>
                    <a:pt x="208" y="8"/>
                  </a:lnTo>
                  <a:lnTo>
                    <a:pt x="210" y="6"/>
                  </a:lnTo>
                  <a:lnTo>
                    <a:pt x="211" y="6"/>
                  </a:lnTo>
                  <a:lnTo>
                    <a:pt x="213" y="6"/>
                  </a:lnTo>
                  <a:lnTo>
                    <a:pt x="215" y="9"/>
                  </a:lnTo>
                  <a:lnTo>
                    <a:pt x="217" y="9"/>
                  </a:lnTo>
                  <a:lnTo>
                    <a:pt x="217" y="11"/>
                  </a:lnTo>
                  <a:lnTo>
                    <a:pt x="219" y="11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3" y="13"/>
                  </a:lnTo>
                  <a:lnTo>
                    <a:pt x="221" y="13"/>
                  </a:lnTo>
                  <a:lnTo>
                    <a:pt x="221" y="15"/>
                  </a:lnTo>
                  <a:lnTo>
                    <a:pt x="223" y="15"/>
                  </a:lnTo>
                  <a:lnTo>
                    <a:pt x="223" y="17"/>
                  </a:lnTo>
                  <a:lnTo>
                    <a:pt x="223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7" y="21"/>
                  </a:lnTo>
                  <a:lnTo>
                    <a:pt x="227" y="23"/>
                  </a:lnTo>
                  <a:lnTo>
                    <a:pt x="229" y="23"/>
                  </a:lnTo>
                  <a:lnTo>
                    <a:pt x="231" y="23"/>
                  </a:lnTo>
                  <a:lnTo>
                    <a:pt x="231" y="25"/>
                  </a:lnTo>
                  <a:lnTo>
                    <a:pt x="231" y="27"/>
                  </a:lnTo>
                  <a:lnTo>
                    <a:pt x="231" y="29"/>
                  </a:lnTo>
                  <a:lnTo>
                    <a:pt x="231" y="31"/>
                  </a:lnTo>
                  <a:lnTo>
                    <a:pt x="231" y="33"/>
                  </a:lnTo>
                  <a:lnTo>
                    <a:pt x="231" y="34"/>
                  </a:lnTo>
                  <a:lnTo>
                    <a:pt x="231" y="36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29" y="40"/>
                  </a:lnTo>
                  <a:lnTo>
                    <a:pt x="227" y="40"/>
                  </a:lnTo>
                  <a:lnTo>
                    <a:pt x="227" y="42"/>
                  </a:lnTo>
                  <a:lnTo>
                    <a:pt x="227" y="44"/>
                  </a:lnTo>
                  <a:lnTo>
                    <a:pt x="229" y="44"/>
                  </a:lnTo>
                  <a:lnTo>
                    <a:pt x="231" y="44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5" y="48"/>
                  </a:lnTo>
                  <a:lnTo>
                    <a:pt x="235" y="50"/>
                  </a:lnTo>
                  <a:lnTo>
                    <a:pt x="236" y="50"/>
                  </a:lnTo>
                  <a:lnTo>
                    <a:pt x="236" y="52"/>
                  </a:lnTo>
                  <a:lnTo>
                    <a:pt x="236" y="54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7"/>
                  </a:lnTo>
                  <a:lnTo>
                    <a:pt x="240" y="59"/>
                  </a:lnTo>
                  <a:lnTo>
                    <a:pt x="240" y="61"/>
                  </a:lnTo>
                  <a:lnTo>
                    <a:pt x="238" y="61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2" y="65"/>
                  </a:lnTo>
                  <a:lnTo>
                    <a:pt x="242" y="67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6" y="69"/>
                  </a:lnTo>
                  <a:lnTo>
                    <a:pt x="246" y="71"/>
                  </a:lnTo>
                  <a:lnTo>
                    <a:pt x="246" y="69"/>
                  </a:lnTo>
                  <a:lnTo>
                    <a:pt x="248" y="69"/>
                  </a:lnTo>
                  <a:lnTo>
                    <a:pt x="248" y="71"/>
                  </a:lnTo>
                  <a:lnTo>
                    <a:pt x="250" y="71"/>
                  </a:lnTo>
                  <a:lnTo>
                    <a:pt x="250" y="73"/>
                  </a:lnTo>
                  <a:lnTo>
                    <a:pt x="250" y="75"/>
                  </a:lnTo>
                  <a:lnTo>
                    <a:pt x="252" y="75"/>
                  </a:lnTo>
                  <a:lnTo>
                    <a:pt x="252" y="77"/>
                  </a:lnTo>
                  <a:lnTo>
                    <a:pt x="254" y="77"/>
                  </a:lnTo>
                  <a:lnTo>
                    <a:pt x="254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8" y="81"/>
                  </a:lnTo>
                  <a:lnTo>
                    <a:pt x="258" y="82"/>
                  </a:lnTo>
                  <a:lnTo>
                    <a:pt x="260" y="82"/>
                  </a:lnTo>
                  <a:lnTo>
                    <a:pt x="261" y="82"/>
                  </a:lnTo>
                  <a:lnTo>
                    <a:pt x="261" y="84"/>
                  </a:lnTo>
                  <a:lnTo>
                    <a:pt x="263" y="84"/>
                  </a:lnTo>
                  <a:lnTo>
                    <a:pt x="261" y="84"/>
                  </a:lnTo>
                  <a:lnTo>
                    <a:pt x="261" y="86"/>
                  </a:lnTo>
                  <a:lnTo>
                    <a:pt x="263" y="86"/>
                  </a:lnTo>
                  <a:lnTo>
                    <a:pt x="265" y="88"/>
                  </a:lnTo>
                  <a:lnTo>
                    <a:pt x="267" y="88"/>
                  </a:lnTo>
                  <a:lnTo>
                    <a:pt x="269" y="88"/>
                  </a:lnTo>
                  <a:lnTo>
                    <a:pt x="269" y="86"/>
                  </a:lnTo>
                  <a:lnTo>
                    <a:pt x="269" y="88"/>
                  </a:lnTo>
                  <a:lnTo>
                    <a:pt x="271" y="88"/>
                  </a:lnTo>
                  <a:lnTo>
                    <a:pt x="271" y="86"/>
                  </a:lnTo>
                  <a:lnTo>
                    <a:pt x="273" y="86"/>
                  </a:lnTo>
                  <a:lnTo>
                    <a:pt x="275" y="88"/>
                  </a:lnTo>
                  <a:lnTo>
                    <a:pt x="275" y="90"/>
                  </a:lnTo>
                  <a:lnTo>
                    <a:pt x="277" y="90"/>
                  </a:lnTo>
                  <a:lnTo>
                    <a:pt x="277" y="92"/>
                  </a:lnTo>
                  <a:lnTo>
                    <a:pt x="279" y="92"/>
                  </a:lnTo>
                  <a:lnTo>
                    <a:pt x="279" y="94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8"/>
                  </a:lnTo>
                  <a:lnTo>
                    <a:pt x="281" y="96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4" y="96"/>
                  </a:lnTo>
                  <a:lnTo>
                    <a:pt x="286" y="96"/>
                  </a:lnTo>
                  <a:lnTo>
                    <a:pt x="288" y="96"/>
                  </a:lnTo>
                  <a:lnTo>
                    <a:pt x="288" y="98"/>
                  </a:lnTo>
                  <a:lnTo>
                    <a:pt x="288" y="96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6"/>
                  </a:lnTo>
                  <a:lnTo>
                    <a:pt x="290" y="107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88" y="111"/>
                  </a:lnTo>
                  <a:lnTo>
                    <a:pt x="290" y="111"/>
                  </a:lnTo>
                  <a:lnTo>
                    <a:pt x="290" y="113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4" y="119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6" y="119"/>
                  </a:lnTo>
                  <a:lnTo>
                    <a:pt x="294" y="119"/>
                  </a:lnTo>
                  <a:lnTo>
                    <a:pt x="296" y="119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3"/>
                  </a:lnTo>
                  <a:lnTo>
                    <a:pt x="300" y="123"/>
                  </a:lnTo>
                  <a:lnTo>
                    <a:pt x="300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30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302" y="140"/>
                  </a:lnTo>
                  <a:lnTo>
                    <a:pt x="302" y="142"/>
                  </a:lnTo>
                  <a:lnTo>
                    <a:pt x="302" y="144"/>
                  </a:lnTo>
                  <a:lnTo>
                    <a:pt x="302" y="146"/>
                  </a:lnTo>
                  <a:lnTo>
                    <a:pt x="304" y="146"/>
                  </a:lnTo>
                  <a:lnTo>
                    <a:pt x="304" y="148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50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11" y="148"/>
                  </a:lnTo>
                  <a:lnTo>
                    <a:pt x="313" y="150"/>
                  </a:lnTo>
                  <a:lnTo>
                    <a:pt x="311" y="150"/>
                  </a:lnTo>
                  <a:lnTo>
                    <a:pt x="313" y="150"/>
                  </a:lnTo>
                  <a:lnTo>
                    <a:pt x="315" y="150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21" y="150"/>
                  </a:lnTo>
                  <a:lnTo>
                    <a:pt x="321" y="148"/>
                  </a:lnTo>
                  <a:lnTo>
                    <a:pt x="323" y="148"/>
                  </a:lnTo>
                  <a:lnTo>
                    <a:pt x="323" y="146"/>
                  </a:lnTo>
                  <a:lnTo>
                    <a:pt x="325" y="146"/>
                  </a:lnTo>
                  <a:lnTo>
                    <a:pt x="325" y="144"/>
                  </a:lnTo>
                  <a:lnTo>
                    <a:pt x="327" y="144"/>
                  </a:lnTo>
                  <a:lnTo>
                    <a:pt x="327" y="142"/>
                  </a:lnTo>
                  <a:lnTo>
                    <a:pt x="329" y="142"/>
                  </a:lnTo>
                  <a:lnTo>
                    <a:pt x="331" y="142"/>
                  </a:lnTo>
                  <a:lnTo>
                    <a:pt x="331" y="144"/>
                  </a:lnTo>
                  <a:lnTo>
                    <a:pt x="333" y="144"/>
                  </a:lnTo>
                  <a:lnTo>
                    <a:pt x="334" y="146"/>
                  </a:lnTo>
                  <a:lnTo>
                    <a:pt x="336" y="146"/>
                  </a:lnTo>
                  <a:lnTo>
                    <a:pt x="336" y="148"/>
                  </a:lnTo>
                  <a:lnTo>
                    <a:pt x="336" y="150"/>
                  </a:lnTo>
                  <a:lnTo>
                    <a:pt x="338" y="150"/>
                  </a:lnTo>
                  <a:lnTo>
                    <a:pt x="338" y="152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5"/>
                  </a:lnTo>
                  <a:lnTo>
                    <a:pt x="338" y="155"/>
                  </a:lnTo>
                  <a:lnTo>
                    <a:pt x="336" y="157"/>
                  </a:lnTo>
                  <a:lnTo>
                    <a:pt x="338" y="157"/>
                  </a:lnTo>
                  <a:lnTo>
                    <a:pt x="338" y="159"/>
                  </a:lnTo>
                  <a:lnTo>
                    <a:pt x="336" y="159"/>
                  </a:lnTo>
                  <a:lnTo>
                    <a:pt x="336" y="161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5"/>
                  </a:lnTo>
                  <a:lnTo>
                    <a:pt x="333" y="165"/>
                  </a:lnTo>
                  <a:lnTo>
                    <a:pt x="331" y="165"/>
                  </a:lnTo>
                  <a:lnTo>
                    <a:pt x="331" y="167"/>
                  </a:lnTo>
                  <a:lnTo>
                    <a:pt x="331" y="169"/>
                  </a:lnTo>
                  <a:lnTo>
                    <a:pt x="331" y="171"/>
                  </a:lnTo>
                  <a:lnTo>
                    <a:pt x="333" y="171"/>
                  </a:lnTo>
                  <a:lnTo>
                    <a:pt x="333" y="173"/>
                  </a:lnTo>
                  <a:lnTo>
                    <a:pt x="331" y="173"/>
                  </a:lnTo>
                  <a:lnTo>
                    <a:pt x="331" y="175"/>
                  </a:lnTo>
                  <a:lnTo>
                    <a:pt x="331" y="177"/>
                  </a:lnTo>
                  <a:lnTo>
                    <a:pt x="333" y="178"/>
                  </a:lnTo>
                  <a:lnTo>
                    <a:pt x="333" y="180"/>
                  </a:lnTo>
                  <a:lnTo>
                    <a:pt x="331" y="180"/>
                  </a:lnTo>
                  <a:lnTo>
                    <a:pt x="331" y="182"/>
                  </a:lnTo>
                  <a:lnTo>
                    <a:pt x="333" y="182"/>
                  </a:lnTo>
                  <a:lnTo>
                    <a:pt x="333" y="184"/>
                  </a:lnTo>
                  <a:lnTo>
                    <a:pt x="331" y="184"/>
                  </a:lnTo>
                  <a:lnTo>
                    <a:pt x="331" y="186"/>
                  </a:lnTo>
                  <a:lnTo>
                    <a:pt x="331" y="188"/>
                  </a:lnTo>
                  <a:lnTo>
                    <a:pt x="333" y="188"/>
                  </a:lnTo>
                  <a:lnTo>
                    <a:pt x="333" y="190"/>
                  </a:lnTo>
                  <a:lnTo>
                    <a:pt x="333" y="192"/>
                  </a:lnTo>
                  <a:lnTo>
                    <a:pt x="334" y="192"/>
                  </a:lnTo>
                  <a:lnTo>
                    <a:pt x="334" y="194"/>
                  </a:lnTo>
                  <a:lnTo>
                    <a:pt x="334" y="196"/>
                  </a:lnTo>
                  <a:lnTo>
                    <a:pt x="334" y="198"/>
                  </a:lnTo>
                  <a:lnTo>
                    <a:pt x="334" y="200"/>
                  </a:lnTo>
                  <a:lnTo>
                    <a:pt x="334" y="202"/>
                  </a:lnTo>
                  <a:lnTo>
                    <a:pt x="334" y="203"/>
                  </a:lnTo>
                  <a:lnTo>
                    <a:pt x="334" y="205"/>
                  </a:lnTo>
                  <a:lnTo>
                    <a:pt x="336" y="205"/>
                  </a:lnTo>
                  <a:lnTo>
                    <a:pt x="336" y="207"/>
                  </a:lnTo>
                  <a:lnTo>
                    <a:pt x="336" y="209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0" y="213"/>
                  </a:lnTo>
                  <a:lnTo>
                    <a:pt x="340" y="215"/>
                  </a:lnTo>
                  <a:lnTo>
                    <a:pt x="338" y="215"/>
                  </a:lnTo>
                  <a:lnTo>
                    <a:pt x="338" y="217"/>
                  </a:lnTo>
                  <a:lnTo>
                    <a:pt x="338" y="219"/>
                  </a:lnTo>
                  <a:lnTo>
                    <a:pt x="338" y="221"/>
                  </a:lnTo>
                  <a:lnTo>
                    <a:pt x="340" y="221"/>
                  </a:lnTo>
                  <a:lnTo>
                    <a:pt x="340" y="223"/>
                  </a:lnTo>
                  <a:lnTo>
                    <a:pt x="342" y="223"/>
                  </a:lnTo>
                  <a:lnTo>
                    <a:pt x="344" y="223"/>
                  </a:lnTo>
                  <a:lnTo>
                    <a:pt x="344" y="225"/>
                  </a:lnTo>
                  <a:lnTo>
                    <a:pt x="346" y="225"/>
                  </a:lnTo>
                  <a:lnTo>
                    <a:pt x="346" y="226"/>
                  </a:lnTo>
                  <a:lnTo>
                    <a:pt x="348" y="226"/>
                  </a:lnTo>
                  <a:lnTo>
                    <a:pt x="348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8" y="230"/>
                  </a:lnTo>
                  <a:lnTo>
                    <a:pt x="348" y="232"/>
                  </a:lnTo>
                  <a:lnTo>
                    <a:pt x="350" y="230"/>
                  </a:lnTo>
                  <a:lnTo>
                    <a:pt x="350" y="232"/>
                  </a:lnTo>
                  <a:lnTo>
                    <a:pt x="352" y="232"/>
                  </a:lnTo>
                  <a:lnTo>
                    <a:pt x="352" y="234"/>
                  </a:lnTo>
                  <a:lnTo>
                    <a:pt x="352" y="236"/>
                  </a:lnTo>
                  <a:lnTo>
                    <a:pt x="352" y="238"/>
                  </a:lnTo>
                  <a:lnTo>
                    <a:pt x="352" y="240"/>
                  </a:lnTo>
                  <a:lnTo>
                    <a:pt x="350" y="240"/>
                  </a:lnTo>
                  <a:lnTo>
                    <a:pt x="350" y="242"/>
                  </a:lnTo>
                  <a:lnTo>
                    <a:pt x="352" y="242"/>
                  </a:lnTo>
                  <a:lnTo>
                    <a:pt x="352" y="244"/>
                  </a:lnTo>
                  <a:lnTo>
                    <a:pt x="354" y="244"/>
                  </a:lnTo>
                  <a:lnTo>
                    <a:pt x="356" y="244"/>
                  </a:lnTo>
                  <a:lnTo>
                    <a:pt x="356" y="246"/>
                  </a:lnTo>
                  <a:lnTo>
                    <a:pt x="358" y="246"/>
                  </a:lnTo>
                  <a:lnTo>
                    <a:pt x="359" y="246"/>
                  </a:lnTo>
                  <a:lnTo>
                    <a:pt x="359" y="248"/>
                  </a:lnTo>
                  <a:lnTo>
                    <a:pt x="359" y="246"/>
                  </a:lnTo>
                  <a:lnTo>
                    <a:pt x="361" y="246"/>
                  </a:lnTo>
                  <a:lnTo>
                    <a:pt x="363" y="246"/>
                  </a:lnTo>
                  <a:lnTo>
                    <a:pt x="365" y="246"/>
                  </a:lnTo>
                  <a:lnTo>
                    <a:pt x="367" y="246"/>
                  </a:lnTo>
                  <a:lnTo>
                    <a:pt x="369" y="246"/>
                  </a:lnTo>
                  <a:lnTo>
                    <a:pt x="371" y="246"/>
                  </a:lnTo>
                  <a:lnTo>
                    <a:pt x="371" y="248"/>
                  </a:lnTo>
                  <a:lnTo>
                    <a:pt x="373" y="248"/>
                  </a:lnTo>
                  <a:lnTo>
                    <a:pt x="373" y="246"/>
                  </a:lnTo>
                  <a:lnTo>
                    <a:pt x="375" y="246"/>
                  </a:lnTo>
                  <a:lnTo>
                    <a:pt x="377" y="246"/>
                  </a:lnTo>
                  <a:lnTo>
                    <a:pt x="377" y="248"/>
                  </a:lnTo>
                  <a:lnTo>
                    <a:pt x="379" y="248"/>
                  </a:lnTo>
                  <a:lnTo>
                    <a:pt x="381" y="248"/>
                  </a:lnTo>
                  <a:lnTo>
                    <a:pt x="382" y="248"/>
                  </a:lnTo>
                  <a:lnTo>
                    <a:pt x="382" y="246"/>
                  </a:lnTo>
                  <a:lnTo>
                    <a:pt x="384" y="246"/>
                  </a:lnTo>
                  <a:lnTo>
                    <a:pt x="386" y="246"/>
                  </a:lnTo>
                  <a:lnTo>
                    <a:pt x="388" y="248"/>
                  </a:lnTo>
                  <a:lnTo>
                    <a:pt x="390" y="248"/>
                  </a:lnTo>
                  <a:lnTo>
                    <a:pt x="392" y="248"/>
                  </a:lnTo>
                  <a:lnTo>
                    <a:pt x="394" y="248"/>
                  </a:lnTo>
                  <a:lnTo>
                    <a:pt x="394" y="246"/>
                  </a:lnTo>
                  <a:lnTo>
                    <a:pt x="394" y="244"/>
                  </a:lnTo>
                  <a:lnTo>
                    <a:pt x="396" y="244"/>
                  </a:lnTo>
                  <a:lnTo>
                    <a:pt x="398" y="244"/>
                  </a:lnTo>
                  <a:lnTo>
                    <a:pt x="400" y="244"/>
                  </a:lnTo>
                  <a:lnTo>
                    <a:pt x="400" y="242"/>
                  </a:lnTo>
                  <a:lnTo>
                    <a:pt x="402" y="242"/>
                  </a:lnTo>
                  <a:lnTo>
                    <a:pt x="404" y="244"/>
                  </a:lnTo>
                  <a:lnTo>
                    <a:pt x="404" y="242"/>
                  </a:lnTo>
                  <a:lnTo>
                    <a:pt x="406" y="242"/>
                  </a:lnTo>
                  <a:lnTo>
                    <a:pt x="406" y="240"/>
                  </a:lnTo>
                  <a:lnTo>
                    <a:pt x="407" y="240"/>
                  </a:lnTo>
                  <a:lnTo>
                    <a:pt x="409" y="240"/>
                  </a:lnTo>
                  <a:lnTo>
                    <a:pt x="409" y="242"/>
                  </a:lnTo>
                  <a:lnTo>
                    <a:pt x="411" y="244"/>
                  </a:lnTo>
                  <a:lnTo>
                    <a:pt x="411" y="246"/>
                  </a:lnTo>
                  <a:lnTo>
                    <a:pt x="411" y="248"/>
                  </a:lnTo>
                  <a:lnTo>
                    <a:pt x="413" y="248"/>
                  </a:lnTo>
                  <a:lnTo>
                    <a:pt x="413" y="250"/>
                  </a:lnTo>
                  <a:lnTo>
                    <a:pt x="413" y="251"/>
                  </a:lnTo>
                  <a:lnTo>
                    <a:pt x="415" y="253"/>
                  </a:lnTo>
                  <a:lnTo>
                    <a:pt x="415" y="255"/>
                  </a:lnTo>
                  <a:lnTo>
                    <a:pt x="417" y="255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21" y="263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7" y="265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5" y="265"/>
                  </a:lnTo>
                  <a:lnTo>
                    <a:pt x="415" y="267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17" y="274"/>
                  </a:lnTo>
                  <a:lnTo>
                    <a:pt x="417" y="276"/>
                  </a:lnTo>
                  <a:lnTo>
                    <a:pt x="417" y="278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19" y="282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7" y="288"/>
                  </a:lnTo>
                  <a:lnTo>
                    <a:pt x="417" y="290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21" y="296"/>
                  </a:lnTo>
                  <a:lnTo>
                    <a:pt x="423" y="296"/>
                  </a:lnTo>
                  <a:lnTo>
                    <a:pt x="423" y="298"/>
                  </a:lnTo>
                  <a:lnTo>
                    <a:pt x="423" y="299"/>
                  </a:lnTo>
                  <a:lnTo>
                    <a:pt x="423" y="301"/>
                  </a:lnTo>
                  <a:lnTo>
                    <a:pt x="423" y="303"/>
                  </a:lnTo>
                  <a:lnTo>
                    <a:pt x="423" y="305"/>
                  </a:lnTo>
                  <a:lnTo>
                    <a:pt x="423" y="307"/>
                  </a:lnTo>
                  <a:lnTo>
                    <a:pt x="423" y="309"/>
                  </a:lnTo>
                  <a:lnTo>
                    <a:pt x="423" y="311"/>
                  </a:lnTo>
                  <a:lnTo>
                    <a:pt x="425" y="311"/>
                  </a:lnTo>
                  <a:lnTo>
                    <a:pt x="425" y="313"/>
                  </a:lnTo>
                  <a:lnTo>
                    <a:pt x="425" y="315"/>
                  </a:lnTo>
                  <a:lnTo>
                    <a:pt x="423" y="315"/>
                  </a:lnTo>
                  <a:lnTo>
                    <a:pt x="423" y="317"/>
                  </a:lnTo>
                  <a:lnTo>
                    <a:pt x="421" y="317"/>
                  </a:lnTo>
                  <a:lnTo>
                    <a:pt x="421" y="319"/>
                  </a:lnTo>
                  <a:lnTo>
                    <a:pt x="419" y="319"/>
                  </a:lnTo>
                  <a:lnTo>
                    <a:pt x="419" y="321"/>
                  </a:lnTo>
                  <a:lnTo>
                    <a:pt x="419" y="322"/>
                  </a:lnTo>
                  <a:lnTo>
                    <a:pt x="419" y="324"/>
                  </a:lnTo>
                  <a:lnTo>
                    <a:pt x="419" y="326"/>
                  </a:lnTo>
                  <a:lnTo>
                    <a:pt x="419" y="328"/>
                  </a:lnTo>
                  <a:lnTo>
                    <a:pt x="419" y="330"/>
                  </a:lnTo>
                  <a:lnTo>
                    <a:pt x="421" y="330"/>
                  </a:lnTo>
                  <a:lnTo>
                    <a:pt x="419" y="330"/>
                  </a:lnTo>
                  <a:lnTo>
                    <a:pt x="419" y="332"/>
                  </a:lnTo>
                  <a:lnTo>
                    <a:pt x="419" y="334"/>
                  </a:lnTo>
                  <a:lnTo>
                    <a:pt x="419" y="336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7" y="340"/>
                  </a:lnTo>
                  <a:lnTo>
                    <a:pt x="415" y="340"/>
                  </a:lnTo>
                  <a:lnTo>
                    <a:pt x="415" y="342"/>
                  </a:lnTo>
                  <a:lnTo>
                    <a:pt x="417" y="342"/>
                  </a:lnTo>
                  <a:lnTo>
                    <a:pt x="417" y="344"/>
                  </a:lnTo>
                  <a:lnTo>
                    <a:pt x="415" y="344"/>
                  </a:lnTo>
                  <a:lnTo>
                    <a:pt x="417" y="344"/>
                  </a:lnTo>
                  <a:lnTo>
                    <a:pt x="415" y="346"/>
                  </a:lnTo>
                  <a:lnTo>
                    <a:pt x="415" y="344"/>
                  </a:lnTo>
                  <a:lnTo>
                    <a:pt x="413" y="346"/>
                  </a:lnTo>
                  <a:lnTo>
                    <a:pt x="411" y="347"/>
                  </a:lnTo>
                  <a:lnTo>
                    <a:pt x="411" y="349"/>
                  </a:lnTo>
                  <a:lnTo>
                    <a:pt x="409" y="349"/>
                  </a:lnTo>
                  <a:lnTo>
                    <a:pt x="407" y="349"/>
                  </a:lnTo>
                  <a:lnTo>
                    <a:pt x="409" y="349"/>
                  </a:lnTo>
                  <a:lnTo>
                    <a:pt x="409" y="351"/>
                  </a:lnTo>
                  <a:lnTo>
                    <a:pt x="409" y="353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6" y="351"/>
                  </a:lnTo>
                  <a:lnTo>
                    <a:pt x="404" y="351"/>
                  </a:lnTo>
                  <a:lnTo>
                    <a:pt x="404" y="349"/>
                  </a:lnTo>
                  <a:lnTo>
                    <a:pt x="402" y="349"/>
                  </a:lnTo>
                  <a:lnTo>
                    <a:pt x="400" y="349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4" y="353"/>
                  </a:lnTo>
                  <a:lnTo>
                    <a:pt x="392" y="353"/>
                  </a:lnTo>
                  <a:lnTo>
                    <a:pt x="390" y="353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2" y="357"/>
                  </a:lnTo>
                  <a:lnTo>
                    <a:pt x="390" y="357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6" y="357"/>
                  </a:lnTo>
                  <a:lnTo>
                    <a:pt x="386" y="359"/>
                  </a:lnTo>
                  <a:lnTo>
                    <a:pt x="384" y="361"/>
                  </a:lnTo>
                  <a:lnTo>
                    <a:pt x="386" y="361"/>
                  </a:lnTo>
                  <a:lnTo>
                    <a:pt x="384" y="361"/>
                  </a:lnTo>
                  <a:lnTo>
                    <a:pt x="384" y="363"/>
                  </a:lnTo>
                  <a:lnTo>
                    <a:pt x="384" y="365"/>
                  </a:lnTo>
                  <a:lnTo>
                    <a:pt x="382" y="365"/>
                  </a:lnTo>
                  <a:lnTo>
                    <a:pt x="382" y="363"/>
                  </a:lnTo>
                  <a:lnTo>
                    <a:pt x="381" y="365"/>
                  </a:lnTo>
                  <a:lnTo>
                    <a:pt x="379" y="365"/>
                  </a:lnTo>
                  <a:lnTo>
                    <a:pt x="377" y="365"/>
                  </a:lnTo>
                  <a:lnTo>
                    <a:pt x="377" y="363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5" y="367"/>
                  </a:lnTo>
                  <a:lnTo>
                    <a:pt x="373" y="365"/>
                  </a:lnTo>
                  <a:lnTo>
                    <a:pt x="371" y="365"/>
                  </a:lnTo>
                  <a:lnTo>
                    <a:pt x="369" y="365"/>
                  </a:lnTo>
                  <a:lnTo>
                    <a:pt x="369" y="367"/>
                  </a:lnTo>
                  <a:lnTo>
                    <a:pt x="367" y="365"/>
                  </a:lnTo>
                  <a:lnTo>
                    <a:pt x="369" y="365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5" y="367"/>
                  </a:lnTo>
                  <a:lnTo>
                    <a:pt x="365" y="369"/>
                  </a:lnTo>
                  <a:lnTo>
                    <a:pt x="365" y="367"/>
                  </a:lnTo>
                  <a:lnTo>
                    <a:pt x="363" y="369"/>
                  </a:lnTo>
                  <a:lnTo>
                    <a:pt x="365" y="369"/>
                  </a:lnTo>
                  <a:lnTo>
                    <a:pt x="363" y="369"/>
                  </a:lnTo>
                  <a:lnTo>
                    <a:pt x="363" y="367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59" y="370"/>
                  </a:lnTo>
                  <a:lnTo>
                    <a:pt x="359" y="369"/>
                  </a:lnTo>
                  <a:lnTo>
                    <a:pt x="359" y="370"/>
                  </a:lnTo>
                  <a:lnTo>
                    <a:pt x="358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58" y="372"/>
                  </a:lnTo>
                  <a:lnTo>
                    <a:pt x="356" y="372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4" y="376"/>
                  </a:lnTo>
                  <a:lnTo>
                    <a:pt x="354" y="378"/>
                  </a:lnTo>
                  <a:lnTo>
                    <a:pt x="354" y="380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4" y="384"/>
                  </a:lnTo>
                  <a:lnTo>
                    <a:pt x="354" y="386"/>
                  </a:lnTo>
                  <a:lnTo>
                    <a:pt x="354" y="388"/>
                  </a:lnTo>
                  <a:lnTo>
                    <a:pt x="352" y="388"/>
                  </a:lnTo>
                  <a:lnTo>
                    <a:pt x="352" y="390"/>
                  </a:lnTo>
                  <a:lnTo>
                    <a:pt x="352" y="392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0" y="395"/>
                  </a:lnTo>
                  <a:lnTo>
                    <a:pt x="350" y="397"/>
                  </a:lnTo>
                  <a:lnTo>
                    <a:pt x="350" y="399"/>
                  </a:lnTo>
                  <a:lnTo>
                    <a:pt x="348" y="399"/>
                  </a:lnTo>
                  <a:lnTo>
                    <a:pt x="348" y="401"/>
                  </a:lnTo>
                  <a:lnTo>
                    <a:pt x="346" y="401"/>
                  </a:lnTo>
                  <a:lnTo>
                    <a:pt x="346" y="403"/>
                  </a:lnTo>
                  <a:lnTo>
                    <a:pt x="346" y="405"/>
                  </a:lnTo>
                  <a:lnTo>
                    <a:pt x="346" y="407"/>
                  </a:lnTo>
                  <a:lnTo>
                    <a:pt x="344" y="407"/>
                  </a:lnTo>
                  <a:lnTo>
                    <a:pt x="342" y="407"/>
                  </a:lnTo>
                  <a:lnTo>
                    <a:pt x="340" y="407"/>
                  </a:lnTo>
                  <a:lnTo>
                    <a:pt x="340" y="405"/>
                  </a:lnTo>
                  <a:lnTo>
                    <a:pt x="338" y="405"/>
                  </a:lnTo>
                  <a:lnTo>
                    <a:pt x="336" y="405"/>
                  </a:lnTo>
                  <a:lnTo>
                    <a:pt x="336" y="403"/>
                  </a:lnTo>
                  <a:lnTo>
                    <a:pt x="334" y="403"/>
                  </a:lnTo>
                  <a:lnTo>
                    <a:pt x="334" y="405"/>
                  </a:lnTo>
                  <a:lnTo>
                    <a:pt x="333" y="405"/>
                  </a:lnTo>
                  <a:lnTo>
                    <a:pt x="331" y="405"/>
                  </a:lnTo>
                  <a:lnTo>
                    <a:pt x="329" y="405"/>
                  </a:lnTo>
                  <a:lnTo>
                    <a:pt x="329" y="403"/>
                  </a:lnTo>
                  <a:lnTo>
                    <a:pt x="327" y="403"/>
                  </a:lnTo>
                  <a:lnTo>
                    <a:pt x="327" y="401"/>
                  </a:lnTo>
                  <a:lnTo>
                    <a:pt x="325" y="401"/>
                  </a:lnTo>
                  <a:lnTo>
                    <a:pt x="325" y="399"/>
                  </a:lnTo>
                  <a:lnTo>
                    <a:pt x="323" y="399"/>
                  </a:lnTo>
                  <a:lnTo>
                    <a:pt x="321" y="399"/>
                  </a:lnTo>
                  <a:lnTo>
                    <a:pt x="321" y="401"/>
                  </a:lnTo>
                  <a:lnTo>
                    <a:pt x="319" y="401"/>
                  </a:lnTo>
                  <a:lnTo>
                    <a:pt x="319" y="403"/>
                  </a:lnTo>
                  <a:lnTo>
                    <a:pt x="319" y="405"/>
                  </a:lnTo>
                  <a:lnTo>
                    <a:pt x="317" y="405"/>
                  </a:lnTo>
                  <a:lnTo>
                    <a:pt x="315" y="405"/>
                  </a:lnTo>
                  <a:lnTo>
                    <a:pt x="313" y="405"/>
                  </a:lnTo>
                  <a:lnTo>
                    <a:pt x="313" y="407"/>
                  </a:lnTo>
                  <a:lnTo>
                    <a:pt x="313" y="409"/>
                  </a:lnTo>
                  <a:lnTo>
                    <a:pt x="311" y="409"/>
                  </a:lnTo>
                  <a:lnTo>
                    <a:pt x="309" y="409"/>
                  </a:lnTo>
                  <a:lnTo>
                    <a:pt x="309" y="411"/>
                  </a:lnTo>
                  <a:lnTo>
                    <a:pt x="308" y="411"/>
                  </a:lnTo>
                  <a:lnTo>
                    <a:pt x="308" y="409"/>
                  </a:lnTo>
                  <a:lnTo>
                    <a:pt x="308" y="407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2" y="405"/>
                  </a:lnTo>
                  <a:lnTo>
                    <a:pt x="302" y="403"/>
                  </a:lnTo>
                  <a:lnTo>
                    <a:pt x="300" y="403"/>
                  </a:lnTo>
                  <a:lnTo>
                    <a:pt x="300" y="405"/>
                  </a:lnTo>
                  <a:lnTo>
                    <a:pt x="298" y="405"/>
                  </a:lnTo>
                  <a:lnTo>
                    <a:pt x="298" y="403"/>
                  </a:lnTo>
                  <a:lnTo>
                    <a:pt x="296" y="403"/>
                  </a:lnTo>
                  <a:lnTo>
                    <a:pt x="296" y="401"/>
                  </a:lnTo>
                  <a:lnTo>
                    <a:pt x="294" y="401"/>
                  </a:lnTo>
                  <a:lnTo>
                    <a:pt x="294" y="399"/>
                  </a:lnTo>
                  <a:lnTo>
                    <a:pt x="292" y="399"/>
                  </a:lnTo>
                  <a:lnTo>
                    <a:pt x="290" y="399"/>
                  </a:lnTo>
                  <a:lnTo>
                    <a:pt x="288" y="399"/>
                  </a:lnTo>
                  <a:lnTo>
                    <a:pt x="288" y="397"/>
                  </a:lnTo>
                  <a:lnTo>
                    <a:pt x="286" y="397"/>
                  </a:lnTo>
                  <a:lnTo>
                    <a:pt x="286" y="395"/>
                  </a:lnTo>
                  <a:lnTo>
                    <a:pt x="284" y="395"/>
                  </a:lnTo>
                  <a:lnTo>
                    <a:pt x="284" y="394"/>
                  </a:lnTo>
                  <a:lnTo>
                    <a:pt x="283" y="394"/>
                  </a:lnTo>
                  <a:lnTo>
                    <a:pt x="283" y="392"/>
                  </a:lnTo>
                  <a:lnTo>
                    <a:pt x="281" y="392"/>
                  </a:lnTo>
                  <a:lnTo>
                    <a:pt x="279" y="392"/>
                  </a:lnTo>
                  <a:lnTo>
                    <a:pt x="277" y="392"/>
                  </a:lnTo>
                  <a:lnTo>
                    <a:pt x="275" y="392"/>
                  </a:lnTo>
                  <a:lnTo>
                    <a:pt x="275" y="390"/>
                  </a:lnTo>
                  <a:lnTo>
                    <a:pt x="273" y="390"/>
                  </a:lnTo>
                  <a:lnTo>
                    <a:pt x="271" y="390"/>
                  </a:lnTo>
                  <a:lnTo>
                    <a:pt x="269" y="390"/>
                  </a:lnTo>
                  <a:lnTo>
                    <a:pt x="269" y="392"/>
                  </a:lnTo>
                  <a:lnTo>
                    <a:pt x="271" y="392"/>
                  </a:lnTo>
                  <a:lnTo>
                    <a:pt x="269" y="392"/>
                  </a:lnTo>
                  <a:lnTo>
                    <a:pt x="269" y="394"/>
                  </a:lnTo>
                  <a:lnTo>
                    <a:pt x="267" y="394"/>
                  </a:lnTo>
                  <a:lnTo>
                    <a:pt x="265" y="394"/>
                  </a:lnTo>
                  <a:lnTo>
                    <a:pt x="265" y="395"/>
                  </a:lnTo>
                  <a:lnTo>
                    <a:pt x="263" y="395"/>
                  </a:lnTo>
                  <a:lnTo>
                    <a:pt x="261" y="395"/>
                  </a:lnTo>
                  <a:lnTo>
                    <a:pt x="260" y="395"/>
                  </a:lnTo>
                  <a:lnTo>
                    <a:pt x="260" y="397"/>
                  </a:lnTo>
                  <a:lnTo>
                    <a:pt x="260" y="399"/>
                  </a:lnTo>
                  <a:lnTo>
                    <a:pt x="258" y="399"/>
                  </a:lnTo>
                  <a:lnTo>
                    <a:pt x="256" y="399"/>
                  </a:lnTo>
                  <a:lnTo>
                    <a:pt x="256" y="397"/>
                  </a:lnTo>
                  <a:lnTo>
                    <a:pt x="254" y="397"/>
                  </a:lnTo>
                  <a:lnTo>
                    <a:pt x="254" y="395"/>
                  </a:lnTo>
                  <a:lnTo>
                    <a:pt x="252" y="395"/>
                  </a:lnTo>
                  <a:lnTo>
                    <a:pt x="252" y="394"/>
                  </a:lnTo>
                  <a:lnTo>
                    <a:pt x="252" y="392"/>
                  </a:lnTo>
                  <a:lnTo>
                    <a:pt x="252" y="390"/>
                  </a:lnTo>
                  <a:lnTo>
                    <a:pt x="250" y="390"/>
                  </a:lnTo>
                  <a:lnTo>
                    <a:pt x="248" y="390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4" y="386"/>
                  </a:lnTo>
                  <a:lnTo>
                    <a:pt x="242" y="386"/>
                  </a:lnTo>
                  <a:lnTo>
                    <a:pt x="240" y="386"/>
                  </a:lnTo>
                  <a:lnTo>
                    <a:pt x="240" y="388"/>
                  </a:lnTo>
                  <a:lnTo>
                    <a:pt x="238" y="388"/>
                  </a:lnTo>
                  <a:lnTo>
                    <a:pt x="238" y="390"/>
                  </a:lnTo>
                  <a:lnTo>
                    <a:pt x="238" y="392"/>
                  </a:lnTo>
                  <a:lnTo>
                    <a:pt x="236" y="390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1" y="394"/>
                  </a:lnTo>
                  <a:lnTo>
                    <a:pt x="231" y="395"/>
                  </a:lnTo>
                  <a:lnTo>
                    <a:pt x="229" y="395"/>
                  </a:lnTo>
                  <a:lnTo>
                    <a:pt x="227" y="395"/>
                  </a:lnTo>
                  <a:lnTo>
                    <a:pt x="227" y="397"/>
                  </a:lnTo>
                  <a:lnTo>
                    <a:pt x="225" y="399"/>
                  </a:lnTo>
                  <a:lnTo>
                    <a:pt x="223" y="401"/>
                  </a:lnTo>
                  <a:lnTo>
                    <a:pt x="223" y="403"/>
                  </a:lnTo>
                  <a:lnTo>
                    <a:pt x="221" y="403"/>
                  </a:lnTo>
                  <a:lnTo>
                    <a:pt x="221" y="405"/>
                  </a:lnTo>
                  <a:lnTo>
                    <a:pt x="221" y="407"/>
                  </a:lnTo>
                  <a:lnTo>
                    <a:pt x="219" y="407"/>
                  </a:lnTo>
                  <a:lnTo>
                    <a:pt x="217" y="407"/>
                  </a:lnTo>
                  <a:lnTo>
                    <a:pt x="215" y="407"/>
                  </a:lnTo>
                  <a:lnTo>
                    <a:pt x="215" y="409"/>
                  </a:lnTo>
                  <a:lnTo>
                    <a:pt x="213" y="411"/>
                  </a:lnTo>
                  <a:lnTo>
                    <a:pt x="211" y="411"/>
                  </a:lnTo>
                  <a:lnTo>
                    <a:pt x="210" y="411"/>
                  </a:lnTo>
                  <a:lnTo>
                    <a:pt x="208" y="413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6" y="413"/>
                  </a:lnTo>
                  <a:lnTo>
                    <a:pt x="204" y="413"/>
                  </a:lnTo>
                  <a:lnTo>
                    <a:pt x="202" y="415"/>
                  </a:lnTo>
                  <a:lnTo>
                    <a:pt x="202" y="417"/>
                  </a:lnTo>
                  <a:lnTo>
                    <a:pt x="202" y="418"/>
                  </a:lnTo>
                  <a:lnTo>
                    <a:pt x="200" y="418"/>
                  </a:lnTo>
                  <a:lnTo>
                    <a:pt x="200" y="420"/>
                  </a:lnTo>
                  <a:lnTo>
                    <a:pt x="200" y="422"/>
                  </a:lnTo>
                  <a:lnTo>
                    <a:pt x="202" y="422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4" y="428"/>
                  </a:lnTo>
                  <a:lnTo>
                    <a:pt x="204" y="430"/>
                  </a:lnTo>
                  <a:lnTo>
                    <a:pt x="206" y="430"/>
                  </a:lnTo>
                  <a:lnTo>
                    <a:pt x="206" y="432"/>
                  </a:lnTo>
                  <a:lnTo>
                    <a:pt x="208" y="434"/>
                  </a:lnTo>
                  <a:lnTo>
                    <a:pt x="210" y="436"/>
                  </a:lnTo>
                  <a:lnTo>
                    <a:pt x="210" y="438"/>
                  </a:lnTo>
                  <a:lnTo>
                    <a:pt x="210" y="440"/>
                  </a:lnTo>
                  <a:lnTo>
                    <a:pt x="210" y="442"/>
                  </a:lnTo>
                  <a:lnTo>
                    <a:pt x="211" y="442"/>
                  </a:lnTo>
                  <a:lnTo>
                    <a:pt x="211" y="443"/>
                  </a:lnTo>
                  <a:lnTo>
                    <a:pt x="213" y="443"/>
                  </a:lnTo>
                  <a:lnTo>
                    <a:pt x="213" y="445"/>
                  </a:lnTo>
                  <a:lnTo>
                    <a:pt x="213" y="447"/>
                  </a:lnTo>
                  <a:lnTo>
                    <a:pt x="213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5" y="453"/>
                  </a:lnTo>
                  <a:lnTo>
                    <a:pt x="215" y="455"/>
                  </a:lnTo>
                  <a:lnTo>
                    <a:pt x="217" y="455"/>
                  </a:lnTo>
                  <a:lnTo>
                    <a:pt x="217" y="457"/>
                  </a:lnTo>
                  <a:lnTo>
                    <a:pt x="217" y="459"/>
                  </a:lnTo>
                  <a:lnTo>
                    <a:pt x="217" y="461"/>
                  </a:lnTo>
                  <a:lnTo>
                    <a:pt x="217" y="463"/>
                  </a:lnTo>
                  <a:lnTo>
                    <a:pt x="219" y="463"/>
                  </a:lnTo>
                  <a:lnTo>
                    <a:pt x="219" y="465"/>
                  </a:lnTo>
                  <a:lnTo>
                    <a:pt x="219" y="466"/>
                  </a:lnTo>
                  <a:lnTo>
                    <a:pt x="219" y="468"/>
                  </a:lnTo>
                  <a:lnTo>
                    <a:pt x="219" y="470"/>
                  </a:lnTo>
                  <a:lnTo>
                    <a:pt x="219" y="472"/>
                  </a:lnTo>
                  <a:lnTo>
                    <a:pt x="221" y="472"/>
                  </a:lnTo>
                  <a:lnTo>
                    <a:pt x="221" y="474"/>
                  </a:lnTo>
                  <a:lnTo>
                    <a:pt x="221" y="476"/>
                  </a:lnTo>
                  <a:lnTo>
                    <a:pt x="221" y="478"/>
                  </a:lnTo>
                  <a:lnTo>
                    <a:pt x="223" y="478"/>
                  </a:lnTo>
                  <a:lnTo>
                    <a:pt x="223" y="480"/>
                  </a:lnTo>
                  <a:lnTo>
                    <a:pt x="225" y="480"/>
                  </a:lnTo>
                  <a:lnTo>
                    <a:pt x="225" y="482"/>
                  </a:lnTo>
                  <a:lnTo>
                    <a:pt x="227" y="482"/>
                  </a:lnTo>
                  <a:lnTo>
                    <a:pt x="229" y="484"/>
                  </a:lnTo>
                  <a:lnTo>
                    <a:pt x="231" y="484"/>
                  </a:lnTo>
                  <a:lnTo>
                    <a:pt x="233" y="484"/>
                  </a:lnTo>
                  <a:lnTo>
                    <a:pt x="233" y="486"/>
                  </a:lnTo>
                  <a:lnTo>
                    <a:pt x="231" y="488"/>
                  </a:lnTo>
                  <a:lnTo>
                    <a:pt x="231" y="490"/>
                  </a:lnTo>
                  <a:lnTo>
                    <a:pt x="229" y="490"/>
                  </a:lnTo>
                  <a:lnTo>
                    <a:pt x="229" y="491"/>
                  </a:lnTo>
                  <a:lnTo>
                    <a:pt x="227" y="491"/>
                  </a:lnTo>
                  <a:lnTo>
                    <a:pt x="227" y="490"/>
                  </a:lnTo>
                  <a:lnTo>
                    <a:pt x="227" y="491"/>
                  </a:lnTo>
                  <a:lnTo>
                    <a:pt x="229" y="493"/>
                  </a:lnTo>
                  <a:lnTo>
                    <a:pt x="229" y="495"/>
                  </a:lnTo>
                  <a:lnTo>
                    <a:pt x="229" y="497"/>
                  </a:lnTo>
                  <a:lnTo>
                    <a:pt x="231" y="497"/>
                  </a:lnTo>
                  <a:lnTo>
                    <a:pt x="231" y="495"/>
                  </a:lnTo>
                  <a:lnTo>
                    <a:pt x="233" y="495"/>
                  </a:lnTo>
                  <a:lnTo>
                    <a:pt x="235" y="495"/>
                  </a:lnTo>
                  <a:lnTo>
                    <a:pt x="235" y="497"/>
                  </a:lnTo>
                  <a:lnTo>
                    <a:pt x="235" y="499"/>
                  </a:lnTo>
                  <a:lnTo>
                    <a:pt x="235" y="501"/>
                  </a:lnTo>
                  <a:lnTo>
                    <a:pt x="236" y="501"/>
                  </a:lnTo>
                  <a:lnTo>
                    <a:pt x="236" y="503"/>
                  </a:lnTo>
                  <a:lnTo>
                    <a:pt x="238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40" y="509"/>
                  </a:lnTo>
                  <a:lnTo>
                    <a:pt x="240" y="511"/>
                  </a:lnTo>
                  <a:lnTo>
                    <a:pt x="240" y="513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8" y="516"/>
                  </a:lnTo>
                  <a:lnTo>
                    <a:pt x="236" y="516"/>
                  </a:lnTo>
                  <a:lnTo>
                    <a:pt x="236" y="518"/>
                  </a:lnTo>
                  <a:lnTo>
                    <a:pt x="238" y="518"/>
                  </a:lnTo>
                  <a:lnTo>
                    <a:pt x="236" y="518"/>
                  </a:lnTo>
                  <a:lnTo>
                    <a:pt x="236" y="520"/>
                  </a:lnTo>
                  <a:lnTo>
                    <a:pt x="235" y="520"/>
                  </a:lnTo>
                  <a:lnTo>
                    <a:pt x="233" y="520"/>
                  </a:lnTo>
                  <a:lnTo>
                    <a:pt x="233" y="522"/>
                  </a:lnTo>
                  <a:lnTo>
                    <a:pt x="233" y="524"/>
                  </a:lnTo>
                  <a:lnTo>
                    <a:pt x="233" y="526"/>
                  </a:lnTo>
                  <a:lnTo>
                    <a:pt x="233" y="528"/>
                  </a:lnTo>
                  <a:lnTo>
                    <a:pt x="233" y="530"/>
                  </a:lnTo>
                  <a:lnTo>
                    <a:pt x="235" y="530"/>
                  </a:lnTo>
                  <a:lnTo>
                    <a:pt x="235" y="532"/>
                  </a:lnTo>
                  <a:lnTo>
                    <a:pt x="236" y="532"/>
                  </a:lnTo>
                  <a:lnTo>
                    <a:pt x="236" y="534"/>
                  </a:lnTo>
                  <a:lnTo>
                    <a:pt x="238" y="534"/>
                  </a:lnTo>
                  <a:lnTo>
                    <a:pt x="238" y="532"/>
                  </a:lnTo>
                  <a:lnTo>
                    <a:pt x="238" y="530"/>
                  </a:lnTo>
                  <a:lnTo>
                    <a:pt x="240" y="530"/>
                  </a:lnTo>
                  <a:lnTo>
                    <a:pt x="240" y="532"/>
                  </a:lnTo>
                  <a:lnTo>
                    <a:pt x="242" y="532"/>
                  </a:lnTo>
                  <a:lnTo>
                    <a:pt x="242" y="534"/>
                  </a:lnTo>
                  <a:lnTo>
                    <a:pt x="244" y="534"/>
                  </a:lnTo>
                  <a:lnTo>
                    <a:pt x="244" y="536"/>
                  </a:lnTo>
                  <a:lnTo>
                    <a:pt x="244" y="538"/>
                  </a:lnTo>
                  <a:lnTo>
                    <a:pt x="246" y="539"/>
                  </a:lnTo>
                  <a:lnTo>
                    <a:pt x="246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6" y="547"/>
                  </a:lnTo>
                  <a:lnTo>
                    <a:pt x="246" y="549"/>
                  </a:lnTo>
                  <a:lnTo>
                    <a:pt x="248" y="549"/>
                  </a:lnTo>
                  <a:lnTo>
                    <a:pt x="248" y="551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50" y="555"/>
                  </a:lnTo>
                  <a:lnTo>
                    <a:pt x="250" y="557"/>
                  </a:lnTo>
                  <a:lnTo>
                    <a:pt x="250" y="559"/>
                  </a:lnTo>
                  <a:lnTo>
                    <a:pt x="250" y="561"/>
                  </a:lnTo>
                  <a:lnTo>
                    <a:pt x="248" y="561"/>
                  </a:lnTo>
                  <a:lnTo>
                    <a:pt x="248" y="562"/>
                  </a:lnTo>
                  <a:lnTo>
                    <a:pt x="246" y="562"/>
                  </a:lnTo>
                  <a:lnTo>
                    <a:pt x="244" y="564"/>
                  </a:lnTo>
                  <a:lnTo>
                    <a:pt x="242" y="564"/>
                  </a:lnTo>
                  <a:lnTo>
                    <a:pt x="242" y="566"/>
                  </a:lnTo>
                  <a:lnTo>
                    <a:pt x="242" y="568"/>
                  </a:lnTo>
                  <a:lnTo>
                    <a:pt x="244" y="570"/>
                  </a:lnTo>
                  <a:lnTo>
                    <a:pt x="244" y="572"/>
                  </a:lnTo>
                  <a:lnTo>
                    <a:pt x="244" y="574"/>
                  </a:lnTo>
                  <a:lnTo>
                    <a:pt x="244" y="576"/>
                  </a:lnTo>
                  <a:lnTo>
                    <a:pt x="246" y="576"/>
                  </a:lnTo>
                  <a:lnTo>
                    <a:pt x="248" y="576"/>
                  </a:lnTo>
                  <a:lnTo>
                    <a:pt x="248" y="578"/>
                  </a:lnTo>
                  <a:lnTo>
                    <a:pt x="250" y="578"/>
                  </a:lnTo>
                  <a:lnTo>
                    <a:pt x="252" y="578"/>
                  </a:lnTo>
                  <a:lnTo>
                    <a:pt x="254" y="578"/>
                  </a:lnTo>
                  <a:lnTo>
                    <a:pt x="254" y="580"/>
                  </a:lnTo>
                  <a:lnTo>
                    <a:pt x="254" y="582"/>
                  </a:lnTo>
                  <a:lnTo>
                    <a:pt x="256" y="582"/>
                  </a:lnTo>
                  <a:lnTo>
                    <a:pt x="256" y="584"/>
                  </a:lnTo>
                  <a:lnTo>
                    <a:pt x="258" y="584"/>
                  </a:lnTo>
                  <a:lnTo>
                    <a:pt x="258" y="586"/>
                  </a:lnTo>
                  <a:lnTo>
                    <a:pt x="260" y="586"/>
                  </a:lnTo>
                  <a:lnTo>
                    <a:pt x="260" y="587"/>
                  </a:lnTo>
                  <a:lnTo>
                    <a:pt x="261" y="587"/>
                  </a:lnTo>
                  <a:lnTo>
                    <a:pt x="260" y="587"/>
                  </a:lnTo>
                  <a:lnTo>
                    <a:pt x="258" y="587"/>
                  </a:lnTo>
                  <a:lnTo>
                    <a:pt x="258" y="589"/>
                  </a:lnTo>
                  <a:lnTo>
                    <a:pt x="256" y="589"/>
                  </a:lnTo>
                  <a:lnTo>
                    <a:pt x="256" y="591"/>
                  </a:lnTo>
                  <a:lnTo>
                    <a:pt x="254" y="591"/>
                  </a:lnTo>
                  <a:lnTo>
                    <a:pt x="252" y="591"/>
                  </a:lnTo>
                  <a:lnTo>
                    <a:pt x="252" y="589"/>
                  </a:lnTo>
                  <a:lnTo>
                    <a:pt x="250" y="589"/>
                  </a:lnTo>
                  <a:lnTo>
                    <a:pt x="250" y="591"/>
                  </a:lnTo>
                  <a:lnTo>
                    <a:pt x="248" y="591"/>
                  </a:lnTo>
                  <a:lnTo>
                    <a:pt x="246" y="591"/>
                  </a:lnTo>
                  <a:lnTo>
                    <a:pt x="246" y="589"/>
                  </a:lnTo>
                  <a:lnTo>
                    <a:pt x="244" y="589"/>
                  </a:lnTo>
                  <a:lnTo>
                    <a:pt x="244" y="591"/>
                  </a:lnTo>
                  <a:lnTo>
                    <a:pt x="242" y="591"/>
                  </a:lnTo>
                  <a:lnTo>
                    <a:pt x="242" y="593"/>
                  </a:lnTo>
                  <a:lnTo>
                    <a:pt x="240" y="593"/>
                  </a:lnTo>
                  <a:lnTo>
                    <a:pt x="238" y="593"/>
                  </a:lnTo>
                  <a:lnTo>
                    <a:pt x="238" y="591"/>
                  </a:lnTo>
                  <a:lnTo>
                    <a:pt x="236" y="593"/>
                  </a:lnTo>
                  <a:lnTo>
                    <a:pt x="235" y="593"/>
                  </a:lnTo>
                  <a:lnTo>
                    <a:pt x="233" y="593"/>
                  </a:lnTo>
                  <a:lnTo>
                    <a:pt x="231" y="591"/>
                  </a:lnTo>
                  <a:lnTo>
                    <a:pt x="231" y="593"/>
                  </a:lnTo>
                  <a:lnTo>
                    <a:pt x="229" y="593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3" y="593"/>
                  </a:lnTo>
                  <a:lnTo>
                    <a:pt x="221" y="593"/>
                  </a:lnTo>
                  <a:lnTo>
                    <a:pt x="221" y="595"/>
                  </a:lnTo>
                  <a:lnTo>
                    <a:pt x="219" y="595"/>
                  </a:lnTo>
                  <a:lnTo>
                    <a:pt x="217" y="595"/>
                  </a:lnTo>
                  <a:lnTo>
                    <a:pt x="217" y="597"/>
                  </a:lnTo>
                  <a:lnTo>
                    <a:pt x="215" y="597"/>
                  </a:lnTo>
                  <a:lnTo>
                    <a:pt x="215" y="599"/>
                  </a:lnTo>
                  <a:lnTo>
                    <a:pt x="215" y="601"/>
                  </a:lnTo>
                  <a:lnTo>
                    <a:pt x="213" y="601"/>
                  </a:lnTo>
                  <a:lnTo>
                    <a:pt x="211" y="601"/>
                  </a:lnTo>
                  <a:lnTo>
                    <a:pt x="210" y="601"/>
                  </a:lnTo>
                  <a:lnTo>
                    <a:pt x="208" y="601"/>
                  </a:lnTo>
                  <a:lnTo>
                    <a:pt x="206" y="601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597"/>
                  </a:lnTo>
                  <a:lnTo>
                    <a:pt x="204" y="595"/>
                  </a:lnTo>
                  <a:lnTo>
                    <a:pt x="202" y="595"/>
                  </a:lnTo>
                  <a:lnTo>
                    <a:pt x="200" y="595"/>
                  </a:lnTo>
                  <a:lnTo>
                    <a:pt x="200" y="593"/>
                  </a:lnTo>
                  <a:lnTo>
                    <a:pt x="198" y="591"/>
                  </a:lnTo>
                  <a:lnTo>
                    <a:pt x="198" y="589"/>
                  </a:lnTo>
                  <a:lnTo>
                    <a:pt x="196" y="589"/>
                  </a:lnTo>
                  <a:lnTo>
                    <a:pt x="196" y="587"/>
                  </a:lnTo>
                  <a:lnTo>
                    <a:pt x="196" y="586"/>
                  </a:lnTo>
                  <a:lnTo>
                    <a:pt x="194" y="586"/>
                  </a:lnTo>
                  <a:lnTo>
                    <a:pt x="194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0" y="582"/>
                  </a:lnTo>
                  <a:lnTo>
                    <a:pt x="190" y="580"/>
                  </a:lnTo>
                  <a:lnTo>
                    <a:pt x="188" y="580"/>
                  </a:lnTo>
                  <a:lnTo>
                    <a:pt x="188" y="578"/>
                  </a:lnTo>
                  <a:lnTo>
                    <a:pt x="187" y="578"/>
                  </a:lnTo>
                  <a:lnTo>
                    <a:pt x="185" y="578"/>
                  </a:lnTo>
                  <a:lnTo>
                    <a:pt x="183" y="578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5" y="580"/>
                  </a:lnTo>
                  <a:lnTo>
                    <a:pt x="173" y="578"/>
                  </a:lnTo>
                  <a:lnTo>
                    <a:pt x="171" y="578"/>
                  </a:lnTo>
                  <a:lnTo>
                    <a:pt x="169" y="578"/>
                  </a:lnTo>
                  <a:lnTo>
                    <a:pt x="169" y="576"/>
                  </a:lnTo>
                  <a:lnTo>
                    <a:pt x="167" y="576"/>
                  </a:lnTo>
                  <a:lnTo>
                    <a:pt x="167" y="574"/>
                  </a:lnTo>
                  <a:lnTo>
                    <a:pt x="165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0" y="574"/>
                  </a:lnTo>
                  <a:lnTo>
                    <a:pt x="158" y="574"/>
                  </a:lnTo>
                  <a:lnTo>
                    <a:pt x="156" y="574"/>
                  </a:lnTo>
                  <a:lnTo>
                    <a:pt x="154" y="574"/>
                  </a:lnTo>
                  <a:lnTo>
                    <a:pt x="152" y="574"/>
                  </a:lnTo>
                  <a:lnTo>
                    <a:pt x="150" y="574"/>
                  </a:lnTo>
                  <a:lnTo>
                    <a:pt x="150" y="576"/>
                  </a:lnTo>
                  <a:lnTo>
                    <a:pt x="148" y="576"/>
                  </a:lnTo>
                  <a:lnTo>
                    <a:pt x="146" y="576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2" y="574"/>
                  </a:lnTo>
                  <a:lnTo>
                    <a:pt x="140" y="574"/>
                  </a:lnTo>
                  <a:lnTo>
                    <a:pt x="138" y="574"/>
                  </a:lnTo>
                  <a:lnTo>
                    <a:pt x="137" y="574"/>
                  </a:lnTo>
                  <a:lnTo>
                    <a:pt x="135" y="574"/>
                  </a:lnTo>
                  <a:lnTo>
                    <a:pt x="133" y="574"/>
                  </a:lnTo>
                  <a:lnTo>
                    <a:pt x="131" y="574"/>
                  </a:lnTo>
                  <a:lnTo>
                    <a:pt x="129" y="574"/>
                  </a:lnTo>
                  <a:lnTo>
                    <a:pt x="127" y="574"/>
                  </a:lnTo>
                  <a:lnTo>
                    <a:pt x="125" y="574"/>
                  </a:lnTo>
                  <a:lnTo>
                    <a:pt x="123" y="574"/>
                  </a:lnTo>
                  <a:lnTo>
                    <a:pt x="125" y="576"/>
                  </a:lnTo>
                  <a:lnTo>
                    <a:pt x="123" y="576"/>
                  </a:lnTo>
                  <a:lnTo>
                    <a:pt x="121" y="576"/>
                  </a:lnTo>
                  <a:lnTo>
                    <a:pt x="121" y="574"/>
                  </a:lnTo>
                  <a:lnTo>
                    <a:pt x="119" y="576"/>
                  </a:lnTo>
                  <a:lnTo>
                    <a:pt x="119" y="574"/>
                  </a:lnTo>
                  <a:lnTo>
                    <a:pt x="117" y="574"/>
                  </a:lnTo>
                  <a:lnTo>
                    <a:pt x="115" y="574"/>
                  </a:lnTo>
                  <a:lnTo>
                    <a:pt x="114" y="574"/>
                  </a:lnTo>
                  <a:lnTo>
                    <a:pt x="114" y="572"/>
                  </a:lnTo>
                  <a:lnTo>
                    <a:pt x="112" y="572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08" y="574"/>
                  </a:lnTo>
                  <a:lnTo>
                    <a:pt x="106" y="574"/>
                  </a:lnTo>
                  <a:lnTo>
                    <a:pt x="100" y="574"/>
                  </a:lnTo>
                  <a:lnTo>
                    <a:pt x="98" y="574"/>
                  </a:lnTo>
                  <a:lnTo>
                    <a:pt x="98" y="572"/>
                  </a:lnTo>
                  <a:lnTo>
                    <a:pt x="98" y="570"/>
                  </a:lnTo>
                  <a:lnTo>
                    <a:pt x="98" y="568"/>
                  </a:lnTo>
                  <a:lnTo>
                    <a:pt x="100" y="570"/>
                  </a:lnTo>
                  <a:lnTo>
                    <a:pt x="98" y="568"/>
                  </a:lnTo>
                  <a:lnTo>
                    <a:pt x="98" y="570"/>
                  </a:lnTo>
                  <a:lnTo>
                    <a:pt x="96" y="568"/>
                  </a:lnTo>
                  <a:lnTo>
                    <a:pt x="98" y="568"/>
                  </a:lnTo>
                  <a:lnTo>
                    <a:pt x="96" y="568"/>
                  </a:lnTo>
                  <a:lnTo>
                    <a:pt x="96" y="566"/>
                  </a:lnTo>
                  <a:lnTo>
                    <a:pt x="96" y="564"/>
                  </a:lnTo>
                  <a:lnTo>
                    <a:pt x="94" y="562"/>
                  </a:lnTo>
                  <a:lnTo>
                    <a:pt x="92" y="561"/>
                  </a:lnTo>
                  <a:lnTo>
                    <a:pt x="92" y="559"/>
                  </a:lnTo>
                  <a:lnTo>
                    <a:pt x="94" y="559"/>
                  </a:lnTo>
                  <a:lnTo>
                    <a:pt x="94" y="561"/>
                  </a:lnTo>
                  <a:lnTo>
                    <a:pt x="96" y="561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2" y="555"/>
                  </a:lnTo>
                  <a:lnTo>
                    <a:pt x="90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3"/>
                  </a:lnTo>
                  <a:lnTo>
                    <a:pt x="90" y="541"/>
                  </a:lnTo>
                  <a:lnTo>
                    <a:pt x="90" y="539"/>
                  </a:lnTo>
                  <a:lnTo>
                    <a:pt x="90" y="541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90" y="530"/>
                  </a:lnTo>
                  <a:lnTo>
                    <a:pt x="90" y="532"/>
                  </a:lnTo>
                  <a:lnTo>
                    <a:pt x="92" y="532"/>
                  </a:lnTo>
                  <a:lnTo>
                    <a:pt x="92" y="534"/>
                  </a:lnTo>
                  <a:lnTo>
                    <a:pt x="90" y="534"/>
                  </a:lnTo>
                  <a:lnTo>
                    <a:pt x="90" y="536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4" y="534"/>
                  </a:lnTo>
                  <a:lnTo>
                    <a:pt x="94" y="536"/>
                  </a:lnTo>
                  <a:lnTo>
                    <a:pt x="96" y="534"/>
                  </a:lnTo>
                  <a:lnTo>
                    <a:pt x="96" y="536"/>
                  </a:lnTo>
                  <a:lnTo>
                    <a:pt x="98" y="536"/>
                  </a:lnTo>
                  <a:lnTo>
                    <a:pt x="98" y="538"/>
                  </a:lnTo>
                  <a:lnTo>
                    <a:pt x="98" y="536"/>
                  </a:lnTo>
                  <a:lnTo>
                    <a:pt x="96" y="534"/>
                  </a:lnTo>
                  <a:lnTo>
                    <a:pt x="94" y="534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0"/>
                  </a:lnTo>
                  <a:lnTo>
                    <a:pt x="92" y="528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4" y="522"/>
                  </a:lnTo>
                  <a:lnTo>
                    <a:pt x="94" y="524"/>
                  </a:lnTo>
                  <a:lnTo>
                    <a:pt x="94" y="522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8"/>
                  </a:lnTo>
                  <a:lnTo>
                    <a:pt x="92" y="516"/>
                  </a:lnTo>
                  <a:lnTo>
                    <a:pt x="94" y="516"/>
                  </a:lnTo>
                  <a:lnTo>
                    <a:pt x="96" y="514"/>
                  </a:lnTo>
                  <a:lnTo>
                    <a:pt x="96" y="513"/>
                  </a:lnTo>
                  <a:lnTo>
                    <a:pt x="96" y="509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4" y="503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499"/>
                  </a:lnTo>
                  <a:lnTo>
                    <a:pt x="92" y="497"/>
                  </a:lnTo>
                  <a:lnTo>
                    <a:pt x="92" y="495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89" y="490"/>
                  </a:lnTo>
                  <a:lnTo>
                    <a:pt x="89" y="488"/>
                  </a:lnTo>
                  <a:lnTo>
                    <a:pt x="87" y="488"/>
                  </a:lnTo>
                  <a:lnTo>
                    <a:pt x="87" y="486"/>
                  </a:lnTo>
                  <a:lnTo>
                    <a:pt x="87" y="484"/>
                  </a:lnTo>
                  <a:lnTo>
                    <a:pt x="87" y="482"/>
                  </a:lnTo>
                  <a:lnTo>
                    <a:pt x="87" y="484"/>
                  </a:lnTo>
                  <a:lnTo>
                    <a:pt x="89" y="484"/>
                  </a:lnTo>
                  <a:lnTo>
                    <a:pt x="89" y="486"/>
                  </a:ln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89" y="484"/>
                  </a:lnTo>
                  <a:lnTo>
                    <a:pt x="89" y="482"/>
                  </a:lnTo>
                  <a:lnTo>
                    <a:pt x="89" y="480"/>
                  </a:lnTo>
                  <a:lnTo>
                    <a:pt x="87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5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79" y="470"/>
                  </a:lnTo>
                  <a:lnTo>
                    <a:pt x="79" y="468"/>
                  </a:lnTo>
                  <a:lnTo>
                    <a:pt x="77" y="468"/>
                  </a:lnTo>
                  <a:lnTo>
                    <a:pt x="77" y="466"/>
                  </a:lnTo>
                  <a:lnTo>
                    <a:pt x="75" y="465"/>
                  </a:lnTo>
                  <a:lnTo>
                    <a:pt x="77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5" y="461"/>
                  </a:lnTo>
                  <a:lnTo>
                    <a:pt x="75" y="459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1" y="451"/>
                  </a:lnTo>
                  <a:lnTo>
                    <a:pt x="69" y="451"/>
                  </a:lnTo>
                  <a:lnTo>
                    <a:pt x="69" y="449"/>
                  </a:lnTo>
                  <a:lnTo>
                    <a:pt x="67" y="449"/>
                  </a:lnTo>
                  <a:lnTo>
                    <a:pt x="69" y="447"/>
                  </a:lnTo>
                  <a:lnTo>
                    <a:pt x="67" y="447"/>
                  </a:lnTo>
                  <a:lnTo>
                    <a:pt x="67" y="445"/>
                  </a:lnTo>
                  <a:lnTo>
                    <a:pt x="65" y="445"/>
                  </a:lnTo>
                  <a:lnTo>
                    <a:pt x="65" y="443"/>
                  </a:lnTo>
                  <a:lnTo>
                    <a:pt x="64" y="442"/>
                  </a:lnTo>
                  <a:lnTo>
                    <a:pt x="62" y="440"/>
                  </a:lnTo>
                  <a:lnTo>
                    <a:pt x="60" y="438"/>
                  </a:lnTo>
                  <a:lnTo>
                    <a:pt x="58" y="436"/>
                  </a:lnTo>
                  <a:lnTo>
                    <a:pt x="58" y="432"/>
                  </a:lnTo>
                  <a:lnTo>
                    <a:pt x="56" y="432"/>
                  </a:lnTo>
                  <a:lnTo>
                    <a:pt x="58" y="432"/>
                  </a:lnTo>
                  <a:lnTo>
                    <a:pt x="58" y="430"/>
                  </a:lnTo>
                  <a:lnTo>
                    <a:pt x="56" y="430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6" y="428"/>
                  </a:lnTo>
                  <a:lnTo>
                    <a:pt x="56" y="426"/>
                  </a:lnTo>
                  <a:lnTo>
                    <a:pt x="54" y="426"/>
                  </a:lnTo>
                  <a:lnTo>
                    <a:pt x="54" y="424"/>
                  </a:lnTo>
                  <a:lnTo>
                    <a:pt x="54" y="42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2"/>
                  </a:lnTo>
                  <a:lnTo>
                    <a:pt x="56" y="420"/>
                  </a:lnTo>
                  <a:lnTo>
                    <a:pt x="54" y="420"/>
                  </a:lnTo>
                  <a:lnTo>
                    <a:pt x="54" y="418"/>
                  </a:lnTo>
                  <a:lnTo>
                    <a:pt x="56" y="418"/>
                  </a:lnTo>
                  <a:lnTo>
                    <a:pt x="56" y="417"/>
                  </a:lnTo>
                  <a:lnTo>
                    <a:pt x="56" y="415"/>
                  </a:lnTo>
                  <a:lnTo>
                    <a:pt x="56" y="413"/>
                  </a:lnTo>
                  <a:lnTo>
                    <a:pt x="56" y="407"/>
                  </a:lnTo>
                  <a:lnTo>
                    <a:pt x="56" y="405"/>
                  </a:lnTo>
                  <a:lnTo>
                    <a:pt x="56" y="403"/>
                  </a:lnTo>
                  <a:lnTo>
                    <a:pt x="56" y="401"/>
                  </a:lnTo>
                  <a:lnTo>
                    <a:pt x="56" y="399"/>
                  </a:lnTo>
                  <a:lnTo>
                    <a:pt x="56" y="395"/>
                  </a:lnTo>
                  <a:lnTo>
                    <a:pt x="54" y="394"/>
                  </a:lnTo>
                  <a:lnTo>
                    <a:pt x="56" y="394"/>
                  </a:lnTo>
                  <a:lnTo>
                    <a:pt x="56" y="392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90"/>
                  </a:lnTo>
                  <a:lnTo>
                    <a:pt x="56" y="390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2" y="382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2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2" y="378"/>
                  </a:lnTo>
                  <a:lnTo>
                    <a:pt x="50" y="374"/>
                  </a:lnTo>
                  <a:lnTo>
                    <a:pt x="50" y="372"/>
                  </a:lnTo>
                  <a:lnTo>
                    <a:pt x="50" y="370"/>
                  </a:lnTo>
                  <a:lnTo>
                    <a:pt x="50" y="374"/>
                  </a:lnTo>
                  <a:lnTo>
                    <a:pt x="52" y="374"/>
                  </a:lnTo>
                  <a:lnTo>
                    <a:pt x="54" y="374"/>
                  </a:lnTo>
                  <a:lnTo>
                    <a:pt x="52" y="374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9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0" y="363"/>
                  </a:lnTo>
                  <a:lnTo>
                    <a:pt x="48" y="363"/>
                  </a:lnTo>
                  <a:lnTo>
                    <a:pt x="48" y="361"/>
                  </a:lnTo>
                  <a:lnTo>
                    <a:pt x="48" y="359"/>
                  </a:lnTo>
                  <a:lnTo>
                    <a:pt x="48" y="357"/>
                  </a:lnTo>
                  <a:lnTo>
                    <a:pt x="48" y="355"/>
                  </a:lnTo>
                  <a:lnTo>
                    <a:pt x="48" y="353"/>
                  </a:lnTo>
                  <a:lnTo>
                    <a:pt x="48" y="351"/>
                  </a:lnTo>
                  <a:lnTo>
                    <a:pt x="48" y="349"/>
                  </a:lnTo>
                  <a:lnTo>
                    <a:pt x="48" y="347"/>
                  </a:lnTo>
                  <a:lnTo>
                    <a:pt x="48" y="346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38"/>
                  </a:lnTo>
                  <a:lnTo>
                    <a:pt x="48" y="340"/>
                  </a:lnTo>
                  <a:lnTo>
                    <a:pt x="48" y="342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40"/>
                  </a:lnTo>
                  <a:lnTo>
                    <a:pt x="48" y="338"/>
                  </a:lnTo>
                  <a:lnTo>
                    <a:pt x="48" y="336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8" y="330"/>
                  </a:lnTo>
                  <a:lnTo>
                    <a:pt x="50" y="330"/>
                  </a:lnTo>
                  <a:lnTo>
                    <a:pt x="52" y="330"/>
                  </a:lnTo>
                  <a:lnTo>
                    <a:pt x="50" y="330"/>
                  </a:lnTo>
                  <a:lnTo>
                    <a:pt x="48" y="330"/>
                  </a:lnTo>
                  <a:lnTo>
                    <a:pt x="48" y="328"/>
                  </a:lnTo>
                  <a:lnTo>
                    <a:pt x="48" y="326"/>
                  </a:lnTo>
                  <a:lnTo>
                    <a:pt x="48" y="324"/>
                  </a:lnTo>
                  <a:lnTo>
                    <a:pt x="50" y="324"/>
                  </a:lnTo>
                  <a:lnTo>
                    <a:pt x="52" y="324"/>
                  </a:lnTo>
                  <a:lnTo>
                    <a:pt x="52" y="322"/>
                  </a:lnTo>
                  <a:lnTo>
                    <a:pt x="52" y="321"/>
                  </a:lnTo>
                  <a:lnTo>
                    <a:pt x="52" y="319"/>
                  </a:lnTo>
                  <a:lnTo>
                    <a:pt x="52" y="317"/>
                  </a:lnTo>
                  <a:lnTo>
                    <a:pt x="52" y="315"/>
                  </a:lnTo>
                  <a:lnTo>
                    <a:pt x="52" y="313"/>
                  </a:lnTo>
                  <a:lnTo>
                    <a:pt x="54" y="313"/>
                  </a:lnTo>
                  <a:lnTo>
                    <a:pt x="54" y="311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52" y="305"/>
                  </a:lnTo>
                  <a:lnTo>
                    <a:pt x="54" y="305"/>
                  </a:lnTo>
                  <a:lnTo>
                    <a:pt x="52" y="305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301"/>
                  </a:lnTo>
                  <a:lnTo>
                    <a:pt x="52" y="303"/>
                  </a:lnTo>
                  <a:lnTo>
                    <a:pt x="52" y="301"/>
                  </a:lnTo>
                  <a:lnTo>
                    <a:pt x="50" y="301"/>
                  </a:lnTo>
                  <a:lnTo>
                    <a:pt x="48" y="301"/>
                  </a:lnTo>
                  <a:lnTo>
                    <a:pt x="48" y="299"/>
                  </a:lnTo>
                  <a:lnTo>
                    <a:pt x="46" y="299"/>
                  </a:lnTo>
                  <a:lnTo>
                    <a:pt x="46" y="298"/>
                  </a:lnTo>
                  <a:lnTo>
                    <a:pt x="48" y="298"/>
                  </a:lnTo>
                  <a:lnTo>
                    <a:pt x="48" y="296"/>
                  </a:lnTo>
                  <a:lnTo>
                    <a:pt x="48" y="298"/>
                  </a:lnTo>
                  <a:lnTo>
                    <a:pt x="46" y="298"/>
                  </a:lnTo>
                  <a:lnTo>
                    <a:pt x="46" y="296"/>
                  </a:lnTo>
                  <a:lnTo>
                    <a:pt x="44" y="294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8" y="292"/>
                  </a:lnTo>
                  <a:lnTo>
                    <a:pt x="46" y="290"/>
                  </a:lnTo>
                  <a:lnTo>
                    <a:pt x="44" y="292"/>
                  </a:lnTo>
                  <a:lnTo>
                    <a:pt x="44" y="290"/>
                  </a:lnTo>
                  <a:lnTo>
                    <a:pt x="46" y="290"/>
                  </a:lnTo>
                  <a:lnTo>
                    <a:pt x="44" y="290"/>
                  </a:lnTo>
                  <a:lnTo>
                    <a:pt x="44" y="288"/>
                  </a:lnTo>
                  <a:lnTo>
                    <a:pt x="42" y="288"/>
                  </a:lnTo>
                  <a:lnTo>
                    <a:pt x="42" y="286"/>
                  </a:lnTo>
                  <a:lnTo>
                    <a:pt x="40" y="284"/>
                  </a:lnTo>
                  <a:lnTo>
                    <a:pt x="39" y="282"/>
                  </a:lnTo>
                  <a:lnTo>
                    <a:pt x="40" y="282"/>
                  </a:lnTo>
                  <a:lnTo>
                    <a:pt x="40" y="280"/>
                  </a:lnTo>
                  <a:lnTo>
                    <a:pt x="42" y="280"/>
                  </a:lnTo>
                  <a:lnTo>
                    <a:pt x="40" y="280"/>
                  </a:lnTo>
                  <a:lnTo>
                    <a:pt x="40" y="278"/>
                  </a:lnTo>
                  <a:lnTo>
                    <a:pt x="40" y="280"/>
                  </a:lnTo>
                  <a:lnTo>
                    <a:pt x="39" y="282"/>
                  </a:lnTo>
                  <a:lnTo>
                    <a:pt x="37" y="282"/>
                  </a:lnTo>
                  <a:lnTo>
                    <a:pt x="37" y="280"/>
                  </a:lnTo>
                  <a:lnTo>
                    <a:pt x="35" y="278"/>
                  </a:lnTo>
                  <a:lnTo>
                    <a:pt x="35" y="276"/>
                  </a:lnTo>
                  <a:lnTo>
                    <a:pt x="33" y="276"/>
                  </a:lnTo>
                  <a:lnTo>
                    <a:pt x="35" y="276"/>
                  </a:lnTo>
                  <a:lnTo>
                    <a:pt x="37" y="278"/>
                  </a:lnTo>
                  <a:lnTo>
                    <a:pt x="39" y="278"/>
                  </a:lnTo>
                  <a:lnTo>
                    <a:pt x="39" y="276"/>
                  </a:lnTo>
                  <a:lnTo>
                    <a:pt x="37" y="276"/>
                  </a:lnTo>
                  <a:lnTo>
                    <a:pt x="35" y="276"/>
                  </a:lnTo>
                  <a:lnTo>
                    <a:pt x="35" y="274"/>
                  </a:lnTo>
                  <a:lnTo>
                    <a:pt x="33" y="274"/>
                  </a:lnTo>
                  <a:lnTo>
                    <a:pt x="31" y="273"/>
                  </a:lnTo>
                  <a:lnTo>
                    <a:pt x="31" y="271"/>
                  </a:lnTo>
                  <a:lnTo>
                    <a:pt x="33" y="271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5" y="271"/>
                  </a:lnTo>
                  <a:lnTo>
                    <a:pt x="33" y="269"/>
                  </a:lnTo>
                  <a:lnTo>
                    <a:pt x="33" y="271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5" y="267"/>
                  </a:lnTo>
                  <a:lnTo>
                    <a:pt x="35" y="265"/>
                  </a:lnTo>
                  <a:lnTo>
                    <a:pt x="33" y="265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3" y="257"/>
                  </a:lnTo>
                  <a:lnTo>
                    <a:pt x="33" y="255"/>
                  </a:lnTo>
                  <a:lnTo>
                    <a:pt x="35" y="257"/>
                  </a:lnTo>
                  <a:lnTo>
                    <a:pt x="37" y="257"/>
                  </a:lnTo>
                  <a:lnTo>
                    <a:pt x="37" y="259"/>
                  </a:lnTo>
                  <a:lnTo>
                    <a:pt x="37" y="261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9" y="261"/>
                  </a:lnTo>
                  <a:lnTo>
                    <a:pt x="37" y="261"/>
                  </a:lnTo>
                  <a:lnTo>
                    <a:pt x="37" y="259"/>
                  </a:lnTo>
                  <a:lnTo>
                    <a:pt x="37" y="257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5" y="251"/>
                  </a:lnTo>
                  <a:lnTo>
                    <a:pt x="35" y="250"/>
                  </a:lnTo>
                  <a:lnTo>
                    <a:pt x="35" y="248"/>
                  </a:lnTo>
                  <a:lnTo>
                    <a:pt x="37" y="248"/>
                  </a:lnTo>
                  <a:lnTo>
                    <a:pt x="37" y="246"/>
                  </a:lnTo>
                  <a:lnTo>
                    <a:pt x="39" y="244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40" y="238"/>
                  </a:lnTo>
                  <a:lnTo>
                    <a:pt x="40" y="236"/>
                  </a:lnTo>
                  <a:lnTo>
                    <a:pt x="42" y="236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44" y="230"/>
                  </a:lnTo>
                  <a:lnTo>
                    <a:pt x="44" y="228"/>
                  </a:lnTo>
                  <a:lnTo>
                    <a:pt x="44" y="226"/>
                  </a:lnTo>
                  <a:lnTo>
                    <a:pt x="46" y="226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8" y="225"/>
                  </a:lnTo>
                  <a:lnTo>
                    <a:pt x="48" y="226"/>
                  </a:lnTo>
                  <a:lnTo>
                    <a:pt x="46" y="226"/>
                  </a:lnTo>
                  <a:lnTo>
                    <a:pt x="48" y="226"/>
                  </a:lnTo>
                  <a:lnTo>
                    <a:pt x="48" y="228"/>
                  </a:lnTo>
                  <a:lnTo>
                    <a:pt x="50" y="228"/>
                  </a:lnTo>
                  <a:lnTo>
                    <a:pt x="50" y="226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50" y="225"/>
                  </a:lnTo>
                  <a:lnTo>
                    <a:pt x="48" y="225"/>
                  </a:lnTo>
                  <a:lnTo>
                    <a:pt x="50" y="223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3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60" y="207"/>
                  </a:lnTo>
                  <a:lnTo>
                    <a:pt x="60" y="209"/>
                  </a:lnTo>
                  <a:lnTo>
                    <a:pt x="58" y="209"/>
                  </a:lnTo>
                  <a:lnTo>
                    <a:pt x="58" y="211"/>
                  </a:lnTo>
                  <a:lnTo>
                    <a:pt x="58" y="209"/>
                  </a:lnTo>
                  <a:lnTo>
                    <a:pt x="60" y="209"/>
                  </a:lnTo>
                  <a:lnTo>
                    <a:pt x="60" y="207"/>
                  </a:lnTo>
                  <a:lnTo>
                    <a:pt x="62" y="207"/>
                  </a:lnTo>
                  <a:lnTo>
                    <a:pt x="62" y="205"/>
                  </a:lnTo>
                  <a:lnTo>
                    <a:pt x="62" y="203"/>
                  </a:lnTo>
                  <a:lnTo>
                    <a:pt x="64" y="203"/>
                  </a:lnTo>
                  <a:lnTo>
                    <a:pt x="64" y="205"/>
                  </a:lnTo>
                  <a:lnTo>
                    <a:pt x="62" y="205"/>
                  </a:lnTo>
                  <a:lnTo>
                    <a:pt x="64" y="205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2"/>
                  </a:lnTo>
                  <a:lnTo>
                    <a:pt x="64" y="200"/>
                  </a:lnTo>
                  <a:lnTo>
                    <a:pt x="65" y="198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7" y="194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9" y="196"/>
                  </a:lnTo>
                  <a:lnTo>
                    <a:pt x="69" y="192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69" y="186"/>
                  </a:lnTo>
                  <a:lnTo>
                    <a:pt x="71" y="186"/>
                  </a:lnTo>
                  <a:lnTo>
                    <a:pt x="69" y="186"/>
                  </a:lnTo>
                  <a:lnTo>
                    <a:pt x="69" y="184"/>
                  </a:lnTo>
                  <a:lnTo>
                    <a:pt x="69" y="182"/>
                  </a:lnTo>
                  <a:lnTo>
                    <a:pt x="71" y="180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78"/>
                  </a:lnTo>
                  <a:lnTo>
                    <a:pt x="73" y="177"/>
                  </a:lnTo>
                  <a:lnTo>
                    <a:pt x="75" y="177"/>
                  </a:lnTo>
                  <a:lnTo>
                    <a:pt x="73" y="177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7" y="178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9" y="175"/>
                  </a:lnTo>
                  <a:lnTo>
                    <a:pt x="79" y="173"/>
                  </a:lnTo>
                  <a:lnTo>
                    <a:pt x="81" y="171"/>
                  </a:lnTo>
                  <a:lnTo>
                    <a:pt x="83" y="169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5" y="167"/>
                  </a:lnTo>
                  <a:lnTo>
                    <a:pt x="83" y="169"/>
                  </a:lnTo>
                  <a:lnTo>
                    <a:pt x="83" y="171"/>
                  </a:lnTo>
                  <a:lnTo>
                    <a:pt x="85" y="169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7" y="165"/>
                  </a:lnTo>
                  <a:lnTo>
                    <a:pt x="87" y="163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90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9" y="161"/>
                  </a:lnTo>
                  <a:lnTo>
                    <a:pt x="90" y="157"/>
                  </a:lnTo>
                  <a:lnTo>
                    <a:pt x="92" y="154"/>
                  </a:lnTo>
                  <a:lnTo>
                    <a:pt x="92" y="152"/>
                  </a:lnTo>
                  <a:lnTo>
                    <a:pt x="94" y="152"/>
                  </a:lnTo>
                  <a:lnTo>
                    <a:pt x="92" y="154"/>
                  </a:lnTo>
                  <a:lnTo>
                    <a:pt x="92" y="155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2" y="154"/>
                  </a:lnTo>
                  <a:lnTo>
                    <a:pt x="94" y="152"/>
                  </a:lnTo>
                  <a:lnTo>
                    <a:pt x="94" y="150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8" y="150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6"/>
                  </a:lnTo>
                  <a:lnTo>
                    <a:pt x="96" y="148"/>
                  </a:lnTo>
                  <a:lnTo>
                    <a:pt x="98" y="146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100" y="142"/>
                  </a:lnTo>
                  <a:lnTo>
                    <a:pt x="100" y="140"/>
                  </a:lnTo>
                  <a:lnTo>
                    <a:pt x="100" y="138"/>
                  </a:lnTo>
                  <a:lnTo>
                    <a:pt x="102" y="138"/>
                  </a:lnTo>
                  <a:lnTo>
                    <a:pt x="102" y="136"/>
                  </a:lnTo>
                  <a:lnTo>
                    <a:pt x="104" y="136"/>
                  </a:lnTo>
                  <a:lnTo>
                    <a:pt x="104" y="134"/>
                  </a:lnTo>
                  <a:lnTo>
                    <a:pt x="106" y="132"/>
                  </a:lnTo>
                  <a:lnTo>
                    <a:pt x="106" y="130"/>
                  </a:lnTo>
                  <a:lnTo>
                    <a:pt x="106" y="129"/>
                  </a:lnTo>
                  <a:lnTo>
                    <a:pt x="108" y="129"/>
                  </a:lnTo>
                  <a:lnTo>
                    <a:pt x="106" y="130"/>
                  </a:lnTo>
                  <a:lnTo>
                    <a:pt x="108" y="130"/>
                  </a:lnTo>
                  <a:lnTo>
                    <a:pt x="110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0" y="125"/>
                  </a:lnTo>
                  <a:lnTo>
                    <a:pt x="112" y="123"/>
                  </a:lnTo>
                  <a:lnTo>
                    <a:pt x="112" y="121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19"/>
                  </a:lnTo>
                  <a:lnTo>
                    <a:pt x="114" y="119"/>
                  </a:lnTo>
                  <a:lnTo>
                    <a:pt x="114" y="117"/>
                  </a:lnTo>
                  <a:lnTo>
                    <a:pt x="115" y="117"/>
                  </a:lnTo>
                  <a:lnTo>
                    <a:pt x="115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21" y="109"/>
                  </a:lnTo>
                  <a:lnTo>
                    <a:pt x="121" y="107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25" y="104"/>
                  </a:lnTo>
                  <a:lnTo>
                    <a:pt x="127" y="104"/>
                  </a:lnTo>
                  <a:lnTo>
                    <a:pt x="129" y="102"/>
                  </a:lnTo>
                  <a:lnTo>
                    <a:pt x="129" y="104"/>
                  </a:lnTo>
                  <a:lnTo>
                    <a:pt x="129" y="102"/>
                  </a:lnTo>
                  <a:lnTo>
                    <a:pt x="129" y="100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1" y="94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2"/>
                  </a:lnTo>
                  <a:lnTo>
                    <a:pt x="129" y="92"/>
                  </a:lnTo>
                  <a:lnTo>
                    <a:pt x="129" y="90"/>
                  </a:lnTo>
                  <a:lnTo>
                    <a:pt x="129" y="88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2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5" y="77"/>
                  </a:lnTo>
                  <a:lnTo>
                    <a:pt x="123" y="77"/>
                  </a:lnTo>
                  <a:lnTo>
                    <a:pt x="123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7" y="71"/>
                  </a:lnTo>
                  <a:lnTo>
                    <a:pt x="127" y="73"/>
                  </a:lnTo>
                  <a:lnTo>
                    <a:pt x="127" y="75"/>
                  </a:lnTo>
                  <a:lnTo>
                    <a:pt x="127" y="77"/>
                  </a:lnTo>
                  <a:lnTo>
                    <a:pt x="127" y="79"/>
                  </a:lnTo>
                  <a:lnTo>
                    <a:pt x="129" y="79"/>
                  </a:lnTo>
                  <a:lnTo>
                    <a:pt x="129" y="81"/>
                  </a:lnTo>
                  <a:lnTo>
                    <a:pt x="129" y="82"/>
                  </a:lnTo>
                  <a:lnTo>
                    <a:pt x="131" y="82"/>
                  </a:lnTo>
                  <a:lnTo>
                    <a:pt x="133" y="82"/>
                  </a:lnTo>
                  <a:lnTo>
                    <a:pt x="131" y="82"/>
                  </a:lnTo>
                  <a:lnTo>
                    <a:pt x="131" y="81"/>
                  </a:lnTo>
                  <a:lnTo>
                    <a:pt x="129" y="79"/>
                  </a:lnTo>
                  <a:lnTo>
                    <a:pt x="129" y="77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9" y="75"/>
                  </a:lnTo>
                  <a:lnTo>
                    <a:pt x="129" y="73"/>
                  </a:lnTo>
                  <a:lnTo>
                    <a:pt x="131" y="73"/>
                  </a:lnTo>
                  <a:lnTo>
                    <a:pt x="133" y="71"/>
                  </a:lnTo>
                  <a:lnTo>
                    <a:pt x="135" y="71"/>
                  </a:lnTo>
                  <a:lnTo>
                    <a:pt x="135" y="69"/>
                  </a:lnTo>
                  <a:lnTo>
                    <a:pt x="135" y="67"/>
                  </a:lnTo>
                  <a:lnTo>
                    <a:pt x="135" y="65"/>
                  </a:lnTo>
                  <a:lnTo>
                    <a:pt x="135" y="63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5" y="61"/>
                  </a:lnTo>
                  <a:lnTo>
                    <a:pt x="135" y="59"/>
                  </a:lnTo>
                  <a:lnTo>
                    <a:pt x="135" y="57"/>
                  </a:lnTo>
                  <a:lnTo>
                    <a:pt x="133" y="56"/>
                  </a:lnTo>
                  <a:lnTo>
                    <a:pt x="133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29" y="50"/>
                  </a:lnTo>
                  <a:lnTo>
                    <a:pt x="131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0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3" y="36"/>
                  </a:lnTo>
                  <a:lnTo>
                    <a:pt x="123" y="34"/>
                  </a:lnTo>
                  <a:lnTo>
                    <a:pt x="123" y="31"/>
                  </a:lnTo>
                  <a:lnTo>
                    <a:pt x="123" y="33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3" y="33"/>
                  </a:lnTo>
                  <a:lnTo>
                    <a:pt x="123" y="31"/>
                  </a:lnTo>
                  <a:lnTo>
                    <a:pt x="123" y="29"/>
                  </a:lnTo>
                  <a:lnTo>
                    <a:pt x="123" y="27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7" y="25"/>
                  </a:lnTo>
                  <a:lnTo>
                    <a:pt x="127" y="23"/>
                  </a:lnTo>
                  <a:lnTo>
                    <a:pt x="127" y="21"/>
                  </a:lnTo>
                  <a:lnTo>
                    <a:pt x="129" y="19"/>
                  </a:lnTo>
                  <a:lnTo>
                    <a:pt x="129" y="17"/>
                  </a:lnTo>
                  <a:lnTo>
                    <a:pt x="129" y="15"/>
                  </a:lnTo>
                  <a:lnTo>
                    <a:pt x="129" y="13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1" y="9"/>
                  </a:lnTo>
                  <a:lnTo>
                    <a:pt x="131" y="8"/>
                  </a:lnTo>
                  <a:lnTo>
                    <a:pt x="131" y="6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3" y="2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5" y="2"/>
                  </a:lnTo>
                  <a:lnTo>
                    <a:pt x="137" y="2"/>
                  </a:lnTo>
                  <a:lnTo>
                    <a:pt x="138" y="0"/>
                  </a:lnTo>
                  <a:lnTo>
                    <a:pt x="13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9C9B21A5-3722-0523-7442-E41DA86407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9" y="2569"/>
              <a:ext cx="501" cy="839"/>
            </a:xfrm>
            <a:custGeom>
              <a:avLst/>
              <a:gdLst>
                <a:gd name="T0" fmla="*/ 71 w 501"/>
                <a:gd name="T1" fmla="*/ 419 h 839"/>
                <a:gd name="T2" fmla="*/ 13 w 501"/>
                <a:gd name="T3" fmla="*/ 244 h 839"/>
                <a:gd name="T4" fmla="*/ 29 w 501"/>
                <a:gd name="T5" fmla="*/ 190 h 839"/>
                <a:gd name="T6" fmla="*/ 52 w 501"/>
                <a:gd name="T7" fmla="*/ 111 h 839"/>
                <a:gd name="T8" fmla="*/ 501 w 501"/>
                <a:gd name="T9" fmla="*/ 19 h 839"/>
                <a:gd name="T10" fmla="*/ 484 w 501"/>
                <a:gd name="T11" fmla="*/ 67 h 839"/>
                <a:gd name="T12" fmla="*/ 459 w 501"/>
                <a:gd name="T13" fmla="*/ 96 h 839"/>
                <a:gd name="T14" fmla="*/ 445 w 501"/>
                <a:gd name="T15" fmla="*/ 136 h 839"/>
                <a:gd name="T16" fmla="*/ 426 w 501"/>
                <a:gd name="T17" fmla="*/ 167 h 839"/>
                <a:gd name="T18" fmla="*/ 395 w 501"/>
                <a:gd name="T19" fmla="*/ 190 h 839"/>
                <a:gd name="T20" fmla="*/ 399 w 501"/>
                <a:gd name="T21" fmla="*/ 221 h 839"/>
                <a:gd name="T22" fmla="*/ 394 w 501"/>
                <a:gd name="T23" fmla="*/ 259 h 839"/>
                <a:gd name="T24" fmla="*/ 372 w 501"/>
                <a:gd name="T25" fmla="*/ 296 h 839"/>
                <a:gd name="T26" fmla="*/ 355 w 501"/>
                <a:gd name="T27" fmla="*/ 348 h 839"/>
                <a:gd name="T28" fmla="*/ 346 w 501"/>
                <a:gd name="T29" fmla="*/ 394 h 839"/>
                <a:gd name="T30" fmla="*/ 397 w 501"/>
                <a:gd name="T31" fmla="*/ 419 h 839"/>
                <a:gd name="T32" fmla="*/ 407 w 501"/>
                <a:gd name="T33" fmla="*/ 457 h 839"/>
                <a:gd name="T34" fmla="*/ 411 w 501"/>
                <a:gd name="T35" fmla="*/ 490 h 839"/>
                <a:gd name="T36" fmla="*/ 442 w 501"/>
                <a:gd name="T37" fmla="*/ 509 h 839"/>
                <a:gd name="T38" fmla="*/ 420 w 501"/>
                <a:gd name="T39" fmla="*/ 551 h 839"/>
                <a:gd name="T40" fmla="*/ 386 w 501"/>
                <a:gd name="T41" fmla="*/ 574 h 839"/>
                <a:gd name="T42" fmla="*/ 378 w 501"/>
                <a:gd name="T43" fmla="*/ 626 h 839"/>
                <a:gd name="T44" fmla="*/ 363 w 501"/>
                <a:gd name="T45" fmla="*/ 680 h 839"/>
                <a:gd name="T46" fmla="*/ 361 w 501"/>
                <a:gd name="T47" fmla="*/ 726 h 839"/>
                <a:gd name="T48" fmla="*/ 332 w 501"/>
                <a:gd name="T49" fmla="*/ 762 h 839"/>
                <a:gd name="T50" fmla="*/ 286 w 501"/>
                <a:gd name="T51" fmla="*/ 793 h 839"/>
                <a:gd name="T52" fmla="*/ 253 w 501"/>
                <a:gd name="T53" fmla="*/ 828 h 839"/>
                <a:gd name="T54" fmla="*/ 223 w 501"/>
                <a:gd name="T55" fmla="*/ 822 h 839"/>
                <a:gd name="T56" fmla="*/ 223 w 501"/>
                <a:gd name="T57" fmla="*/ 818 h 839"/>
                <a:gd name="T58" fmla="*/ 176 w 501"/>
                <a:gd name="T59" fmla="*/ 787 h 839"/>
                <a:gd name="T60" fmla="*/ 165 w 501"/>
                <a:gd name="T61" fmla="*/ 760 h 839"/>
                <a:gd name="T62" fmla="*/ 128 w 501"/>
                <a:gd name="T63" fmla="*/ 711 h 839"/>
                <a:gd name="T64" fmla="*/ 107 w 501"/>
                <a:gd name="T65" fmla="*/ 645 h 839"/>
                <a:gd name="T66" fmla="*/ 92 w 501"/>
                <a:gd name="T67" fmla="*/ 578 h 839"/>
                <a:gd name="T68" fmla="*/ 88 w 501"/>
                <a:gd name="T69" fmla="*/ 528 h 839"/>
                <a:gd name="T70" fmla="*/ 109 w 501"/>
                <a:gd name="T71" fmla="*/ 507 h 839"/>
                <a:gd name="T72" fmla="*/ 92 w 501"/>
                <a:gd name="T73" fmla="*/ 469 h 839"/>
                <a:gd name="T74" fmla="*/ 84 w 501"/>
                <a:gd name="T75" fmla="*/ 459 h 839"/>
                <a:gd name="T76" fmla="*/ 57 w 501"/>
                <a:gd name="T77" fmla="*/ 400 h 839"/>
                <a:gd name="T78" fmla="*/ 30 w 501"/>
                <a:gd name="T79" fmla="*/ 350 h 839"/>
                <a:gd name="T80" fmla="*/ 13 w 501"/>
                <a:gd name="T81" fmla="*/ 279 h 839"/>
                <a:gd name="T82" fmla="*/ 21 w 501"/>
                <a:gd name="T83" fmla="*/ 244 h 839"/>
                <a:gd name="T84" fmla="*/ 11 w 501"/>
                <a:gd name="T85" fmla="*/ 221 h 839"/>
                <a:gd name="T86" fmla="*/ 25 w 501"/>
                <a:gd name="T87" fmla="*/ 184 h 839"/>
                <a:gd name="T88" fmla="*/ 34 w 501"/>
                <a:gd name="T89" fmla="*/ 169 h 839"/>
                <a:gd name="T90" fmla="*/ 59 w 501"/>
                <a:gd name="T91" fmla="*/ 146 h 839"/>
                <a:gd name="T92" fmla="*/ 61 w 501"/>
                <a:gd name="T93" fmla="*/ 123 h 839"/>
                <a:gd name="T94" fmla="*/ 55 w 501"/>
                <a:gd name="T95" fmla="*/ 108 h 839"/>
                <a:gd name="T96" fmla="*/ 61 w 501"/>
                <a:gd name="T97" fmla="*/ 94 h 839"/>
                <a:gd name="T98" fmla="*/ 67 w 501"/>
                <a:gd name="T99" fmla="*/ 90 h 839"/>
                <a:gd name="T100" fmla="*/ 96 w 501"/>
                <a:gd name="T101" fmla="*/ 113 h 839"/>
                <a:gd name="T102" fmla="*/ 125 w 501"/>
                <a:gd name="T103" fmla="*/ 165 h 839"/>
                <a:gd name="T104" fmla="*/ 173 w 501"/>
                <a:gd name="T105" fmla="*/ 179 h 839"/>
                <a:gd name="T106" fmla="*/ 217 w 501"/>
                <a:gd name="T107" fmla="*/ 177 h 839"/>
                <a:gd name="T108" fmla="*/ 269 w 501"/>
                <a:gd name="T109" fmla="*/ 167 h 839"/>
                <a:gd name="T110" fmla="*/ 294 w 501"/>
                <a:gd name="T111" fmla="*/ 138 h 839"/>
                <a:gd name="T112" fmla="*/ 292 w 501"/>
                <a:gd name="T113" fmla="*/ 96 h 839"/>
                <a:gd name="T114" fmla="*/ 288 w 501"/>
                <a:gd name="T115" fmla="*/ 58 h 839"/>
                <a:gd name="T116" fmla="*/ 336 w 501"/>
                <a:gd name="T117" fmla="*/ 69 h 839"/>
                <a:gd name="T118" fmla="*/ 374 w 501"/>
                <a:gd name="T119" fmla="*/ 58 h 839"/>
                <a:gd name="T120" fmla="*/ 415 w 501"/>
                <a:gd name="T121" fmla="*/ 48 h 839"/>
                <a:gd name="T122" fmla="*/ 445 w 501"/>
                <a:gd name="T123" fmla="*/ 1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1" h="839">
                  <a:moveTo>
                    <a:pt x="228" y="832"/>
                  </a:moveTo>
                  <a:lnTo>
                    <a:pt x="226" y="832"/>
                  </a:lnTo>
                  <a:lnTo>
                    <a:pt x="226" y="830"/>
                  </a:lnTo>
                  <a:lnTo>
                    <a:pt x="228" y="830"/>
                  </a:lnTo>
                  <a:lnTo>
                    <a:pt x="228" y="832"/>
                  </a:lnTo>
                  <a:close/>
                  <a:moveTo>
                    <a:pt x="232" y="832"/>
                  </a:moveTo>
                  <a:lnTo>
                    <a:pt x="230" y="832"/>
                  </a:lnTo>
                  <a:lnTo>
                    <a:pt x="230" y="830"/>
                  </a:lnTo>
                  <a:lnTo>
                    <a:pt x="232" y="832"/>
                  </a:lnTo>
                  <a:close/>
                  <a:moveTo>
                    <a:pt x="173" y="791"/>
                  </a:moveTo>
                  <a:lnTo>
                    <a:pt x="171" y="791"/>
                  </a:lnTo>
                  <a:lnTo>
                    <a:pt x="173" y="791"/>
                  </a:lnTo>
                  <a:close/>
                  <a:moveTo>
                    <a:pt x="117" y="691"/>
                  </a:moveTo>
                  <a:lnTo>
                    <a:pt x="115" y="691"/>
                  </a:lnTo>
                  <a:lnTo>
                    <a:pt x="115" y="689"/>
                  </a:lnTo>
                  <a:lnTo>
                    <a:pt x="117" y="689"/>
                  </a:lnTo>
                  <a:lnTo>
                    <a:pt x="117" y="691"/>
                  </a:lnTo>
                  <a:close/>
                  <a:moveTo>
                    <a:pt x="117" y="689"/>
                  </a:moveTo>
                  <a:lnTo>
                    <a:pt x="115" y="689"/>
                  </a:lnTo>
                  <a:lnTo>
                    <a:pt x="117" y="688"/>
                  </a:lnTo>
                  <a:lnTo>
                    <a:pt x="117" y="689"/>
                  </a:lnTo>
                  <a:close/>
                  <a:moveTo>
                    <a:pt x="115" y="688"/>
                  </a:moveTo>
                  <a:lnTo>
                    <a:pt x="115" y="686"/>
                  </a:lnTo>
                  <a:lnTo>
                    <a:pt x="115" y="688"/>
                  </a:lnTo>
                  <a:close/>
                  <a:moveTo>
                    <a:pt x="86" y="540"/>
                  </a:moveTo>
                  <a:lnTo>
                    <a:pt x="84" y="540"/>
                  </a:lnTo>
                  <a:lnTo>
                    <a:pt x="84" y="538"/>
                  </a:lnTo>
                  <a:lnTo>
                    <a:pt x="84" y="540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6" y="540"/>
                  </a:lnTo>
                  <a:close/>
                  <a:moveTo>
                    <a:pt x="82" y="526"/>
                  </a:moveTo>
                  <a:lnTo>
                    <a:pt x="80" y="526"/>
                  </a:lnTo>
                  <a:lnTo>
                    <a:pt x="80" y="524"/>
                  </a:lnTo>
                  <a:lnTo>
                    <a:pt x="80" y="522"/>
                  </a:lnTo>
                  <a:lnTo>
                    <a:pt x="80" y="524"/>
                  </a:lnTo>
                  <a:lnTo>
                    <a:pt x="82" y="524"/>
                  </a:lnTo>
                  <a:lnTo>
                    <a:pt x="82" y="526"/>
                  </a:lnTo>
                  <a:close/>
                  <a:moveTo>
                    <a:pt x="73" y="417"/>
                  </a:moveTo>
                  <a:lnTo>
                    <a:pt x="71" y="419"/>
                  </a:lnTo>
                  <a:lnTo>
                    <a:pt x="71" y="417"/>
                  </a:lnTo>
                  <a:lnTo>
                    <a:pt x="73" y="417"/>
                  </a:lnTo>
                  <a:close/>
                  <a:moveTo>
                    <a:pt x="75" y="417"/>
                  </a:moveTo>
                  <a:lnTo>
                    <a:pt x="73" y="417"/>
                  </a:lnTo>
                  <a:lnTo>
                    <a:pt x="73" y="415"/>
                  </a:lnTo>
                  <a:lnTo>
                    <a:pt x="75" y="415"/>
                  </a:lnTo>
                  <a:lnTo>
                    <a:pt x="75" y="417"/>
                  </a:lnTo>
                  <a:close/>
                  <a:moveTo>
                    <a:pt x="67" y="415"/>
                  </a:moveTo>
                  <a:lnTo>
                    <a:pt x="65" y="415"/>
                  </a:lnTo>
                  <a:lnTo>
                    <a:pt x="67" y="413"/>
                  </a:lnTo>
                  <a:lnTo>
                    <a:pt x="67" y="415"/>
                  </a:lnTo>
                  <a:close/>
                  <a:moveTo>
                    <a:pt x="65" y="415"/>
                  </a:moveTo>
                  <a:lnTo>
                    <a:pt x="63" y="415"/>
                  </a:lnTo>
                  <a:lnTo>
                    <a:pt x="63" y="413"/>
                  </a:lnTo>
                  <a:lnTo>
                    <a:pt x="65" y="413"/>
                  </a:lnTo>
                  <a:lnTo>
                    <a:pt x="65" y="415"/>
                  </a:lnTo>
                  <a:close/>
                  <a:moveTo>
                    <a:pt x="71" y="415"/>
                  </a:moveTo>
                  <a:lnTo>
                    <a:pt x="71" y="413"/>
                  </a:lnTo>
                  <a:lnTo>
                    <a:pt x="73" y="413"/>
                  </a:lnTo>
                  <a:lnTo>
                    <a:pt x="71" y="415"/>
                  </a:lnTo>
                  <a:close/>
                  <a:moveTo>
                    <a:pt x="13" y="284"/>
                  </a:moveTo>
                  <a:lnTo>
                    <a:pt x="11" y="284"/>
                  </a:lnTo>
                  <a:lnTo>
                    <a:pt x="13" y="284"/>
                  </a:lnTo>
                  <a:close/>
                  <a:moveTo>
                    <a:pt x="13" y="248"/>
                  </a:moveTo>
                  <a:lnTo>
                    <a:pt x="13" y="246"/>
                  </a:lnTo>
                  <a:lnTo>
                    <a:pt x="13" y="248"/>
                  </a:lnTo>
                  <a:close/>
                  <a:moveTo>
                    <a:pt x="13" y="244"/>
                  </a:moveTo>
                  <a:lnTo>
                    <a:pt x="15" y="244"/>
                  </a:lnTo>
                  <a:lnTo>
                    <a:pt x="13" y="246"/>
                  </a:lnTo>
                  <a:lnTo>
                    <a:pt x="13" y="248"/>
                  </a:lnTo>
                  <a:lnTo>
                    <a:pt x="11" y="248"/>
                  </a:lnTo>
                  <a:lnTo>
                    <a:pt x="11" y="250"/>
                  </a:lnTo>
                  <a:lnTo>
                    <a:pt x="11" y="248"/>
                  </a:lnTo>
                  <a:lnTo>
                    <a:pt x="9" y="248"/>
                  </a:lnTo>
                  <a:lnTo>
                    <a:pt x="9" y="246"/>
                  </a:lnTo>
                  <a:lnTo>
                    <a:pt x="11" y="246"/>
                  </a:lnTo>
                  <a:lnTo>
                    <a:pt x="11" y="244"/>
                  </a:lnTo>
                  <a:lnTo>
                    <a:pt x="13" y="244"/>
                  </a:lnTo>
                  <a:lnTo>
                    <a:pt x="13" y="242"/>
                  </a:lnTo>
                  <a:lnTo>
                    <a:pt x="13" y="244"/>
                  </a:lnTo>
                  <a:close/>
                  <a:moveTo>
                    <a:pt x="2" y="232"/>
                  </a:moveTo>
                  <a:lnTo>
                    <a:pt x="0" y="232"/>
                  </a:lnTo>
                  <a:lnTo>
                    <a:pt x="0" y="231"/>
                  </a:lnTo>
                  <a:lnTo>
                    <a:pt x="0" y="229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2" y="223"/>
                  </a:lnTo>
                  <a:lnTo>
                    <a:pt x="4" y="225"/>
                  </a:lnTo>
                  <a:lnTo>
                    <a:pt x="4" y="227"/>
                  </a:lnTo>
                  <a:lnTo>
                    <a:pt x="4" y="229"/>
                  </a:lnTo>
                  <a:lnTo>
                    <a:pt x="2" y="229"/>
                  </a:lnTo>
                  <a:lnTo>
                    <a:pt x="2" y="231"/>
                  </a:lnTo>
                  <a:lnTo>
                    <a:pt x="2" y="232"/>
                  </a:lnTo>
                  <a:close/>
                  <a:moveTo>
                    <a:pt x="2" y="223"/>
                  </a:moveTo>
                  <a:lnTo>
                    <a:pt x="2" y="221"/>
                  </a:lnTo>
                  <a:lnTo>
                    <a:pt x="2" y="219"/>
                  </a:lnTo>
                  <a:lnTo>
                    <a:pt x="4" y="219"/>
                  </a:lnTo>
                  <a:lnTo>
                    <a:pt x="4" y="221"/>
                  </a:lnTo>
                  <a:lnTo>
                    <a:pt x="4" y="223"/>
                  </a:lnTo>
                  <a:lnTo>
                    <a:pt x="2" y="223"/>
                  </a:lnTo>
                  <a:close/>
                  <a:moveTo>
                    <a:pt x="11" y="213"/>
                  </a:moveTo>
                  <a:lnTo>
                    <a:pt x="11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11" y="213"/>
                  </a:lnTo>
                  <a:close/>
                  <a:moveTo>
                    <a:pt x="2" y="211"/>
                  </a:moveTo>
                  <a:lnTo>
                    <a:pt x="2" y="209"/>
                  </a:lnTo>
                  <a:lnTo>
                    <a:pt x="4" y="209"/>
                  </a:lnTo>
                  <a:lnTo>
                    <a:pt x="4" y="211"/>
                  </a:lnTo>
                  <a:lnTo>
                    <a:pt x="2" y="211"/>
                  </a:lnTo>
                  <a:close/>
                  <a:moveTo>
                    <a:pt x="19" y="202"/>
                  </a:moveTo>
                  <a:lnTo>
                    <a:pt x="17" y="202"/>
                  </a:lnTo>
                  <a:lnTo>
                    <a:pt x="19" y="202"/>
                  </a:lnTo>
                  <a:lnTo>
                    <a:pt x="17" y="202"/>
                  </a:lnTo>
                  <a:lnTo>
                    <a:pt x="19" y="202"/>
                  </a:lnTo>
                  <a:close/>
                  <a:moveTo>
                    <a:pt x="5" y="200"/>
                  </a:moveTo>
                  <a:lnTo>
                    <a:pt x="5" y="198"/>
                  </a:lnTo>
                  <a:lnTo>
                    <a:pt x="5" y="200"/>
                  </a:lnTo>
                  <a:close/>
                  <a:moveTo>
                    <a:pt x="29" y="192"/>
                  </a:moveTo>
                  <a:lnTo>
                    <a:pt x="29" y="190"/>
                  </a:lnTo>
                  <a:lnTo>
                    <a:pt x="29" y="192"/>
                  </a:lnTo>
                  <a:close/>
                  <a:moveTo>
                    <a:pt x="21" y="186"/>
                  </a:moveTo>
                  <a:lnTo>
                    <a:pt x="19" y="186"/>
                  </a:lnTo>
                  <a:lnTo>
                    <a:pt x="21" y="186"/>
                  </a:lnTo>
                  <a:close/>
                  <a:moveTo>
                    <a:pt x="23" y="179"/>
                  </a:moveTo>
                  <a:lnTo>
                    <a:pt x="21" y="179"/>
                  </a:lnTo>
                  <a:lnTo>
                    <a:pt x="21" y="177"/>
                  </a:lnTo>
                  <a:lnTo>
                    <a:pt x="23" y="179"/>
                  </a:lnTo>
                  <a:close/>
                  <a:moveTo>
                    <a:pt x="23" y="177"/>
                  </a:moveTo>
                  <a:lnTo>
                    <a:pt x="23" y="175"/>
                  </a:lnTo>
                  <a:lnTo>
                    <a:pt x="21" y="175"/>
                  </a:lnTo>
                  <a:lnTo>
                    <a:pt x="21" y="173"/>
                  </a:lnTo>
                  <a:lnTo>
                    <a:pt x="23" y="173"/>
                  </a:lnTo>
                  <a:lnTo>
                    <a:pt x="21" y="175"/>
                  </a:lnTo>
                  <a:lnTo>
                    <a:pt x="23" y="175"/>
                  </a:lnTo>
                  <a:lnTo>
                    <a:pt x="23" y="177"/>
                  </a:lnTo>
                  <a:close/>
                  <a:moveTo>
                    <a:pt x="25" y="163"/>
                  </a:moveTo>
                  <a:lnTo>
                    <a:pt x="23" y="163"/>
                  </a:lnTo>
                  <a:lnTo>
                    <a:pt x="25" y="163"/>
                  </a:lnTo>
                  <a:close/>
                  <a:moveTo>
                    <a:pt x="21" y="163"/>
                  </a:moveTo>
                  <a:lnTo>
                    <a:pt x="19" y="163"/>
                  </a:lnTo>
                  <a:lnTo>
                    <a:pt x="21" y="163"/>
                  </a:lnTo>
                  <a:close/>
                  <a:moveTo>
                    <a:pt x="21" y="158"/>
                  </a:moveTo>
                  <a:lnTo>
                    <a:pt x="21" y="159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1" y="158"/>
                  </a:lnTo>
                  <a:close/>
                  <a:moveTo>
                    <a:pt x="29" y="154"/>
                  </a:moveTo>
                  <a:lnTo>
                    <a:pt x="27" y="154"/>
                  </a:lnTo>
                  <a:lnTo>
                    <a:pt x="29" y="154"/>
                  </a:lnTo>
                  <a:close/>
                  <a:moveTo>
                    <a:pt x="30" y="150"/>
                  </a:moveTo>
                  <a:lnTo>
                    <a:pt x="30" y="148"/>
                  </a:lnTo>
                  <a:lnTo>
                    <a:pt x="30" y="150"/>
                  </a:lnTo>
                  <a:close/>
                  <a:moveTo>
                    <a:pt x="36" y="142"/>
                  </a:moveTo>
                  <a:lnTo>
                    <a:pt x="38" y="142"/>
                  </a:lnTo>
                  <a:lnTo>
                    <a:pt x="36" y="142"/>
                  </a:lnTo>
                  <a:close/>
                  <a:moveTo>
                    <a:pt x="54" y="115"/>
                  </a:moveTo>
                  <a:lnTo>
                    <a:pt x="52" y="115"/>
                  </a:lnTo>
                  <a:lnTo>
                    <a:pt x="52" y="113"/>
                  </a:lnTo>
                  <a:lnTo>
                    <a:pt x="52" y="111"/>
                  </a:lnTo>
                  <a:lnTo>
                    <a:pt x="54" y="113"/>
                  </a:lnTo>
                  <a:lnTo>
                    <a:pt x="52" y="113"/>
                  </a:lnTo>
                  <a:lnTo>
                    <a:pt x="52" y="115"/>
                  </a:lnTo>
                  <a:lnTo>
                    <a:pt x="54" y="115"/>
                  </a:lnTo>
                  <a:close/>
                  <a:moveTo>
                    <a:pt x="82" y="102"/>
                  </a:moveTo>
                  <a:lnTo>
                    <a:pt x="82" y="100"/>
                  </a:lnTo>
                  <a:lnTo>
                    <a:pt x="82" y="102"/>
                  </a:lnTo>
                  <a:close/>
                  <a:moveTo>
                    <a:pt x="59" y="92"/>
                  </a:moveTo>
                  <a:lnTo>
                    <a:pt x="59" y="90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close/>
                  <a:moveTo>
                    <a:pt x="63" y="87"/>
                  </a:moveTo>
                  <a:lnTo>
                    <a:pt x="61" y="87"/>
                  </a:lnTo>
                  <a:lnTo>
                    <a:pt x="61" y="85"/>
                  </a:lnTo>
                  <a:lnTo>
                    <a:pt x="63" y="87"/>
                  </a:lnTo>
                  <a:close/>
                  <a:moveTo>
                    <a:pt x="484" y="0"/>
                  </a:moveTo>
                  <a:lnTo>
                    <a:pt x="486" y="0"/>
                  </a:lnTo>
                  <a:lnTo>
                    <a:pt x="488" y="0"/>
                  </a:lnTo>
                  <a:lnTo>
                    <a:pt x="490" y="0"/>
                  </a:lnTo>
                  <a:lnTo>
                    <a:pt x="492" y="0"/>
                  </a:lnTo>
                  <a:lnTo>
                    <a:pt x="493" y="0"/>
                  </a:lnTo>
                  <a:lnTo>
                    <a:pt x="495" y="0"/>
                  </a:lnTo>
                  <a:lnTo>
                    <a:pt x="495" y="2"/>
                  </a:lnTo>
                  <a:lnTo>
                    <a:pt x="497" y="2"/>
                  </a:lnTo>
                  <a:lnTo>
                    <a:pt x="497" y="4"/>
                  </a:lnTo>
                  <a:lnTo>
                    <a:pt x="497" y="6"/>
                  </a:lnTo>
                  <a:lnTo>
                    <a:pt x="499" y="6"/>
                  </a:lnTo>
                  <a:lnTo>
                    <a:pt x="499" y="8"/>
                  </a:lnTo>
                  <a:lnTo>
                    <a:pt x="497" y="8"/>
                  </a:lnTo>
                  <a:lnTo>
                    <a:pt x="497" y="10"/>
                  </a:lnTo>
                  <a:lnTo>
                    <a:pt x="499" y="10"/>
                  </a:lnTo>
                  <a:lnTo>
                    <a:pt x="499" y="12"/>
                  </a:lnTo>
                  <a:lnTo>
                    <a:pt x="501" y="12"/>
                  </a:lnTo>
                  <a:lnTo>
                    <a:pt x="501" y="14"/>
                  </a:lnTo>
                  <a:lnTo>
                    <a:pt x="501" y="15"/>
                  </a:lnTo>
                  <a:lnTo>
                    <a:pt x="501" y="17"/>
                  </a:lnTo>
                  <a:lnTo>
                    <a:pt x="499" y="17"/>
                  </a:lnTo>
                  <a:lnTo>
                    <a:pt x="499" y="19"/>
                  </a:lnTo>
                  <a:lnTo>
                    <a:pt x="501" y="19"/>
                  </a:lnTo>
                  <a:lnTo>
                    <a:pt x="501" y="21"/>
                  </a:lnTo>
                  <a:lnTo>
                    <a:pt x="499" y="21"/>
                  </a:lnTo>
                  <a:lnTo>
                    <a:pt x="497" y="21"/>
                  </a:lnTo>
                  <a:lnTo>
                    <a:pt x="497" y="23"/>
                  </a:lnTo>
                  <a:lnTo>
                    <a:pt x="497" y="25"/>
                  </a:lnTo>
                  <a:lnTo>
                    <a:pt x="495" y="25"/>
                  </a:lnTo>
                  <a:lnTo>
                    <a:pt x="495" y="27"/>
                  </a:lnTo>
                  <a:lnTo>
                    <a:pt x="493" y="27"/>
                  </a:lnTo>
                  <a:lnTo>
                    <a:pt x="493" y="29"/>
                  </a:lnTo>
                  <a:lnTo>
                    <a:pt x="493" y="31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0" y="33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90" y="39"/>
                  </a:lnTo>
                  <a:lnTo>
                    <a:pt x="492" y="39"/>
                  </a:lnTo>
                  <a:lnTo>
                    <a:pt x="492" y="40"/>
                  </a:lnTo>
                  <a:lnTo>
                    <a:pt x="493" y="42"/>
                  </a:lnTo>
                  <a:lnTo>
                    <a:pt x="493" y="44"/>
                  </a:lnTo>
                  <a:lnTo>
                    <a:pt x="493" y="46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3" y="50"/>
                  </a:lnTo>
                  <a:lnTo>
                    <a:pt x="493" y="52"/>
                  </a:lnTo>
                  <a:lnTo>
                    <a:pt x="493" y="54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2" y="58"/>
                  </a:lnTo>
                  <a:lnTo>
                    <a:pt x="492" y="60"/>
                  </a:lnTo>
                  <a:lnTo>
                    <a:pt x="493" y="60"/>
                  </a:lnTo>
                  <a:lnTo>
                    <a:pt x="493" y="62"/>
                  </a:lnTo>
                  <a:lnTo>
                    <a:pt x="493" y="63"/>
                  </a:lnTo>
                  <a:lnTo>
                    <a:pt x="492" y="63"/>
                  </a:lnTo>
                  <a:lnTo>
                    <a:pt x="490" y="63"/>
                  </a:lnTo>
                  <a:lnTo>
                    <a:pt x="490" y="65"/>
                  </a:lnTo>
                  <a:lnTo>
                    <a:pt x="488" y="65"/>
                  </a:lnTo>
                  <a:lnTo>
                    <a:pt x="486" y="65"/>
                  </a:lnTo>
                  <a:lnTo>
                    <a:pt x="484" y="65"/>
                  </a:lnTo>
                  <a:lnTo>
                    <a:pt x="484" y="67"/>
                  </a:lnTo>
                  <a:lnTo>
                    <a:pt x="482" y="67"/>
                  </a:lnTo>
                  <a:lnTo>
                    <a:pt x="480" y="67"/>
                  </a:lnTo>
                  <a:lnTo>
                    <a:pt x="480" y="69"/>
                  </a:lnTo>
                  <a:lnTo>
                    <a:pt x="478" y="69"/>
                  </a:lnTo>
                  <a:lnTo>
                    <a:pt x="476" y="69"/>
                  </a:lnTo>
                  <a:lnTo>
                    <a:pt x="474" y="69"/>
                  </a:lnTo>
                  <a:lnTo>
                    <a:pt x="474" y="71"/>
                  </a:lnTo>
                  <a:lnTo>
                    <a:pt x="476" y="71"/>
                  </a:lnTo>
                  <a:lnTo>
                    <a:pt x="476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9" y="73"/>
                  </a:lnTo>
                  <a:lnTo>
                    <a:pt x="469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5" y="77"/>
                  </a:lnTo>
                  <a:lnTo>
                    <a:pt x="463" y="77"/>
                  </a:lnTo>
                  <a:lnTo>
                    <a:pt x="463" y="79"/>
                  </a:lnTo>
                  <a:lnTo>
                    <a:pt x="463" y="77"/>
                  </a:lnTo>
                  <a:lnTo>
                    <a:pt x="461" y="77"/>
                  </a:lnTo>
                  <a:lnTo>
                    <a:pt x="461" y="79"/>
                  </a:lnTo>
                  <a:lnTo>
                    <a:pt x="461" y="81"/>
                  </a:lnTo>
                  <a:lnTo>
                    <a:pt x="461" y="83"/>
                  </a:lnTo>
                  <a:lnTo>
                    <a:pt x="461" y="85"/>
                  </a:lnTo>
                  <a:lnTo>
                    <a:pt x="461" y="87"/>
                  </a:lnTo>
                  <a:lnTo>
                    <a:pt x="459" y="87"/>
                  </a:lnTo>
                  <a:lnTo>
                    <a:pt x="459" y="88"/>
                  </a:lnTo>
                  <a:lnTo>
                    <a:pt x="459" y="90"/>
                  </a:lnTo>
                  <a:lnTo>
                    <a:pt x="459" y="92"/>
                  </a:lnTo>
                  <a:lnTo>
                    <a:pt x="457" y="92"/>
                  </a:lnTo>
                  <a:lnTo>
                    <a:pt x="457" y="94"/>
                  </a:lnTo>
                  <a:lnTo>
                    <a:pt x="459" y="94"/>
                  </a:lnTo>
                  <a:lnTo>
                    <a:pt x="459" y="96"/>
                  </a:lnTo>
                  <a:lnTo>
                    <a:pt x="457" y="96"/>
                  </a:lnTo>
                  <a:lnTo>
                    <a:pt x="457" y="98"/>
                  </a:lnTo>
                  <a:lnTo>
                    <a:pt x="457" y="100"/>
                  </a:lnTo>
                  <a:lnTo>
                    <a:pt x="455" y="102"/>
                  </a:lnTo>
                  <a:lnTo>
                    <a:pt x="453" y="102"/>
                  </a:lnTo>
                  <a:lnTo>
                    <a:pt x="453" y="104"/>
                  </a:lnTo>
                  <a:lnTo>
                    <a:pt x="451" y="104"/>
                  </a:lnTo>
                  <a:lnTo>
                    <a:pt x="449" y="104"/>
                  </a:lnTo>
                  <a:lnTo>
                    <a:pt x="449" y="106"/>
                  </a:lnTo>
                  <a:lnTo>
                    <a:pt x="449" y="108"/>
                  </a:lnTo>
                  <a:lnTo>
                    <a:pt x="451" y="108"/>
                  </a:lnTo>
                  <a:lnTo>
                    <a:pt x="451" y="110"/>
                  </a:lnTo>
                  <a:lnTo>
                    <a:pt x="451" y="111"/>
                  </a:lnTo>
                  <a:lnTo>
                    <a:pt x="453" y="111"/>
                  </a:lnTo>
                  <a:lnTo>
                    <a:pt x="453" y="113"/>
                  </a:lnTo>
                  <a:lnTo>
                    <a:pt x="451" y="113"/>
                  </a:lnTo>
                  <a:lnTo>
                    <a:pt x="453" y="113"/>
                  </a:lnTo>
                  <a:lnTo>
                    <a:pt x="453" y="115"/>
                  </a:lnTo>
                  <a:lnTo>
                    <a:pt x="451" y="115"/>
                  </a:lnTo>
                  <a:lnTo>
                    <a:pt x="449" y="113"/>
                  </a:lnTo>
                  <a:lnTo>
                    <a:pt x="449" y="115"/>
                  </a:lnTo>
                  <a:lnTo>
                    <a:pt x="449" y="117"/>
                  </a:lnTo>
                  <a:lnTo>
                    <a:pt x="449" y="119"/>
                  </a:lnTo>
                  <a:lnTo>
                    <a:pt x="449" y="121"/>
                  </a:lnTo>
                  <a:lnTo>
                    <a:pt x="449" y="123"/>
                  </a:lnTo>
                  <a:lnTo>
                    <a:pt x="451" y="123"/>
                  </a:lnTo>
                  <a:lnTo>
                    <a:pt x="451" y="125"/>
                  </a:lnTo>
                  <a:lnTo>
                    <a:pt x="451" y="127"/>
                  </a:lnTo>
                  <a:lnTo>
                    <a:pt x="451" y="129"/>
                  </a:lnTo>
                  <a:lnTo>
                    <a:pt x="453" y="131"/>
                  </a:lnTo>
                  <a:lnTo>
                    <a:pt x="453" y="133"/>
                  </a:lnTo>
                  <a:lnTo>
                    <a:pt x="453" y="135"/>
                  </a:lnTo>
                  <a:lnTo>
                    <a:pt x="455" y="135"/>
                  </a:lnTo>
                  <a:lnTo>
                    <a:pt x="453" y="136"/>
                  </a:lnTo>
                  <a:lnTo>
                    <a:pt x="453" y="135"/>
                  </a:lnTo>
                  <a:lnTo>
                    <a:pt x="451" y="135"/>
                  </a:lnTo>
                  <a:lnTo>
                    <a:pt x="451" y="136"/>
                  </a:lnTo>
                  <a:lnTo>
                    <a:pt x="449" y="136"/>
                  </a:lnTo>
                  <a:lnTo>
                    <a:pt x="447" y="136"/>
                  </a:lnTo>
                  <a:lnTo>
                    <a:pt x="445" y="136"/>
                  </a:lnTo>
                  <a:lnTo>
                    <a:pt x="445" y="138"/>
                  </a:lnTo>
                  <a:lnTo>
                    <a:pt x="447" y="138"/>
                  </a:lnTo>
                  <a:lnTo>
                    <a:pt x="447" y="140"/>
                  </a:lnTo>
                  <a:lnTo>
                    <a:pt x="449" y="142"/>
                  </a:lnTo>
                  <a:lnTo>
                    <a:pt x="449" y="144"/>
                  </a:lnTo>
                  <a:lnTo>
                    <a:pt x="451" y="144"/>
                  </a:lnTo>
                  <a:lnTo>
                    <a:pt x="451" y="146"/>
                  </a:lnTo>
                  <a:lnTo>
                    <a:pt x="453" y="148"/>
                  </a:lnTo>
                  <a:lnTo>
                    <a:pt x="451" y="148"/>
                  </a:lnTo>
                  <a:lnTo>
                    <a:pt x="451" y="146"/>
                  </a:lnTo>
                  <a:lnTo>
                    <a:pt x="449" y="146"/>
                  </a:lnTo>
                  <a:lnTo>
                    <a:pt x="447" y="146"/>
                  </a:lnTo>
                  <a:lnTo>
                    <a:pt x="445" y="146"/>
                  </a:lnTo>
                  <a:lnTo>
                    <a:pt x="445" y="148"/>
                  </a:lnTo>
                  <a:lnTo>
                    <a:pt x="444" y="148"/>
                  </a:lnTo>
                  <a:lnTo>
                    <a:pt x="444" y="146"/>
                  </a:lnTo>
                  <a:lnTo>
                    <a:pt x="442" y="146"/>
                  </a:lnTo>
                  <a:lnTo>
                    <a:pt x="440" y="146"/>
                  </a:lnTo>
                  <a:lnTo>
                    <a:pt x="440" y="148"/>
                  </a:lnTo>
                  <a:lnTo>
                    <a:pt x="438" y="148"/>
                  </a:lnTo>
                  <a:lnTo>
                    <a:pt x="438" y="150"/>
                  </a:lnTo>
                  <a:lnTo>
                    <a:pt x="436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30" y="148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8" y="150"/>
                  </a:lnTo>
                  <a:lnTo>
                    <a:pt x="428" y="152"/>
                  </a:lnTo>
                  <a:lnTo>
                    <a:pt x="428" y="154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8" y="159"/>
                  </a:lnTo>
                  <a:lnTo>
                    <a:pt x="426" y="159"/>
                  </a:lnTo>
                  <a:lnTo>
                    <a:pt x="426" y="161"/>
                  </a:lnTo>
                  <a:lnTo>
                    <a:pt x="426" y="163"/>
                  </a:lnTo>
                  <a:lnTo>
                    <a:pt x="426" y="165"/>
                  </a:lnTo>
                  <a:lnTo>
                    <a:pt x="426" y="167"/>
                  </a:lnTo>
                  <a:lnTo>
                    <a:pt x="424" y="167"/>
                  </a:lnTo>
                  <a:lnTo>
                    <a:pt x="424" y="169"/>
                  </a:lnTo>
                  <a:lnTo>
                    <a:pt x="424" y="171"/>
                  </a:lnTo>
                  <a:lnTo>
                    <a:pt x="424" y="173"/>
                  </a:lnTo>
                  <a:lnTo>
                    <a:pt x="422" y="173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2" y="175"/>
                  </a:lnTo>
                  <a:lnTo>
                    <a:pt x="422" y="177"/>
                  </a:lnTo>
                  <a:lnTo>
                    <a:pt x="424" y="177"/>
                  </a:lnTo>
                  <a:lnTo>
                    <a:pt x="424" y="179"/>
                  </a:lnTo>
                  <a:lnTo>
                    <a:pt x="424" y="181"/>
                  </a:lnTo>
                  <a:lnTo>
                    <a:pt x="422" y="181"/>
                  </a:lnTo>
                  <a:lnTo>
                    <a:pt x="422" y="183"/>
                  </a:lnTo>
                  <a:lnTo>
                    <a:pt x="420" y="183"/>
                  </a:lnTo>
                  <a:lnTo>
                    <a:pt x="420" y="184"/>
                  </a:lnTo>
                  <a:lnTo>
                    <a:pt x="419" y="184"/>
                  </a:lnTo>
                  <a:lnTo>
                    <a:pt x="419" y="183"/>
                  </a:lnTo>
                  <a:lnTo>
                    <a:pt x="417" y="183"/>
                  </a:lnTo>
                  <a:lnTo>
                    <a:pt x="415" y="183"/>
                  </a:lnTo>
                  <a:lnTo>
                    <a:pt x="415" y="184"/>
                  </a:lnTo>
                  <a:lnTo>
                    <a:pt x="413" y="184"/>
                  </a:lnTo>
                  <a:lnTo>
                    <a:pt x="413" y="186"/>
                  </a:lnTo>
                  <a:lnTo>
                    <a:pt x="411" y="186"/>
                  </a:lnTo>
                  <a:lnTo>
                    <a:pt x="411" y="188"/>
                  </a:lnTo>
                  <a:lnTo>
                    <a:pt x="413" y="188"/>
                  </a:lnTo>
                  <a:lnTo>
                    <a:pt x="411" y="188"/>
                  </a:lnTo>
                  <a:lnTo>
                    <a:pt x="411" y="190"/>
                  </a:lnTo>
                  <a:lnTo>
                    <a:pt x="411" y="188"/>
                  </a:lnTo>
                  <a:lnTo>
                    <a:pt x="409" y="188"/>
                  </a:lnTo>
                  <a:lnTo>
                    <a:pt x="407" y="188"/>
                  </a:lnTo>
                  <a:lnTo>
                    <a:pt x="405" y="188"/>
                  </a:lnTo>
                  <a:lnTo>
                    <a:pt x="403" y="188"/>
                  </a:lnTo>
                  <a:lnTo>
                    <a:pt x="403" y="186"/>
                  </a:lnTo>
                  <a:lnTo>
                    <a:pt x="401" y="186"/>
                  </a:lnTo>
                  <a:lnTo>
                    <a:pt x="401" y="188"/>
                  </a:lnTo>
                  <a:lnTo>
                    <a:pt x="399" y="188"/>
                  </a:lnTo>
                  <a:lnTo>
                    <a:pt x="397" y="188"/>
                  </a:lnTo>
                  <a:lnTo>
                    <a:pt x="397" y="190"/>
                  </a:lnTo>
                  <a:lnTo>
                    <a:pt x="395" y="190"/>
                  </a:lnTo>
                  <a:lnTo>
                    <a:pt x="395" y="188"/>
                  </a:lnTo>
                  <a:lnTo>
                    <a:pt x="394" y="188"/>
                  </a:lnTo>
                  <a:lnTo>
                    <a:pt x="394" y="186"/>
                  </a:lnTo>
                  <a:lnTo>
                    <a:pt x="392" y="186"/>
                  </a:lnTo>
                  <a:lnTo>
                    <a:pt x="390" y="188"/>
                  </a:lnTo>
                  <a:lnTo>
                    <a:pt x="388" y="188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8" y="196"/>
                  </a:lnTo>
                  <a:lnTo>
                    <a:pt x="390" y="196"/>
                  </a:lnTo>
                  <a:lnTo>
                    <a:pt x="390" y="198"/>
                  </a:lnTo>
                  <a:lnTo>
                    <a:pt x="390" y="200"/>
                  </a:lnTo>
                  <a:lnTo>
                    <a:pt x="390" y="202"/>
                  </a:lnTo>
                  <a:lnTo>
                    <a:pt x="392" y="202"/>
                  </a:lnTo>
                  <a:lnTo>
                    <a:pt x="392" y="204"/>
                  </a:lnTo>
                  <a:lnTo>
                    <a:pt x="394" y="204"/>
                  </a:lnTo>
                  <a:lnTo>
                    <a:pt x="394" y="202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2"/>
                  </a:lnTo>
                  <a:lnTo>
                    <a:pt x="397" y="202"/>
                  </a:lnTo>
                  <a:lnTo>
                    <a:pt x="397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9" y="204"/>
                  </a:lnTo>
                  <a:lnTo>
                    <a:pt x="399" y="206"/>
                  </a:lnTo>
                  <a:lnTo>
                    <a:pt x="401" y="206"/>
                  </a:lnTo>
                  <a:lnTo>
                    <a:pt x="401" y="207"/>
                  </a:lnTo>
                  <a:lnTo>
                    <a:pt x="403" y="209"/>
                  </a:lnTo>
                  <a:lnTo>
                    <a:pt x="405" y="209"/>
                  </a:lnTo>
                  <a:lnTo>
                    <a:pt x="405" y="211"/>
                  </a:lnTo>
                  <a:lnTo>
                    <a:pt x="405" y="213"/>
                  </a:lnTo>
                  <a:lnTo>
                    <a:pt x="403" y="213"/>
                  </a:lnTo>
                  <a:lnTo>
                    <a:pt x="403" y="215"/>
                  </a:lnTo>
                  <a:lnTo>
                    <a:pt x="403" y="217"/>
                  </a:lnTo>
                  <a:lnTo>
                    <a:pt x="401" y="217"/>
                  </a:lnTo>
                  <a:lnTo>
                    <a:pt x="401" y="219"/>
                  </a:lnTo>
                  <a:lnTo>
                    <a:pt x="399" y="219"/>
                  </a:lnTo>
                  <a:lnTo>
                    <a:pt x="399" y="221"/>
                  </a:lnTo>
                  <a:lnTo>
                    <a:pt x="401" y="221"/>
                  </a:lnTo>
                  <a:lnTo>
                    <a:pt x="401" y="223"/>
                  </a:lnTo>
                  <a:lnTo>
                    <a:pt x="403" y="223"/>
                  </a:lnTo>
                  <a:lnTo>
                    <a:pt x="403" y="225"/>
                  </a:lnTo>
                  <a:lnTo>
                    <a:pt x="403" y="227"/>
                  </a:lnTo>
                  <a:lnTo>
                    <a:pt x="405" y="227"/>
                  </a:lnTo>
                  <a:lnTo>
                    <a:pt x="405" y="229"/>
                  </a:lnTo>
                  <a:lnTo>
                    <a:pt x="405" y="231"/>
                  </a:lnTo>
                  <a:lnTo>
                    <a:pt x="407" y="231"/>
                  </a:lnTo>
                  <a:lnTo>
                    <a:pt x="407" y="232"/>
                  </a:lnTo>
                  <a:lnTo>
                    <a:pt x="409" y="232"/>
                  </a:lnTo>
                  <a:lnTo>
                    <a:pt x="411" y="234"/>
                  </a:lnTo>
                  <a:lnTo>
                    <a:pt x="411" y="236"/>
                  </a:lnTo>
                  <a:lnTo>
                    <a:pt x="409" y="236"/>
                  </a:lnTo>
                  <a:lnTo>
                    <a:pt x="407" y="236"/>
                  </a:lnTo>
                  <a:lnTo>
                    <a:pt x="407" y="238"/>
                  </a:lnTo>
                  <a:lnTo>
                    <a:pt x="405" y="238"/>
                  </a:lnTo>
                  <a:lnTo>
                    <a:pt x="405" y="240"/>
                  </a:lnTo>
                  <a:lnTo>
                    <a:pt x="403" y="240"/>
                  </a:lnTo>
                  <a:lnTo>
                    <a:pt x="401" y="240"/>
                  </a:lnTo>
                  <a:lnTo>
                    <a:pt x="401" y="242"/>
                  </a:lnTo>
                  <a:lnTo>
                    <a:pt x="401" y="244"/>
                  </a:lnTo>
                  <a:lnTo>
                    <a:pt x="403" y="244"/>
                  </a:lnTo>
                  <a:lnTo>
                    <a:pt x="403" y="246"/>
                  </a:lnTo>
                  <a:lnTo>
                    <a:pt x="403" y="248"/>
                  </a:lnTo>
                  <a:lnTo>
                    <a:pt x="403" y="250"/>
                  </a:lnTo>
                  <a:lnTo>
                    <a:pt x="403" y="252"/>
                  </a:lnTo>
                  <a:lnTo>
                    <a:pt x="401" y="252"/>
                  </a:lnTo>
                  <a:lnTo>
                    <a:pt x="401" y="254"/>
                  </a:lnTo>
                  <a:lnTo>
                    <a:pt x="399" y="254"/>
                  </a:lnTo>
                  <a:lnTo>
                    <a:pt x="399" y="252"/>
                  </a:lnTo>
                  <a:lnTo>
                    <a:pt x="397" y="252"/>
                  </a:lnTo>
                  <a:lnTo>
                    <a:pt x="397" y="254"/>
                  </a:lnTo>
                  <a:lnTo>
                    <a:pt x="395" y="254"/>
                  </a:lnTo>
                  <a:lnTo>
                    <a:pt x="395" y="255"/>
                  </a:lnTo>
                  <a:lnTo>
                    <a:pt x="395" y="257"/>
                  </a:lnTo>
                  <a:lnTo>
                    <a:pt x="395" y="259"/>
                  </a:lnTo>
                  <a:lnTo>
                    <a:pt x="395" y="257"/>
                  </a:lnTo>
                  <a:lnTo>
                    <a:pt x="394" y="257"/>
                  </a:lnTo>
                  <a:lnTo>
                    <a:pt x="394" y="259"/>
                  </a:lnTo>
                  <a:lnTo>
                    <a:pt x="394" y="261"/>
                  </a:lnTo>
                  <a:lnTo>
                    <a:pt x="392" y="261"/>
                  </a:lnTo>
                  <a:lnTo>
                    <a:pt x="392" y="263"/>
                  </a:lnTo>
                  <a:lnTo>
                    <a:pt x="394" y="263"/>
                  </a:lnTo>
                  <a:lnTo>
                    <a:pt x="394" y="265"/>
                  </a:lnTo>
                  <a:lnTo>
                    <a:pt x="394" y="267"/>
                  </a:lnTo>
                  <a:lnTo>
                    <a:pt x="392" y="267"/>
                  </a:lnTo>
                  <a:lnTo>
                    <a:pt x="392" y="269"/>
                  </a:lnTo>
                  <a:lnTo>
                    <a:pt x="394" y="269"/>
                  </a:lnTo>
                  <a:lnTo>
                    <a:pt x="394" y="271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4" y="273"/>
                  </a:lnTo>
                  <a:lnTo>
                    <a:pt x="394" y="275"/>
                  </a:lnTo>
                  <a:lnTo>
                    <a:pt x="394" y="277"/>
                  </a:lnTo>
                  <a:lnTo>
                    <a:pt x="392" y="277"/>
                  </a:lnTo>
                  <a:lnTo>
                    <a:pt x="390" y="277"/>
                  </a:lnTo>
                  <a:lnTo>
                    <a:pt x="390" y="279"/>
                  </a:lnTo>
                  <a:lnTo>
                    <a:pt x="388" y="279"/>
                  </a:lnTo>
                  <a:lnTo>
                    <a:pt x="388" y="280"/>
                  </a:lnTo>
                  <a:lnTo>
                    <a:pt x="386" y="280"/>
                  </a:lnTo>
                  <a:lnTo>
                    <a:pt x="388" y="280"/>
                  </a:lnTo>
                  <a:lnTo>
                    <a:pt x="388" y="282"/>
                  </a:lnTo>
                  <a:lnTo>
                    <a:pt x="386" y="282"/>
                  </a:lnTo>
                  <a:lnTo>
                    <a:pt x="386" y="284"/>
                  </a:lnTo>
                  <a:lnTo>
                    <a:pt x="386" y="286"/>
                  </a:lnTo>
                  <a:lnTo>
                    <a:pt x="386" y="288"/>
                  </a:lnTo>
                  <a:lnTo>
                    <a:pt x="388" y="288"/>
                  </a:lnTo>
                  <a:lnTo>
                    <a:pt x="386" y="288"/>
                  </a:lnTo>
                  <a:lnTo>
                    <a:pt x="386" y="290"/>
                  </a:lnTo>
                  <a:lnTo>
                    <a:pt x="384" y="290"/>
                  </a:lnTo>
                  <a:lnTo>
                    <a:pt x="382" y="290"/>
                  </a:lnTo>
                  <a:lnTo>
                    <a:pt x="380" y="290"/>
                  </a:lnTo>
                  <a:lnTo>
                    <a:pt x="378" y="290"/>
                  </a:lnTo>
                  <a:lnTo>
                    <a:pt x="376" y="290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2" y="296"/>
                  </a:lnTo>
                  <a:lnTo>
                    <a:pt x="372" y="298"/>
                  </a:lnTo>
                  <a:lnTo>
                    <a:pt x="371" y="298"/>
                  </a:lnTo>
                  <a:lnTo>
                    <a:pt x="371" y="300"/>
                  </a:lnTo>
                  <a:lnTo>
                    <a:pt x="371" y="302"/>
                  </a:lnTo>
                  <a:lnTo>
                    <a:pt x="371" y="303"/>
                  </a:lnTo>
                  <a:lnTo>
                    <a:pt x="371" y="305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7" y="307"/>
                  </a:lnTo>
                  <a:lnTo>
                    <a:pt x="367" y="309"/>
                  </a:lnTo>
                  <a:lnTo>
                    <a:pt x="367" y="311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5" y="315"/>
                  </a:lnTo>
                  <a:lnTo>
                    <a:pt x="363" y="315"/>
                  </a:lnTo>
                  <a:lnTo>
                    <a:pt x="363" y="317"/>
                  </a:lnTo>
                  <a:lnTo>
                    <a:pt x="363" y="319"/>
                  </a:lnTo>
                  <a:lnTo>
                    <a:pt x="363" y="321"/>
                  </a:lnTo>
                  <a:lnTo>
                    <a:pt x="363" y="323"/>
                  </a:lnTo>
                  <a:lnTo>
                    <a:pt x="363" y="325"/>
                  </a:lnTo>
                  <a:lnTo>
                    <a:pt x="363" y="327"/>
                  </a:lnTo>
                  <a:lnTo>
                    <a:pt x="363" y="328"/>
                  </a:lnTo>
                  <a:lnTo>
                    <a:pt x="361" y="330"/>
                  </a:lnTo>
                  <a:lnTo>
                    <a:pt x="359" y="330"/>
                  </a:lnTo>
                  <a:lnTo>
                    <a:pt x="359" y="332"/>
                  </a:lnTo>
                  <a:lnTo>
                    <a:pt x="357" y="334"/>
                  </a:lnTo>
                  <a:lnTo>
                    <a:pt x="357" y="336"/>
                  </a:lnTo>
                  <a:lnTo>
                    <a:pt x="355" y="336"/>
                  </a:lnTo>
                  <a:lnTo>
                    <a:pt x="355" y="338"/>
                  </a:lnTo>
                  <a:lnTo>
                    <a:pt x="353" y="338"/>
                  </a:lnTo>
                  <a:lnTo>
                    <a:pt x="353" y="340"/>
                  </a:lnTo>
                  <a:lnTo>
                    <a:pt x="355" y="340"/>
                  </a:lnTo>
                  <a:lnTo>
                    <a:pt x="355" y="342"/>
                  </a:lnTo>
                  <a:lnTo>
                    <a:pt x="355" y="344"/>
                  </a:lnTo>
                  <a:lnTo>
                    <a:pt x="357" y="344"/>
                  </a:lnTo>
                  <a:lnTo>
                    <a:pt x="357" y="346"/>
                  </a:lnTo>
                  <a:lnTo>
                    <a:pt x="357" y="348"/>
                  </a:lnTo>
                  <a:lnTo>
                    <a:pt x="355" y="348"/>
                  </a:lnTo>
                  <a:lnTo>
                    <a:pt x="357" y="348"/>
                  </a:lnTo>
                  <a:lnTo>
                    <a:pt x="357" y="350"/>
                  </a:lnTo>
                  <a:lnTo>
                    <a:pt x="357" y="351"/>
                  </a:lnTo>
                  <a:lnTo>
                    <a:pt x="357" y="353"/>
                  </a:lnTo>
                  <a:lnTo>
                    <a:pt x="355" y="353"/>
                  </a:lnTo>
                  <a:lnTo>
                    <a:pt x="353" y="353"/>
                  </a:lnTo>
                  <a:lnTo>
                    <a:pt x="353" y="355"/>
                  </a:lnTo>
                  <a:lnTo>
                    <a:pt x="353" y="357"/>
                  </a:lnTo>
                  <a:lnTo>
                    <a:pt x="353" y="359"/>
                  </a:lnTo>
                  <a:lnTo>
                    <a:pt x="355" y="359"/>
                  </a:lnTo>
                  <a:lnTo>
                    <a:pt x="355" y="361"/>
                  </a:lnTo>
                  <a:lnTo>
                    <a:pt x="355" y="363"/>
                  </a:lnTo>
                  <a:lnTo>
                    <a:pt x="353" y="363"/>
                  </a:lnTo>
                  <a:lnTo>
                    <a:pt x="353" y="365"/>
                  </a:lnTo>
                  <a:lnTo>
                    <a:pt x="353" y="363"/>
                  </a:lnTo>
                  <a:lnTo>
                    <a:pt x="351" y="363"/>
                  </a:lnTo>
                  <a:lnTo>
                    <a:pt x="351" y="365"/>
                  </a:lnTo>
                  <a:lnTo>
                    <a:pt x="351" y="367"/>
                  </a:lnTo>
                  <a:lnTo>
                    <a:pt x="351" y="369"/>
                  </a:lnTo>
                  <a:lnTo>
                    <a:pt x="349" y="369"/>
                  </a:lnTo>
                  <a:lnTo>
                    <a:pt x="351" y="369"/>
                  </a:lnTo>
                  <a:lnTo>
                    <a:pt x="351" y="371"/>
                  </a:lnTo>
                  <a:lnTo>
                    <a:pt x="349" y="371"/>
                  </a:lnTo>
                  <a:lnTo>
                    <a:pt x="347" y="371"/>
                  </a:lnTo>
                  <a:lnTo>
                    <a:pt x="347" y="373"/>
                  </a:lnTo>
                  <a:lnTo>
                    <a:pt x="347" y="375"/>
                  </a:lnTo>
                  <a:lnTo>
                    <a:pt x="346" y="375"/>
                  </a:lnTo>
                  <a:lnTo>
                    <a:pt x="346" y="376"/>
                  </a:lnTo>
                  <a:lnTo>
                    <a:pt x="346" y="378"/>
                  </a:lnTo>
                  <a:lnTo>
                    <a:pt x="347" y="378"/>
                  </a:lnTo>
                  <a:lnTo>
                    <a:pt x="347" y="380"/>
                  </a:lnTo>
                  <a:lnTo>
                    <a:pt x="347" y="382"/>
                  </a:lnTo>
                  <a:lnTo>
                    <a:pt x="347" y="384"/>
                  </a:lnTo>
                  <a:lnTo>
                    <a:pt x="347" y="386"/>
                  </a:lnTo>
                  <a:lnTo>
                    <a:pt x="346" y="386"/>
                  </a:lnTo>
                  <a:lnTo>
                    <a:pt x="346" y="388"/>
                  </a:lnTo>
                  <a:lnTo>
                    <a:pt x="346" y="390"/>
                  </a:lnTo>
                  <a:lnTo>
                    <a:pt x="344" y="390"/>
                  </a:lnTo>
                  <a:lnTo>
                    <a:pt x="346" y="392"/>
                  </a:lnTo>
                  <a:lnTo>
                    <a:pt x="346" y="394"/>
                  </a:lnTo>
                  <a:lnTo>
                    <a:pt x="347" y="394"/>
                  </a:lnTo>
                  <a:lnTo>
                    <a:pt x="347" y="396"/>
                  </a:lnTo>
                  <a:lnTo>
                    <a:pt x="347" y="398"/>
                  </a:lnTo>
                  <a:lnTo>
                    <a:pt x="349" y="398"/>
                  </a:lnTo>
                  <a:lnTo>
                    <a:pt x="349" y="400"/>
                  </a:lnTo>
                  <a:lnTo>
                    <a:pt x="351" y="400"/>
                  </a:lnTo>
                  <a:lnTo>
                    <a:pt x="353" y="400"/>
                  </a:lnTo>
                  <a:lnTo>
                    <a:pt x="353" y="401"/>
                  </a:lnTo>
                  <a:lnTo>
                    <a:pt x="355" y="401"/>
                  </a:lnTo>
                  <a:lnTo>
                    <a:pt x="357" y="401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9" y="405"/>
                  </a:lnTo>
                  <a:lnTo>
                    <a:pt x="361" y="405"/>
                  </a:lnTo>
                  <a:lnTo>
                    <a:pt x="361" y="407"/>
                  </a:lnTo>
                  <a:lnTo>
                    <a:pt x="363" y="409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7" y="411"/>
                  </a:lnTo>
                  <a:lnTo>
                    <a:pt x="369" y="411"/>
                  </a:lnTo>
                  <a:lnTo>
                    <a:pt x="371" y="411"/>
                  </a:lnTo>
                  <a:lnTo>
                    <a:pt x="371" y="409"/>
                  </a:lnTo>
                  <a:lnTo>
                    <a:pt x="372" y="409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6" y="411"/>
                  </a:lnTo>
                  <a:lnTo>
                    <a:pt x="378" y="411"/>
                  </a:lnTo>
                  <a:lnTo>
                    <a:pt x="378" y="413"/>
                  </a:lnTo>
                  <a:lnTo>
                    <a:pt x="378" y="411"/>
                  </a:lnTo>
                  <a:lnTo>
                    <a:pt x="380" y="411"/>
                  </a:lnTo>
                  <a:lnTo>
                    <a:pt x="382" y="413"/>
                  </a:lnTo>
                  <a:lnTo>
                    <a:pt x="384" y="413"/>
                  </a:lnTo>
                  <a:lnTo>
                    <a:pt x="386" y="413"/>
                  </a:lnTo>
                  <a:lnTo>
                    <a:pt x="388" y="413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4" y="417"/>
                  </a:lnTo>
                  <a:lnTo>
                    <a:pt x="394" y="419"/>
                  </a:lnTo>
                  <a:lnTo>
                    <a:pt x="395" y="419"/>
                  </a:lnTo>
                  <a:lnTo>
                    <a:pt x="397" y="419"/>
                  </a:lnTo>
                  <a:lnTo>
                    <a:pt x="399" y="417"/>
                  </a:lnTo>
                  <a:lnTo>
                    <a:pt x="399" y="419"/>
                  </a:lnTo>
                  <a:lnTo>
                    <a:pt x="401" y="419"/>
                  </a:lnTo>
                  <a:lnTo>
                    <a:pt x="401" y="421"/>
                  </a:lnTo>
                  <a:lnTo>
                    <a:pt x="403" y="421"/>
                  </a:lnTo>
                  <a:lnTo>
                    <a:pt x="405" y="421"/>
                  </a:lnTo>
                  <a:lnTo>
                    <a:pt x="407" y="421"/>
                  </a:lnTo>
                  <a:lnTo>
                    <a:pt x="407" y="423"/>
                  </a:lnTo>
                  <a:lnTo>
                    <a:pt x="409" y="423"/>
                  </a:lnTo>
                  <a:lnTo>
                    <a:pt x="409" y="421"/>
                  </a:lnTo>
                  <a:lnTo>
                    <a:pt x="411" y="421"/>
                  </a:lnTo>
                  <a:lnTo>
                    <a:pt x="411" y="423"/>
                  </a:lnTo>
                  <a:lnTo>
                    <a:pt x="413" y="423"/>
                  </a:lnTo>
                  <a:lnTo>
                    <a:pt x="415" y="423"/>
                  </a:lnTo>
                  <a:lnTo>
                    <a:pt x="415" y="424"/>
                  </a:lnTo>
                  <a:lnTo>
                    <a:pt x="417" y="424"/>
                  </a:lnTo>
                  <a:lnTo>
                    <a:pt x="417" y="426"/>
                  </a:lnTo>
                  <a:lnTo>
                    <a:pt x="417" y="428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5" y="432"/>
                  </a:lnTo>
                  <a:lnTo>
                    <a:pt x="415" y="434"/>
                  </a:lnTo>
                  <a:lnTo>
                    <a:pt x="415" y="436"/>
                  </a:lnTo>
                  <a:lnTo>
                    <a:pt x="413" y="436"/>
                  </a:lnTo>
                  <a:lnTo>
                    <a:pt x="413" y="438"/>
                  </a:lnTo>
                  <a:lnTo>
                    <a:pt x="411" y="438"/>
                  </a:lnTo>
                  <a:lnTo>
                    <a:pt x="411" y="440"/>
                  </a:lnTo>
                  <a:lnTo>
                    <a:pt x="413" y="440"/>
                  </a:lnTo>
                  <a:lnTo>
                    <a:pt x="413" y="442"/>
                  </a:lnTo>
                  <a:lnTo>
                    <a:pt x="411" y="442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8"/>
                  </a:lnTo>
                  <a:lnTo>
                    <a:pt x="411" y="449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09" y="453"/>
                  </a:lnTo>
                  <a:lnTo>
                    <a:pt x="409" y="455"/>
                  </a:lnTo>
                  <a:lnTo>
                    <a:pt x="407" y="455"/>
                  </a:lnTo>
                  <a:lnTo>
                    <a:pt x="407" y="457"/>
                  </a:lnTo>
                  <a:lnTo>
                    <a:pt x="407" y="459"/>
                  </a:lnTo>
                  <a:lnTo>
                    <a:pt x="405" y="461"/>
                  </a:lnTo>
                  <a:lnTo>
                    <a:pt x="405" y="463"/>
                  </a:lnTo>
                  <a:lnTo>
                    <a:pt x="403" y="463"/>
                  </a:lnTo>
                  <a:lnTo>
                    <a:pt x="403" y="465"/>
                  </a:lnTo>
                  <a:lnTo>
                    <a:pt x="403" y="467"/>
                  </a:lnTo>
                  <a:lnTo>
                    <a:pt x="403" y="469"/>
                  </a:lnTo>
                  <a:lnTo>
                    <a:pt x="401" y="469"/>
                  </a:lnTo>
                  <a:lnTo>
                    <a:pt x="401" y="471"/>
                  </a:lnTo>
                  <a:lnTo>
                    <a:pt x="399" y="471"/>
                  </a:lnTo>
                  <a:lnTo>
                    <a:pt x="397" y="471"/>
                  </a:lnTo>
                  <a:lnTo>
                    <a:pt x="397" y="472"/>
                  </a:lnTo>
                  <a:lnTo>
                    <a:pt x="395" y="472"/>
                  </a:lnTo>
                  <a:lnTo>
                    <a:pt x="394" y="474"/>
                  </a:lnTo>
                  <a:lnTo>
                    <a:pt x="392" y="474"/>
                  </a:lnTo>
                  <a:lnTo>
                    <a:pt x="392" y="476"/>
                  </a:lnTo>
                  <a:lnTo>
                    <a:pt x="390" y="476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8" y="480"/>
                  </a:lnTo>
                  <a:lnTo>
                    <a:pt x="388" y="482"/>
                  </a:lnTo>
                  <a:lnTo>
                    <a:pt x="388" y="484"/>
                  </a:lnTo>
                  <a:lnTo>
                    <a:pt x="388" y="486"/>
                  </a:lnTo>
                  <a:lnTo>
                    <a:pt x="388" y="488"/>
                  </a:lnTo>
                  <a:lnTo>
                    <a:pt x="390" y="488"/>
                  </a:lnTo>
                  <a:lnTo>
                    <a:pt x="392" y="488"/>
                  </a:lnTo>
                  <a:lnTo>
                    <a:pt x="392" y="490"/>
                  </a:lnTo>
                  <a:lnTo>
                    <a:pt x="394" y="490"/>
                  </a:lnTo>
                  <a:lnTo>
                    <a:pt x="395" y="490"/>
                  </a:lnTo>
                  <a:lnTo>
                    <a:pt x="397" y="490"/>
                  </a:lnTo>
                  <a:lnTo>
                    <a:pt x="399" y="490"/>
                  </a:lnTo>
                  <a:lnTo>
                    <a:pt x="401" y="488"/>
                  </a:lnTo>
                  <a:lnTo>
                    <a:pt x="403" y="488"/>
                  </a:lnTo>
                  <a:lnTo>
                    <a:pt x="405" y="488"/>
                  </a:lnTo>
                  <a:lnTo>
                    <a:pt x="405" y="490"/>
                  </a:lnTo>
                  <a:lnTo>
                    <a:pt x="407" y="490"/>
                  </a:lnTo>
                  <a:lnTo>
                    <a:pt x="407" y="492"/>
                  </a:lnTo>
                  <a:lnTo>
                    <a:pt x="409" y="492"/>
                  </a:lnTo>
                  <a:lnTo>
                    <a:pt x="411" y="492"/>
                  </a:lnTo>
                  <a:lnTo>
                    <a:pt x="411" y="490"/>
                  </a:lnTo>
                  <a:lnTo>
                    <a:pt x="411" y="488"/>
                  </a:lnTo>
                  <a:lnTo>
                    <a:pt x="413" y="488"/>
                  </a:lnTo>
                  <a:lnTo>
                    <a:pt x="413" y="486"/>
                  </a:lnTo>
                  <a:lnTo>
                    <a:pt x="413" y="484"/>
                  </a:lnTo>
                  <a:lnTo>
                    <a:pt x="415" y="484"/>
                  </a:lnTo>
                  <a:lnTo>
                    <a:pt x="417" y="484"/>
                  </a:lnTo>
                  <a:lnTo>
                    <a:pt x="417" y="482"/>
                  </a:lnTo>
                  <a:lnTo>
                    <a:pt x="419" y="482"/>
                  </a:lnTo>
                  <a:lnTo>
                    <a:pt x="419" y="484"/>
                  </a:lnTo>
                  <a:lnTo>
                    <a:pt x="419" y="486"/>
                  </a:lnTo>
                  <a:lnTo>
                    <a:pt x="420" y="486"/>
                  </a:lnTo>
                  <a:lnTo>
                    <a:pt x="420" y="488"/>
                  </a:lnTo>
                  <a:lnTo>
                    <a:pt x="422" y="488"/>
                  </a:lnTo>
                  <a:lnTo>
                    <a:pt x="422" y="486"/>
                  </a:lnTo>
                  <a:lnTo>
                    <a:pt x="422" y="488"/>
                  </a:lnTo>
                  <a:lnTo>
                    <a:pt x="424" y="488"/>
                  </a:lnTo>
                  <a:lnTo>
                    <a:pt x="424" y="490"/>
                  </a:lnTo>
                  <a:lnTo>
                    <a:pt x="426" y="492"/>
                  </a:lnTo>
                  <a:lnTo>
                    <a:pt x="428" y="492"/>
                  </a:lnTo>
                  <a:lnTo>
                    <a:pt x="430" y="492"/>
                  </a:lnTo>
                  <a:lnTo>
                    <a:pt x="432" y="492"/>
                  </a:lnTo>
                  <a:lnTo>
                    <a:pt x="434" y="492"/>
                  </a:lnTo>
                  <a:lnTo>
                    <a:pt x="434" y="494"/>
                  </a:lnTo>
                  <a:lnTo>
                    <a:pt x="434" y="496"/>
                  </a:lnTo>
                  <a:lnTo>
                    <a:pt x="434" y="497"/>
                  </a:lnTo>
                  <a:lnTo>
                    <a:pt x="434" y="499"/>
                  </a:lnTo>
                  <a:lnTo>
                    <a:pt x="436" y="499"/>
                  </a:lnTo>
                  <a:lnTo>
                    <a:pt x="436" y="501"/>
                  </a:lnTo>
                  <a:lnTo>
                    <a:pt x="438" y="501"/>
                  </a:lnTo>
                  <a:lnTo>
                    <a:pt x="436" y="501"/>
                  </a:lnTo>
                  <a:lnTo>
                    <a:pt x="436" y="503"/>
                  </a:lnTo>
                  <a:lnTo>
                    <a:pt x="438" y="503"/>
                  </a:lnTo>
                  <a:lnTo>
                    <a:pt x="438" y="505"/>
                  </a:lnTo>
                  <a:lnTo>
                    <a:pt x="440" y="505"/>
                  </a:lnTo>
                  <a:lnTo>
                    <a:pt x="438" y="505"/>
                  </a:lnTo>
                  <a:lnTo>
                    <a:pt x="438" y="507"/>
                  </a:lnTo>
                  <a:lnTo>
                    <a:pt x="440" y="507"/>
                  </a:lnTo>
                  <a:lnTo>
                    <a:pt x="440" y="509"/>
                  </a:lnTo>
                  <a:lnTo>
                    <a:pt x="440" y="507"/>
                  </a:lnTo>
                  <a:lnTo>
                    <a:pt x="442" y="509"/>
                  </a:lnTo>
                  <a:lnTo>
                    <a:pt x="442" y="511"/>
                  </a:lnTo>
                  <a:lnTo>
                    <a:pt x="440" y="511"/>
                  </a:lnTo>
                  <a:lnTo>
                    <a:pt x="440" y="513"/>
                  </a:lnTo>
                  <a:lnTo>
                    <a:pt x="440" y="515"/>
                  </a:lnTo>
                  <a:lnTo>
                    <a:pt x="438" y="515"/>
                  </a:lnTo>
                  <a:lnTo>
                    <a:pt x="438" y="517"/>
                  </a:lnTo>
                  <a:lnTo>
                    <a:pt x="436" y="517"/>
                  </a:lnTo>
                  <a:lnTo>
                    <a:pt x="436" y="515"/>
                  </a:lnTo>
                  <a:lnTo>
                    <a:pt x="436" y="517"/>
                  </a:lnTo>
                  <a:lnTo>
                    <a:pt x="434" y="517"/>
                  </a:lnTo>
                  <a:lnTo>
                    <a:pt x="436" y="517"/>
                  </a:lnTo>
                  <a:lnTo>
                    <a:pt x="436" y="519"/>
                  </a:lnTo>
                  <a:lnTo>
                    <a:pt x="434" y="519"/>
                  </a:lnTo>
                  <a:lnTo>
                    <a:pt x="434" y="520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4" y="526"/>
                  </a:lnTo>
                  <a:lnTo>
                    <a:pt x="434" y="528"/>
                  </a:lnTo>
                  <a:lnTo>
                    <a:pt x="432" y="528"/>
                  </a:lnTo>
                  <a:lnTo>
                    <a:pt x="432" y="530"/>
                  </a:lnTo>
                  <a:lnTo>
                    <a:pt x="430" y="532"/>
                  </a:lnTo>
                  <a:lnTo>
                    <a:pt x="430" y="534"/>
                  </a:lnTo>
                  <a:lnTo>
                    <a:pt x="428" y="534"/>
                  </a:lnTo>
                  <a:lnTo>
                    <a:pt x="428" y="536"/>
                  </a:lnTo>
                  <a:lnTo>
                    <a:pt x="428" y="538"/>
                  </a:lnTo>
                  <a:lnTo>
                    <a:pt x="430" y="538"/>
                  </a:lnTo>
                  <a:lnTo>
                    <a:pt x="430" y="540"/>
                  </a:lnTo>
                  <a:lnTo>
                    <a:pt x="430" y="542"/>
                  </a:lnTo>
                  <a:lnTo>
                    <a:pt x="430" y="544"/>
                  </a:lnTo>
                  <a:lnTo>
                    <a:pt x="430" y="545"/>
                  </a:lnTo>
                  <a:lnTo>
                    <a:pt x="430" y="547"/>
                  </a:lnTo>
                  <a:lnTo>
                    <a:pt x="430" y="549"/>
                  </a:lnTo>
                  <a:lnTo>
                    <a:pt x="428" y="549"/>
                  </a:lnTo>
                  <a:lnTo>
                    <a:pt x="428" y="551"/>
                  </a:lnTo>
                  <a:lnTo>
                    <a:pt x="426" y="551"/>
                  </a:lnTo>
                  <a:lnTo>
                    <a:pt x="424" y="551"/>
                  </a:lnTo>
                  <a:lnTo>
                    <a:pt x="424" y="553"/>
                  </a:lnTo>
                  <a:lnTo>
                    <a:pt x="422" y="553"/>
                  </a:lnTo>
                  <a:lnTo>
                    <a:pt x="422" y="551"/>
                  </a:lnTo>
                  <a:lnTo>
                    <a:pt x="420" y="551"/>
                  </a:lnTo>
                  <a:lnTo>
                    <a:pt x="419" y="551"/>
                  </a:lnTo>
                  <a:lnTo>
                    <a:pt x="417" y="551"/>
                  </a:lnTo>
                  <a:lnTo>
                    <a:pt x="415" y="551"/>
                  </a:lnTo>
                  <a:lnTo>
                    <a:pt x="413" y="551"/>
                  </a:lnTo>
                  <a:lnTo>
                    <a:pt x="411" y="551"/>
                  </a:lnTo>
                  <a:lnTo>
                    <a:pt x="409" y="551"/>
                  </a:lnTo>
                  <a:lnTo>
                    <a:pt x="407" y="551"/>
                  </a:lnTo>
                  <a:lnTo>
                    <a:pt x="407" y="553"/>
                  </a:lnTo>
                  <a:lnTo>
                    <a:pt x="405" y="553"/>
                  </a:lnTo>
                  <a:lnTo>
                    <a:pt x="403" y="553"/>
                  </a:lnTo>
                  <a:lnTo>
                    <a:pt x="401" y="553"/>
                  </a:lnTo>
                  <a:lnTo>
                    <a:pt x="401" y="555"/>
                  </a:lnTo>
                  <a:lnTo>
                    <a:pt x="399" y="555"/>
                  </a:lnTo>
                  <a:lnTo>
                    <a:pt x="397" y="555"/>
                  </a:lnTo>
                  <a:lnTo>
                    <a:pt x="395" y="555"/>
                  </a:lnTo>
                  <a:lnTo>
                    <a:pt x="395" y="557"/>
                  </a:lnTo>
                  <a:lnTo>
                    <a:pt x="394" y="557"/>
                  </a:lnTo>
                  <a:lnTo>
                    <a:pt x="392" y="557"/>
                  </a:lnTo>
                  <a:lnTo>
                    <a:pt x="390" y="557"/>
                  </a:lnTo>
                  <a:lnTo>
                    <a:pt x="388" y="557"/>
                  </a:lnTo>
                  <a:lnTo>
                    <a:pt x="388" y="559"/>
                  </a:lnTo>
                  <a:lnTo>
                    <a:pt x="388" y="561"/>
                  </a:lnTo>
                  <a:lnTo>
                    <a:pt x="386" y="561"/>
                  </a:lnTo>
                  <a:lnTo>
                    <a:pt x="386" y="563"/>
                  </a:lnTo>
                  <a:lnTo>
                    <a:pt x="386" y="561"/>
                  </a:lnTo>
                  <a:lnTo>
                    <a:pt x="384" y="561"/>
                  </a:lnTo>
                  <a:lnTo>
                    <a:pt x="384" y="559"/>
                  </a:lnTo>
                  <a:lnTo>
                    <a:pt x="384" y="561"/>
                  </a:lnTo>
                  <a:lnTo>
                    <a:pt x="382" y="561"/>
                  </a:lnTo>
                  <a:lnTo>
                    <a:pt x="382" y="563"/>
                  </a:lnTo>
                  <a:lnTo>
                    <a:pt x="384" y="563"/>
                  </a:lnTo>
                  <a:lnTo>
                    <a:pt x="384" y="565"/>
                  </a:lnTo>
                  <a:lnTo>
                    <a:pt x="386" y="565"/>
                  </a:lnTo>
                  <a:lnTo>
                    <a:pt x="386" y="567"/>
                  </a:lnTo>
                  <a:lnTo>
                    <a:pt x="386" y="568"/>
                  </a:lnTo>
                  <a:lnTo>
                    <a:pt x="386" y="570"/>
                  </a:lnTo>
                  <a:lnTo>
                    <a:pt x="388" y="570"/>
                  </a:lnTo>
                  <a:lnTo>
                    <a:pt x="388" y="572"/>
                  </a:lnTo>
                  <a:lnTo>
                    <a:pt x="388" y="574"/>
                  </a:lnTo>
                  <a:lnTo>
                    <a:pt x="386" y="574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2" y="576"/>
                  </a:lnTo>
                  <a:lnTo>
                    <a:pt x="382" y="578"/>
                  </a:lnTo>
                  <a:lnTo>
                    <a:pt x="382" y="580"/>
                  </a:lnTo>
                  <a:lnTo>
                    <a:pt x="382" y="582"/>
                  </a:lnTo>
                  <a:lnTo>
                    <a:pt x="384" y="582"/>
                  </a:lnTo>
                  <a:lnTo>
                    <a:pt x="384" y="584"/>
                  </a:lnTo>
                  <a:lnTo>
                    <a:pt x="386" y="584"/>
                  </a:lnTo>
                  <a:lnTo>
                    <a:pt x="386" y="586"/>
                  </a:lnTo>
                  <a:lnTo>
                    <a:pt x="386" y="588"/>
                  </a:lnTo>
                  <a:lnTo>
                    <a:pt x="384" y="588"/>
                  </a:lnTo>
                  <a:lnTo>
                    <a:pt x="384" y="590"/>
                  </a:lnTo>
                  <a:lnTo>
                    <a:pt x="382" y="590"/>
                  </a:lnTo>
                  <a:lnTo>
                    <a:pt x="382" y="592"/>
                  </a:lnTo>
                  <a:lnTo>
                    <a:pt x="380" y="592"/>
                  </a:lnTo>
                  <a:lnTo>
                    <a:pt x="378" y="592"/>
                  </a:lnTo>
                  <a:lnTo>
                    <a:pt x="378" y="593"/>
                  </a:lnTo>
                  <a:lnTo>
                    <a:pt x="380" y="593"/>
                  </a:lnTo>
                  <a:lnTo>
                    <a:pt x="380" y="595"/>
                  </a:lnTo>
                  <a:lnTo>
                    <a:pt x="380" y="597"/>
                  </a:lnTo>
                  <a:lnTo>
                    <a:pt x="380" y="599"/>
                  </a:lnTo>
                  <a:lnTo>
                    <a:pt x="380" y="601"/>
                  </a:lnTo>
                  <a:lnTo>
                    <a:pt x="378" y="601"/>
                  </a:lnTo>
                  <a:lnTo>
                    <a:pt x="378" y="603"/>
                  </a:lnTo>
                  <a:lnTo>
                    <a:pt x="378" y="605"/>
                  </a:lnTo>
                  <a:lnTo>
                    <a:pt x="378" y="607"/>
                  </a:lnTo>
                  <a:lnTo>
                    <a:pt x="376" y="609"/>
                  </a:lnTo>
                  <a:lnTo>
                    <a:pt x="378" y="609"/>
                  </a:lnTo>
                  <a:lnTo>
                    <a:pt x="378" y="611"/>
                  </a:lnTo>
                  <a:lnTo>
                    <a:pt x="378" y="613"/>
                  </a:lnTo>
                  <a:lnTo>
                    <a:pt x="378" y="615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6" y="618"/>
                  </a:lnTo>
                  <a:lnTo>
                    <a:pt x="376" y="620"/>
                  </a:lnTo>
                  <a:lnTo>
                    <a:pt x="376" y="622"/>
                  </a:lnTo>
                  <a:lnTo>
                    <a:pt x="378" y="622"/>
                  </a:lnTo>
                  <a:lnTo>
                    <a:pt x="378" y="624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6" y="628"/>
                  </a:lnTo>
                  <a:lnTo>
                    <a:pt x="374" y="628"/>
                  </a:lnTo>
                  <a:lnTo>
                    <a:pt x="374" y="630"/>
                  </a:lnTo>
                  <a:lnTo>
                    <a:pt x="372" y="632"/>
                  </a:lnTo>
                  <a:lnTo>
                    <a:pt x="372" y="634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69" y="636"/>
                  </a:lnTo>
                  <a:lnTo>
                    <a:pt x="369" y="638"/>
                  </a:lnTo>
                  <a:lnTo>
                    <a:pt x="367" y="638"/>
                  </a:lnTo>
                  <a:lnTo>
                    <a:pt x="367" y="640"/>
                  </a:lnTo>
                  <a:lnTo>
                    <a:pt x="367" y="641"/>
                  </a:lnTo>
                  <a:lnTo>
                    <a:pt x="365" y="641"/>
                  </a:lnTo>
                  <a:lnTo>
                    <a:pt x="363" y="641"/>
                  </a:lnTo>
                  <a:lnTo>
                    <a:pt x="363" y="643"/>
                  </a:lnTo>
                  <a:lnTo>
                    <a:pt x="363" y="645"/>
                  </a:lnTo>
                  <a:lnTo>
                    <a:pt x="361" y="645"/>
                  </a:lnTo>
                  <a:lnTo>
                    <a:pt x="361" y="647"/>
                  </a:lnTo>
                  <a:lnTo>
                    <a:pt x="361" y="649"/>
                  </a:lnTo>
                  <a:lnTo>
                    <a:pt x="361" y="651"/>
                  </a:lnTo>
                  <a:lnTo>
                    <a:pt x="361" y="653"/>
                  </a:lnTo>
                  <a:lnTo>
                    <a:pt x="359" y="655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59" y="661"/>
                  </a:lnTo>
                  <a:lnTo>
                    <a:pt x="359" y="663"/>
                  </a:lnTo>
                  <a:lnTo>
                    <a:pt x="359" y="664"/>
                  </a:lnTo>
                  <a:lnTo>
                    <a:pt x="359" y="666"/>
                  </a:lnTo>
                  <a:lnTo>
                    <a:pt x="359" y="668"/>
                  </a:lnTo>
                  <a:lnTo>
                    <a:pt x="361" y="668"/>
                  </a:lnTo>
                  <a:lnTo>
                    <a:pt x="359" y="668"/>
                  </a:lnTo>
                  <a:lnTo>
                    <a:pt x="359" y="670"/>
                  </a:lnTo>
                  <a:lnTo>
                    <a:pt x="359" y="672"/>
                  </a:lnTo>
                  <a:lnTo>
                    <a:pt x="359" y="674"/>
                  </a:lnTo>
                  <a:lnTo>
                    <a:pt x="361" y="674"/>
                  </a:lnTo>
                  <a:lnTo>
                    <a:pt x="361" y="676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80"/>
                  </a:lnTo>
                  <a:lnTo>
                    <a:pt x="363" y="682"/>
                  </a:lnTo>
                  <a:lnTo>
                    <a:pt x="363" y="684"/>
                  </a:lnTo>
                  <a:lnTo>
                    <a:pt x="365" y="684"/>
                  </a:lnTo>
                  <a:lnTo>
                    <a:pt x="365" y="686"/>
                  </a:lnTo>
                  <a:lnTo>
                    <a:pt x="365" y="688"/>
                  </a:lnTo>
                  <a:lnTo>
                    <a:pt x="365" y="689"/>
                  </a:lnTo>
                  <a:lnTo>
                    <a:pt x="367" y="689"/>
                  </a:lnTo>
                  <a:lnTo>
                    <a:pt x="367" y="691"/>
                  </a:lnTo>
                  <a:lnTo>
                    <a:pt x="367" y="693"/>
                  </a:lnTo>
                  <a:lnTo>
                    <a:pt x="367" y="695"/>
                  </a:lnTo>
                  <a:lnTo>
                    <a:pt x="365" y="697"/>
                  </a:lnTo>
                  <a:lnTo>
                    <a:pt x="367" y="697"/>
                  </a:lnTo>
                  <a:lnTo>
                    <a:pt x="367" y="699"/>
                  </a:lnTo>
                  <a:lnTo>
                    <a:pt x="367" y="701"/>
                  </a:lnTo>
                  <a:lnTo>
                    <a:pt x="365" y="701"/>
                  </a:lnTo>
                  <a:lnTo>
                    <a:pt x="365" y="703"/>
                  </a:lnTo>
                  <a:lnTo>
                    <a:pt x="363" y="703"/>
                  </a:lnTo>
                  <a:lnTo>
                    <a:pt x="363" y="705"/>
                  </a:lnTo>
                  <a:lnTo>
                    <a:pt x="361" y="705"/>
                  </a:lnTo>
                  <a:lnTo>
                    <a:pt x="359" y="705"/>
                  </a:lnTo>
                  <a:lnTo>
                    <a:pt x="361" y="705"/>
                  </a:lnTo>
                  <a:lnTo>
                    <a:pt x="361" y="707"/>
                  </a:lnTo>
                  <a:lnTo>
                    <a:pt x="359" y="707"/>
                  </a:lnTo>
                  <a:lnTo>
                    <a:pt x="359" y="709"/>
                  </a:lnTo>
                  <a:lnTo>
                    <a:pt x="359" y="711"/>
                  </a:lnTo>
                  <a:lnTo>
                    <a:pt x="359" y="712"/>
                  </a:lnTo>
                  <a:lnTo>
                    <a:pt x="361" y="712"/>
                  </a:lnTo>
                  <a:lnTo>
                    <a:pt x="361" y="714"/>
                  </a:lnTo>
                  <a:lnTo>
                    <a:pt x="361" y="716"/>
                  </a:lnTo>
                  <a:lnTo>
                    <a:pt x="363" y="716"/>
                  </a:lnTo>
                  <a:lnTo>
                    <a:pt x="361" y="716"/>
                  </a:lnTo>
                  <a:lnTo>
                    <a:pt x="361" y="718"/>
                  </a:lnTo>
                  <a:lnTo>
                    <a:pt x="363" y="718"/>
                  </a:lnTo>
                  <a:lnTo>
                    <a:pt x="361" y="718"/>
                  </a:lnTo>
                  <a:lnTo>
                    <a:pt x="361" y="720"/>
                  </a:lnTo>
                  <a:lnTo>
                    <a:pt x="361" y="722"/>
                  </a:lnTo>
                  <a:lnTo>
                    <a:pt x="359" y="722"/>
                  </a:lnTo>
                  <a:lnTo>
                    <a:pt x="359" y="724"/>
                  </a:lnTo>
                  <a:lnTo>
                    <a:pt x="359" y="726"/>
                  </a:lnTo>
                  <a:lnTo>
                    <a:pt x="361" y="726"/>
                  </a:lnTo>
                  <a:lnTo>
                    <a:pt x="361" y="728"/>
                  </a:lnTo>
                  <a:lnTo>
                    <a:pt x="359" y="728"/>
                  </a:lnTo>
                  <a:lnTo>
                    <a:pt x="359" y="730"/>
                  </a:lnTo>
                  <a:lnTo>
                    <a:pt x="357" y="730"/>
                  </a:lnTo>
                  <a:lnTo>
                    <a:pt x="357" y="732"/>
                  </a:lnTo>
                  <a:lnTo>
                    <a:pt x="357" y="734"/>
                  </a:lnTo>
                  <a:lnTo>
                    <a:pt x="357" y="736"/>
                  </a:lnTo>
                  <a:lnTo>
                    <a:pt x="355" y="736"/>
                  </a:lnTo>
                  <a:lnTo>
                    <a:pt x="353" y="736"/>
                  </a:lnTo>
                  <a:lnTo>
                    <a:pt x="353" y="737"/>
                  </a:lnTo>
                  <a:lnTo>
                    <a:pt x="353" y="739"/>
                  </a:lnTo>
                  <a:lnTo>
                    <a:pt x="353" y="741"/>
                  </a:lnTo>
                  <a:lnTo>
                    <a:pt x="355" y="741"/>
                  </a:lnTo>
                  <a:lnTo>
                    <a:pt x="353" y="741"/>
                  </a:lnTo>
                  <a:lnTo>
                    <a:pt x="351" y="741"/>
                  </a:lnTo>
                  <a:lnTo>
                    <a:pt x="349" y="741"/>
                  </a:lnTo>
                  <a:lnTo>
                    <a:pt x="349" y="739"/>
                  </a:lnTo>
                  <a:lnTo>
                    <a:pt x="347" y="739"/>
                  </a:lnTo>
                  <a:lnTo>
                    <a:pt x="347" y="741"/>
                  </a:lnTo>
                  <a:lnTo>
                    <a:pt x="346" y="741"/>
                  </a:lnTo>
                  <a:lnTo>
                    <a:pt x="344" y="741"/>
                  </a:lnTo>
                  <a:lnTo>
                    <a:pt x="344" y="743"/>
                  </a:lnTo>
                  <a:lnTo>
                    <a:pt x="346" y="743"/>
                  </a:lnTo>
                  <a:lnTo>
                    <a:pt x="346" y="745"/>
                  </a:lnTo>
                  <a:lnTo>
                    <a:pt x="344" y="745"/>
                  </a:lnTo>
                  <a:lnTo>
                    <a:pt x="344" y="747"/>
                  </a:lnTo>
                  <a:lnTo>
                    <a:pt x="344" y="749"/>
                  </a:lnTo>
                  <a:lnTo>
                    <a:pt x="342" y="749"/>
                  </a:lnTo>
                  <a:lnTo>
                    <a:pt x="342" y="751"/>
                  </a:lnTo>
                  <a:lnTo>
                    <a:pt x="342" y="753"/>
                  </a:lnTo>
                  <a:lnTo>
                    <a:pt x="340" y="753"/>
                  </a:lnTo>
                  <a:lnTo>
                    <a:pt x="340" y="755"/>
                  </a:lnTo>
                  <a:lnTo>
                    <a:pt x="338" y="755"/>
                  </a:lnTo>
                  <a:lnTo>
                    <a:pt x="338" y="757"/>
                  </a:lnTo>
                  <a:lnTo>
                    <a:pt x="336" y="757"/>
                  </a:lnTo>
                  <a:lnTo>
                    <a:pt x="336" y="759"/>
                  </a:lnTo>
                  <a:lnTo>
                    <a:pt x="334" y="759"/>
                  </a:lnTo>
                  <a:lnTo>
                    <a:pt x="334" y="760"/>
                  </a:lnTo>
                  <a:lnTo>
                    <a:pt x="332" y="760"/>
                  </a:lnTo>
                  <a:lnTo>
                    <a:pt x="332" y="762"/>
                  </a:lnTo>
                  <a:lnTo>
                    <a:pt x="332" y="764"/>
                  </a:lnTo>
                  <a:lnTo>
                    <a:pt x="330" y="764"/>
                  </a:lnTo>
                  <a:lnTo>
                    <a:pt x="330" y="766"/>
                  </a:lnTo>
                  <a:lnTo>
                    <a:pt x="330" y="768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6" y="766"/>
                  </a:lnTo>
                  <a:lnTo>
                    <a:pt x="324" y="766"/>
                  </a:lnTo>
                  <a:lnTo>
                    <a:pt x="322" y="766"/>
                  </a:lnTo>
                  <a:lnTo>
                    <a:pt x="322" y="768"/>
                  </a:lnTo>
                  <a:lnTo>
                    <a:pt x="321" y="768"/>
                  </a:lnTo>
                  <a:lnTo>
                    <a:pt x="321" y="770"/>
                  </a:lnTo>
                  <a:lnTo>
                    <a:pt x="319" y="770"/>
                  </a:lnTo>
                  <a:lnTo>
                    <a:pt x="317" y="770"/>
                  </a:lnTo>
                  <a:lnTo>
                    <a:pt x="317" y="772"/>
                  </a:lnTo>
                  <a:lnTo>
                    <a:pt x="315" y="772"/>
                  </a:lnTo>
                  <a:lnTo>
                    <a:pt x="313" y="772"/>
                  </a:lnTo>
                  <a:lnTo>
                    <a:pt x="311" y="772"/>
                  </a:lnTo>
                  <a:lnTo>
                    <a:pt x="311" y="774"/>
                  </a:lnTo>
                  <a:lnTo>
                    <a:pt x="311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5" y="780"/>
                  </a:lnTo>
                  <a:lnTo>
                    <a:pt x="303" y="780"/>
                  </a:lnTo>
                  <a:lnTo>
                    <a:pt x="303" y="782"/>
                  </a:lnTo>
                  <a:lnTo>
                    <a:pt x="301" y="782"/>
                  </a:lnTo>
                  <a:lnTo>
                    <a:pt x="299" y="782"/>
                  </a:lnTo>
                  <a:lnTo>
                    <a:pt x="299" y="784"/>
                  </a:lnTo>
                  <a:lnTo>
                    <a:pt x="298" y="784"/>
                  </a:lnTo>
                  <a:lnTo>
                    <a:pt x="298" y="785"/>
                  </a:lnTo>
                  <a:lnTo>
                    <a:pt x="296" y="787"/>
                  </a:lnTo>
                  <a:lnTo>
                    <a:pt x="294" y="789"/>
                  </a:lnTo>
                  <a:lnTo>
                    <a:pt x="292" y="789"/>
                  </a:lnTo>
                  <a:lnTo>
                    <a:pt x="290" y="789"/>
                  </a:lnTo>
                  <a:lnTo>
                    <a:pt x="288" y="789"/>
                  </a:lnTo>
                  <a:lnTo>
                    <a:pt x="288" y="791"/>
                  </a:lnTo>
                  <a:lnTo>
                    <a:pt x="288" y="793"/>
                  </a:lnTo>
                  <a:lnTo>
                    <a:pt x="286" y="793"/>
                  </a:lnTo>
                  <a:lnTo>
                    <a:pt x="284" y="793"/>
                  </a:lnTo>
                  <a:lnTo>
                    <a:pt x="284" y="795"/>
                  </a:lnTo>
                  <a:lnTo>
                    <a:pt x="284" y="797"/>
                  </a:lnTo>
                  <a:lnTo>
                    <a:pt x="284" y="799"/>
                  </a:lnTo>
                  <a:lnTo>
                    <a:pt x="282" y="799"/>
                  </a:lnTo>
                  <a:lnTo>
                    <a:pt x="280" y="799"/>
                  </a:lnTo>
                  <a:lnTo>
                    <a:pt x="280" y="801"/>
                  </a:lnTo>
                  <a:lnTo>
                    <a:pt x="278" y="801"/>
                  </a:lnTo>
                  <a:lnTo>
                    <a:pt x="276" y="801"/>
                  </a:lnTo>
                  <a:lnTo>
                    <a:pt x="276" y="803"/>
                  </a:lnTo>
                  <a:lnTo>
                    <a:pt x="276" y="805"/>
                  </a:lnTo>
                  <a:lnTo>
                    <a:pt x="274" y="805"/>
                  </a:lnTo>
                  <a:lnTo>
                    <a:pt x="274" y="807"/>
                  </a:lnTo>
                  <a:lnTo>
                    <a:pt x="273" y="807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69" y="810"/>
                  </a:lnTo>
                  <a:lnTo>
                    <a:pt x="267" y="810"/>
                  </a:lnTo>
                  <a:lnTo>
                    <a:pt x="269" y="810"/>
                  </a:lnTo>
                  <a:lnTo>
                    <a:pt x="269" y="812"/>
                  </a:lnTo>
                  <a:lnTo>
                    <a:pt x="267" y="812"/>
                  </a:lnTo>
                  <a:lnTo>
                    <a:pt x="265" y="812"/>
                  </a:lnTo>
                  <a:lnTo>
                    <a:pt x="265" y="814"/>
                  </a:lnTo>
                  <a:lnTo>
                    <a:pt x="263" y="814"/>
                  </a:lnTo>
                  <a:lnTo>
                    <a:pt x="263" y="816"/>
                  </a:lnTo>
                  <a:lnTo>
                    <a:pt x="261" y="816"/>
                  </a:lnTo>
                  <a:lnTo>
                    <a:pt x="261" y="814"/>
                  </a:lnTo>
                  <a:lnTo>
                    <a:pt x="259" y="814"/>
                  </a:lnTo>
                  <a:lnTo>
                    <a:pt x="259" y="816"/>
                  </a:lnTo>
                  <a:lnTo>
                    <a:pt x="259" y="818"/>
                  </a:lnTo>
                  <a:lnTo>
                    <a:pt x="259" y="820"/>
                  </a:lnTo>
                  <a:lnTo>
                    <a:pt x="257" y="818"/>
                  </a:lnTo>
                  <a:lnTo>
                    <a:pt x="257" y="820"/>
                  </a:lnTo>
                  <a:lnTo>
                    <a:pt x="255" y="820"/>
                  </a:lnTo>
                  <a:lnTo>
                    <a:pt x="255" y="822"/>
                  </a:lnTo>
                  <a:lnTo>
                    <a:pt x="255" y="824"/>
                  </a:lnTo>
                  <a:lnTo>
                    <a:pt x="253" y="824"/>
                  </a:lnTo>
                  <a:lnTo>
                    <a:pt x="253" y="826"/>
                  </a:lnTo>
                  <a:lnTo>
                    <a:pt x="253" y="828"/>
                  </a:lnTo>
                  <a:lnTo>
                    <a:pt x="253" y="830"/>
                  </a:lnTo>
                  <a:lnTo>
                    <a:pt x="251" y="830"/>
                  </a:lnTo>
                  <a:lnTo>
                    <a:pt x="251" y="832"/>
                  </a:lnTo>
                  <a:lnTo>
                    <a:pt x="253" y="833"/>
                  </a:lnTo>
                  <a:lnTo>
                    <a:pt x="253" y="835"/>
                  </a:lnTo>
                  <a:lnTo>
                    <a:pt x="253" y="839"/>
                  </a:lnTo>
                  <a:lnTo>
                    <a:pt x="251" y="839"/>
                  </a:lnTo>
                  <a:lnTo>
                    <a:pt x="249" y="839"/>
                  </a:lnTo>
                  <a:lnTo>
                    <a:pt x="249" y="837"/>
                  </a:lnTo>
                  <a:lnTo>
                    <a:pt x="248" y="837"/>
                  </a:lnTo>
                  <a:lnTo>
                    <a:pt x="246" y="837"/>
                  </a:lnTo>
                  <a:lnTo>
                    <a:pt x="244" y="837"/>
                  </a:lnTo>
                  <a:lnTo>
                    <a:pt x="242" y="837"/>
                  </a:lnTo>
                  <a:lnTo>
                    <a:pt x="242" y="835"/>
                  </a:lnTo>
                  <a:lnTo>
                    <a:pt x="240" y="835"/>
                  </a:lnTo>
                  <a:lnTo>
                    <a:pt x="238" y="835"/>
                  </a:lnTo>
                  <a:lnTo>
                    <a:pt x="236" y="835"/>
                  </a:lnTo>
                  <a:lnTo>
                    <a:pt x="234" y="835"/>
                  </a:lnTo>
                  <a:lnTo>
                    <a:pt x="230" y="835"/>
                  </a:lnTo>
                  <a:lnTo>
                    <a:pt x="226" y="835"/>
                  </a:lnTo>
                  <a:lnTo>
                    <a:pt x="225" y="835"/>
                  </a:lnTo>
                  <a:lnTo>
                    <a:pt x="226" y="833"/>
                  </a:lnTo>
                  <a:lnTo>
                    <a:pt x="226" y="832"/>
                  </a:lnTo>
                  <a:lnTo>
                    <a:pt x="226" y="830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5" y="826"/>
                  </a:lnTo>
                  <a:lnTo>
                    <a:pt x="223" y="824"/>
                  </a:lnTo>
                  <a:lnTo>
                    <a:pt x="223" y="822"/>
                  </a:lnTo>
                  <a:lnTo>
                    <a:pt x="221" y="820"/>
                  </a:lnTo>
                  <a:lnTo>
                    <a:pt x="221" y="818"/>
                  </a:lnTo>
                  <a:lnTo>
                    <a:pt x="219" y="818"/>
                  </a:lnTo>
                  <a:lnTo>
                    <a:pt x="217" y="816"/>
                  </a:lnTo>
                  <a:lnTo>
                    <a:pt x="215" y="816"/>
                  </a:lnTo>
                  <a:lnTo>
                    <a:pt x="215" y="814"/>
                  </a:lnTo>
                  <a:lnTo>
                    <a:pt x="217" y="814"/>
                  </a:lnTo>
                  <a:lnTo>
                    <a:pt x="219" y="816"/>
                  </a:lnTo>
                  <a:lnTo>
                    <a:pt x="221" y="818"/>
                  </a:lnTo>
                  <a:lnTo>
                    <a:pt x="223" y="820"/>
                  </a:lnTo>
                  <a:lnTo>
                    <a:pt x="223" y="822"/>
                  </a:lnTo>
                  <a:lnTo>
                    <a:pt x="225" y="824"/>
                  </a:lnTo>
                  <a:lnTo>
                    <a:pt x="226" y="826"/>
                  </a:lnTo>
                  <a:lnTo>
                    <a:pt x="226" y="828"/>
                  </a:lnTo>
                  <a:lnTo>
                    <a:pt x="226" y="830"/>
                  </a:lnTo>
                  <a:lnTo>
                    <a:pt x="226" y="833"/>
                  </a:lnTo>
                  <a:lnTo>
                    <a:pt x="226" y="835"/>
                  </a:lnTo>
                  <a:lnTo>
                    <a:pt x="228" y="833"/>
                  </a:lnTo>
                  <a:lnTo>
                    <a:pt x="230" y="833"/>
                  </a:lnTo>
                  <a:lnTo>
                    <a:pt x="228" y="833"/>
                  </a:lnTo>
                  <a:lnTo>
                    <a:pt x="228" y="835"/>
                  </a:lnTo>
                  <a:lnTo>
                    <a:pt x="230" y="835"/>
                  </a:lnTo>
                  <a:lnTo>
                    <a:pt x="230" y="833"/>
                  </a:lnTo>
                  <a:lnTo>
                    <a:pt x="232" y="835"/>
                  </a:lnTo>
                  <a:lnTo>
                    <a:pt x="232" y="833"/>
                  </a:lnTo>
                  <a:lnTo>
                    <a:pt x="234" y="832"/>
                  </a:lnTo>
                  <a:lnTo>
                    <a:pt x="234" y="830"/>
                  </a:lnTo>
                  <a:lnTo>
                    <a:pt x="232" y="828"/>
                  </a:lnTo>
                  <a:lnTo>
                    <a:pt x="234" y="828"/>
                  </a:lnTo>
                  <a:lnTo>
                    <a:pt x="234" y="830"/>
                  </a:lnTo>
                  <a:lnTo>
                    <a:pt x="234" y="828"/>
                  </a:lnTo>
                  <a:lnTo>
                    <a:pt x="236" y="828"/>
                  </a:lnTo>
                  <a:lnTo>
                    <a:pt x="236" y="826"/>
                  </a:lnTo>
                  <a:lnTo>
                    <a:pt x="238" y="826"/>
                  </a:lnTo>
                  <a:lnTo>
                    <a:pt x="236" y="826"/>
                  </a:lnTo>
                  <a:lnTo>
                    <a:pt x="236" y="824"/>
                  </a:lnTo>
                  <a:lnTo>
                    <a:pt x="236" y="822"/>
                  </a:lnTo>
                  <a:lnTo>
                    <a:pt x="236" y="820"/>
                  </a:lnTo>
                  <a:lnTo>
                    <a:pt x="234" y="820"/>
                  </a:lnTo>
                  <a:lnTo>
                    <a:pt x="236" y="822"/>
                  </a:lnTo>
                  <a:lnTo>
                    <a:pt x="236" y="824"/>
                  </a:lnTo>
                  <a:lnTo>
                    <a:pt x="236" y="826"/>
                  </a:lnTo>
                  <a:lnTo>
                    <a:pt x="234" y="826"/>
                  </a:lnTo>
                  <a:lnTo>
                    <a:pt x="232" y="826"/>
                  </a:lnTo>
                  <a:lnTo>
                    <a:pt x="230" y="824"/>
                  </a:lnTo>
                  <a:lnTo>
                    <a:pt x="228" y="822"/>
                  </a:lnTo>
                  <a:lnTo>
                    <a:pt x="228" y="820"/>
                  </a:lnTo>
                  <a:lnTo>
                    <a:pt x="226" y="820"/>
                  </a:lnTo>
                  <a:lnTo>
                    <a:pt x="225" y="820"/>
                  </a:lnTo>
                  <a:lnTo>
                    <a:pt x="225" y="818"/>
                  </a:lnTo>
                  <a:lnTo>
                    <a:pt x="223" y="818"/>
                  </a:lnTo>
                  <a:lnTo>
                    <a:pt x="223" y="816"/>
                  </a:lnTo>
                  <a:lnTo>
                    <a:pt x="221" y="816"/>
                  </a:lnTo>
                  <a:lnTo>
                    <a:pt x="221" y="814"/>
                  </a:lnTo>
                  <a:lnTo>
                    <a:pt x="219" y="814"/>
                  </a:lnTo>
                  <a:lnTo>
                    <a:pt x="217" y="814"/>
                  </a:lnTo>
                  <a:lnTo>
                    <a:pt x="215" y="812"/>
                  </a:lnTo>
                  <a:lnTo>
                    <a:pt x="215" y="814"/>
                  </a:lnTo>
                  <a:lnTo>
                    <a:pt x="213" y="814"/>
                  </a:lnTo>
                  <a:lnTo>
                    <a:pt x="213" y="812"/>
                  </a:lnTo>
                  <a:lnTo>
                    <a:pt x="211" y="812"/>
                  </a:lnTo>
                  <a:lnTo>
                    <a:pt x="209" y="810"/>
                  </a:lnTo>
                  <a:lnTo>
                    <a:pt x="207" y="808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3" y="807"/>
                  </a:lnTo>
                  <a:lnTo>
                    <a:pt x="201" y="803"/>
                  </a:lnTo>
                  <a:lnTo>
                    <a:pt x="200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6" y="799"/>
                  </a:lnTo>
                  <a:lnTo>
                    <a:pt x="194" y="799"/>
                  </a:lnTo>
                  <a:lnTo>
                    <a:pt x="192" y="799"/>
                  </a:lnTo>
                  <a:lnTo>
                    <a:pt x="192" y="797"/>
                  </a:lnTo>
                  <a:lnTo>
                    <a:pt x="190" y="797"/>
                  </a:lnTo>
                  <a:lnTo>
                    <a:pt x="188" y="797"/>
                  </a:lnTo>
                  <a:lnTo>
                    <a:pt x="186" y="797"/>
                  </a:lnTo>
                  <a:lnTo>
                    <a:pt x="184" y="797"/>
                  </a:lnTo>
                  <a:lnTo>
                    <a:pt x="180" y="799"/>
                  </a:lnTo>
                  <a:lnTo>
                    <a:pt x="178" y="799"/>
                  </a:lnTo>
                  <a:lnTo>
                    <a:pt x="178" y="797"/>
                  </a:lnTo>
                  <a:lnTo>
                    <a:pt x="176" y="797"/>
                  </a:lnTo>
                  <a:lnTo>
                    <a:pt x="176" y="795"/>
                  </a:lnTo>
                  <a:lnTo>
                    <a:pt x="175" y="795"/>
                  </a:lnTo>
                  <a:lnTo>
                    <a:pt x="175" y="793"/>
                  </a:lnTo>
                  <a:lnTo>
                    <a:pt x="173" y="793"/>
                  </a:lnTo>
                  <a:lnTo>
                    <a:pt x="171" y="793"/>
                  </a:lnTo>
                  <a:lnTo>
                    <a:pt x="173" y="793"/>
                  </a:lnTo>
                  <a:lnTo>
                    <a:pt x="175" y="791"/>
                  </a:lnTo>
                  <a:lnTo>
                    <a:pt x="175" y="789"/>
                  </a:lnTo>
                  <a:lnTo>
                    <a:pt x="176" y="787"/>
                  </a:lnTo>
                  <a:lnTo>
                    <a:pt x="175" y="789"/>
                  </a:lnTo>
                  <a:lnTo>
                    <a:pt x="173" y="791"/>
                  </a:lnTo>
                  <a:lnTo>
                    <a:pt x="171" y="791"/>
                  </a:lnTo>
                  <a:lnTo>
                    <a:pt x="171" y="789"/>
                  </a:lnTo>
                  <a:lnTo>
                    <a:pt x="169" y="787"/>
                  </a:lnTo>
                  <a:lnTo>
                    <a:pt x="169" y="785"/>
                  </a:lnTo>
                  <a:lnTo>
                    <a:pt x="167" y="785"/>
                  </a:lnTo>
                  <a:lnTo>
                    <a:pt x="167" y="784"/>
                  </a:lnTo>
                  <a:lnTo>
                    <a:pt x="169" y="785"/>
                  </a:lnTo>
                  <a:lnTo>
                    <a:pt x="171" y="785"/>
                  </a:lnTo>
                  <a:lnTo>
                    <a:pt x="169" y="785"/>
                  </a:lnTo>
                  <a:lnTo>
                    <a:pt x="171" y="784"/>
                  </a:lnTo>
                  <a:lnTo>
                    <a:pt x="169" y="784"/>
                  </a:lnTo>
                  <a:lnTo>
                    <a:pt x="169" y="785"/>
                  </a:lnTo>
                  <a:lnTo>
                    <a:pt x="169" y="784"/>
                  </a:lnTo>
                  <a:lnTo>
                    <a:pt x="167" y="784"/>
                  </a:lnTo>
                  <a:lnTo>
                    <a:pt x="165" y="784"/>
                  </a:lnTo>
                  <a:lnTo>
                    <a:pt x="165" y="785"/>
                  </a:lnTo>
                  <a:lnTo>
                    <a:pt x="163" y="785"/>
                  </a:lnTo>
                  <a:lnTo>
                    <a:pt x="163" y="784"/>
                  </a:lnTo>
                  <a:lnTo>
                    <a:pt x="161" y="784"/>
                  </a:lnTo>
                  <a:lnTo>
                    <a:pt x="163" y="784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3" y="780"/>
                  </a:lnTo>
                  <a:lnTo>
                    <a:pt x="165" y="780"/>
                  </a:lnTo>
                  <a:lnTo>
                    <a:pt x="167" y="778"/>
                  </a:lnTo>
                  <a:lnTo>
                    <a:pt x="167" y="776"/>
                  </a:lnTo>
                  <a:lnTo>
                    <a:pt x="165" y="776"/>
                  </a:lnTo>
                  <a:lnTo>
                    <a:pt x="165" y="774"/>
                  </a:lnTo>
                  <a:lnTo>
                    <a:pt x="167" y="774"/>
                  </a:lnTo>
                  <a:lnTo>
                    <a:pt x="167" y="772"/>
                  </a:lnTo>
                  <a:lnTo>
                    <a:pt x="167" y="770"/>
                  </a:lnTo>
                  <a:lnTo>
                    <a:pt x="167" y="768"/>
                  </a:lnTo>
                  <a:lnTo>
                    <a:pt x="165" y="766"/>
                  </a:lnTo>
                  <a:lnTo>
                    <a:pt x="165" y="764"/>
                  </a:lnTo>
                  <a:lnTo>
                    <a:pt x="165" y="762"/>
                  </a:lnTo>
                  <a:lnTo>
                    <a:pt x="165" y="760"/>
                  </a:lnTo>
                  <a:lnTo>
                    <a:pt x="165" y="759"/>
                  </a:lnTo>
                  <a:lnTo>
                    <a:pt x="165" y="757"/>
                  </a:lnTo>
                  <a:lnTo>
                    <a:pt x="163" y="757"/>
                  </a:lnTo>
                  <a:lnTo>
                    <a:pt x="163" y="755"/>
                  </a:lnTo>
                  <a:lnTo>
                    <a:pt x="163" y="749"/>
                  </a:lnTo>
                  <a:lnTo>
                    <a:pt x="161" y="747"/>
                  </a:lnTo>
                  <a:lnTo>
                    <a:pt x="161" y="745"/>
                  </a:lnTo>
                  <a:lnTo>
                    <a:pt x="159" y="745"/>
                  </a:lnTo>
                  <a:lnTo>
                    <a:pt x="159" y="743"/>
                  </a:lnTo>
                  <a:lnTo>
                    <a:pt x="157" y="743"/>
                  </a:lnTo>
                  <a:lnTo>
                    <a:pt x="157" y="741"/>
                  </a:lnTo>
                  <a:lnTo>
                    <a:pt x="157" y="739"/>
                  </a:lnTo>
                  <a:lnTo>
                    <a:pt x="155" y="739"/>
                  </a:lnTo>
                  <a:lnTo>
                    <a:pt x="155" y="737"/>
                  </a:lnTo>
                  <a:lnTo>
                    <a:pt x="153" y="737"/>
                  </a:lnTo>
                  <a:lnTo>
                    <a:pt x="153" y="736"/>
                  </a:lnTo>
                  <a:lnTo>
                    <a:pt x="151" y="736"/>
                  </a:lnTo>
                  <a:lnTo>
                    <a:pt x="150" y="736"/>
                  </a:lnTo>
                  <a:lnTo>
                    <a:pt x="150" y="734"/>
                  </a:lnTo>
                  <a:lnTo>
                    <a:pt x="148" y="734"/>
                  </a:lnTo>
                  <a:lnTo>
                    <a:pt x="146" y="732"/>
                  </a:lnTo>
                  <a:lnTo>
                    <a:pt x="144" y="732"/>
                  </a:lnTo>
                  <a:lnTo>
                    <a:pt x="144" y="730"/>
                  </a:lnTo>
                  <a:lnTo>
                    <a:pt x="142" y="730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8"/>
                  </a:lnTo>
                  <a:lnTo>
                    <a:pt x="136" y="726"/>
                  </a:lnTo>
                  <a:lnTo>
                    <a:pt x="136" y="724"/>
                  </a:lnTo>
                  <a:lnTo>
                    <a:pt x="136" y="722"/>
                  </a:lnTo>
                  <a:lnTo>
                    <a:pt x="136" y="720"/>
                  </a:lnTo>
                  <a:lnTo>
                    <a:pt x="136" y="718"/>
                  </a:lnTo>
                  <a:lnTo>
                    <a:pt x="134" y="718"/>
                  </a:lnTo>
                  <a:lnTo>
                    <a:pt x="134" y="716"/>
                  </a:lnTo>
                  <a:lnTo>
                    <a:pt x="132" y="716"/>
                  </a:lnTo>
                  <a:lnTo>
                    <a:pt x="132" y="714"/>
                  </a:lnTo>
                  <a:lnTo>
                    <a:pt x="130" y="714"/>
                  </a:lnTo>
                  <a:lnTo>
                    <a:pt x="130" y="712"/>
                  </a:lnTo>
                  <a:lnTo>
                    <a:pt x="130" y="711"/>
                  </a:lnTo>
                  <a:lnTo>
                    <a:pt x="128" y="711"/>
                  </a:lnTo>
                  <a:lnTo>
                    <a:pt x="127" y="709"/>
                  </a:lnTo>
                  <a:lnTo>
                    <a:pt x="127" y="707"/>
                  </a:lnTo>
                  <a:lnTo>
                    <a:pt x="125" y="707"/>
                  </a:lnTo>
                  <a:lnTo>
                    <a:pt x="125" y="705"/>
                  </a:lnTo>
                  <a:lnTo>
                    <a:pt x="123" y="705"/>
                  </a:lnTo>
                  <a:lnTo>
                    <a:pt x="123" y="703"/>
                  </a:lnTo>
                  <a:lnTo>
                    <a:pt x="123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1" y="695"/>
                  </a:lnTo>
                  <a:lnTo>
                    <a:pt x="121" y="693"/>
                  </a:lnTo>
                  <a:lnTo>
                    <a:pt x="121" y="691"/>
                  </a:lnTo>
                  <a:lnTo>
                    <a:pt x="119" y="689"/>
                  </a:lnTo>
                  <a:lnTo>
                    <a:pt x="119" y="688"/>
                  </a:lnTo>
                  <a:lnTo>
                    <a:pt x="117" y="686"/>
                  </a:lnTo>
                  <a:lnTo>
                    <a:pt x="117" y="684"/>
                  </a:lnTo>
                  <a:lnTo>
                    <a:pt x="115" y="684"/>
                  </a:lnTo>
                  <a:lnTo>
                    <a:pt x="115" y="682"/>
                  </a:lnTo>
                  <a:lnTo>
                    <a:pt x="115" y="680"/>
                  </a:lnTo>
                  <a:lnTo>
                    <a:pt x="115" y="678"/>
                  </a:lnTo>
                  <a:lnTo>
                    <a:pt x="115" y="676"/>
                  </a:lnTo>
                  <a:lnTo>
                    <a:pt x="113" y="676"/>
                  </a:lnTo>
                  <a:lnTo>
                    <a:pt x="113" y="674"/>
                  </a:lnTo>
                  <a:lnTo>
                    <a:pt x="111" y="674"/>
                  </a:lnTo>
                  <a:lnTo>
                    <a:pt x="111" y="672"/>
                  </a:lnTo>
                  <a:lnTo>
                    <a:pt x="111" y="670"/>
                  </a:lnTo>
                  <a:lnTo>
                    <a:pt x="109" y="668"/>
                  </a:lnTo>
                  <a:lnTo>
                    <a:pt x="109" y="666"/>
                  </a:lnTo>
                  <a:lnTo>
                    <a:pt x="109" y="664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1"/>
                  </a:lnTo>
                  <a:lnTo>
                    <a:pt x="111" y="659"/>
                  </a:lnTo>
                  <a:lnTo>
                    <a:pt x="109" y="657"/>
                  </a:lnTo>
                  <a:lnTo>
                    <a:pt x="109" y="653"/>
                  </a:lnTo>
                  <a:lnTo>
                    <a:pt x="109" y="651"/>
                  </a:lnTo>
                  <a:lnTo>
                    <a:pt x="109" y="649"/>
                  </a:lnTo>
                  <a:lnTo>
                    <a:pt x="109" y="647"/>
                  </a:lnTo>
                  <a:lnTo>
                    <a:pt x="109" y="645"/>
                  </a:lnTo>
                  <a:lnTo>
                    <a:pt x="107" y="645"/>
                  </a:lnTo>
                  <a:lnTo>
                    <a:pt x="107" y="643"/>
                  </a:lnTo>
                  <a:lnTo>
                    <a:pt x="105" y="641"/>
                  </a:lnTo>
                  <a:lnTo>
                    <a:pt x="105" y="640"/>
                  </a:lnTo>
                  <a:lnTo>
                    <a:pt x="103" y="638"/>
                  </a:lnTo>
                  <a:lnTo>
                    <a:pt x="102" y="638"/>
                  </a:lnTo>
                  <a:lnTo>
                    <a:pt x="102" y="636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0" y="630"/>
                  </a:lnTo>
                  <a:lnTo>
                    <a:pt x="100" y="628"/>
                  </a:lnTo>
                  <a:lnTo>
                    <a:pt x="100" y="626"/>
                  </a:lnTo>
                  <a:lnTo>
                    <a:pt x="100" y="624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8" y="620"/>
                  </a:lnTo>
                  <a:lnTo>
                    <a:pt x="98" y="618"/>
                  </a:lnTo>
                  <a:lnTo>
                    <a:pt x="96" y="615"/>
                  </a:lnTo>
                  <a:lnTo>
                    <a:pt x="96" y="613"/>
                  </a:lnTo>
                  <a:lnTo>
                    <a:pt x="94" y="611"/>
                  </a:lnTo>
                  <a:lnTo>
                    <a:pt x="94" y="609"/>
                  </a:lnTo>
                  <a:lnTo>
                    <a:pt x="92" y="609"/>
                  </a:lnTo>
                  <a:lnTo>
                    <a:pt x="92" y="607"/>
                  </a:lnTo>
                  <a:lnTo>
                    <a:pt x="92" y="605"/>
                  </a:lnTo>
                  <a:lnTo>
                    <a:pt x="94" y="603"/>
                  </a:lnTo>
                  <a:lnTo>
                    <a:pt x="94" y="601"/>
                  </a:lnTo>
                  <a:lnTo>
                    <a:pt x="94" y="599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2" y="590"/>
                  </a:lnTo>
                  <a:lnTo>
                    <a:pt x="94" y="590"/>
                  </a:lnTo>
                  <a:lnTo>
                    <a:pt x="92" y="590"/>
                  </a:lnTo>
                  <a:lnTo>
                    <a:pt x="92" y="588"/>
                  </a:lnTo>
                  <a:lnTo>
                    <a:pt x="92" y="586"/>
                  </a:lnTo>
                  <a:lnTo>
                    <a:pt x="92" y="584"/>
                  </a:lnTo>
                  <a:lnTo>
                    <a:pt x="92" y="582"/>
                  </a:lnTo>
                  <a:lnTo>
                    <a:pt x="92" y="580"/>
                  </a:lnTo>
                  <a:lnTo>
                    <a:pt x="92" y="578"/>
                  </a:lnTo>
                  <a:lnTo>
                    <a:pt x="92" y="576"/>
                  </a:lnTo>
                  <a:lnTo>
                    <a:pt x="94" y="574"/>
                  </a:lnTo>
                  <a:lnTo>
                    <a:pt x="94" y="572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7"/>
                  </a:lnTo>
                  <a:lnTo>
                    <a:pt x="92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59"/>
                  </a:lnTo>
                  <a:lnTo>
                    <a:pt x="92" y="557"/>
                  </a:lnTo>
                  <a:lnTo>
                    <a:pt x="92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6" y="545"/>
                  </a:lnTo>
                  <a:lnTo>
                    <a:pt x="86" y="544"/>
                  </a:lnTo>
                  <a:lnTo>
                    <a:pt x="88" y="544"/>
                  </a:lnTo>
                  <a:lnTo>
                    <a:pt x="88" y="545"/>
                  </a:lnTo>
                  <a:lnTo>
                    <a:pt x="90" y="545"/>
                  </a:lnTo>
                  <a:lnTo>
                    <a:pt x="88" y="547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4"/>
                  </a:lnTo>
                  <a:lnTo>
                    <a:pt x="88" y="544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8" y="542"/>
                  </a:lnTo>
                  <a:lnTo>
                    <a:pt x="88" y="540"/>
                  </a:lnTo>
                  <a:lnTo>
                    <a:pt x="88" y="538"/>
                  </a:lnTo>
                  <a:lnTo>
                    <a:pt x="90" y="536"/>
                  </a:lnTo>
                  <a:lnTo>
                    <a:pt x="88" y="534"/>
                  </a:lnTo>
                  <a:lnTo>
                    <a:pt x="90" y="532"/>
                  </a:lnTo>
                  <a:lnTo>
                    <a:pt x="90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30"/>
                  </a:lnTo>
                  <a:lnTo>
                    <a:pt x="86" y="530"/>
                  </a:lnTo>
                  <a:lnTo>
                    <a:pt x="86" y="528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90" y="526"/>
                  </a:lnTo>
                  <a:lnTo>
                    <a:pt x="90" y="524"/>
                  </a:lnTo>
                  <a:lnTo>
                    <a:pt x="90" y="522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92" y="519"/>
                  </a:lnTo>
                  <a:lnTo>
                    <a:pt x="92" y="517"/>
                  </a:lnTo>
                  <a:lnTo>
                    <a:pt x="94" y="517"/>
                  </a:lnTo>
                  <a:lnTo>
                    <a:pt x="96" y="515"/>
                  </a:lnTo>
                  <a:lnTo>
                    <a:pt x="98" y="515"/>
                  </a:lnTo>
                  <a:lnTo>
                    <a:pt x="100" y="515"/>
                  </a:lnTo>
                  <a:lnTo>
                    <a:pt x="102" y="515"/>
                  </a:lnTo>
                  <a:lnTo>
                    <a:pt x="103" y="515"/>
                  </a:lnTo>
                  <a:lnTo>
                    <a:pt x="105" y="515"/>
                  </a:lnTo>
                  <a:lnTo>
                    <a:pt x="105" y="513"/>
                  </a:lnTo>
                  <a:lnTo>
                    <a:pt x="107" y="513"/>
                  </a:lnTo>
                  <a:lnTo>
                    <a:pt x="109" y="511"/>
                  </a:lnTo>
                  <a:lnTo>
                    <a:pt x="109" y="509"/>
                  </a:lnTo>
                  <a:lnTo>
                    <a:pt x="111" y="509"/>
                  </a:lnTo>
                  <a:lnTo>
                    <a:pt x="111" y="511"/>
                  </a:lnTo>
                  <a:lnTo>
                    <a:pt x="111" y="509"/>
                  </a:lnTo>
                  <a:lnTo>
                    <a:pt x="113" y="509"/>
                  </a:lnTo>
                  <a:lnTo>
                    <a:pt x="115" y="509"/>
                  </a:lnTo>
                  <a:lnTo>
                    <a:pt x="117" y="509"/>
                  </a:lnTo>
                  <a:lnTo>
                    <a:pt x="117" y="511"/>
                  </a:lnTo>
                  <a:lnTo>
                    <a:pt x="119" y="511"/>
                  </a:lnTo>
                  <a:lnTo>
                    <a:pt x="119" y="509"/>
                  </a:lnTo>
                  <a:lnTo>
                    <a:pt x="117" y="509"/>
                  </a:lnTo>
                  <a:lnTo>
                    <a:pt x="115" y="509"/>
                  </a:lnTo>
                  <a:lnTo>
                    <a:pt x="113" y="507"/>
                  </a:lnTo>
                  <a:lnTo>
                    <a:pt x="113" y="509"/>
                  </a:lnTo>
                  <a:lnTo>
                    <a:pt x="111" y="509"/>
                  </a:lnTo>
                  <a:lnTo>
                    <a:pt x="111" y="507"/>
                  </a:lnTo>
                  <a:lnTo>
                    <a:pt x="109" y="505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9" y="503"/>
                  </a:lnTo>
                  <a:lnTo>
                    <a:pt x="107" y="503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499"/>
                  </a:lnTo>
                  <a:lnTo>
                    <a:pt x="105" y="497"/>
                  </a:lnTo>
                  <a:lnTo>
                    <a:pt x="107" y="497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9" y="501"/>
                  </a:lnTo>
                  <a:lnTo>
                    <a:pt x="109" y="499"/>
                  </a:lnTo>
                  <a:lnTo>
                    <a:pt x="111" y="499"/>
                  </a:lnTo>
                  <a:lnTo>
                    <a:pt x="111" y="497"/>
                  </a:lnTo>
                  <a:lnTo>
                    <a:pt x="111" y="496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11" y="490"/>
                  </a:lnTo>
                  <a:lnTo>
                    <a:pt x="113" y="490"/>
                  </a:lnTo>
                  <a:lnTo>
                    <a:pt x="111" y="488"/>
                  </a:lnTo>
                  <a:lnTo>
                    <a:pt x="111" y="486"/>
                  </a:lnTo>
                  <a:lnTo>
                    <a:pt x="109" y="484"/>
                  </a:lnTo>
                  <a:lnTo>
                    <a:pt x="107" y="484"/>
                  </a:lnTo>
                  <a:lnTo>
                    <a:pt x="107" y="482"/>
                  </a:lnTo>
                  <a:lnTo>
                    <a:pt x="105" y="482"/>
                  </a:lnTo>
                  <a:lnTo>
                    <a:pt x="103" y="482"/>
                  </a:lnTo>
                  <a:lnTo>
                    <a:pt x="103" y="480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76"/>
                  </a:lnTo>
                  <a:lnTo>
                    <a:pt x="102" y="474"/>
                  </a:lnTo>
                  <a:lnTo>
                    <a:pt x="100" y="474"/>
                  </a:lnTo>
                  <a:lnTo>
                    <a:pt x="98" y="474"/>
                  </a:lnTo>
                  <a:lnTo>
                    <a:pt x="98" y="476"/>
                  </a:lnTo>
                  <a:lnTo>
                    <a:pt x="96" y="474"/>
                  </a:lnTo>
                  <a:lnTo>
                    <a:pt x="96" y="472"/>
                  </a:lnTo>
                  <a:lnTo>
                    <a:pt x="94" y="472"/>
                  </a:lnTo>
                  <a:lnTo>
                    <a:pt x="94" y="471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71"/>
                  </a:lnTo>
                  <a:lnTo>
                    <a:pt x="88" y="471"/>
                  </a:lnTo>
                  <a:lnTo>
                    <a:pt x="86" y="469"/>
                  </a:lnTo>
                  <a:lnTo>
                    <a:pt x="86" y="467"/>
                  </a:lnTo>
                  <a:lnTo>
                    <a:pt x="86" y="465"/>
                  </a:lnTo>
                  <a:lnTo>
                    <a:pt x="86" y="463"/>
                  </a:lnTo>
                  <a:lnTo>
                    <a:pt x="84" y="463"/>
                  </a:lnTo>
                  <a:lnTo>
                    <a:pt x="82" y="461"/>
                  </a:lnTo>
                  <a:lnTo>
                    <a:pt x="84" y="461"/>
                  </a:lnTo>
                  <a:lnTo>
                    <a:pt x="86" y="461"/>
                  </a:lnTo>
                  <a:lnTo>
                    <a:pt x="86" y="463"/>
                  </a:lnTo>
                  <a:lnTo>
                    <a:pt x="86" y="461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61"/>
                  </a:lnTo>
                  <a:lnTo>
                    <a:pt x="90" y="459"/>
                  </a:lnTo>
                  <a:lnTo>
                    <a:pt x="92" y="459"/>
                  </a:lnTo>
                  <a:lnTo>
                    <a:pt x="90" y="459"/>
                  </a:lnTo>
                  <a:lnTo>
                    <a:pt x="88" y="459"/>
                  </a:lnTo>
                  <a:lnTo>
                    <a:pt x="86" y="459"/>
                  </a:lnTo>
                  <a:lnTo>
                    <a:pt x="86" y="461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6" y="459"/>
                  </a:lnTo>
                  <a:lnTo>
                    <a:pt x="84" y="457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6" y="455"/>
                  </a:lnTo>
                  <a:lnTo>
                    <a:pt x="84" y="455"/>
                  </a:lnTo>
                  <a:lnTo>
                    <a:pt x="86" y="455"/>
                  </a:lnTo>
                  <a:lnTo>
                    <a:pt x="84" y="457"/>
                  </a:lnTo>
                  <a:lnTo>
                    <a:pt x="84" y="459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4" y="455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49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4" y="444"/>
                  </a:lnTo>
                  <a:lnTo>
                    <a:pt x="84" y="442"/>
                  </a:lnTo>
                  <a:lnTo>
                    <a:pt x="84" y="440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2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0" y="426"/>
                  </a:lnTo>
                  <a:lnTo>
                    <a:pt x="82" y="424"/>
                  </a:lnTo>
                  <a:lnTo>
                    <a:pt x="82" y="423"/>
                  </a:lnTo>
                  <a:lnTo>
                    <a:pt x="82" y="421"/>
                  </a:lnTo>
                  <a:lnTo>
                    <a:pt x="82" y="419"/>
                  </a:lnTo>
                  <a:lnTo>
                    <a:pt x="80" y="417"/>
                  </a:lnTo>
                  <a:lnTo>
                    <a:pt x="78" y="415"/>
                  </a:lnTo>
                  <a:lnTo>
                    <a:pt x="78" y="413"/>
                  </a:lnTo>
                  <a:lnTo>
                    <a:pt x="77" y="413"/>
                  </a:lnTo>
                  <a:lnTo>
                    <a:pt x="77" y="411"/>
                  </a:lnTo>
                  <a:lnTo>
                    <a:pt x="75" y="411"/>
                  </a:lnTo>
                  <a:lnTo>
                    <a:pt x="75" y="409"/>
                  </a:lnTo>
                  <a:lnTo>
                    <a:pt x="73" y="409"/>
                  </a:lnTo>
                  <a:lnTo>
                    <a:pt x="71" y="409"/>
                  </a:lnTo>
                  <a:lnTo>
                    <a:pt x="71" y="407"/>
                  </a:lnTo>
                  <a:lnTo>
                    <a:pt x="69" y="407"/>
                  </a:lnTo>
                  <a:lnTo>
                    <a:pt x="67" y="405"/>
                  </a:lnTo>
                  <a:lnTo>
                    <a:pt x="65" y="403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7" y="401"/>
                  </a:lnTo>
                  <a:lnTo>
                    <a:pt x="57" y="400"/>
                  </a:lnTo>
                  <a:lnTo>
                    <a:pt x="57" y="398"/>
                  </a:lnTo>
                  <a:lnTo>
                    <a:pt x="57" y="396"/>
                  </a:lnTo>
                  <a:lnTo>
                    <a:pt x="55" y="396"/>
                  </a:lnTo>
                  <a:lnTo>
                    <a:pt x="55" y="394"/>
                  </a:lnTo>
                  <a:lnTo>
                    <a:pt x="55" y="392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2" y="392"/>
                  </a:lnTo>
                  <a:lnTo>
                    <a:pt x="52" y="390"/>
                  </a:lnTo>
                  <a:lnTo>
                    <a:pt x="52" y="388"/>
                  </a:lnTo>
                  <a:lnTo>
                    <a:pt x="50" y="388"/>
                  </a:lnTo>
                  <a:lnTo>
                    <a:pt x="50" y="386"/>
                  </a:lnTo>
                  <a:lnTo>
                    <a:pt x="48" y="384"/>
                  </a:lnTo>
                  <a:lnTo>
                    <a:pt x="46" y="382"/>
                  </a:lnTo>
                  <a:lnTo>
                    <a:pt x="44" y="380"/>
                  </a:lnTo>
                  <a:lnTo>
                    <a:pt x="42" y="378"/>
                  </a:lnTo>
                  <a:lnTo>
                    <a:pt x="40" y="376"/>
                  </a:lnTo>
                  <a:lnTo>
                    <a:pt x="40" y="375"/>
                  </a:lnTo>
                  <a:lnTo>
                    <a:pt x="38" y="375"/>
                  </a:lnTo>
                  <a:lnTo>
                    <a:pt x="38" y="373"/>
                  </a:lnTo>
                  <a:lnTo>
                    <a:pt x="36" y="373"/>
                  </a:lnTo>
                  <a:lnTo>
                    <a:pt x="36" y="371"/>
                  </a:lnTo>
                  <a:lnTo>
                    <a:pt x="36" y="369"/>
                  </a:lnTo>
                  <a:lnTo>
                    <a:pt x="34" y="369"/>
                  </a:lnTo>
                  <a:lnTo>
                    <a:pt x="34" y="367"/>
                  </a:lnTo>
                  <a:lnTo>
                    <a:pt x="34" y="365"/>
                  </a:lnTo>
                  <a:lnTo>
                    <a:pt x="32" y="365"/>
                  </a:lnTo>
                  <a:lnTo>
                    <a:pt x="34" y="365"/>
                  </a:lnTo>
                  <a:lnTo>
                    <a:pt x="34" y="363"/>
                  </a:lnTo>
                  <a:lnTo>
                    <a:pt x="32" y="363"/>
                  </a:lnTo>
                  <a:lnTo>
                    <a:pt x="32" y="361"/>
                  </a:lnTo>
                  <a:lnTo>
                    <a:pt x="32" y="359"/>
                  </a:lnTo>
                  <a:lnTo>
                    <a:pt x="32" y="357"/>
                  </a:lnTo>
                  <a:lnTo>
                    <a:pt x="32" y="355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0" y="351"/>
                  </a:lnTo>
                  <a:lnTo>
                    <a:pt x="30" y="350"/>
                  </a:lnTo>
                  <a:lnTo>
                    <a:pt x="30" y="348"/>
                  </a:lnTo>
                  <a:lnTo>
                    <a:pt x="30" y="346"/>
                  </a:lnTo>
                  <a:lnTo>
                    <a:pt x="30" y="344"/>
                  </a:lnTo>
                  <a:lnTo>
                    <a:pt x="29" y="344"/>
                  </a:lnTo>
                  <a:lnTo>
                    <a:pt x="29" y="342"/>
                  </a:lnTo>
                  <a:lnTo>
                    <a:pt x="29" y="340"/>
                  </a:lnTo>
                  <a:lnTo>
                    <a:pt x="27" y="338"/>
                  </a:lnTo>
                  <a:lnTo>
                    <a:pt x="27" y="336"/>
                  </a:lnTo>
                  <a:lnTo>
                    <a:pt x="27" y="334"/>
                  </a:lnTo>
                  <a:lnTo>
                    <a:pt x="25" y="332"/>
                  </a:lnTo>
                  <a:lnTo>
                    <a:pt x="23" y="330"/>
                  </a:lnTo>
                  <a:lnTo>
                    <a:pt x="25" y="330"/>
                  </a:lnTo>
                  <a:lnTo>
                    <a:pt x="23" y="328"/>
                  </a:lnTo>
                  <a:lnTo>
                    <a:pt x="23" y="327"/>
                  </a:lnTo>
                  <a:lnTo>
                    <a:pt x="23" y="325"/>
                  </a:lnTo>
                  <a:lnTo>
                    <a:pt x="21" y="323"/>
                  </a:lnTo>
                  <a:lnTo>
                    <a:pt x="21" y="321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19" y="315"/>
                  </a:lnTo>
                  <a:lnTo>
                    <a:pt x="21" y="315"/>
                  </a:lnTo>
                  <a:lnTo>
                    <a:pt x="21" y="313"/>
                  </a:lnTo>
                  <a:lnTo>
                    <a:pt x="21" y="309"/>
                  </a:lnTo>
                  <a:lnTo>
                    <a:pt x="19" y="307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19" y="302"/>
                  </a:lnTo>
                  <a:lnTo>
                    <a:pt x="17" y="300"/>
                  </a:lnTo>
                  <a:lnTo>
                    <a:pt x="17" y="298"/>
                  </a:lnTo>
                  <a:lnTo>
                    <a:pt x="17" y="296"/>
                  </a:lnTo>
                  <a:lnTo>
                    <a:pt x="17" y="294"/>
                  </a:lnTo>
                  <a:lnTo>
                    <a:pt x="17" y="292"/>
                  </a:lnTo>
                  <a:lnTo>
                    <a:pt x="17" y="290"/>
                  </a:lnTo>
                  <a:lnTo>
                    <a:pt x="17" y="288"/>
                  </a:lnTo>
                  <a:lnTo>
                    <a:pt x="17" y="286"/>
                  </a:lnTo>
                  <a:lnTo>
                    <a:pt x="17" y="284"/>
                  </a:lnTo>
                  <a:lnTo>
                    <a:pt x="15" y="282"/>
                  </a:lnTo>
                  <a:lnTo>
                    <a:pt x="15" y="280"/>
                  </a:lnTo>
                  <a:lnTo>
                    <a:pt x="15" y="279"/>
                  </a:lnTo>
                  <a:lnTo>
                    <a:pt x="13" y="279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1" y="273"/>
                  </a:lnTo>
                  <a:lnTo>
                    <a:pt x="9" y="273"/>
                  </a:lnTo>
                  <a:lnTo>
                    <a:pt x="9" y="271"/>
                  </a:lnTo>
                  <a:lnTo>
                    <a:pt x="9" y="269"/>
                  </a:lnTo>
                  <a:lnTo>
                    <a:pt x="9" y="267"/>
                  </a:lnTo>
                  <a:lnTo>
                    <a:pt x="9" y="265"/>
                  </a:lnTo>
                  <a:lnTo>
                    <a:pt x="11" y="265"/>
                  </a:lnTo>
                  <a:lnTo>
                    <a:pt x="11" y="263"/>
                  </a:lnTo>
                  <a:lnTo>
                    <a:pt x="11" y="261"/>
                  </a:lnTo>
                  <a:lnTo>
                    <a:pt x="9" y="261"/>
                  </a:lnTo>
                  <a:lnTo>
                    <a:pt x="7" y="259"/>
                  </a:lnTo>
                  <a:lnTo>
                    <a:pt x="9" y="259"/>
                  </a:lnTo>
                  <a:lnTo>
                    <a:pt x="9" y="257"/>
                  </a:lnTo>
                  <a:lnTo>
                    <a:pt x="7" y="257"/>
                  </a:lnTo>
                  <a:lnTo>
                    <a:pt x="9" y="255"/>
                  </a:lnTo>
                  <a:lnTo>
                    <a:pt x="11" y="255"/>
                  </a:lnTo>
                  <a:lnTo>
                    <a:pt x="11" y="254"/>
                  </a:lnTo>
                  <a:lnTo>
                    <a:pt x="11" y="252"/>
                  </a:lnTo>
                  <a:lnTo>
                    <a:pt x="13" y="252"/>
                  </a:lnTo>
                  <a:lnTo>
                    <a:pt x="13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7" y="252"/>
                  </a:lnTo>
                  <a:lnTo>
                    <a:pt x="19" y="252"/>
                  </a:lnTo>
                  <a:lnTo>
                    <a:pt x="21" y="252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4"/>
                  </a:lnTo>
                  <a:lnTo>
                    <a:pt x="25" y="254"/>
                  </a:lnTo>
                  <a:lnTo>
                    <a:pt x="25" y="252"/>
                  </a:lnTo>
                  <a:lnTo>
                    <a:pt x="25" y="250"/>
                  </a:lnTo>
                  <a:lnTo>
                    <a:pt x="25" y="248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1" y="244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1" y="242"/>
                  </a:lnTo>
                  <a:lnTo>
                    <a:pt x="21" y="240"/>
                  </a:lnTo>
                  <a:lnTo>
                    <a:pt x="21" y="238"/>
                  </a:lnTo>
                  <a:lnTo>
                    <a:pt x="19" y="238"/>
                  </a:lnTo>
                  <a:lnTo>
                    <a:pt x="19" y="240"/>
                  </a:lnTo>
                  <a:lnTo>
                    <a:pt x="21" y="240"/>
                  </a:lnTo>
                  <a:lnTo>
                    <a:pt x="21" y="242"/>
                  </a:lnTo>
                  <a:lnTo>
                    <a:pt x="19" y="242"/>
                  </a:lnTo>
                  <a:lnTo>
                    <a:pt x="19" y="244"/>
                  </a:lnTo>
                  <a:lnTo>
                    <a:pt x="17" y="244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3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3" y="242"/>
                  </a:lnTo>
                  <a:lnTo>
                    <a:pt x="13" y="240"/>
                  </a:lnTo>
                  <a:lnTo>
                    <a:pt x="13" y="238"/>
                  </a:lnTo>
                  <a:lnTo>
                    <a:pt x="15" y="238"/>
                  </a:lnTo>
                  <a:lnTo>
                    <a:pt x="13" y="238"/>
                  </a:lnTo>
                  <a:lnTo>
                    <a:pt x="13" y="240"/>
                  </a:lnTo>
                  <a:lnTo>
                    <a:pt x="11" y="240"/>
                  </a:lnTo>
                  <a:lnTo>
                    <a:pt x="9" y="240"/>
                  </a:lnTo>
                  <a:lnTo>
                    <a:pt x="11" y="238"/>
                  </a:lnTo>
                  <a:lnTo>
                    <a:pt x="9" y="236"/>
                  </a:lnTo>
                  <a:lnTo>
                    <a:pt x="11" y="236"/>
                  </a:lnTo>
                  <a:lnTo>
                    <a:pt x="11" y="234"/>
                  </a:lnTo>
                  <a:lnTo>
                    <a:pt x="11" y="232"/>
                  </a:lnTo>
                  <a:lnTo>
                    <a:pt x="11" y="231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1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11" y="223"/>
                  </a:lnTo>
                  <a:lnTo>
                    <a:pt x="9" y="223"/>
                  </a:lnTo>
                  <a:lnTo>
                    <a:pt x="11" y="223"/>
                  </a:lnTo>
                  <a:lnTo>
                    <a:pt x="11" y="221"/>
                  </a:lnTo>
                  <a:lnTo>
                    <a:pt x="11" y="219"/>
                  </a:lnTo>
                  <a:lnTo>
                    <a:pt x="11" y="217"/>
                  </a:lnTo>
                  <a:lnTo>
                    <a:pt x="11" y="215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5" y="211"/>
                  </a:lnTo>
                  <a:lnTo>
                    <a:pt x="15" y="209"/>
                  </a:lnTo>
                  <a:lnTo>
                    <a:pt x="15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5" y="202"/>
                  </a:lnTo>
                  <a:lnTo>
                    <a:pt x="15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9" y="204"/>
                  </a:lnTo>
                  <a:lnTo>
                    <a:pt x="21" y="204"/>
                  </a:lnTo>
                  <a:lnTo>
                    <a:pt x="21" y="202"/>
                  </a:lnTo>
                  <a:lnTo>
                    <a:pt x="19" y="204"/>
                  </a:lnTo>
                  <a:lnTo>
                    <a:pt x="19" y="202"/>
                  </a:lnTo>
                  <a:lnTo>
                    <a:pt x="19" y="200"/>
                  </a:lnTo>
                  <a:lnTo>
                    <a:pt x="21" y="200"/>
                  </a:lnTo>
                  <a:lnTo>
                    <a:pt x="19" y="200"/>
                  </a:lnTo>
                  <a:lnTo>
                    <a:pt x="19" y="198"/>
                  </a:lnTo>
                  <a:lnTo>
                    <a:pt x="21" y="198"/>
                  </a:lnTo>
                  <a:lnTo>
                    <a:pt x="21" y="196"/>
                  </a:lnTo>
                  <a:lnTo>
                    <a:pt x="19" y="194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21" y="188"/>
                  </a:lnTo>
                  <a:lnTo>
                    <a:pt x="21" y="186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3" y="184"/>
                  </a:lnTo>
                  <a:lnTo>
                    <a:pt x="23" y="183"/>
                  </a:lnTo>
                  <a:lnTo>
                    <a:pt x="25" y="183"/>
                  </a:lnTo>
                  <a:lnTo>
                    <a:pt x="25" y="184"/>
                  </a:lnTo>
                  <a:lnTo>
                    <a:pt x="25" y="186"/>
                  </a:lnTo>
                  <a:lnTo>
                    <a:pt x="25" y="188"/>
                  </a:lnTo>
                  <a:lnTo>
                    <a:pt x="25" y="190"/>
                  </a:lnTo>
                  <a:lnTo>
                    <a:pt x="25" y="192"/>
                  </a:lnTo>
                  <a:lnTo>
                    <a:pt x="23" y="194"/>
                  </a:lnTo>
                  <a:lnTo>
                    <a:pt x="25" y="194"/>
                  </a:lnTo>
                  <a:lnTo>
                    <a:pt x="25" y="192"/>
                  </a:lnTo>
                  <a:lnTo>
                    <a:pt x="25" y="194"/>
                  </a:lnTo>
                  <a:lnTo>
                    <a:pt x="27" y="196"/>
                  </a:lnTo>
                  <a:lnTo>
                    <a:pt x="27" y="198"/>
                  </a:lnTo>
                  <a:lnTo>
                    <a:pt x="25" y="198"/>
                  </a:lnTo>
                  <a:lnTo>
                    <a:pt x="25" y="200"/>
                  </a:lnTo>
                  <a:lnTo>
                    <a:pt x="25" y="198"/>
                  </a:lnTo>
                  <a:lnTo>
                    <a:pt x="27" y="198"/>
                  </a:lnTo>
                  <a:lnTo>
                    <a:pt x="27" y="196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9" y="190"/>
                  </a:lnTo>
                  <a:lnTo>
                    <a:pt x="29" y="192"/>
                  </a:lnTo>
                  <a:lnTo>
                    <a:pt x="29" y="194"/>
                  </a:lnTo>
                  <a:lnTo>
                    <a:pt x="29" y="192"/>
                  </a:lnTo>
                  <a:lnTo>
                    <a:pt x="30" y="194"/>
                  </a:lnTo>
                  <a:lnTo>
                    <a:pt x="29" y="192"/>
                  </a:lnTo>
                  <a:lnTo>
                    <a:pt x="30" y="192"/>
                  </a:lnTo>
                  <a:lnTo>
                    <a:pt x="30" y="190"/>
                  </a:lnTo>
                  <a:lnTo>
                    <a:pt x="32" y="190"/>
                  </a:lnTo>
                  <a:lnTo>
                    <a:pt x="32" y="188"/>
                  </a:lnTo>
                  <a:lnTo>
                    <a:pt x="30" y="186"/>
                  </a:lnTo>
                  <a:lnTo>
                    <a:pt x="30" y="184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1"/>
                  </a:lnTo>
                  <a:lnTo>
                    <a:pt x="29" y="177"/>
                  </a:lnTo>
                  <a:lnTo>
                    <a:pt x="29" y="173"/>
                  </a:lnTo>
                  <a:lnTo>
                    <a:pt x="29" y="171"/>
                  </a:lnTo>
                  <a:lnTo>
                    <a:pt x="29" y="169"/>
                  </a:lnTo>
                  <a:lnTo>
                    <a:pt x="30" y="169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4" y="169"/>
                  </a:lnTo>
                  <a:lnTo>
                    <a:pt x="32" y="169"/>
                  </a:lnTo>
                  <a:lnTo>
                    <a:pt x="30" y="169"/>
                  </a:lnTo>
                  <a:lnTo>
                    <a:pt x="30" y="167"/>
                  </a:lnTo>
                  <a:lnTo>
                    <a:pt x="30" y="165"/>
                  </a:lnTo>
                  <a:lnTo>
                    <a:pt x="30" y="163"/>
                  </a:lnTo>
                  <a:lnTo>
                    <a:pt x="32" y="161"/>
                  </a:lnTo>
                  <a:lnTo>
                    <a:pt x="32" y="159"/>
                  </a:lnTo>
                  <a:lnTo>
                    <a:pt x="34" y="159"/>
                  </a:lnTo>
                  <a:lnTo>
                    <a:pt x="36" y="159"/>
                  </a:lnTo>
                  <a:lnTo>
                    <a:pt x="36" y="158"/>
                  </a:lnTo>
                  <a:lnTo>
                    <a:pt x="38" y="158"/>
                  </a:lnTo>
                  <a:lnTo>
                    <a:pt x="38" y="156"/>
                  </a:lnTo>
                  <a:lnTo>
                    <a:pt x="40" y="154"/>
                  </a:lnTo>
                  <a:lnTo>
                    <a:pt x="42" y="154"/>
                  </a:lnTo>
                  <a:lnTo>
                    <a:pt x="42" y="152"/>
                  </a:lnTo>
                  <a:lnTo>
                    <a:pt x="44" y="150"/>
                  </a:lnTo>
                  <a:lnTo>
                    <a:pt x="46" y="148"/>
                  </a:lnTo>
                  <a:lnTo>
                    <a:pt x="46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2" y="142"/>
                  </a:lnTo>
                  <a:lnTo>
                    <a:pt x="52" y="140"/>
                  </a:lnTo>
                  <a:lnTo>
                    <a:pt x="54" y="140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6"/>
                  </a:lnTo>
                  <a:lnTo>
                    <a:pt x="54" y="144"/>
                  </a:lnTo>
                  <a:lnTo>
                    <a:pt x="55" y="146"/>
                  </a:lnTo>
                  <a:lnTo>
                    <a:pt x="55" y="148"/>
                  </a:lnTo>
                  <a:lnTo>
                    <a:pt x="55" y="146"/>
                  </a:lnTo>
                  <a:lnTo>
                    <a:pt x="57" y="148"/>
                  </a:lnTo>
                  <a:lnTo>
                    <a:pt x="59" y="148"/>
                  </a:lnTo>
                  <a:lnTo>
                    <a:pt x="57" y="148"/>
                  </a:lnTo>
                  <a:lnTo>
                    <a:pt x="59" y="146"/>
                  </a:lnTo>
                  <a:lnTo>
                    <a:pt x="59" y="148"/>
                  </a:lnTo>
                  <a:lnTo>
                    <a:pt x="61" y="148"/>
                  </a:lnTo>
                  <a:lnTo>
                    <a:pt x="59" y="148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5" y="142"/>
                  </a:lnTo>
                  <a:lnTo>
                    <a:pt x="55" y="140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4" y="140"/>
                  </a:lnTo>
                  <a:lnTo>
                    <a:pt x="55" y="140"/>
                  </a:lnTo>
                  <a:lnTo>
                    <a:pt x="55" y="138"/>
                  </a:lnTo>
                  <a:lnTo>
                    <a:pt x="55" y="136"/>
                  </a:lnTo>
                  <a:lnTo>
                    <a:pt x="55" y="135"/>
                  </a:lnTo>
                  <a:lnTo>
                    <a:pt x="57" y="135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9" y="135"/>
                  </a:lnTo>
                  <a:lnTo>
                    <a:pt x="57" y="135"/>
                  </a:lnTo>
                  <a:lnTo>
                    <a:pt x="59" y="133"/>
                  </a:lnTo>
                  <a:lnTo>
                    <a:pt x="57" y="133"/>
                  </a:lnTo>
                  <a:lnTo>
                    <a:pt x="59" y="131"/>
                  </a:lnTo>
                  <a:lnTo>
                    <a:pt x="57" y="131"/>
                  </a:lnTo>
                  <a:lnTo>
                    <a:pt x="57" y="133"/>
                  </a:lnTo>
                  <a:lnTo>
                    <a:pt x="57" y="135"/>
                  </a:lnTo>
                  <a:lnTo>
                    <a:pt x="55" y="135"/>
                  </a:lnTo>
                  <a:lnTo>
                    <a:pt x="55" y="133"/>
                  </a:lnTo>
                  <a:lnTo>
                    <a:pt x="55" y="131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5" y="125"/>
                  </a:lnTo>
                  <a:lnTo>
                    <a:pt x="54" y="123"/>
                  </a:lnTo>
                  <a:lnTo>
                    <a:pt x="55" y="123"/>
                  </a:lnTo>
                  <a:lnTo>
                    <a:pt x="57" y="123"/>
                  </a:lnTo>
                  <a:lnTo>
                    <a:pt x="59" y="123"/>
                  </a:lnTo>
                  <a:lnTo>
                    <a:pt x="61" y="123"/>
                  </a:lnTo>
                  <a:lnTo>
                    <a:pt x="59" y="123"/>
                  </a:lnTo>
                  <a:lnTo>
                    <a:pt x="59" y="121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5" y="119"/>
                  </a:lnTo>
                  <a:lnTo>
                    <a:pt x="54" y="119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5" y="115"/>
                  </a:lnTo>
                  <a:lnTo>
                    <a:pt x="54" y="115"/>
                  </a:lnTo>
                  <a:lnTo>
                    <a:pt x="55" y="113"/>
                  </a:lnTo>
                  <a:lnTo>
                    <a:pt x="57" y="113"/>
                  </a:lnTo>
                  <a:lnTo>
                    <a:pt x="57" y="111"/>
                  </a:lnTo>
                  <a:lnTo>
                    <a:pt x="59" y="111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4" y="111"/>
                  </a:lnTo>
                  <a:lnTo>
                    <a:pt x="55" y="111"/>
                  </a:lnTo>
                  <a:lnTo>
                    <a:pt x="54" y="110"/>
                  </a:lnTo>
                  <a:lnTo>
                    <a:pt x="55" y="110"/>
                  </a:lnTo>
                  <a:lnTo>
                    <a:pt x="57" y="110"/>
                  </a:lnTo>
                  <a:lnTo>
                    <a:pt x="57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6"/>
                  </a:lnTo>
                  <a:lnTo>
                    <a:pt x="59" y="108"/>
                  </a:lnTo>
                  <a:lnTo>
                    <a:pt x="57" y="108"/>
                  </a:lnTo>
                  <a:lnTo>
                    <a:pt x="55" y="108"/>
                  </a:lnTo>
                  <a:lnTo>
                    <a:pt x="54" y="108"/>
                  </a:lnTo>
                  <a:lnTo>
                    <a:pt x="54" y="110"/>
                  </a:lnTo>
                  <a:lnTo>
                    <a:pt x="54" y="108"/>
                  </a:lnTo>
                  <a:lnTo>
                    <a:pt x="55" y="106"/>
                  </a:lnTo>
                  <a:lnTo>
                    <a:pt x="55" y="104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2"/>
                  </a:lnTo>
                  <a:lnTo>
                    <a:pt x="55" y="90"/>
                  </a:lnTo>
                  <a:lnTo>
                    <a:pt x="55" y="88"/>
                  </a:lnTo>
                  <a:lnTo>
                    <a:pt x="55" y="90"/>
                  </a:lnTo>
                  <a:lnTo>
                    <a:pt x="55" y="92"/>
                  </a:lnTo>
                  <a:lnTo>
                    <a:pt x="55" y="94"/>
                  </a:lnTo>
                  <a:lnTo>
                    <a:pt x="55" y="96"/>
                  </a:lnTo>
                  <a:lnTo>
                    <a:pt x="57" y="96"/>
                  </a:lnTo>
                  <a:lnTo>
                    <a:pt x="55" y="96"/>
                  </a:lnTo>
                  <a:lnTo>
                    <a:pt x="55" y="98"/>
                  </a:lnTo>
                  <a:lnTo>
                    <a:pt x="57" y="100"/>
                  </a:lnTo>
                  <a:lnTo>
                    <a:pt x="55" y="100"/>
                  </a:lnTo>
                  <a:lnTo>
                    <a:pt x="57" y="100"/>
                  </a:lnTo>
                  <a:lnTo>
                    <a:pt x="57" y="98"/>
                  </a:lnTo>
                  <a:lnTo>
                    <a:pt x="57" y="96"/>
                  </a:lnTo>
                  <a:lnTo>
                    <a:pt x="57" y="94"/>
                  </a:lnTo>
                  <a:lnTo>
                    <a:pt x="57" y="92"/>
                  </a:lnTo>
                  <a:lnTo>
                    <a:pt x="55" y="92"/>
                  </a:lnTo>
                  <a:lnTo>
                    <a:pt x="57" y="90"/>
                  </a:lnTo>
                  <a:lnTo>
                    <a:pt x="57" y="88"/>
                  </a:lnTo>
                  <a:lnTo>
                    <a:pt x="57" y="85"/>
                  </a:lnTo>
                  <a:lnTo>
                    <a:pt x="59" y="85"/>
                  </a:lnTo>
                  <a:lnTo>
                    <a:pt x="57" y="85"/>
                  </a:lnTo>
                  <a:lnTo>
                    <a:pt x="59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lnTo>
                    <a:pt x="61" y="92"/>
                  </a:lnTo>
                  <a:lnTo>
                    <a:pt x="61" y="94"/>
                  </a:lnTo>
                  <a:lnTo>
                    <a:pt x="61" y="96"/>
                  </a:lnTo>
                  <a:lnTo>
                    <a:pt x="61" y="98"/>
                  </a:lnTo>
                  <a:lnTo>
                    <a:pt x="63" y="96"/>
                  </a:lnTo>
                  <a:lnTo>
                    <a:pt x="63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61" y="90"/>
                  </a:lnTo>
                  <a:lnTo>
                    <a:pt x="61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9" y="85"/>
                  </a:lnTo>
                  <a:lnTo>
                    <a:pt x="59" y="83"/>
                  </a:lnTo>
                  <a:lnTo>
                    <a:pt x="59" y="81"/>
                  </a:lnTo>
                  <a:lnTo>
                    <a:pt x="59" y="79"/>
                  </a:lnTo>
                  <a:lnTo>
                    <a:pt x="61" y="79"/>
                  </a:lnTo>
                  <a:lnTo>
                    <a:pt x="61" y="77"/>
                  </a:lnTo>
                  <a:lnTo>
                    <a:pt x="61" y="79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59" y="83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1" y="85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7"/>
                  </a:lnTo>
                  <a:lnTo>
                    <a:pt x="63" y="87"/>
                  </a:lnTo>
                  <a:lnTo>
                    <a:pt x="63" y="88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0"/>
                  </a:lnTo>
                  <a:lnTo>
                    <a:pt x="63" y="90"/>
                  </a:lnTo>
                  <a:lnTo>
                    <a:pt x="65" y="90"/>
                  </a:lnTo>
                  <a:lnTo>
                    <a:pt x="67" y="90"/>
                  </a:lnTo>
                  <a:lnTo>
                    <a:pt x="67" y="88"/>
                  </a:lnTo>
                  <a:lnTo>
                    <a:pt x="69" y="88"/>
                  </a:lnTo>
                  <a:lnTo>
                    <a:pt x="67" y="88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3" y="88"/>
                  </a:lnTo>
                  <a:lnTo>
                    <a:pt x="63" y="87"/>
                  </a:lnTo>
                  <a:lnTo>
                    <a:pt x="63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3" y="83"/>
                  </a:lnTo>
                  <a:lnTo>
                    <a:pt x="63" y="81"/>
                  </a:lnTo>
                  <a:lnTo>
                    <a:pt x="65" y="81"/>
                  </a:lnTo>
                  <a:lnTo>
                    <a:pt x="65" y="79"/>
                  </a:lnTo>
                  <a:lnTo>
                    <a:pt x="67" y="79"/>
                  </a:lnTo>
                  <a:lnTo>
                    <a:pt x="69" y="81"/>
                  </a:lnTo>
                  <a:lnTo>
                    <a:pt x="69" y="83"/>
                  </a:lnTo>
                  <a:lnTo>
                    <a:pt x="71" y="85"/>
                  </a:lnTo>
                  <a:lnTo>
                    <a:pt x="71" y="83"/>
                  </a:lnTo>
                  <a:lnTo>
                    <a:pt x="73" y="83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7"/>
                  </a:lnTo>
                  <a:lnTo>
                    <a:pt x="78" y="87"/>
                  </a:lnTo>
                  <a:lnTo>
                    <a:pt x="78" y="88"/>
                  </a:lnTo>
                  <a:lnTo>
                    <a:pt x="78" y="90"/>
                  </a:lnTo>
                  <a:lnTo>
                    <a:pt x="78" y="92"/>
                  </a:lnTo>
                  <a:lnTo>
                    <a:pt x="78" y="94"/>
                  </a:lnTo>
                  <a:lnTo>
                    <a:pt x="78" y="96"/>
                  </a:lnTo>
                  <a:lnTo>
                    <a:pt x="80" y="96"/>
                  </a:lnTo>
                  <a:lnTo>
                    <a:pt x="80" y="98"/>
                  </a:lnTo>
                  <a:lnTo>
                    <a:pt x="80" y="100"/>
                  </a:lnTo>
                  <a:lnTo>
                    <a:pt x="82" y="100"/>
                  </a:lnTo>
                  <a:lnTo>
                    <a:pt x="82" y="102"/>
                  </a:lnTo>
                  <a:lnTo>
                    <a:pt x="84" y="102"/>
                  </a:lnTo>
                  <a:lnTo>
                    <a:pt x="88" y="106"/>
                  </a:lnTo>
                  <a:lnTo>
                    <a:pt x="88" y="108"/>
                  </a:lnTo>
                  <a:lnTo>
                    <a:pt x="90" y="108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4" y="113"/>
                  </a:lnTo>
                  <a:lnTo>
                    <a:pt x="96" y="113"/>
                  </a:lnTo>
                  <a:lnTo>
                    <a:pt x="96" y="115"/>
                  </a:lnTo>
                  <a:lnTo>
                    <a:pt x="96" y="117"/>
                  </a:lnTo>
                  <a:lnTo>
                    <a:pt x="98" y="117"/>
                  </a:lnTo>
                  <a:lnTo>
                    <a:pt x="100" y="119"/>
                  </a:lnTo>
                  <a:lnTo>
                    <a:pt x="102" y="121"/>
                  </a:lnTo>
                  <a:lnTo>
                    <a:pt x="103" y="121"/>
                  </a:lnTo>
                  <a:lnTo>
                    <a:pt x="103" y="123"/>
                  </a:lnTo>
                  <a:lnTo>
                    <a:pt x="103" y="125"/>
                  </a:lnTo>
                  <a:lnTo>
                    <a:pt x="105" y="125"/>
                  </a:lnTo>
                  <a:lnTo>
                    <a:pt x="105" y="127"/>
                  </a:lnTo>
                  <a:lnTo>
                    <a:pt x="107" y="127"/>
                  </a:lnTo>
                  <a:lnTo>
                    <a:pt x="105" y="127"/>
                  </a:lnTo>
                  <a:lnTo>
                    <a:pt x="105" y="129"/>
                  </a:lnTo>
                  <a:lnTo>
                    <a:pt x="107" y="129"/>
                  </a:lnTo>
                  <a:lnTo>
                    <a:pt x="107" y="131"/>
                  </a:lnTo>
                  <a:lnTo>
                    <a:pt x="107" y="133"/>
                  </a:lnTo>
                  <a:lnTo>
                    <a:pt x="107" y="135"/>
                  </a:lnTo>
                  <a:lnTo>
                    <a:pt x="109" y="135"/>
                  </a:lnTo>
                  <a:lnTo>
                    <a:pt x="109" y="136"/>
                  </a:lnTo>
                  <a:lnTo>
                    <a:pt x="109" y="138"/>
                  </a:lnTo>
                  <a:lnTo>
                    <a:pt x="111" y="138"/>
                  </a:lnTo>
                  <a:lnTo>
                    <a:pt x="111" y="140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1" y="146"/>
                  </a:lnTo>
                  <a:lnTo>
                    <a:pt x="111" y="148"/>
                  </a:lnTo>
                  <a:lnTo>
                    <a:pt x="113" y="148"/>
                  </a:lnTo>
                  <a:lnTo>
                    <a:pt x="113" y="150"/>
                  </a:lnTo>
                  <a:lnTo>
                    <a:pt x="113" y="152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5" y="156"/>
                  </a:lnTo>
                  <a:lnTo>
                    <a:pt x="117" y="156"/>
                  </a:lnTo>
                  <a:lnTo>
                    <a:pt x="119" y="158"/>
                  </a:lnTo>
                  <a:lnTo>
                    <a:pt x="121" y="158"/>
                  </a:lnTo>
                  <a:lnTo>
                    <a:pt x="121" y="159"/>
                  </a:lnTo>
                  <a:lnTo>
                    <a:pt x="121" y="161"/>
                  </a:lnTo>
                  <a:lnTo>
                    <a:pt x="123" y="161"/>
                  </a:lnTo>
                  <a:lnTo>
                    <a:pt x="123" y="163"/>
                  </a:lnTo>
                  <a:lnTo>
                    <a:pt x="125" y="165"/>
                  </a:lnTo>
                  <a:lnTo>
                    <a:pt x="127" y="167"/>
                  </a:lnTo>
                  <a:lnTo>
                    <a:pt x="127" y="169"/>
                  </a:lnTo>
                  <a:lnTo>
                    <a:pt x="128" y="169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5"/>
                  </a:lnTo>
                  <a:lnTo>
                    <a:pt x="132" y="175"/>
                  </a:lnTo>
                  <a:lnTo>
                    <a:pt x="132" y="177"/>
                  </a:lnTo>
                  <a:lnTo>
                    <a:pt x="134" y="179"/>
                  </a:lnTo>
                  <a:lnTo>
                    <a:pt x="134" y="181"/>
                  </a:lnTo>
                  <a:lnTo>
                    <a:pt x="134" y="183"/>
                  </a:lnTo>
                  <a:lnTo>
                    <a:pt x="134" y="184"/>
                  </a:lnTo>
                  <a:lnTo>
                    <a:pt x="136" y="184"/>
                  </a:lnTo>
                  <a:lnTo>
                    <a:pt x="138" y="184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8"/>
                  </a:lnTo>
                  <a:lnTo>
                    <a:pt x="148" y="190"/>
                  </a:lnTo>
                  <a:lnTo>
                    <a:pt x="150" y="190"/>
                  </a:lnTo>
                  <a:lnTo>
                    <a:pt x="151" y="190"/>
                  </a:lnTo>
                  <a:lnTo>
                    <a:pt x="153" y="190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90"/>
                  </a:lnTo>
                  <a:lnTo>
                    <a:pt x="165" y="190"/>
                  </a:lnTo>
                  <a:lnTo>
                    <a:pt x="165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9" y="186"/>
                  </a:lnTo>
                  <a:lnTo>
                    <a:pt x="169" y="184"/>
                  </a:lnTo>
                  <a:lnTo>
                    <a:pt x="169" y="183"/>
                  </a:lnTo>
                  <a:lnTo>
                    <a:pt x="171" y="181"/>
                  </a:lnTo>
                  <a:lnTo>
                    <a:pt x="173" y="179"/>
                  </a:lnTo>
                  <a:lnTo>
                    <a:pt x="175" y="177"/>
                  </a:lnTo>
                  <a:lnTo>
                    <a:pt x="176" y="177"/>
                  </a:lnTo>
                  <a:lnTo>
                    <a:pt x="178" y="177"/>
                  </a:lnTo>
                  <a:lnTo>
                    <a:pt x="180" y="177"/>
                  </a:lnTo>
                  <a:lnTo>
                    <a:pt x="182" y="177"/>
                  </a:lnTo>
                  <a:lnTo>
                    <a:pt x="182" y="175"/>
                  </a:lnTo>
                  <a:lnTo>
                    <a:pt x="184" y="175"/>
                  </a:lnTo>
                  <a:lnTo>
                    <a:pt x="184" y="173"/>
                  </a:lnTo>
                  <a:lnTo>
                    <a:pt x="186" y="173"/>
                  </a:lnTo>
                  <a:lnTo>
                    <a:pt x="186" y="171"/>
                  </a:lnTo>
                  <a:lnTo>
                    <a:pt x="188" y="171"/>
                  </a:lnTo>
                  <a:lnTo>
                    <a:pt x="190" y="171"/>
                  </a:lnTo>
                  <a:lnTo>
                    <a:pt x="192" y="171"/>
                  </a:lnTo>
                  <a:lnTo>
                    <a:pt x="194" y="171"/>
                  </a:lnTo>
                  <a:lnTo>
                    <a:pt x="196" y="171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200" y="173"/>
                  </a:lnTo>
                  <a:lnTo>
                    <a:pt x="201" y="173"/>
                  </a:lnTo>
                  <a:lnTo>
                    <a:pt x="201" y="175"/>
                  </a:lnTo>
                  <a:lnTo>
                    <a:pt x="201" y="177"/>
                  </a:lnTo>
                  <a:lnTo>
                    <a:pt x="201" y="179"/>
                  </a:lnTo>
                  <a:lnTo>
                    <a:pt x="203" y="181"/>
                  </a:lnTo>
                  <a:lnTo>
                    <a:pt x="203" y="183"/>
                  </a:lnTo>
                  <a:lnTo>
                    <a:pt x="205" y="183"/>
                  </a:lnTo>
                  <a:lnTo>
                    <a:pt x="207" y="183"/>
                  </a:lnTo>
                  <a:lnTo>
                    <a:pt x="207" y="181"/>
                  </a:lnTo>
                  <a:lnTo>
                    <a:pt x="209" y="181"/>
                  </a:lnTo>
                  <a:lnTo>
                    <a:pt x="209" y="179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9" y="173"/>
                  </a:lnTo>
                  <a:lnTo>
                    <a:pt x="211" y="173"/>
                  </a:lnTo>
                  <a:lnTo>
                    <a:pt x="211" y="175"/>
                  </a:lnTo>
                  <a:lnTo>
                    <a:pt x="213" y="175"/>
                  </a:lnTo>
                  <a:lnTo>
                    <a:pt x="213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7" y="179"/>
                  </a:lnTo>
                  <a:lnTo>
                    <a:pt x="217" y="181"/>
                  </a:lnTo>
                  <a:lnTo>
                    <a:pt x="217" y="183"/>
                  </a:lnTo>
                  <a:lnTo>
                    <a:pt x="219" y="183"/>
                  </a:lnTo>
                  <a:lnTo>
                    <a:pt x="219" y="181"/>
                  </a:lnTo>
                  <a:lnTo>
                    <a:pt x="221" y="181"/>
                  </a:lnTo>
                  <a:lnTo>
                    <a:pt x="221" y="179"/>
                  </a:lnTo>
                  <a:lnTo>
                    <a:pt x="223" y="179"/>
                  </a:lnTo>
                  <a:lnTo>
                    <a:pt x="223" y="177"/>
                  </a:lnTo>
                  <a:lnTo>
                    <a:pt x="225" y="177"/>
                  </a:lnTo>
                  <a:lnTo>
                    <a:pt x="226" y="177"/>
                  </a:lnTo>
                  <a:lnTo>
                    <a:pt x="228" y="177"/>
                  </a:lnTo>
                  <a:lnTo>
                    <a:pt x="228" y="179"/>
                  </a:lnTo>
                  <a:lnTo>
                    <a:pt x="230" y="179"/>
                  </a:lnTo>
                  <a:lnTo>
                    <a:pt x="232" y="179"/>
                  </a:lnTo>
                  <a:lnTo>
                    <a:pt x="234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8" y="177"/>
                  </a:lnTo>
                  <a:lnTo>
                    <a:pt x="240" y="177"/>
                  </a:lnTo>
                  <a:lnTo>
                    <a:pt x="242" y="177"/>
                  </a:lnTo>
                  <a:lnTo>
                    <a:pt x="242" y="175"/>
                  </a:lnTo>
                  <a:lnTo>
                    <a:pt x="244" y="175"/>
                  </a:lnTo>
                  <a:lnTo>
                    <a:pt x="246" y="175"/>
                  </a:lnTo>
                  <a:lnTo>
                    <a:pt x="246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51" y="173"/>
                  </a:lnTo>
                  <a:lnTo>
                    <a:pt x="251" y="171"/>
                  </a:lnTo>
                  <a:lnTo>
                    <a:pt x="253" y="171"/>
                  </a:lnTo>
                  <a:lnTo>
                    <a:pt x="255" y="171"/>
                  </a:lnTo>
                  <a:lnTo>
                    <a:pt x="257" y="171"/>
                  </a:lnTo>
                  <a:lnTo>
                    <a:pt x="257" y="169"/>
                  </a:lnTo>
                  <a:lnTo>
                    <a:pt x="259" y="169"/>
                  </a:lnTo>
                  <a:lnTo>
                    <a:pt x="261" y="169"/>
                  </a:lnTo>
                  <a:lnTo>
                    <a:pt x="263" y="169"/>
                  </a:lnTo>
                  <a:lnTo>
                    <a:pt x="265" y="169"/>
                  </a:lnTo>
                  <a:lnTo>
                    <a:pt x="267" y="169"/>
                  </a:lnTo>
                  <a:lnTo>
                    <a:pt x="267" y="167"/>
                  </a:lnTo>
                  <a:lnTo>
                    <a:pt x="269" y="167"/>
                  </a:lnTo>
                  <a:lnTo>
                    <a:pt x="269" y="165"/>
                  </a:lnTo>
                  <a:lnTo>
                    <a:pt x="271" y="165"/>
                  </a:lnTo>
                  <a:lnTo>
                    <a:pt x="271" y="163"/>
                  </a:lnTo>
                  <a:lnTo>
                    <a:pt x="271" y="161"/>
                  </a:lnTo>
                  <a:lnTo>
                    <a:pt x="273" y="161"/>
                  </a:lnTo>
                  <a:lnTo>
                    <a:pt x="274" y="161"/>
                  </a:lnTo>
                  <a:lnTo>
                    <a:pt x="274" y="159"/>
                  </a:lnTo>
                  <a:lnTo>
                    <a:pt x="274" y="161"/>
                  </a:lnTo>
                  <a:lnTo>
                    <a:pt x="276" y="161"/>
                  </a:lnTo>
                  <a:lnTo>
                    <a:pt x="276" y="159"/>
                  </a:lnTo>
                  <a:lnTo>
                    <a:pt x="278" y="159"/>
                  </a:lnTo>
                  <a:lnTo>
                    <a:pt x="280" y="159"/>
                  </a:lnTo>
                  <a:lnTo>
                    <a:pt x="282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8" y="159"/>
                  </a:lnTo>
                  <a:lnTo>
                    <a:pt x="290" y="159"/>
                  </a:lnTo>
                  <a:lnTo>
                    <a:pt x="290" y="161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59"/>
                  </a:lnTo>
                  <a:lnTo>
                    <a:pt x="299" y="159"/>
                  </a:lnTo>
                  <a:lnTo>
                    <a:pt x="303" y="158"/>
                  </a:lnTo>
                  <a:lnTo>
                    <a:pt x="305" y="158"/>
                  </a:lnTo>
                  <a:lnTo>
                    <a:pt x="303" y="156"/>
                  </a:lnTo>
                  <a:lnTo>
                    <a:pt x="301" y="156"/>
                  </a:lnTo>
                  <a:lnTo>
                    <a:pt x="301" y="154"/>
                  </a:lnTo>
                  <a:lnTo>
                    <a:pt x="299" y="154"/>
                  </a:lnTo>
                  <a:lnTo>
                    <a:pt x="299" y="152"/>
                  </a:lnTo>
                  <a:lnTo>
                    <a:pt x="298" y="150"/>
                  </a:lnTo>
                  <a:lnTo>
                    <a:pt x="298" y="148"/>
                  </a:lnTo>
                  <a:lnTo>
                    <a:pt x="296" y="148"/>
                  </a:lnTo>
                  <a:lnTo>
                    <a:pt x="296" y="146"/>
                  </a:lnTo>
                  <a:lnTo>
                    <a:pt x="296" y="144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6" y="136"/>
                  </a:lnTo>
                  <a:lnTo>
                    <a:pt x="294" y="136"/>
                  </a:lnTo>
                  <a:lnTo>
                    <a:pt x="294" y="135"/>
                  </a:lnTo>
                  <a:lnTo>
                    <a:pt x="294" y="133"/>
                  </a:lnTo>
                  <a:lnTo>
                    <a:pt x="292" y="133"/>
                  </a:lnTo>
                  <a:lnTo>
                    <a:pt x="292" y="131"/>
                  </a:lnTo>
                  <a:lnTo>
                    <a:pt x="290" y="129"/>
                  </a:lnTo>
                  <a:lnTo>
                    <a:pt x="290" y="127"/>
                  </a:lnTo>
                  <a:lnTo>
                    <a:pt x="292" y="127"/>
                  </a:lnTo>
                  <a:lnTo>
                    <a:pt x="290" y="127"/>
                  </a:lnTo>
                  <a:lnTo>
                    <a:pt x="290" y="125"/>
                  </a:lnTo>
                  <a:lnTo>
                    <a:pt x="288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90" y="121"/>
                  </a:lnTo>
                  <a:lnTo>
                    <a:pt x="290" y="119"/>
                  </a:lnTo>
                  <a:lnTo>
                    <a:pt x="288" y="119"/>
                  </a:lnTo>
                  <a:lnTo>
                    <a:pt x="288" y="117"/>
                  </a:lnTo>
                  <a:lnTo>
                    <a:pt x="288" y="115"/>
                  </a:lnTo>
                  <a:lnTo>
                    <a:pt x="288" y="113"/>
                  </a:lnTo>
                  <a:lnTo>
                    <a:pt x="286" y="113"/>
                  </a:lnTo>
                  <a:lnTo>
                    <a:pt x="286" y="111"/>
                  </a:lnTo>
                  <a:lnTo>
                    <a:pt x="288" y="111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6" y="108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2"/>
                  </a:lnTo>
                  <a:lnTo>
                    <a:pt x="290" y="100"/>
                  </a:lnTo>
                  <a:lnTo>
                    <a:pt x="292" y="100"/>
                  </a:lnTo>
                  <a:lnTo>
                    <a:pt x="292" y="98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90" y="98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2" y="94"/>
                  </a:lnTo>
                  <a:lnTo>
                    <a:pt x="290" y="94"/>
                  </a:lnTo>
                  <a:lnTo>
                    <a:pt x="292" y="94"/>
                  </a:lnTo>
                  <a:lnTo>
                    <a:pt x="292" y="92"/>
                  </a:lnTo>
                  <a:lnTo>
                    <a:pt x="290" y="92"/>
                  </a:lnTo>
                  <a:lnTo>
                    <a:pt x="292" y="92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0" y="88"/>
                  </a:lnTo>
                  <a:lnTo>
                    <a:pt x="290" y="87"/>
                  </a:lnTo>
                  <a:lnTo>
                    <a:pt x="288" y="87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8" y="73"/>
                  </a:lnTo>
                  <a:lnTo>
                    <a:pt x="290" y="73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4" y="71"/>
                  </a:lnTo>
                  <a:lnTo>
                    <a:pt x="294" y="69"/>
                  </a:lnTo>
                  <a:lnTo>
                    <a:pt x="294" y="67"/>
                  </a:lnTo>
                  <a:lnTo>
                    <a:pt x="294" y="65"/>
                  </a:lnTo>
                  <a:lnTo>
                    <a:pt x="294" y="63"/>
                  </a:lnTo>
                  <a:lnTo>
                    <a:pt x="292" y="63"/>
                  </a:lnTo>
                  <a:lnTo>
                    <a:pt x="290" y="63"/>
                  </a:lnTo>
                  <a:lnTo>
                    <a:pt x="290" y="62"/>
                  </a:lnTo>
                  <a:lnTo>
                    <a:pt x="290" y="60"/>
                  </a:lnTo>
                  <a:lnTo>
                    <a:pt x="290" y="58"/>
                  </a:lnTo>
                  <a:lnTo>
                    <a:pt x="288" y="58"/>
                  </a:lnTo>
                  <a:lnTo>
                    <a:pt x="288" y="56"/>
                  </a:lnTo>
                  <a:lnTo>
                    <a:pt x="288" y="54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2" y="52"/>
                  </a:lnTo>
                  <a:lnTo>
                    <a:pt x="294" y="52"/>
                  </a:lnTo>
                  <a:lnTo>
                    <a:pt x="296" y="54"/>
                  </a:lnTo>
                  <a:lnTo>
                    <a:pt x="298" y="54"/>
                  </a:lnTo>
                  <a:lnTo>
                    <a:pt x="299" y="56"/>
                  </a:lnTo>
                  <a:lnTo>
                    <a:pt x="301" y="56"/>
                  </a:lnTo>
                  <a:lnTo>
                    <a:pt x="303" y="56"/>
                  </a:lnTo>
                  <a:lnTo>
                    <a:pt x="303" y="58"/>
                  </a:lnTo>
                  <a:lnTo>
                    <a:pt x="303" y="56"/>
                  </a:lnTo>
                  <a:lnTo>
                    <a:pt x="305" y="56"/>
                  </a:lnTo>
                  <a:lnTo>
                    <a:pt x="305" y="54"/>
                  </a:lnTo>
                  <a:lnTo>
                    <a:pt x="307" y="54"/>
                  </a:lnTo>
                  <a:lnTo>
                    <a:pt x="309" y="54"/>
                  </a:lnTo>
                  <a:lnTo>
                    <a:pt x="311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8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8" y="58"/>
                  </a:lnTo>
                  <a:lnTo>
                    <a:pt x="328" y="60"/>
                  </a:lnTo>
                  <a:lnTo>
                    <a:pt x="330" y="60"/>
                  </a:lnTo>
                  <a:lnTo>
                    <a:pt x="332" y="62"/>
                  </a:lnTo>
                  <a:lnTo>
                    <a:pt x="332" y="63"/>
                  </a:lnTo>
                  <a:lnTo>
                    <a:pt x="334" y="63"/>
                  </a:lnTo>
                  <a:lnTo>
                    <a:pt x="334" y="65"/>
                  </a:lnTo>
                  <a:lnTo>
                    <a:pt x="334" y="67"/>
                  </a:lnTo>
                  <a:lnTo>
                    <a:pt x="334" y="69"/>
                  </a:lnTo>
                  <a:lnTo>
                    <a:pt x="336" y="69"/>
                  </a:lnTo>
                  <a:lnTo>
                    <a:pt x="336" y="71"/>
                  </a:lnTo>
                  <a:lnTo>
                    <a:pt x="338" y="71"/>
                  </a:lnTo>
                  <a:lnTo>
                    <a:pt x="340" y="71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4" y="73"/>
                  </a:lnTo>
                  <a:lnTo>
                    <a:pt x="346" y="73"/>
                  </a:lnTo>
                  <a:lnTo>
                    <a:pt x="346" y="71"/>
                  </a:lnTo>
                  <a:lnTo>
                    <a:pt x="346" y="73"/>
                  </a:lnTo>
                  <a:lnTo>
                    <a:pt x="347" y="73"/>
                  </a:lnTo>
                  <a:lnTo>
                    <a:pt x="349" y="73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5" y="73"/>
                  </a:lnTo>
                  <a:lnTo>
                    <a:pt x="355" y="71"/>
                  </a:lnTo>
                  <a:lnTo>
                    <a:pt x="357" y="71"/>
                  </a:lnTo>
                  <a:lnTo>
                    <a:pt x="357" y="73"/>
                  </a:lnTo>
                  <a:lnTo>
                    <a:pt x="357" y="71"/>
                  </a:lnTo>
                  <a:lnTo>
                    <a:pt x="359" y="71"/>
                  </a:lnTo>
                  <a:lnTo>
                    <a:pt x="361" y="71"/>
                  </a:lnTo>
                  <a:lnTo>
                    <a:pt x="363" y="71"/>
                  </a:lnTo>
                  <a:lnTo>
                    <a:pt x="365" y="71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9" y="71"/>
                  </a:lnTo>
                  <a:lnTo>
                    <a:pt x="367" y="71"/>
                  </a:lnTo>
                  <a:lnTo>
                    <a:pt x="367" y="69"/>
                  </a:lnTo>
                  <a:lnTo>
                    <a:pt x="367" y="67"/>
                  </a:lnTo>
                  <a:lnTo>
                    <a:pt x="369" y="67"/>
                  </a:lnTo>
                  <a:lnTo>
                    <a:pt x="369" y="65"/>
                  </a:lnTo>
                  <a:lnTo>
                    <a:pt x="371" y="65"/>
                  </a:lnTo>
                  <a:lnTo>
                    <a:pt x="371" y="63"/>
                  </a:lnTo>
                  <a:lnTo>
                    <a:pt x="371" y="62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8" y="58"/>
                  </a:lnTo>
                  <a:lnTo>
                    <a:pt x="378" y="56"/>
                  </a:lnTo>
                  <a:lnTo>
                    <a:pt x="380" y="56"/>
                  </a:lnTo>
                  <a:lnTo>
                    <a:pt x="382" y="56"/>
                  </a:lnTo>
                  <a:lnTo>
                    <a:pt x="384" y="56"/>
                  </a:lnTo>
                  <a:lnTo>
                    <a:pt x="384" y="54"/>
                  </a:lnTo>
                  <a:lnTo>
                    <a:pt x="384" y="52"/>
                  </a:lnTo>
                  <a:lnTo>
                    <a:pt x="386" y="52"/>
                  </a:lnTo>
                  <a:lnTo>
                    <a:pt x="386" y="50"/>
                  </a:lnTo>
                  <a:lnTo>
                    <a:pt x="388" y="50"/>
                  </a:lnTo>
                  <a:lnTo>
                    <a:pt x="390" y="50"/>
                  </a:lnTo>
                  <a:lnTo>
                    <a:pt x="390" y="48"/>
                  </a:lnTo>
                  <a:lnTo>
                    <a:pt x="390" y="46"/>
                  </a:lnTo>
                  <a:lnTo>
                    <a:pt x="392" y="46"/>
                  </a:lnTo>
                  <a:lnTo>
                    <a:pt x="392" y="44"/>
                  </a:lnTo>
                  <a:lnTo>
                    <a:pt x="394" y="44"/>
                  </a:lnTo>
                  <a:lnTo>
                    <a:pt x="395" y="44"/>
                  </a:lnTo>
                  <a:lnTo>
                    <a:pt x="395" y="46"/>
                  </a:lnTo>
                  <a:lnTo>
                    <a:pt x="397" y="44"/>
                  </a:lnTo>
                  <a:lnTo>
                    <a:pt x="399" y="44"/>
                  </a:lnTo>
                  <a:lnTo>
                    <a:pt x="401" y="44"/>
                  </a:lnTo>
                  <a:lnTo>
                    <a:pt x="403" y="44"/>
                  </a:lnTo>
                  <a:lnTo>
                    <a:pt x="405" y="44"/>
                  </a:lnTo>
                  <a:lnTo>
                    <a:pt x="407" y="44"/>
                  </a:lnTo>
                  <a:lnTo>
                    <a:pt x="409" y="44"/>
                  </a:lnTo>
                  <a:lnTo>
                    <a:pt x="409" y="46"/>
                  </a:lnTo>
                  <a:lnTo>
                    <a:pt x="411" y="48"/>
                  </a:lnTo>
                  <a:lnTo>
                    <a:pt x="411" y="46"/>
                  </a:lnTo>
                  <a:lnTo>
                    <a:pt x="413" y="46"/>
                  </a:lnTo>
                  <a:lnTo>
                    <a:pt x="413" y="48"/>
                  </a:lnTo>
                  <a:lnTo>
                    <a:pt x="413" y="50"/>
                  </a:lnTo>
                  <a:lnTo>
                    <a:pt x="413" y="52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7" y="50"/>
                  </a:lnTo>
                  <a:lnTo>
                    <a:pt x="417" y="48"/>
                  </a:lnTo>
                  <a:lnTo>
                    <a:pt x="415" y="48"/>
                  </a:lnTo>
                  <a:lnTo>
                    <a:pt x="415" y="46"/>
                  </a:lnTo>
                  <a:lnTo>
                    <a:pt x="417" y="46"/>
                  </a:lnTo>
                  <a:lnTo>
                    <a:pt x="419" y="46"/>
                  </a:lnTo>
                  <a:lnTo>
                    <a:pt x="420" y="46"/>
                  </a:lnTo>
                  <a:lnTo>
                    <a:pt x="420" y="44"/>
                  </a:lnTo>
                  <a:lnTo>
                    <a:pt x="419" y="44"/>
                  </a:lnTo>
                  <a:lnTo>
                    <a:pt x="420" y="44"/>
                  </a:lnTo>
                  <a:lnTo>
                    <a:pt x="420" y="42"/>
                  </a:lnTo>
                  <a:lnTo>
                    <a:pt x="422" y="42"/>
                  </a:lnTo>
                  <a:lnTo>
                    <a:pt x="422" y="40"/>
                  </a:lnTo>
                  <a:lnTo>
                    <a:pt x="424" y="40"/>
                  </a:lnTo>
                  <a:lnTo>
                    <a:pt x="424" y="39"/>
                  </a:lnTo>
                  <a:lnTo>
                    <a:pt x="426" y="37"/>
                  </a:lnTo>
                  <a:lnTo>
                    <a:pt x="428" y="37"/>
                  </a:lnTo>
                  <a:lnTo>
                    <a:pt x="428" y="35"/>
                  </a:lnTo>
                  <a:lnTo>
                    <a:pt x="430" y="35"/>
                  </a:lnTo>
                  <a:lnTo>
                    <a:pt x="430" y="33"/>
                  </a:lnTo>
                  <a:lnTo>
                    <a:pt x="432" y="33"/>
                  </a:lnTo>
                  <a:lnTo>
                    <a:pt x="434" y="33"/>
                  </a:lnTo>
                  <a:lnTo>
                    <a:pt x="434" y="31"/>
                  </a:lnTo>
                  <a:lnTo>
                    <a:pt x="432" y="31"/>
                  </a:lnTo>
                  <a:lnTo>
                    <a:pt x="432" y="29"/>
                  </a:lnTo>
                  <a:lnTo>
                    <a:pt x="434" y="29"/>
                  </a:lnTo>
                  <a:lnTo>
                    <a:pt x="434" y="27"/>
                  </a:lnTo>
                  <a:lnTo>
                    <a:pt x="436" y="27"/>
                  </a:lnTo>
                  <a:lnTo>
                    <a:pt x="438" y="27"/>
                  </a:lnTo>
                  <a:lnTo>
                    <a:pt x="440" y="27"/>
                  </a:lnTo>
                  <a:lnTo>
                    <a:pt x="440" y="25"/>
                  </a:lnTo>
                  <a:lnTo>
                    <a:pt x="442" y="25"/>
                  </a:lnTo>
                  <a:lnTo>
                    <a:pt x="442" y="23"/>
                  </a:lnTo>
                  <a:lnTo>
                    <a:pt x="444" y="23"/>
                  </a:lnTo>
                  <a:lnTo>
                    <a:pt x="444" y="21"/>
                  </a:lnTo>
                  <a:lnTo>
                    <a:pt x="445" y="21"/>
                  </a:lnTo>
                  <a:lnTo>
                    <a:pt x="445" y="19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4" y="15"/>
                  </a:lnTo>
                  <a:lnTo>
                    <a:pt x="444" y="14"/>
                  </a:lnTo>
                  <a:lnTo>
                    <a:pt x="445" y="14"/>
                  </a:lnTo>
                  <a:lnTo>
                    <a:pt x="445" y="12"/>
                  </a:lnTo>
                  <a:lnTo>
                    <a:pt x="447" y="12"/>
                  </a:lnTo>
                  <a:lnTo>
                    <a:pt x="447" y="14"/>
                  </a:lnTo>
                  <a:lnTo>
                    <a:pt x="449" y="14"/>
                  </a:lnTo>
                  <a:lnTo>
                    <a:pt x="451" y="14"/>
                  </a:lnTo>
                  <a:lnTo>
                    <a:pt x="453" y="14"/>
                  </a:lnTo>
                  <a:lnTo>
                    <a:pt x="455" y="14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59" y="14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1" y="14"/>
                  </a:lnTo>
                  <a:lnTo>
                    <a:pt x="463" y="14"/>
                  </a:lnTo>
                  <a:lnTo>
                    <a:pt x="463" y="12"/>
                  </a:lnTo>
                  <a:lnTo>
                    <a:pt x="465" y="12"/>
                  </a:lnTo>
                  <a:lnTo>
                    <a:pt x="467" y="12"/>
                  </a:lnTo>
                  <a:lnTo>
                    <a:pt x="467" y="14"/>
                  </a:lnTo>
                  <a:lnTo>
                    <a:pt x="469" y="15"/>
                  </a:lnTo>
                  <a:lnTo>
                    <a:pt x="470" y="15"/>
                  </a:lnTo>
                  <a:lnTo>
                    <a:pt x="472" y="14"/>
                  </a:lnTo>
                  <a:lnTo>
                    <a:pt x="474" y="14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476" y="10"/>
                  </a:lnTo>
                  <a:lnTo>
                    <a:pt x="476" y="8"/>
                  </a:lnTo>
                  <a:lnTo>
                    <a:pt x="474" y="8"/>
                  </a:lnTo>
                  <a:lnTo>
                    <a:pt x="476" y="6"/>
                  </a:lnTo>
                  <a:lnTo>
                    <a:pt x="476" y="4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478" y="0"/>
                  </a:lnTo>
                  <a:lnTo>
                    <a:pt x="480" y="0"/>
                  </a:lnTo>
                  <a:lnTo>
                    <a:pt x="482" y="0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4F4D95B0-6F24-59AF-A662-AB1F35BE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3116"/>
              <a:ext cx="342" cy="354"/>
            </a:xfrm>
            <a:custGeom>
              <a:avLst/>
              <a:gdLst>
                <a:gd name="T0" fmla="*/ 314 w 342"/>
                <a:gd name="T1" fmla="*/ 286 h 354"/>
                <a:gd name="T2" fmla="*/ 289 w 342"/>
                <a:gd name="T3" fmla="*/ 296 h 354"/>
                <a:gd name="T4" fmla="*/ 266 w 342"/>
                <a:gd name="T5" fmla="*/ 308 h 354"/>
                <a:gd name="T6" fmla="*/ 242 w 342"/>
                <a:gd name="T7" fmla="*/ 321 h 354"/>
                <a:gd name="T8" fmla="*/ 221 w 342"/>
                <a:gd name="T9" fmla="*/ 336 h 354"/>
                <a:gd name="T10" fmla="*/ 200 w 342"/>
                <a:gd name="T11" fmla="*/ 346 h 354"/>
                <a:gd name="T12" fmla="*/ 171 w 342"/>
                <a:gd name="T13" fmla="*/ 348 h 354"/>
                <a:gd name="T14" fmla="*/ 148 w 342"/>
                <a:gd name="T15" fmla="*/ 350 h 354"/>
                <a:gd name="T16" fmla="*/ 129 w 342"/>
                <a:gd name="T17" fmla="*/ 354 h 354"/>
                <a:gd name="T18" fmla="*/ 116 w 342"/>
                <a:gd name="T19" fmla="*/ 336 h 354"/>
                <a:gd name="T20" fmla="*/ 93 w 342"/>
                <a:gd name="T21" fmla="*/ 329 h 354"/>
                <a:gd name="T22" fmla="*/ 79 w 342"/>
                <a:gd name="T23" fmla="*/ 311 h 354"/>
                <a:gd name="T24" fmla="*/ 56 w 342"/>
                <a:gd name="T25" fmla="*/ 302 h 354"/>
                <a:gd name="T26" fmla="*/ 35 w 342"/>
                <a:gd name="T27" fmla="*/ 296 h 354"/>
                <a:gd name="T28" fmla="*/ 8 w 342"/>
                <a:gd name="T29" fmla="*/ 292 h 354"/>
                <a:gd name="T30" fmla="*/ 4 w 342"/>
                <a:gd name="T31" fmla="*/ 273 h 354"/>
                <a:gd name="T32" fmla="*/ 18 w 342"/>
                <a:gd name="T33" fmla="*/ 265 h 354"/>
                <a:gd name="T34" fmla="*/ 29 w 342"/>
                <a:gd name="T35" fmla="*/ 254 h 354"/>
                <a:gd name="T36" fmla="*/ 45 w 342"/>
                <a:gd name="T37" fmla="*/ 240 h 354"/>
                <a:gd name="T38" fmla="*/ 60 w 342"/>
                <a:gd name="T39" fmla="*/ 227 h 354"/>
                <a:gd name="T40" fmla="*/ 77 w 342"/>
                <a:gd name="T41" fmla="*/ 221 h 354"/>
                <a:gd name="T42" fmla="*/ 89 w 342"/>
                <a:gd name="T43" fmla="*/ 206 h 354"/>
                <a:gd name="T44" fmla="*/ 98 w 342"/>
                <a:gd name="T45" fmla="*/ 192 h 354"/>
                <a:gd name="T46" fmla="*/ 108 w 342"/>
                <a:gd name="T47" fmla="*/ 183 h 354"/>
                <a:gd name="T48" fmla="*/ 110 w 342"/>
                <a:gd name="T49" fmla="*/ 169 h 354"/>
                <a:gd name="T50" fmla="*/ 114 w 342"/>
                <a:gd name="T51" fmla="*/ 154 h 354"/>
                <a:gd name="T52" fmla="*/ 112 w 342"/>
                <a:gd name="T53" fmla="*/ 135 h 354"/>
                <a:gd name="T54" fmla="*/ 108 w 342"/>
                <a:gd name="T55" fmla="*/ 116 h 354"/>
                <a:gd name="T56" fmla="*/ 116 w 342"/>
                <a:gd name="T57" fmla="*/ 94 h 354"/>
                <a:gd name="T58" fmla="*/ 127 w 342"/>
                <a:gd name="T59" fmla="*/ 77 h 354"/>
                <a:gd name="T60" fmla="*/ 127 w 342"/>
                <a:gd name="T61" fmla="*/ 56 h 354"/>
                <a:gd name="T62" fmla="*/ 135 w 342"/>
                <a:gd name="T63" fmla="*/ 41 h 354"/>
                <a:gd name="T64" fmla="*/ 137 w 342"/>
                <a:gd name="T65" fmla="*/ 23 h 354"/>
                <a:gd name="T66" fmla="*/ 135 w 342"/>
                <a:gd name="T67" fmla="*/ 14 h 354"/>
                <a:gd name="T68" fmla="*/ 154 w 342"/>
                <a:gd name="T69" fmla="*/ 6 h 354"/>
                <a:gd name="T70" fmla="*/ 175 w 342"/>
                <a:gd name="T71" fmla="*/ 4 h 354"/>
                <a:gd name="T72" fmla="*/ 187 w 342"/>
                <a:gd name="T73" fmla="*/ 10 h 354"/>
                <a:gd name="T74" fmla="*/ 189 w 342"/>
                <a:gd name="T75" fmla="*/ 25 h 354"/>
                <a:gd name="T76" fmla="*/ 193 w 342"/>
                <a:gd name="T77" fmla="*/ 43 h 354"/>
                <a:gd name="T78" fmla="*/ 210 w 342"/>
                <a:gd name="T79" fmla="*/ 41 h 354"/>
                <a:gd name="T80" fmla="*/ 227 w 342"/>
                <a:gd name="T81" fmla="*/ 35 h 354"/>
                <a:gd name="T82" fmla="*/ 237 w 342"/>
                <a:gd name="T83" fmla="*/ 41 h 354"/>
                <a:gd name="T84" fmla="*/ 248 w 342"/>
                <a:gd name="T85" fmla="*/ 54 h 354"/>
                <a:gd name="T86" fmla="*/ 252 w 342"/>
                <a:gd name="T87" fmla="*/ 68 h 354"/>
                <a:gd name="T88" fmla="*/ 256 w 342"/>
                <a:gd name="T89" fmla="*/ 79 h 354"/>
                <a:gd name="T90" fmla="*/ 266 w 342"/>
                <a:gd name="T91" fmla="*/ 93 h 354"/>
                <a:gd name="T92" fmla="*/ 275 w 342"/>
                <a:gd name="T93" fmla="*/ 112 h 354"/>
                <a:gd name="T94" fmla="*/ 283 w 342"/>
                <a:gd name="T95" fmla="*/ 117 h 354"/>
                <a:gd name="T96" fmla="*/ 287 w 342"/>
                <a:gd name="T97" fmla="*/ 131 h 354"/>
                <a:gd name="T98" fmla="*/ 283 w 342"/>
                <a:gd name="T99" fmla="*/ 139 h 354"/>
                <a:gd name="T100" fmla="*/ 271 w 342"/>
                <a:gd name="T101" fmla="*/ 137 h 354"/>
                <a:gd name="T102" fmla="*/ 281 w 342"/>
                <a:gd name="T103" fmla="*/ 158 h 354"/>
                <a:gd name="T104" fmla="*/ 277 w 342"/>
                <a:gd name="T105" fmla="*/ 171 h 354"/>
                <a:gd name="T106" fmla="*/ 287 w 342"/>
                <a:gd name="T107" fmla="*/ 183 h 354"/>
                <a:gd name="T108" fmla="*/ 298 w 342"/>
                <a:gd name="T109" fmla="*/ 198 h 354"/>
                <a:gd name="T110" fmla="*/ 289 w 342"/>
                <a:gd name="T111" fmla="*/ 210 h 354"/>
                <a:gd name="T112" fmla="*/ 304 w 342"/>
                <a:gd name="T113" fmla="*/ 225 h 354"/>
                <a:gd name="T114" fmla="*/ 321 w 342"/>
                <a:gd name="T115" fmla="*/ 238 h 354"/>
                <a:gd name="T116" fmla="*/ 333 w 342"/>
                <a:gd name="T117" fmla="*/ 248 h 354"/>
                <a:gd name="T118" fmla="*/ 339 w 342"/>
                <a:gd name="T119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354">
                  <a:moveTo>
                    <a:pt x="337" y="277"/>
                  </a:moveTo>
                  <a:lnTo>
                    <a:pt x="335" y="279"/>
                  </a:lnTo>
                  <a:lnTo>
                    <a:pt x="333" y="279"/>
                  </a:lnTo>
                  <a:lnTo>
                    <a:pt x="331" y="279"/>
                  </a:lnTo>
                  <a:lnTo>
                    <a:pt x="329" y="281"/>
                  </a:lnTo>
                  <a:lnTo>
                    <a:pt x="327" y="281"/>
                  </a:lnTo>
                  <a:lnTo>
                    <a:pt x="325" y="281"/>
                  </a:lnTo>
                  <a:lnTo>
                    <a:pt x="325" y="283"/>
                  </a:lnTo>
                  <a:lnTo>
                    <a:pt x="323" y="283"/>
                  </a:lnTo>
                  <a:lnTo>
                    <a:pt x="321" y="283"/>
                  </a:lnTo>
                  <a:lnTo>
                    <a:pt x="319" y="285"/>
                  </a:lnTo>
                  <a:lnTo>
                    <a:pt x="317" y="285"/>
                  </a:lnTo>
                  <a:lnTo>
                    <a:pt x="315" y="286"/>
                  </a:lnTo>
                  <a:lnTo>
                    <a:pt x="314" y="286"/>
                  </a:lnTo>
                  <a:lnTo>
                    <a:pt x="312" y="286"/>
                  </a:lnTo>
                  <a:lnTo>
                    <a:pt x="310" y="286"/>
                  </a:lnTo>
                  <a:lnTo>
                    <a:pt x="308" y="288"/>
                  </a:lnTo>
                  <a:lnTo>
                    <a:pt x="306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2" y="290"/>
                  </a:lnTo>
                  <a:lnTo>
                    <a:pt x="298" y="292"/>
                  </a:lnTo>
                  <a:lnTo>
                    <a:pt x="296" y="292"/>
                  </a:lnTo>
                  <a:lnTo>
                    <a:pt x="294" y="292"/>
                  </a:lnTo>
                  <a:lnTo>
                    <a:pt x="294" y="294"/>
                  </a:lnTo>
                  <a:lnTo>
                    <a:pt x="292" y="294"/>
                  </a:lnTo>
                  <a:lnTo>
                    <a:pt x="291" y="296"/>
                  </a:lnTo>
                  <a:lnTo>
                    <a:pt x="289" y="296"/>
                  </a:lnTo>
                  <a:lnTo>
                    <a:pt x="287" y="296"/>
                  </a:lnTo>
                  <a:lnTo>
                    <a:pt x="285" y="298"/>
                  </a:lnTo>
                  <a:lnTo>
                    <a:pt x="283" y="298"/>
                  </a:lnTo>
                  <a:lnTo>
                    <a:pt x="283" y="300"/>
                  </a:lnTo>
                  <a:lnTo>
                    <a:pt x="279" y="300"/>
                  </a:lnTo>
                  <a:lnTo>
                    <a:pt x="279" y="302"/>
                  </a:lnTo>
                  <a:lnTo>
                    <a:pt x="277" y="302"/>
                  </a:lnTo>
                  <a:lnTo>
                    <a:pt x="275" y="302"/>
                  </a:lnTo>
                  <a:lnTo>
                    <a:pt x="273" y="304"/>
                  </a:lnTo>
                  <a:lnTo>
                    <a:pt x="271" y="304"/>
                  </a:lnTo>
                  <a:lnTo>
                    <a:pt x="269" y="304"/>
                  </a:lnTo>
                  <a:lnTo>
                    <a:pt x="269" y="306"/>
                  </a:lnTo>
                  <a:lnTo>
                    <a:pt x="267" y="306"/>
                  </a:lnTo>
                  <a:lnTo>
                    <a:pt x="266" y="308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2" y="309"/>
                  </a:lnTo>
                  <a:lnTo>
                    <a:pt x="260" y="309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3"/>
                  </a:lnTo>
                  <a:lnTo>
                    <a:pt x="254" y="315"/>
                  </a:lnTo>
                  <a:lnTo>
                    <a:pt x="252" y="315"/>
                  </a:lnTo>
                  <a:lnTo>
                    <a:pt x="250" y="317"/>
                  </a:lnTo>
                  <a:lnTo>
                    <a:pt x="248" y="319"/>
                  </a:lnTo>
                  <a:lnTo>
                    <a:pt x="246" y="319"/>
                  </a:lnTo>
                  <a:lnTo>
                    <a:pt x="244" y="321"/>
                  </a:lnTo>
                  <a:lnTo>
                    <a:pt x="242" y="321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39" y="323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3" y="327"/>
                  </a:lnTo>
                  <a:lnTo>
                    <a:pt x="233" y="329"/>
                  </a:lnTo>
                  <a:lnTo>
                    <a:pt x="231" y="331"/>
                  </a:lnTo>
                  <a:lnTo>
                    <a:pt x="229" y="331"/>
                  </a:lnTo>
                  <a:lnTo>
                    <a:pt x="229" y="333"/>
                  </a:lnTo>
                  <a:lnTo>
                    <a:pt x="227" y="334"/>
                  </a:lnTo>
                  <a:lnTo>
                    <a:pt x="225" y="334"/>
                  </a:lnTo>
                  <a:lnTo>
                    <a:pt x="223" y="336"/>
                  </a:lnTo>
                  <a:lnTo>
                    <a:pt x="221" y="336"/>
                  </a:lnTo>
                  <a:lnTo>
                    <a:pt x="219" y="338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4" y="340"/>
                  </a:lnTo>
                  <a:lnTo>
                    <a:pt x="212" y="342"/>
                  </a:lnTo>
                  <a:lnTo>
                    <a:pt x="210" y="342"/>
                  </a:lnTo>
                  <a:lnTo>
                    <a:pt x="208" y="342"/>
                  </a:lnTo>
                  <a:lnTo>
                    <a:pt x="208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2" y="344"/>
                  </a:lnTo>
                  <a:lnTo>
                    <a:pt x="202" y="346"/>
                  </a:lnTo>
                  <a:lnTo>
                    <a:pt x="200" y="346"/>
                  </a:lnTo>
                  <a:lnTo>
                    <a:pt x="198" y="346"/>
                  </a:lnTo>
                  <a:lnTo>
                    <a:pt x="196" y="348"/>
                  </a:lnTo>
                  <a:lnTo>
                    <a:pt x="194" y="348"/>
                  </a:lnTo>
                  <a:lnTo>
                    <a:pt x="193" y="348"/>
                  </a:lnTo>
                  <a:lnTo>
                    <a:pt x="191" y="348"/>
                  </a:lnTo>
                  <a:lnTo>
                    <a:pt x="189" y="348"/>
                  </a:lnTo>
                  <a:lnTo>
                    <a:pt x="187" y="348"/>
                  </a:lnTo>
                  <a:lnTo>
                    <a:pt x="185" y="348"/>
                  </a:lnTo>
                  <a:lnTo>
                    <a:pt x="183" y="348"/>
                  </a:lnTo>
                  <a:lnTo>
                    <a:pt x="181" y="348"/>
                  </a:lnTo>
                  <a:lnTo>
                    <a:pt x="179" y="348"/>
                  </a:lnTo>
                  <a:lnTo>
                    <a:pt x="177" y="348"/>
                  </a:lnTo>
                  <a:lnTo>
                    <a:pt x="173" y="348"/>
                  </a:lnTo>
                  <a:lnTo>
                    <a:pt x="171" y="348"/>
                  </a:lnTo>
                  <a:lnTo>
                    <a:pt x="169" y="348"/>
                  </a:lnTo>
                  <a:lnTo>
                    <a:pt x="168" y="348"/>
                  </a:lnTo>
                  <a:lnTo>
                    <a:pt x="166" y="348"/>
                  </a:lnTo>
                  <a:lnTo>
                    <a:pt x="164" y="348"/>
                  </a:lnTo>
                  <a:lnTo>
                    <a:pt x="162" y="350"/>
                  </a:lnTo>
                  <a:lnTo>
                    <a:pt x="162" y="348"/>
                  </a:lnTo>
                  <a:lnTo>
                    <a:pt x="160" y="348"/>
                  </a:lnTo>
                  <a:lnTo>
                    <a:pt x="158" y="348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4" y="350"/>
                  </a:lnTo>
                  <a:lnTo>
                    <a:pt x="152" y="350"/>
                  </a:lnTo>
                  <a:lnTo>
                    <a:pt x="150" y="350"/>
                  </a:lnTo>
                  <a:lnTo>
                    <a:pt x="148" y="350"/>
                  </a:lnTo>
                  <a:lnTo>
                    <a:pt x="146" y="350"/>
                  </a:lnTo>
                  <a:lnTo>
                    <a:pt x="144" y="350"/>
                  </a:lnTo>
                  <a:lnTo>
                    <a:pt x="144" y="352"/>
                  </a:lnTo>
                  <a:lnTo>
                    <a:pt x="143" y="352"/>
                  </a:lnTo>
                  <a:lnTo>
                    <a:pt x="141" y="352"/>
                  </a:lnTo>
                  <a:lnTo>
                    <a:pt x="139" y="352"/>
                  </a:lnTo>
                  <a:lnTo>
                    <a:pt x="137" y="352"/>
                  </a:lnTo>
                  <a:lnTo>
                    <a:pt x="137" y="354"/>
                  </a:lnTo>
                  <a:lnTo>
                    <a:pt x="135" y="354"/>
                  </a:lnTo>
                  <a:lnTo>
                    <a:pt x="133" y="354"/>
                  </a:lnTo>
                  <a:lnTo>
                    <a:pt x="131" y="354"/>
                  </a:lnTo>
                  <a:lnTo>
                    <a:pt x="131" y="352"/>
                  </a:lnTo>
                  <a:lnTo>
                    <a:pt x="131" y="354"/>
                  </a:lnTo>
                  <a:lnTo>
                    <a:pt x="129" y="354"/>
                  </a:lnTo>
                  <a:lnTo>
                    <a:pt x="129" y="352"/>
                  </a:lnTo>
                  <a:lnTo>
                    <a:pt x="127" y="352"/>
                  </a:lnTo>
                  <a:lnTo>
                    <a:pt x="125" y="352"/>
                  </a:lnTo>
                  <a:lnTo>
                    <a:pt x="123" y="350"/>
                  </a:lnTo>
                  <a:lnTo>
                    <a:pt x="123" y="348"/>
                  </a:lnTo>
                  <a:lnTo>
                    <a:pt x="123" y="346"/>
                  </a:lnTo>
                  <a:lnTo>
                    <a:pt x="123" y="344"/>
                  </a:lnTo>
                  <a:lnTo>
                    <a:pt x="123" y="342"/>
                  </a:lnTo>
                  <a:lnTo>
                    <a:pt x="121" y="342"/>
                  </a:lnTo>
                  <a:lnTo>
                    <a:pt x="121" y="340"/>
                  </a:lnTo>
                  <a:lnTo>
                    <a:pt x="120" y="340"/>
                  </a:lnTo>
                  <a:lnTo>
                    <a:pt x="120" y="338"/>
                  </a:lnTo>
                  <a:lnTo>
                    <a:pt x="118" y="338"/>
                  </a:lnTo>
                  <a:lnTo>
                    <a:pt x="116" y="336"/>
                  </a:lnTo>
                  <a:lnTo>
                    <a:pt x="114" y="336"/>
                  </a:lnTo>
                  <a:lnTo>
                    <a:pt x="112" y="336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08" y="334"/>
                  </a:lnTo>
                  <a:lnTo>
                    <a:pt x="106" y="334"/>
                  </a:lnTo>
                  <a:lnTo>
                    <a:pt x="104" y="333"/>
                  </a:lnTo>
                  <a:lnTo>
                    <a:pt x="102" y="333"/>
                  </a:lnTo>
                  <a:lnTo>
                    <a:pt x="100" y="333"/>
                  </a:lnTo>
                  <a:lnTo>
                    <a:pt x="100" y="331"/>
                  </a:lnTo>
                  <a:lnTo>
                    <a:pt x="98" y="331"/>
                  </a:lnTo>
                  <a:lnTo>
                    <a:pt x="96" y="331"/>
                  </a:lnTo>
                  <a:lnTo>
                    <a:pt x="95" y="329"/>
                  </a:lnTo>
                  <a:lnTo>
                    <a:pt x="93" y="329"/>
                  </a:lnTo>
                  <a:lnTo>
                    <a:pt x="91" y="327"/>
                  </a:lnTo>
                  <a:lnTo>
                    <a:pt x="91" y="325"/>
                  </a:lnTo>
                  <a:lnTo>
                    <a:pt x="89" y="325"/>
                  </a:lnTo>
                  <a:lnTo>
                    <a:pt x="89" y="323"/>
                  </a:lnTo>
                  <a:lnTo>
                    <a:pt x="87" y="323"/>
                  </a:lnTo>
                  <a:lnTo>
                    <a:pt x="87" y="321"/>
                  </a:lnTo>
                  <a:lnTo>
                    <a:pt x="87" y="319"/>
                  </a:lnTo>
                  <a:lnTo>
                    <a:pt x="87" y="317"/>
                  </a:lnTo>
                  <a:lnTo>
                    <a:pt x="85" y="317"/>
                  </a:lnTo>
                  <a:lnTo>
                    <a:pt x="83" y="315"/>
                  </a:lnTo>
                  <a:lnTo>
                    <a:pt x="81" y="315"/>
                  </a:lnTo>
                  <a:lnTo>
                    <a:pt x="81" y="313"/>
                  </a:lnTo>
                  <a:lnTo>
                    <a:pt x="79" y="313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5" y="311"/>
                  </a:lnTo>
                  <a:lnTo>
                    <a:pt x="75" y="309"/>
                  </a:lnTo>
                  <a:lnTo>
                    <a:pt x="73" y="309"/>
                  </a:lnTo>
                  <a:lnTo>
                    <a:pt x="71" y="308"/>
                  </a:lnTo>
                  <a:lnTo>
                    <a:pt x="70" y="308"/>
                  </a:lnTo>
                  <a:lnTo>
                    <a:pt x="68" y="306"/>
                  </a:lnTo>
                  <a:lnTo>
                    <a:pt x="66" y="306"/>
                  </a:lnTo>
                  <a:lnTo>
                    <a:pt x="64" y="306"/>
                  </a:lnTo>
                  <a:lnTo>
                    <a:pt x="62" y="304"/>
                  </a:lnTo>
                  <a:lnTo>
                    <a:pt x="62" y="302"/>
                  </a:lnTo>
                  <a:lnTo>
                    <a:pt x="60" y="302"/>
                  </a:lnTo>
                  <a:lnTo>
                    <a:pt x="58" y="302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4" y="300"/>
                  </a:lnTo>
                  <a:lnTo>
                    <a:pt x="52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7" y="298"/>
                  </a:lnTo>
                  <a:lnTo>
                    <a:pt x="45" y="298"/>
                  </a:lnTo>
                  <a:lnTo>
                    <a:pt x="43" y="298"/>
                  </a:lnTo>
                  <a:lnTo>
                    <a:pt x="43" y="296"/>
                  </a:lnTo>
                  <a:lnTo>
                    <a:pt x="41" y="296"/>
                  </a:lnTo>
                  <a:lnTo>
                    <a:pt x="39" y="296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9" y="294"/>
                  </a:lnTo>
                  <a:lnTo>
                    <a:pt x="27" y="294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2" y="294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4" y="294"/>
                  </a:lnTo>
                  <a:lnTo>
                    <a:pt x="10" y="294"/>
                  </a:lnTo>
                  <a:lnTo>
                    <a:pt x="10" y="292"/>
                  </a:lnTo>
                  <a:lnTo>
                    <a:pt x="8" y="292"/>
                  </a:lnTo>
                  <a:lnTo>
                    <a:pt x="6" y="292"/>
                  </a:lnTo>
                  <a:lnTo>
                    <a:pt x="4" y="292"/>
                  </a:lnTo>
                  <a:lnTo>
                    <a:pt x="2" y="292"/>
                  </a:lnTo>
                  <a:lnTo>
                    <a:pt x="2" y="288"/>
                  </a:lnTo>
                  <a:lnTo>
                    <a:pt x="2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2" y="279"/>
                  </a:lnTo>
                  <a:lnTo>
                    <a:pt x="2" y="277"/>
                  </a:lnTo>
                  <a:lnTo>
                    <a:pt x="4" y="277"/>
                  </a:lnTo>
                  <a:lnTo>
                    <a:pt x="4" y="275"/>
                  </a:lnTo>
                  <a:lnTo>
                    <a:pt x="4" y="273"/>
                  </a:lnTo>
                  <a:lnTo>
                    <a:pt x="6" y="273"/>
                  </a:lnTo>
                  <a:lnTo>
                    <a:pt x="6" y="271"/>
                  </a:lnTo>
                  <a:lnTo>
                    <a:pt x="8" y="273"/>
                  </a:lnTo>
                  <a:lnTo>
                    <a:pt x="8" y="271"/>
                  </a:lnTo>
                  <a:lnTo>
                    <a:pt x="8" y="269"/>
                  </a:lnTo>
                  <a:lnTo>
                    <a:pt x="8" y="267"/>
                  </a:lnTo>
                  <a:lnTo>
                    <a:pt x="10" y="267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4" y="267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8" y="265"/>
                  </a:lnTo>
                  <a:lnTo>
                    <a:pt x="18" y="263"/>
                  </a:lnTo>
                  <a:lnTo>
                    <a:pt x="16" y="263"/>
                  </a:lnTo>
                  <a:lnTo>
                    <a:pt x="18" y="263"/>
                  </a:lnTo>
                  <a:lnTo>
                    <a:pt x="20" y="263"/>
                  </a:lnTo>
                  <a:lnTo>
                    <a:pt x="20" y="261"/>
                  </a:lnTo>
                  <a:lnTo>
                    <a:pt x="22" y="261"/>
                  </a:lnTo>
                  <a:lnTo>
                    <a:pt x="22" y="260"/>
                  </a:lnTo>
                  <a:lnTo>
                    <a:pt x="23" y="260"/>
                  </a:lnTo>
                  <a:lnTo>
                    <a:pt x="23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7" y="254"/>
                  </a:lnTo>
                  <a:lnTo>
                    <a:pt x="29" y="254"/>
                  </a:lnTo>
                  <a:lnTo>
                    <a:pt x="29" y="252"/>
                  </a:lnTo>
                  <a:lnTo>
                    <a:pt x="31" y="252"/>
                  </a:lnTo>
                  <a:lnTo>
                    <a:pt x="33" y="252"/>
                  </a:lnTo>
                  <a:lnTo>
                    <a:pt x="33" y="250"/>
                  </a:lnTo>
                  <a:lnTo>
                    <a:pt x="33" y="248"/>
                  </a:lnTo>
                  <a:lnTo>
                    <a:pt x="33" y="246"/>
                  </a:lnTo>
                  <a:lnTo>
                    <a:pt x="35" y="246"/>
                  </a:lnTo>
                  <a:lnTo>
                    <a:pt x="37" y="246"/>
                  </a:lnTo>
                  <a:lnTo>
                    <a:pt x="37" y="244"/>
                  </a:lnTo>
                  <a:lnTo>
                    <a:pt x="37" y="242"/>
                  </a:lnTo>
                  <a:lnTo>
                    <a:pt x="39" y="242"/>
                  </a:lnTo>
                  <a:lnTo>
                    <a:pt x="41" y="242"/>
                  </a:lnTo>
                  <a:lnTo>
                    <a:pt x="43" y="242"/>
                  </a:lnTo>
                  <a:lnTo>
                    <a:pt x="45" y="240"/>
                  </a:lnTo>
                  <a:lnTo>
                    <a:pt x="47" y="238"/>
                  </a:lnTo>
                  <a:lnTo>
                    <a:pt x="47" y="237"/>
                  </a:lnTo>
                  <a:lnTo>
                    <a:pt x="48" y="237"/>
                  </a:lnTo>
                  <a:lnTo>
                    <a:pt x="48" y="235"/>
                  </a:lnTo>
                  <a:lnTo>
                    <a:pt x="50" y="235"/>
                  </a:lnTo>
                  <a:lnTo>
                    <a:pt x="52" y="235"/>
                  </a:lnTo>
                  <a:lnTo>
                    <a:pt x="52" y="233"/>
                  </a:lnTo>
                  <a:lnTo>
                    <a:pt x="54" y="233"/>
                  </a:lnTo>
                  <a:lnTo>
                    <a:pt x="54" y="231"/>
                  </a:lnTo>
                  <a:lnTo>
                    <a:pt x="54" y="229"/>
                  </a:lnTo>
                  <a:lnTo>
                    <a:pt x="56" y="229"/>
                  </a:lnTo>
                  <a:lnTo>
                    <a:pt x="58" y="229"/>
                  </a:lnTo>
                  <a:lnTo>
                    <a:pt x="60" y="229"/>
                  </a:lnTo>
                  <a:lnTo>
                    <a:pt x="60" y="227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4" y="225"/>
                  </a:lnTo>
                  <a:lnTo>
                    <a:pt x="66" y="225"/>
                  </a:lnTo>
                  <a:lnTo>
                    <a:pt x="66" y="223"/>
                  </a:lnTo>
                  <a:lnTo>
                    <a:pt x="68" y="223"/>
                  </a:lnTo>
                  <a:lnTo>
                    <a:pt x="70" y="223"/>
                  </a:lnTo>
                  <a:lnTo>
                    <a:pt x="70" y="221"/>
                  </a:lnTo>
                  <a:lnTo>
                    <a:pt x="71" y="221"/>
                  </a:lnTo>
                  <a:lnTo>
                    <a:pt x="71" y="219"/>
                  </a:lnTo>
                  <a:lnTo>
                    <a:pt x="73" y="219"/>
                  </a:lnTo>
                  <a:lnTo>
                    <a:pt x="75" y="219"/>
                  </a:lnTo>
                  <a:lnTo>
                    <a:pt x="75" y="221"/>
                  </a:lnTo>
                  <a:lnTo>
                    <a:pt x="77" y="221"/>
                  </a:lnTo>
                  <a:lnTo>
                    <a:pt x="79" y="221"/>
                  </a:lnTo>
                  <a:lnTo>
                    <a:pt x="79" y="219"/>
                  </a:lnTo>
                  <a:lnTo>
                    <a:pt x="79" y="217"/>
                  </a:lnTo>
                  <a:lnTo>
                    <a:pt x="81" y="217"/>
                  </a:lnTo>
                  <a:lnTo>
                    <a:pt x="81" y="215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3" y="212"/>
                  </a:lnTo>
                  <a:lnTo>
                    <a:pt x="85" y="212"/>
                  </a:lnTo>
                  <a:lnTo>
                    <a:pt x="85" y="210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9" y="208"/>
                  </a:lnTo>
                  <a:lnTo>
                    <a:pt x="89" y="206"/>
                  </a:lnTo>
                  <a:lnTo>
                    <a:pt x="91" y="206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3" y="202"/>
                  </a:lnTo>
                  <a:lnTo>
                    <a:pt x="93" y="200"/>
                  </a:lnTo>
                  <a:lnTo>
                    <a:pt x="93" y="198"/>
                  </a:lnTo>
                  <a:lnTo>
                    <a:pt x="95" y="198"/>
                  </a:lnTo>
                  <a:lnTo>
                    <a:pt x="95" y="196"/>
                  </a:lnTo>
                  <a:lnTo>
                    <a:pt x="93" y="196"/>
                  </a:lnTo>
                  <a:lnTo>
                    <a:pt x="93" y="194"/>
                  </a:lnTo>
                  <a:lnTo>
                    <a:pt x="95" y="194"/>
                  </a:lnTo>
                  <a:lnTo>
                    <a:pt x="96" y="194"/>
                  </a:lnTo>
                  <a:lnTo>
                    <a:pt x="96" y="192"/>
                  </a:lnTo>
                  <a:lnTo>
                    <a:pt x="98" y="192"/>
                  </a:lnTo>
                  <a:lnTo>
                    <a:pt x="98" y="194"/>
                  </a:lnTo>
                  <a:lnTo>
                    <a:pt x="100" y="194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2" y="194"/>
                  </a:lnTo>
                  <a:lnTo>
                    <a:pt x="102" y="192"/>
                  </a:lnTo>
                  <a:lnTo>
                    <a:pt x="102" y="190"/>
                  </a:lnTo>
                  <a:lnTo>
                    <a:pt x="102" y="189"/>
                  </a:lnTo>
                  <a:lnTo>
                    <a:pt x="104" y="189"/>
                  </a:lnTo>
                  <a:lnTo>
                    <a:pt x="106" y="189"/>
                  </a:lnTo>
                  <a:lnTo>
                    <a:pt x="106" y="187"/>
                  </a:lnTo>
                  <a:lnTo>
                    <a:pt x="106" y="185"/>
                  </a:lnTo>
                  <a:lnTo>
                    <a:pt x="106" y="183"/>
                  </a:lnTo>
                  <a:lnTo>
                    <a:pt x="108" y="183"/>
                  </a:lnTo>
                  <a:lnTo>
                    <a:pt x="108" y="181"/>
                  </a:lnTo>
                  <a:lnTo>
                    <a:pt x="110" y="181"/>
                  </a:lnTo>
                  <a:lnTo>
                    <a:pt x="110" y="179"/>
                  </a:lnTo>
                  <a:lnTo>
                    <a:pt x="108" y="179"/>
                  </a:lnTo>
                  <a:lnTo>
                    <a:pt x="108" y="177"/>
                  </a:lnTo>
                  <a:lnTo>
                    <a:pt x="108" y="175"/>
                  </a:lnTo>
                  <a:lnTo>
                    <a:pt x="110" y="175"/>
                  </a:lnTo>
                  <a:lnTo>
                    <a:pt x="110" y="173"/>
                  </a:lnTo>
                  <a:lnTo>
                    <a:pt x="110" y="171"/>
                  </a:lnTo>
                  <a:lnTo>
                    <a:pt x="112" y="171"/>
                  </a:lnTo>
                  <a:lnTo>
                    <a:pt x="110" y="171"/>
                  </a:lnTo>
                  <a:lnTo>
                    <a:pt x="110" y="169"/>
                  </a:lnTo>
                  <a:lnTo>
                    <a:pt x="112" y="169"/>
                  </a:lnTo>
                  <a:lnTo>
                    <a:pt x="110" y="169"/>
                  </a:lnTo>
                  <a:lnTo>
                    <a:pt x="110" y="167"/>
                  </a:lnTo>
                  <a:lnTo>
                    <a:pt x="110" y="165"/>
                  </a:lnTo>
                  <a:lnTo>
                    <a:pt x="108" y="165"/>
                  </a:lnTo>
                  <a:lnTo>
                    <a:pt x="108" y="164"/>
                  </a:lnTo>
                  <a:lnTo>
                    <a:pt x="108" y="162"/>
                  </a:lnTo>
                  <a:lnTo>
                    <a:pt x="108" y="160"/>
                  </a:lnTo>
                  <a:lnTo>
                    <a:pt x="110" y="160"/>
                  </a:lnTo>
                  <a:lnTo>
                    <a:pt x="110" y="158"/>
                  </a:lnTo>
                  <a:lnTo>
                    <a:pt x="108" y="158"/>
                  </a:lnTo>
                  <a:lnTo>
                    <a:pt x="110" y="158"/>
                  </a:lnTo>
                  <a:lnTo>
                    <a:pt x="112" y="158"/>
                  </a:lnTo>
                  <a:lnTo>
                    <a:pt x="112" y="156"/>
                  </a:lnTo>
                  <a:lnTo>
                    <a:pt x="114" y="156"/>
                  </a:lnTo>
                  <a:lnTo>
                    <a:pt x="114" y="154"/>
                  </a:lnTo>
                  <a:lnTo>
                    <a:pt x="116" y="154"/>
                  </a:lnTo>
                  <a:lnTo>
                    <a:pt x="116" y="152"/>
                  </a:lnTo>
                  <a:lnTo>
                    <a:pt x="116" y="150"/>
                  </a:lnTo>
                  <a:lnTo>
                    <a:pt x="114" y="150"/>
                  </a:lnTo>
                  <a:lnTo>
                    <a:pt x="116" y="148"/>
                  </a:lnTo>
                  <a:lnTo>
                    <a:pt x="116" y="146"/>
                  </a:lnTo>
                  <a:lnTo>
                    <a:pt x="116" y="144"/>
                  </a:lnTo>
                  <a:lnTo>
                    <a:pt x="116" y="142"/>
                  </a:lnTo>
                  <a:lnTo>
                    <a:pt x="114" y="142"/>
                  </a:lnTo>
                  <a:lnTo>
                    <a:pt x="114" y="141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2" y="137"/>
                  </a:lnTo>
                  <a:lnTo>
                    <a:pt x="112" y="135"/>
                  </a:lnTo>
                  <a:lnTo>
                    <a:pt x="112" y="133"/>
                  </a:lnTo>
                  <a:lnTo>
                    <a:pt x="112" y="131"/>
                  </a:lnTo>
                  <a:lnTo>
                    <a:pt x="110" y="131"/>
                  </a:lnTo>
                  <a:lnTo>
                    <a:pt x="110" y="129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08" y="125"/>
                  </a:lnTo>
                  <a:lnTo>
                    <a:pt x="108" y="123"/>
                  </a:lnTo>
                  <a:lnTo>
                    <a:pt x="108" y="121"/>
                  </a:lnTo>
                  <a:lnTo>
                    <a:pt x="110" y="121"/>
                  </a:lnTo>
                  <a:lnTo>
                    <a:pt x="108" y="121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08" y="110"/>
                  </a:lnTo>
                  <a:lnTo>
                    <a:pt x="108" y="108"/>
                  </a:lnTo>
                  <a:lnTo>
                    <a:pt x="110" y="106"/>
                  </a:lnTo>
                  <a:lnTo>
                    <a:pt x="110" y="104"/>
                  </a:lnTo>
                  <a:lnTo>
                    <a:pt x="110" y="102"/>
                  </a:lnTo>
                  <a:lnTo>
                    <a:pt x="110" y="100"/>
                  </a:lnTo>
                  <a:lnTo>
                    <a:pt x="110" y="98"/>
                  </a:lnTo>
                  <a:lnTo>
                    <a:pt x="112" y="98"/>
                  </a:lnTo>
                  <a:lnTo>
                    <a:pt x="112" y="96"/>
                  </a:lnTo>
                  <a:lnTo>
                    <a:pt x="112" y="94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3"/>
                  </a:lnTo>
                  <a:lnTo>
                    <a:pt x="116" y="91"/>
                  </a:lnTo>
                  <a:lnTo>
                    <a:pt x="118" y="91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1" y="89"/>
                  </a:lnTo>
                  <a:lnTo>
                    <a:pt x="121" y="87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3" y="81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7" y="79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5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7" y="68"/>
                  </a:lnTo>
                  <a:lnTo>
                    <a:pt x="127" y="66"/>
                  </a:lnTo>
                  <a:lnTo>
                    <a:pt x="127" y="64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7" y="60"/>
                  </a:lnTo>
                  <a:lnTo>
                    <a:pt x="127" y="58"/>
                  </a:lnTo>
                  <a:lnTo>
                    <a:pt x="127" y="56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29" y="52"/>
                  </a:lnTo>
                  <a:lnTo>
                    <a:pt x="129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5"/>
                  </a:lnTo>
                  <a:lnTo>
                    <a:pt x="129" y="45"/>
                  </a:lnTo>
                  <a:lnTo>
                    <a:pt x="131" y="45"/>
                  </a:lnTo>
                  <a:lnTo>
                    <a:pt x="131" y="43"/>
                  </a:lnTo>
                  <a:lnTo>
                    <a:pt x="133" y="43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35" y="39"/>
                  </a:lnTo>
                  <a:lnTo>
                    <a:pt x="135" y="37"/>
                  </a:lnTo>
                  <a:lnTo>
                    <a:pt x="133" y="37"/>
                  </a:lnTo>
                  <a:lnTo>
                    <a:pt x="133" y="35"/>
                  </a:lnTo>
                  <a:lnTo>
                    <a:pt x="131" y="35"/>
                  </a:lnTo>
                  <a:lnTo>
                    <a:pt x="131" y="33"/>
                  </a:lnTo>
                  <a:lnTo>
                    <a:pt x="131" y="31"/>
                  </a:lnTo>
                  <a:lnTo>
                    <a:pt x="131" y="29"/>
                  </a:lnTo>
                  <a:lnTo>
                    <a:pt x="133" y="29"/>
                  </a:lnTo>
                  <a:lnTo>
                    <a:pt x="135" y="29"/>
                  </a:lnTo>
                  <a:lnTo>
                    <a:pt x="135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lnTo>
                    <a:pt x="135" y="18"/>
                  </a:lnTo>
                  <a:lnTo>
                    <a:pt x="133" y="18"/>
                  </a:lnTo>
                  <a:lnTo>
                    <a:pt x="133" y="16"/>
                  </a:lnTo>
                  <a:lnTo>
                    <a:pt x="131" y="16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33" y="14"/>
                  </a:lnTo>
                  <a:lnTo>
                    <a:pt x="135" y="14"/>
                  </a:lnTo>
                  <a:lnTo>
                    <a:pt x="135" y="16"/>
                  </a:lnTo>
                  <a:lnTo>
                    <a:pt x="135" y="14"/>
                  </a:lnTo>
                  <a:lnTo>
                    <a:pt x="137" y="14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4" y="10"/>
                  </a:lnTo>
                  <a:lnTo>
                    <a:pt x="144" y="8"/>
                  </a:lnTo>
                  <a:lnTo>
                    <a:pt x="146" y="8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4" y="6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8" y="4"/>
                  </a:lnTo>
                  <a:lnTo>
                    <a:pt x="169" y="4"/>
                  </a:lnTo>
                  <a:lnTo>
                    <a:pt x="171" y="4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2"/>
                  </a:lnTo>
                  <a:lnTo>
                    <a:pt x="179" y="2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3" y="4"/>
                  </a:lnTo>
                  <a:lnTo>
                    <a:pt x="185" y="4"/>
                  </a:lnTo>
                  <a:lnTo>
                    <a:pt x="185" y="6"/>
                  </a:lnTo>
                  <a:lnTo>
                    <a:pt x="183" y="6"/>
                  </a:lnTo>
                  <a:lnTo>
                    <a:pt x="183" y="8"/>
                  </a:lnTo>
                  <a:lnTo>
                    <a:pt x="185" y="8"/>
                  </a:lnTo>
                  <a:lnTo>
                    <a:pt x="187" y="10"/>
                  </a:lnTo>
                  <a:lnTo>
                    <a:pt x="187" y="12"/>
                  </a:lnTo>
                  <a:lnTo>
                    <a:pt x="189" y="12"/>
                  </a:lnTo>
                  <a:lnTo>
                    <a:pt x="189" y="14"/>
                  </a:lnTo>
                  <a:lnTo>
                    <a:pt x="189" y="16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1" y="20"/>
                  </a:lnTo>
                  <a:lnTo>
                    <a:pt x="193" y="20"/>
                  </a:lnTo>
                  <a:lnTo>
                    <a:pt x="193" y="21"/>
                  </a:lnTo>
                  <a:lnTo>
                    <a:pt x="194" y="21"/>
                  </a:lnTo>
                  <a:lnTo>
                    <a:pt x="193" y="23"/>
                  </a:lnTo>
                  <a:lnTo>
                    <a:pt x="191" y="23"/>
                  </a:lnTo>
                  <a:lnTo>
                    <a:pt x="191" y="25"/>
                  </a:lnTo>
                  <a:lnTo>
                    <a:pt x="189" y="25"/>
                  </a:lnTo>
                  <a:lnTo>
                    <a:pt x="189" y="27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87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91" y="37"/>
                  </a:lnTo>
                  <a:lnTo>
                    <a:pt x="191" y="39"/>
                  </a:lnTo>
                  <a:lnTo>
                    <a:pt x="189" y="39"/>
                  </a:lnTo>
                  <a:lnTo>
                    <a:pt x="189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3" y="45"/>
                  </a:lnTo>
                  <a:lnTo>
                    <a:pt x="194" y="45"/>
                  </a:lnTo>
                  <a:lnTo>
                    <a:pt x="196" y="45"/>
                  </a:lnTo>
                  <a:lnTo>
                    <a:pt x="198" y="45"/>
                  </a:lnTo>
                  <a:lnTo>
                    <a:pt x="198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6" y="41"/>
                  </a:lnTo>
                  <a:lnTo>
                    <a:pt x="208" y="41"/>
                  </a:lnTo>
                  <a:lnTo>
                    <a:pt x="210" y="41"/>
                  </a:lnTo>
                  <a:lnTo>
                    <a:pt x="212" y="41"/>
                  </a:lnTo>
                  <a:lnTo>
                    <a:pt x="214" y="41"/>
                  </a:lnTo>
                  <a:lnTo>
                    <a:pt x="216" y="41"/>
                  </a:lnTo>
                  <a:lnTo>
                    <a:pt x="216" y="43"/>
                  </a:lnTo>
                  <a:lnTo>
                    <a:pt x="216" y="41"/>
                  </a:lnTo>
                  <a:lnTo>
                    <a:pt x="218" y="41"/>
                  </a:lnTo>
                  <a:lnTo>
                    <a:pt x="218" y="39"/>
                  </a:lnTo>
                  <a:lnTo>
                    <a:pt x="219" y="39"/>
                  </a:lnTo>
                  <a:lnTo>
                    <a:pt x="221" y="39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3" y="35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9" y="35"/>
                  </a:lnTo>
                  <a:lnTo>
                    <a:pt x="229" y="33"/>
                  </a:lnTo>
                  <a:lnTo>
                    <a:pt x="231" y="33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3" y="33"/>
                  </a:lnTo>
                  <a:lnTo>
                    <a:pt x="233" y="35"/>
                  </a:lnTo>
                  <a:lnTo>
                    <a:pt x="233" y="37"/>
                  </a:lnTo>
                  <a:lnTo>
                    <a:pt x="233" y="39"/>
                  </a:lnTo>
                  <a:lnTo>
                    <a:pt x="233" y="41"/>
                  </a:lnTo>
                  <a:lnTo>
                    <a:pt x="233" y="43"/>
                  </a:lnTo>
                  <a:lnTo>
                    <a:pt x="235" y="43"/>
                  </a:lnTo>
                  <a:lnTo>
                    <a:pt x="235" y="41"/>
                  </a:lnTo>
                  <a:lnTo>
                    <a:pt x="237" y="41"/>
                  </a:lnTo>
                  <a:lnTo>
                    <a:pt x="239" y="41"/>
                  </a:lnTo>
                  <a:lnTo>
                    <a:pt x="241" y="43"/>
                  </a:lnTo>
                  <a:lnTo>
                    <a:pt x="239" y="43"/>
                  </a:lnTo>
                  <a:lnTo>
                    <a:pt x="241" y="43"/>
                  </a:lnTo>
                  <a:lnTo>
                    <a:pt x="241" y="45"/>
                  </a:lnTo>
                  <a:lnTo>
                    <a:pt x="242" y="45"/>
                  </a:lnTo>
                  <a:lnTo>
                    <a:pt x="244" y="45"/>
                  </a:lnTo>
                  <a:lnTo>
                    <a:pt x="244" y="46"/>
                  </a:lnTo>
                  <a:lnTo>
                    <a:pt x="244" y="48"/>
                  </a:lnTo>
                  <a:lnTo>
                    <a:pt x="244" y="50"/>
                  </a:lnTo>
                  <a:lnTo>
                    <a:pt x="246" y="50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58"/>
                  </a:lnTo>
                  <a:lnTo>
                    <a:pt x="246" y="60"/>
                  </a:lnTo>
                  <a:lnTo>
                    <a:pt x="246" y="62"/>
                  </a:lnTo>
                  <a:lnTo>
                    <a:pt x="246" y="64"/>
                  </a:lnTo>
                  <a:lnTo>
                    <a:pt x="248" y="64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6"/>
                  </a:lnTo>
                  <a:lnTo>
                    <a:pt x="250" y="66"/>
                  </a:lnTo>
                  <a:lnTo>
                    <a:pt x="250" y="68"/>
                  </a:lnTo>
                  <a:lnTo>
                    <a:pt x="252" y="68"/>
                  </a:lnTo>
                  <a:lnTo>
                    <a:pt x="252" y="69"/>
                  </a:lnTo>
                  <a:lnTo>
                    <a:pt x="252" y="71"/>
                  </a:lnTo>
                  <a:lnTo>
                    <a:pt x="254" y="71"/>
                  </a:lnTo>
                  <a:lnTo>
                    <a:pt x="254" y="73"/>
                  </a:lnTo>
                  <a:lnTo>
                    <a:pt x="254" y="71"/>
                  </a:lnTo>
                  <a:lnTo>
                    <a:pt x="256" y="71"/>
                  </a:lnTo>
                  <a:lnTo>
                    <a:pt x="256" y="73"/>
                  </a:lnTo>
                  <a:lnTo>
                    <a:pt x="258" y="73"/>
                  </a:lnTo>
                  <a:lnTo>
                    <a:pt x="260" y="73"/>
                  </a:lnTo>
                  <a:lnTo>
                    <a:pt x="258" y="73"/>
                  </a:lnTo>
                  <a:lnTo>
                    <a:pt x="258" y="75"/>
                  </a:lnTo>
                  <a:lnTo>
                    <a:pt x="258" y="77"/>
                  </a:lnTo>
                  <a:lnTo>
                    <a:pt x="258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6" y="83"/>
                  </a:lnTo>
                  <a:lnTo>
                    <a:pt x="256" y="85"/>
                  </a:lnTo>
                  <a:lnTo>
                    <a:pt x="254" y="85"/>
                  </a:lnTo>
                  <a:lnTo>
                    <a:pt x="254" y="87"/>
                  </a:lnTo>
                  <a:lnTo>
                    <a:pt x="256" y="87"/>
                  </a:lnTo>
                  <a:lnTo>
                    <a:pt x="256" y="89"/>
                  </a:lnTo>
                  <a:lnTo>
                    <a:pt x="258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9"/>
                  </a:lnTo>
                  <a:lnTo>
                    <a:pt x="266" y="91"/>
                  </a:lnTo>
                  <a:lnTo>
                    <a:pt x="266" y="93"/>
                  </a:lnTo>
                  <a:lnTo>
                    <a:pt x="266" y="94"/>
                  </a:lnTo>
                  <a:lnTo>
                    <a:pt x="267" y="94"/>
                  </a:lnTo>
                  <a:lnTo>
                    <a:pt x="267" y="96"/>
                  </a:lnTo>
                  <a:lnTo>
                    <a:pt x="267" y="98"/>
                  </a:lnTo>
                  <a:lnTo>
                    <a:pt x="269" y="100"/>
                  </a:lnTo>
                  <a:lnTo>
                    <a:pt x="269" y="102"/>
                  </a:lnTo>
                  <a:lnTo>
                    <a:pt x="269" y="104"/>
                  </a:lnTo>
                  <a:lnTo>
                    <a:pt x="271" y="104"/>
                  </a:lnTo>
                  <a:lnTo>
                    <a:pt x="271" y="106"/>
                  </a:lnTo>
                  <a:lnTo>
                    <a:pt x="271" y="108"/>
                  </a:lnTo>
                  <a:lnTo>
                    <a:pt x="271" y="110"/>
                  </a:lnTo>
                  <a:lnTo>
                    <a:pt x="273" y="110"/>
                  </a:lnTo>
                  <a:lnTo>
                    <a:pt x="275" y="110"/>
                  </a:lnTo>
                  <a:lnTo>
                    <a:pt x="275" y="112"/>
                  </a:lnTo>
                  <a:lnTo>
                    <a:pt x="275" y="110"/>
                  </a:lnTo>
                  <a:lnTo>
                    <a:pt x="277" y="110"/>
                  </a:lnTo>
                  <a:lnTo>
                    <a:pt x="277" y="112"/>
                  </a:lnTo>
                  <a:lnTo>
                    <a:pt x="277" y="110"/>
                  </a:lnTo>
                  <a:lnTo>
                    <a:pt x="279" y="110"/>
                  </a:lnTo>
                  <a:lnTo>
                    <a:pt x="281" y="110"/>
                  </a:lnTo>
                  <a:lnTo>
                    <a:pt x="283" y="110"/>
                  </a:lnTo>
                  <a:lnTo>
                    <a:pt x="281" y="112"/>
                  </a:lnTo>
                  <a:lnTo>
                    <a:pt x="283" y="112"/>
                  </a:lnTo>
                  <a:lnTo>
                    <a:pt x="283" y="114"/>
                  </a:lnTo>
                  <a:lnTo>
                    <a:pt x="283" y="116"/>
                  </a:lnTo>
                  <a:lnTo>
                    <a:pt x="285" y="116"/>
                  </a:lnTo>
                  <a:lnTo>
                    <a:pt x="285" y="117"/>
                  </a:lnTo>
                  <a:lnTo>
                    <a:pt x="283" y="117"/>
                  </a:lnTo>
                  <a:lnTo>
                    <a:pt x="283" y="119"/>
                  </a:lnTo>
                  <a:lnTo>
                    <a:pt x="281" y="119"/>
                  </a:lnTo>
                  <a:lnTo>
                    <a:pt x="283" y="119"/>
                  </a:lnTo>
                  <a:lnTo>
                    <a:pt x="281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3" y="121"/>
                  </a:lnTo>
                  <a:lnTo>
                    <a:pt x="285" y="121"/>
                  </a:lnTo>
                  <a:lnTo>
                    <a:pt x="285" y="123"/>
                  </a:lnTo>
                  <a:lnTo>
                    <a:pt x="285" y="125"/>
                  </a:lnTo>
                  <a:lnTo>
                    <a:pt x="285" y="127"/>
                  </a:lnTo>
                  <a:lnTo>
                    <a:pt x="285" y="129"/>
                  </a:lnTo>
                  <a:lnTo>
                    <a:pt x="287" y="129"/>
                  </a:lnTo>
                  <a:lnTo>
                    <a:pt x="287" y="131"/>
                  </a:lnTo>
                  <a:lnTo>
                    <a:pt x="289" y="131"/>
                  </a:lnTo>
                  <a:lnTo>
                    <a:pt x="289" y="133"/>
                  </a:lnTo>
                  <a:lnTo>
                    <a:pt x="291" y="133"/>
                  </a:lnTo>
                  <a:lnTo>
                    <a:pt x="291" y="135"/>
                  </a:lnTo>
                  <a:lnTo>
                    <a:pt x="291" y="137"/>
                  </a:lnTo>
                  <a:lnTo>
                    <a:pt x="292" y="137"/>
                  </a:lnTo>
                  <a:lnTo>
                    <a:pt x="291" y="137"/>
                  </a:lnTo>
                  <a:lnTo>
                    <a:pt x="291" y="139"/>
                  </a:lnTo>
                  <a:lnTo>
                    <a:pt x="289" y="139"/>
                  </a:lnTo>
                  <a:lnTo>
                    <a:pt x="287" y="139"/>
                  </a:lnTo>
                  <a:lnTo>
                    <a:pt x="287" y="141"/>
                  </a:lnTo>
                  <a:lnTo>
                    <a:pt x="285" y="141"/>
                  </a:lnTo>
                  <a:lnTo>
                    <a:pt x="285" y="139"/>
                  </a:lnTo>
                  <a:lnTo>
                    <a:pt x="283" y="139"/>
                  </a:lnTo>
                  <a:lnTo>
                    <a:pt x="281" y="139"/>
                  </a:lnTo>
                  <a:lnTo>
                    <a:pt x="281" y="137"/>
                  </a:lnTo>
                  <a:lnTo>
                    <a:pt x="279" y="137"/>
                  </a:lnTo>
                  <a:lnTo>
                    <a:pt x="279" y="135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5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3" y="135"/>
                  </a:lnTo>
                  <a:lnTo>
                    <a:pt x="273" y="133"/>
                  </a:lnTo>
                  <a:lnTo>
                    <a:pt x="271" y="133"/>
                  </a:lnTo>
                  <a:lnTo>
                    <a:pt x="271" y="135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3" y="141"/>
                  </a:lnTo>
                  <a:lnTo>
                    <a:pt x="273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7" y="148"/>
                  </a:lnTo>
                  <a:lnTo>
                    <a:pt x="277" y="150"/>
                  </a:lnTo>
                  <a:lnTo>
                    <a:pt x="277" y="152"/>
                  </a:lnTo>
                  <a:lnTo>
                    <a:pt x="279" y="152"/>
                  </a:lnTo>
                  <a:lnTo>
                    <a:pt x="279" y="154"/>
                  </a:lnTo>
                  <a:lnTo>
                    <a:pt x="281" y="154"/>
                  </a:lnTo>
                  <a:lnTo>
                    <a:pt x="281" y="156"/>
                  </a:lnTo>
                  <a:lnTo>
                    <a:pt x="281" y="158"/>
                  </a:lnTo>
                  <a:lnTo>
                    <a:pt x="283" y="156"/>
                  </a:lnTo>
                  <a:lnTo>
                    <a:pt x="283" y="158"/>
                  </a:lnTo>
                  <a:lnTo>
                    <a:pt x="283" y="160"/>
                  </a:lnTo>
                  <a:lnTo>
                    <a:pt x="283" y="162"/>
                  </a:lnTo>
                  <a:lnTo>
                    <a:pt x="281" y="162"/>
                  </a:lnTo>
                  <a:lnTo>
                    <a:pt x="281" y="164"/>
                  </a:lnTo>
                  <a:lnTo>
                    <a:pt x="279" y="164"/>
                  </a:lnTo>
                  <a:lnTo>
                    <a:pt x="277" y="164"/>
                  </a:lnTo>
                  <a:lnTo>
                    <a:pt x="277" y="165"/>
                  </a:lnTo>
                  <a:lnTo>
                    <a:pt x="275" y="165"/>
                  </a:lnTo>
                  <a:lnTo>
                    <a:pt x="275" y="167"/>
                  </a:lnTo>
                  <a:lnTo>
                    <a:pt x="275" y="169"/>
                  </a:lnTo>
                  <a:lnTo>
                    <a:pt x="277" y="169"/>
                  </a:lnTo>
                  <a:lnTo>
                    <a:pt x="277" y="171"/>
                  </a:lnTo>
                  <a:lnTo>
                    <a:pt x="279" y="171"/>
                  </a:lnTo>
                  <a:lnTo>
                    <a:pt x="281" y="171"/>
                  </a:lnTo>
                  <a:lnTo>
                    <a:pt x="281" y="173"/>
                  </a:lnTo>
                  <a:lnTo>
                    <a:pt x="281" y="171"/>
                  </a:lnTo>
                  <a:lnTo>
                    <a:pt x="283" y="171"/>
                  </a:lnTo>
                  <a:lnTo>
                    <a:pt x="285" y="171"/>
                  </a:lnTo>
                  <a:lnTo>
                    <a:pt x="285" y="173"/>
                  </a:lnTo>
                  <a:lnTo>
                    <a:pt x="287" y="175"/>
                  </a:lnTo>
                  <a:lnTo>
                    <a:pt x="287" y="177"/>
                  </a:lnTo>
                  <a:lnTo>
                    <a:pt x="287" y="179"/>
                  </a:lnTo>
                  <a:lnTo>
                    <a:pt x="287" y="181"/>
                  </a:lnTo>
                  <a:lnTo>
                    <a:pt x="285" y="181"/>
                  </a:lnTo>
                  <a:lnTo>
                    <a:pt x="285" y="183"/>
                  </a:lnTo>
                  <a:lnTo>
                    <a:pt x="287" y="183"/>
                  </a:lnTo>
                  <a:lnTo>
                    <a:pt x="287" y="185"/>
                  </a:lnTo>
                  <a:lnTo>
                    <a:pt x="289" y="185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2" y="187"/>
                  </a:lnTo>
                  <a:lnTo>
                    <a:pt x="292" y="189"/>
                  </a:lnTo>
                  <a:lnTo>
                    <a:pt x="294" y="189"/>
                  </a:lnTo>
                  <a:lnTo>
                    <a:pt x="294" y="190"/>
                  </a:lnTo>
                  <a:lnTo>
                    <a:pt x="294" y="192"/>
                  </a:lnTo>
                  <a:lnTo>
                    <a:pt x="294" y="194"/>
                  </a:lnTo>
                  <a:lnTo>
                    <a:pt x="296" y="194"/>
                  </a:lnTo>
                  <a:lnTo>
                    <a:pt x="296" y="196"/>
                  </a:lnTo>
                  <a:lnTo>
                    <a:pt x="298" y="196"/>
                  </a:lnTo>
                  <a:lnTo>
                    <a:pt x="298" y="198"/>
                  </a:lnTo>
                  <a:lnTo>
                    <a:pt x="296" y="198"/>
                  </a:lnTo>
                  <a:lnTo>
                    <a:pt x="296" y="200"/>
                  </a:lnTo>
                  <a:lnTo>
                    <a:pt x="294" y="200"/>
                  </a:lnTo>
                  <a:lnTo>
                    <a:pt x="292" y="200"/>
                  </a:lnTo>
                  <a:lnTo>
                    <a:pt x="291" y="200"/>
                  </a:lnTo>
                  <a:lnTo>
                    <a:pt x="291" y="202"/>
                  </a:lnTo>
                  <a:lnTo>
                    <a:pt x="289" y="202"/>
                  </a:lnTo>
                  <a:lnTo>
                    <a:pt x="287" y="202"/>
                  </a:lnTo>
                  <a:lnTo>
                    <a:pt x="285" y="204"/>
                  </a:lnTo>
                  <a:lnTo>
                    <a:pt x="285" y="206"/>
                  </a:lnTo>
                  <a:lnTo>
                    <a:pt x="287" y="206"/>
                  </a:lnTo>
                  <a:lnTo>
                    <a:pt x="287" y="208"/>
                  </a:lnTo>
                  <a:lnTo>
                    <a:pt x="287" y="210"/>
                  </a:lnTo>
                  <a:lnTo>
                    <a:pt x="289" y="210"/>
                  </a:lnTo>
                  <a:lnTo>
                    <a:pt x="289" y="212"/>
                  </a:lnTo>
                  <a:lnTo>
                    <a:pt x="291" y="212"/>
                  </a:lnTo>
                  <a:lnTo>
                    <a:pt x="292" y="212"/>
                  </a:lnTo>
                  <a:lnTo>
                    <a:pt x="294" y="212"/>
                  </a:lnTo>
                  <a:lnTo>
                    <a:pt x="294" y="213"/>
                  </a:lnTo>
                  <a:lnTo>
                    <a:pt x="294" y="215"/>
                  </a:lnTo>
                  <a:lnTo>
                    <a:pt x="296" y="215"/>
                  </a:lnTo>
                  <a:lnTo>
                    <a:pt x="298" y="217"/>
                  </a:lnTo>
                  <a:lnTo>
                    <a:pt x="300" y="217"/>
                  </a:lnTo>
                  <a:lnTo>
                    <a:pt x="300" y="219"/>
                  </a:lnTo>
                  <a:lnTo>
                    <a:pt x="300" y="221"/>
                  </a:lnTo>
                  <a:lnTo>
                    <a:pt x="300" y="223"/>
                  </a:lnTo>
                  <a:lnTo>
                    <a:pt x="302" y="223"/>
                  </a:lnTo>
                  <a:lnTo>
                    <a:pt x="304" y="225"/>
                  </a:lnTo>
                  <a:lnTo>
                    <a:pt x="304" y="227"/>
                  </a:lnTo>
                  <a:lnTo>
                    <a:pt x="304" y="229"/>
                  </a:lnTo>
                  <a:lnTo>
                    <a:pt x="306" y="229"/>
                  </a:lnTo>
                  <a:lnTo>
                    <a:pt x="308" y="229"/>
                  </a:lnTo>
                  <a:lnTo>
                    <a:pt x="310" y="229"/>
                  </a:lnTo>
                  <a:lnTo>
                    <a:pt x="310" y="231"/>
                  </a:lnTo>
                  <a:lnTo>
                    <a:pt x="312" y="231"/>
                  </a:lnTo>
                  <a:lnTo>
                    <a:pt x="314" y="231"/>
                  </a:lnTo>
                  <a:lnTo>
                    <a:pt x="315" y="233"/>
                  </a:lnTo>
                  <a:lnTo>
                    <a:pt x="317" y="233"/>
                  </a:lnTo>
                  <a:lnTo>
                    <a:pt x="317" y="235"/>
                  </a:lnTo>
                  <a:lnTo>
                    <a:pt x="317" y="237"/>
                  </a:lnTo>
                  <a:lnTo>
                    <a:pt x="319" y="237"/>
                  </a:lnTo>
                  <a:lnTo>
                    <a:pt x="321" y="238"/>
                  </a:lnTo>
                  <a:lnTo>
                    <a:pt x="323" y="238"/>
                  </a:lnTo>
                  <a:lnTo>
                    <a:pt x="323" y="240"/>
                  </a:lnTo>
                  <a:lnTo>
                    <a:pt x="321" y="240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4"/>
                  </a:lnTo>
                  <a:lnTo>
                    <a:pt x="325" y="242"/>
                  </a:lnTo>
                  <a:lnTo>
                    <a:pt x="327" y="242"/>
                  </a:lnTo>
                  <a:lnTo>
                    <a:pt x="327" y="244"/>
                  </a:lnTo>
                  <a:lnTo>
                    <a:pt x="329" y="244"/>
                  </a:lnTo>
                  <a:lnTo>
                    <a:pt x="329" y="246"/>
                  </a:lnTo>
                  <a:lnTo>
                    <a:pt x="331" y="246"/>
                  </a:lnTo>
                  <a:lnTo>
                    <a:pt x="333" y="246"/>
                  </a:lnTo>
                  <a:lnTo>
                    <a:pt x="333" y="248"/>
                  </a:lnTo>
                  <a:lnTo>
                    <a:pt x="335" y="248"/>
                  </a:lnTo>
                  <a:lnTo>
                    <a:pt x="337" y="248"/>
                  </a:lnTo>
                  <a:lnTo>
                    <a:pt x="337" y="250"/>
                  </a:lnTo>
                  <a:lnTo>
                    <a:pt x="339" y="250"/>
                  </a:lnTo>
                  <a:lnTo>
                    <a:pt x="340" y="250"/>
                  </a:lnTo>
                  <a:lnTo>
                    <a:pt x="340" y="252"/>
                  </a:lnTo>
                  <a:lnTo>
                    <a:pt x="342" y="252"/>
                  </a:lnTo>
                  <a:lnTo>
                    <a:pt x="342" y="254"/>
                  </a:lnTo>
                  <a:lnTo>
                    <a:pt x="342" y="256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9" y="261"/>
                  </a:lnTo>
                  <a:lnTo>
                    <a:pt x="339" y="263"/>
                  </a:lnTo>
                  <a:lnTo>
                    <a:pt x="339" y="265"/>
                  </a:lnTo>
                  <a:lnTo>
                    <a:pt x="339" y="267"/>
                  </a:lnTo>
                  <a:lnTo>
                    <a:pt x="340" y="267"/>
                  </a:lnTo>
                  <a:lnTo>
                    <a:pt x="340" y="269"/>
                  </a:lnTo>
                  <a:lnTo>
                    <a:pt x="340" y="271"/>
                  </a:lnTo>
                  <a:lnTo>
                    <a:pt x="339" y="271"/>
                  </a:lnTo>
                  <a:lnTo>
                    <a:pt x="339" y="273"/>
                  </a:lnTo>
                  <a:lnTo>
                    <a:pt x="337" y="273"/>
                  </a:lnTo>
                  <a:lnTo>
                    <a:pt x="337" y="275"/>
                  </a:lnTo>
                  <a:lnTo>
                    <a:pt x="337" y="27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 dirty="0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F339C194-5646-AC38-5B57-D063DF534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7" y="2907"/>
              <a:ext cx="424" cy="486"/>
            </a:xfrm>
            <a:custGeom>
              <a:avLst/>
              <a:gdLst>
                <a:gd name="T0" fmla="*/ 378 w 424"/>
                <a:gd name="T1" fmla="*/ 417 h 486"/>
                <a:gd name="T2" fmla="*/ 144 w 424"/>
                <a:gd name="T3" fmla="*/ 2 h 486"/>
                <a:gd name="T4" fmla="*/ 169 w 424"/>
                <a:gd name="T5" fmla="*/ 13 h 486"/>
                <a:gd name="T6" fmla="*/ 188 w 424"/>
                <a:gd name="T7" fmla="*/ 33 h 486"/>
                <a:gd name="T8" fmla="*/ 205 w 424"/>
                <a:gd name="T9" fmla="*/ 60 h 486"/>
                <a:gd name="T10" fmla="*/ 217 w 424"/>
                <a:gd name="T11" fmla="*/ 85 h 486"/>
                <a:gd name="T12" fmla="*/ 244 w 424"/>
                <a:gd name="T13" fmla="*/ 102 h 486"/>
                <a:gd name="T14" fmla="*/ 242 w 424"/>
                <a:gd name="T15" fmla="*/ 131 h 486"/>
                <a:gd name="T16" fmla="*/ 232 w 424"/>
                <a:gd name="T17" fmla="*/ 150 h 486"/>
                <a:gd name="T18" fmla="*/ 244 w 424"/>
                <a:gd name="T19" fmla="*/ 173 h 486"/>
                <a:gd name="T20" fmla="*/ 232 w 424"/>
                <a:gd name="T21" fmla="*/ 206 h 486"/>
                <a:gd name="T22" fmla="*/ 244 w 424"/>
                <a:gd name="T23" fmla="*/ 230 h 486"/>
                <a:gd name="T24" fmla="*/ 271 w 424"/>
                <a:gd name="T25" fmla="*/ 244 h 486"/>
                <a:gd name="T26" fmla="*/ 292 w 424"/>
                <a:gd name="T27" fmla="*/ 265 h 486"/>
                <a:gd name="T28" fmla="*/ 319 w 424"/>
                <a:gd name="T29" fmla="*/ 278 h 486"/>
                <a:gd name="T30" fmla="*/ 323 w 424"/>
                <a:gd name="T31" fmla="*/ 307 h 486"/>
                <a:gd name="T32" fmla="*/ 349 w 424"/>
                <a:gd name="T33" fmla="*/ 298 h 486"/>
                <a:gd name="T34" fmla="*/ 355 w 424"/>
                <a:gd name="T35" fmla="*/ 271 h 486"/>
                <a:gd name="T36" fmla="*/ 367 w 424"/>
                <a:gd name="T37" fmla="*/ 257 h 486"/>
                <a:gd name="T38" fmla="*/ 394 w 424"/>
                <a:gd name="T39" fmla="*/ 259 h 486"/>
                <a:gd name="T40" fmla="*/ 413 w 424"/>
                <a:gd name="T41" fmla="*/ 273 h 486"/>
                <a:gd name="T42" fmla="*/ 417 w 424"/>
                <a:gd name="T43" fmla="*/ 286 h 486"/>
                <a:gd name="T44" fmla="*/ 413 w 424"/>
                <a:gd name="T45" fmla="*/ 309 h 486"/>
                <a:gd name="T46" fmla="*/ 407 w 424"/>
                <a:gd name="T47" fmla="*/ 323 h 486"/>
                <a:gd name="T48" fmla="*/ 401 w 424"/>
                <a:gd name="T49" fmla="*/ 350 h 486"/>
                <a:gd name="T50" fmla="*/ 390 w 424"/>
                <a:gd name="T51" fmla="*/ 374 h 486"/>
                <a:gd name="T52" fmla="*/ 380 w 424"/>
                <a:gd name="T53" fmla="*/ 407 h 486"/>
                <a:gd name="T54" fmla="*/ 367 w 424"/>
                <a:gd name="T55" fmla="*/ 430 h 486"/>
                <a:gd name="T56" fmla="*/ 363 w 424"/>
                <a:gd name="T57" fmla="*/ 446 h 486"/>
                <a:gd name="T58" fmla="*/ 361 w 424"/>
                <a:gd name="T59" fmla="*/ 440 h 486"/>
                <a:gd name="T60" fmla="*/ 336 w 424"/>
                <a:gd name="T61" fmla="*/ 457 h 486"/>
                <a:gd name="T62" fmla="*/ 325 w 424"/>
                <a:gd name="T63" fmla="*/ 457 h 486"/>
                <a:gd name="T64" fmla="*/ 305 w 424"/>
                <a:gd name="T65" fmla="*/ 469 h 486"/>
                <a:gd name="T66" fmla="*/ 290 w 424"/>
                <a:gd name="T67" fmla="*/ 467 h 486"/>
                <a:gd name="T68" fmla="*/ 273 w 424"/>
                <a:gd name="T69" fmla="*/ 482 h 486"/>
                <a:gd name="T70" fmla="*/ 234 w 424"/>
                <a:gd name="T71" fmla="*/ 474 h 486"/>
                <a:gd name="T72" fmla="*/ 205 w 424"/>
                <a:gd name="T73" fmla="*/ 484 h 486"/>
                <a:gd name="T74" fmla="*/ 202 w 424"/>
                <a:gd name="T75" fmla="*/ 459 h 486"/>
                <a:gd name="T76" fmla="*/ 175 w 424"/>
                <a:gd name="T77" fmla="*/ 440 h 486"/>
                <a:gd name="T78" fmla="*/ 148 w 424"/>
                <a:gd name="T79" fmla="*/ 415 h 486"/>
                <a:gd name="T80" fmla="*/ 148 w 424"/>
                <a:gd name="T81" fmla="*/ 392 h 486"/>
                <a:gd name="T82" fmla="*/ 146 w 424"/>
                <a:gd name="T83" fmla="*/ 367 h 486"/>
                <a:gd name="T84" fmla="*/ 140 w 424"/>
                <a:gd name="T85" fmla="*/ 344 h 486"/>
                <a:gd name="T86" fmla="*/ 148 w 424"/>
                <a:gd name="T87" fmla="*/ 330 h 486"/>
                <a:gd name="T88" fmla="*/ 134 w 424"/>
                <a:gd name="T89" fmla="*/ 319 h 486"/>
                <a:gd name="T90" fmla="*/ 119 w 424"/>
                <a:gd name="T91" fmla="*/ 288 h 486"/>
                <a:gd name="T92" fmla="*/ 109 w 424"/>
                <a:gd name="T93" fmla="*/ 269 h 486"/>
                <a:gd name="T94" fmla="*/ 96 w 424"/>
                <a:gd name="T95" fmla="*/ 242 h 486"/>
                <a:gd name="T96" fmla="*/ 65 w 424"/>
                <a:gd name="T97" fmla="*/ 252 h 486"/>
                <a:gd name="T98" fmla="*/ 54 w 424"/>
                <a:gd name="T99" fmla="*/ 232 h 486"/>
                <a:gd name="T100" fmla="*/ 42 w 424"/>
                <a:gd name="T101" fmla="*/ 204 h 486"/>
                <a:gd name="T102" fmla="*/ 52 w 424"/>
                <a:gd name="T103" fmla="*/ 175 h 486"/>
                <a:gd name="T104" fmla="*/ 38 w 424"/>
                <a:gd name="T105" fmla="*/ 154 h 486"/>
                <a:gd name="T106" fmla="*/ 15 w 424"/>
                <a:gd name="T107" fmla="*/ 150 h 486"/>
                <a:gd name="T108" fmla="*/ 13 w 424"/>
                <a:gd name="T109" fmla="*/ 131 h 486"/>
                <a:gd name="T110" fmla="*/ 27 w 424"/>
                <a:gd name="T111" fmla="*/ 98 h 486"/>
                <a:gd name="T112" fmla="*/ 31 w 424"/>
                <a:gd name="T113" fmla="*/ 65 h 486"/>
                <a:gd name="T114" fmla="*/ 38 w 424"/>
                <a:gd name="T115" fmla="*/ 38 h 486"/>
                <a:gd name="T116" fmla="*/ 63 w 424"/>
                <a:gd name="T117" fmla="*/ 23 h 486"/>
                <a:gd name="T118" fmla="*/ 88 w 424"/>
                <a:gd name="T119" fmla="*/ 15 h 486"/>
                <a:gd name="T120" fmla="*/ 107 w 424"/>
                <a:gd name="T121" fmla="*/ 8 h 486"/>
                <a:gd name="T122" fmla="*/ 136 w 424"/>
                <a:gd name="T123" fmla="*/ 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" h="486">
                  <a:moveTo>
                    <a:pt x="236" y="478"/>
                  </a:move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close/>
                  <a:moveTo>
                    <a:pt x="351" y="465"/>
                  </a:moveTo>
                  <a:lnTo>
                    <a:pt x="349" y="465"/>
                  </a:lnTo>
                  <a:lnTo>
                    <a:pt x="349" y="463"/>
                  </a:lnTo>
                  <a:lnTo>
                    <a:pt x="351" y="465"/>
                  </a:lnTo>
                  <a:close/>
                  <a:moveTo>
                    <a:pt x="367" y="436"/>
                  </a:moveTo>
                  <a:lnTo>
                    <a:pt x="365" y="436"/>
                  </a:lnTo>
                  <a:lnTo>
                    <a:pt x="367" y="436"/>
                  </a:lnTo>
                  <a:close/>
                  <a:moveTo>
                    <a:pt x="367" y="434"/>
                  </a:moveTo>
                  <a:lnTo>
                    <a:pt x="367" y="436"/>
                  </a:lnTo>
                  <a:lnTo>
                    <a:pt x="367" y="434"/>
                  </a:lnTo>
                  <a:close/>
                  <a:moveTo>
                    <a:pt x="369" y="434"/>
                  </a:moveTo>
                  <a:lnTo>
                    <a:pt x="369" y="436"/>
                  </a:lnTo>
                  <a:lnTo>
                    <a:pt x="367" y="436"/>
                  </a:lnTo>
                  <a:lnTo>
                    <a:pt x="367" y="434"/>
                  </a:lnTo>
                  <a:lnTo>
                    <a:pt x="369" y="434"/>
                  </a:lnTo>
                  <a:close/>
                  <a:moveTo>
                    <a:pt x="371" y="432"/>
                  </a:moveTo>
                  <a:lnTo>
                    <a:pt x="371" y="434"/>
                  </a:lnTo>
                  <a:lnTo>
                    <a:pt x="371" y="432"/>
                  </a:lnTo>
                  <a:close/>
                  <a:moveTo>
                    <a:pt x="378" y="417"/>
                  </a:moveTo>
                  <a:lnTo>
                    <a:pt x="378" y="415"/>
                  </a:lnTo>
                  <a:lnTo>
                    <a:pt x="378" y="417"/>
                  </a:lnTo>
                  <a:close/>
                  <a:moveTo>
                    <a:pt x="382" y="407"/>
                  </a:moveTo>
                  <a:lnTo>
                    <a:pt x="380" y="407"/>
                  </a:lnTo>
                  <a:lnTo>
                    <a:pt x="382" y="407"/>
                  </a:lnTo>
                  <a:close/>
                  <a:moveTo>
                    <a:pt x="384" y="403"/>
                  </a:moveTo>
                  <a:lnTo>
                    <a:pt x="384" y="401"/>
                  </a:lnTo>
                  <a:lnTo>
                    <a:pt x="384" y="403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6" y="401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4" y="399"/>
                  </a:lnTo>
                  <a:lnTo>
                    <a:pt x="386" y="399"/>
                  </a:lnTo>
                  <a:lnTo>
                    <a:pt x="386" y="401"/>
                  </a:lnTo>
                  <a:close/>
                  <a:moveTo>
                    <a:pt x="409" y="309"/>
                  </a:moveTo>
                  <a:lnTo>
                    <a:pt x="411" y="309"/>
                  </a:lnTo>
                  <a:lnTo>
                    <a:pt x="409" y="309"/>
                  </a:lnTo>
                  <a:close/>
                  <a:moveTo>
                    <a:pt x="411" y="309"/>
                  </a:moveTo>
                  <a:lnTo>
                    <a:pt x="411" y="307"/>
                  </a:lnTo>
                  <a:lnTo>
                    <a:pt x="413" y="307"/>
                  </a:lnTo>
                  <a:lnTo>
                    <a:pt x="411" y="309"/>
                  </a:lnTo>
                  <a:close/>
                  <a:moveTo>
                    <a:pt x="421" y="286"/>
                  </a:moveTo>
                  <a:lnTo>
                    <a:pt x="419" y="286"/>
                  </a:lnTo>
                  <a:lnTo>
                    <a:pt x="421" y="286"/>
                  </a:lnTo>
                  <a:close/>
                  <a:moveTo>
                    <a:pt x="144" y="2"/>
                  </a:moveTo>
                  <a:lnTo>
                    <a:pt x="146" y="2"/>
                  </a:lnTo>
                  <a:lnTo>
                    <a:pt x="148" y="4"/>
                  </a:lnTo>
                  <a:lnTo>
                    <a:pt x="148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48" y="2"/>
                  </a:lnTo>
                  <a:lnTo>
                    <a:pt x="148" y="4"/>
                  </a:lnTo>
                  <a:lnTo>
                    <a:pt x="150" y="4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4" y="6"/>
                  </a:lnTo>
                  <a:lnTo>
                    <a:pt x="155" y="6"/>
                  </a:lnTo>
                  <a:lnTo>
                    <a:pt x="157" y="6"/>
                  </a:lnTo>
                  <a:lnTo>
                    <a:pt x="157" y="8"/>
                  </a:lnTo>
                  <a:lnTo>
                    <a:pt x="159" y="10"/>
                  </a:lnTo>
                  <a:lnTo>
                    <a:pt x="161" y="10"/>
                  </a:lnTo>
                  <a:lnTo>
                    <a:pt x="163" y="10"/>
                  </a:lnTo>
                  <a:lnTo>
                    <a:pt x="163" y="12"/>
                  </a:lnTo>
                  <a:lnTo>
                    <a:pt x="165" y="12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67" y="15"/>
                  </a:lnTo>
                  <a:lnTo>
                    <a:pt x="169" y="15"/>
                  </a:lnTo>
                  <a:lnTo>
                    <a:pt x="169" y="13"/>
                  </a:lnTo>
                  <a:lnTo>
                    <a:pt x="171" y="13"/>
                  </a:lnTo>
                  <a:lnTo>
                    <a:pt x="171" y="15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9"/>
                  </a:lnTo>
                  <a:lnTo>
                    <a:pt x="173" y="21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8" y="29"/>
                  </a:lnTo>
                  <a:lnTo>
                    <a:pt x="180" y="29"/>
                  </a:lnTo>
                  <a:lnTo>
                    <a:pt x="182" y="29"/>
                  </a:lnTo>
                  <a:lnTo>
                    <a:pt x="184" y="29"/>
                  </a:lnTo>
                  <a:lnTo>
                    <a:pt x="184" y="31"/>
                  </a:lnTo>
                  <a:lnTo>
                    <a:pt x="186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90" y="33"/>
                  </a:lnTo>
                  <a:lnTo>
                    <a:pt x="192" y="33"/>
                  </a:lnTo>
                  <a:lnTo>
                    <a:pt x="192" y="31"/>
                  </a:lnTo>
                  <a:lnTo>
                    <a:pt x="194" y="31"/>
                  </a:lnTo>
                  <a:lnTo>
                    <a:pt x="194" y="33"/>
                  </a:lnTo>
                  <a:lnTo>
                    <a:pt x="194" y="35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8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198" y="42"/>
                  </a:lnTo>
                  <a:lnTo>
                    <a:pt x="198" y="44"/>
                  </a:lnTo>
                  <a:lnTo>
                    <a:pt x="200" y="44"/>
                  </a:lnTo>
                  <a:lnTo>
                    <a:pt x="200" y="46"/>
                  </a:lnTo>
                  <a:lnTo>
                    <a:pt x="200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2" y="52"/>
                  </a:lnTo>
                  <a:lnTo>
                    <a:pt x="203" y="52"/>
                  </a:lnTo>
                  <a:lnTo>
                    <a:pt x="203" y="54"/>
                  </a:lnTo>
                  <a:lnTo>
                    <a:pt x="203" y="56"/>
                  </a:lnTo>
                  <a:lnTo>
                    <a:pt x="203" y="58"/>
                  </a:lnTo>
                  <a:lnTo>
                    <a:pt x="205" y="58"/>
                  </a:lnTo>
                  <a:lnTo>
                    <a:pt x="205" y="60"/>
                  </a:lnTo>
                  <a:lnTo>
                    <a:pt x="203" y="60"/>
                  </a:lnTo>
                  <a:lnTo>
                    <a:pt x="205" y="60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3"/>
                  </a:lnTo>
                  <a:lnTo>
                    <a:pt x="205" y="65"/>
                  </a:lnTo>
                  <a:lnTo>
                    <a:pt x="207" y="65"/>
                  </a:lnTo>
                  <a:lnTo>
                    <a:pt x="207" y="67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1" y="71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5" y="75"/>
                  </a:lnTo>
                  <a:lnTo>
                    <a:pt x="215" y="77"/>
                  </a:lnTo>
                  <a:lnTo>
                    <a:pt x="215" y="79"/>
                  </a:lnTo>
                  <a:lnTo>
                    <a:pt x="217" y="79"/>
                  </a:lnTo>
                  <a:lnTo>
                    <a:pt x="217" y="81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17" y="83"/>
                  </a:lnTo>
                  <a:lnTo>
                    <a:pt x="217" y="85"/>
                  </a:lnTo>
                  <a:lnTo>
                    <a:pt x="219" y="85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3" y="88"/>
                  </a:lnTo>
                  <a:lnTo>
                    <a:pt x="223" y="90"/>
                  </a:lnTo>
                  <a:lnTo>
                    <a:pt x="223" y="92"/>
                  </a:lnTo>
                  <a:lnTo>
                    <a:pt x="225" y="92"/>
                  </a:lnTo>
                  <a:lnTo>
                    <a:pt x="225" y="90"/>
                  </a:lnTo>
                  <a:lnTo>
                    <a:pt x="225" y="92"/>
                  </a:lnTo>
                  <a:lnTo>
                    <a:pt x="227" y="92"/>
                  </a:lnTo>
                  <a:lnTo>
                    <a:pt x="228" y="92"/>
                  </a:lnTo>
                  <a:lnTo>
                    <a:pt x="230" y="92"/>
                  </a:lnTo>
                  <a:lnTo>
                    <a:pt x="232" y="92"/>
                  </a:lnTo>
                  <a:lnTo>
                    <a:pt x="232" y="94"/>
                  </a:lnTo>
                  <a:lnTo>
                    <a:pt x="234" y="94"/>
                  </a:lnTo>
                  <a:lnTo>
                    <a:pt x="236" y="94"/>
                  </a:lnTo>
                  <a:lnTo>
                    <a:pt x="236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100"/>
                  </a:lnTo>
                  <a:lnTo>
                    <a:pt x="242" y="102"/>
                  </a:lnTo>
                  <a:lnTo>
                    <a:pt x="244" y="102"/>
                  </a:lnTo>
                  <a:lnTo>
                    <a:pt x="242" y="102"/>
                  </a:lnTo>
                  <a:lnTo>
                    <a:pt x="242" y="104"/>
                  </a:lnTo>
                  <a:lnTo>
                    <a:pt x="242" y="106"/>
                  </a:lnTo>
                  <a:lnTo>
                    <a:pt x="244" y="106"/>
                  </a:lnTo>
                  <a:lnTo>
                    <a:pt x="244" y="108"/>
                  </a:lnTo>
                  <a:lnTo>
                    <a:pt x="244" y="110"/>
                  </a:lnTo>
                  <a:lnTo>
                    <a:pt x="242" y="110"/>
                  </a:lnTo>
                  <a:lnTo>
                    <a:pt x="242" y="111"/>
                  </a:lnTo>
                  <a:lnTo>
                    <a:pt x="242" y="113"/>
                  </a:lnTo>
                  <a:lnTo>
                    <a:pt x="242" y="115"/>
                  </a:lnTo>
                  <a:lnTo>
                    <a:pt x="242" y="117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8" y="121"/>
                  </a:lnTo>
                  <a:lnTo>
                    <a:pt x="240" y="121"/>
                  </a:lnTo>
                  <a:lnTo>
                    <a:pt x="240" y="123"/>
                  </a:lnTo>
                  <a:lnTo>
                    <a:pt x="240" y="125"/>
                  </a:lnTo>
                  <a:lnTo>
                    <a:pt x="238" y="125"/>
                  </a:lnTo>
                  <a:lnTo>
                    <a:pt x="240" y="125"/>
                  </a:lnTo>
                  <a:lnTo>
                    <a:pt x="242" y="127"/>
                  </a:lnTo>
                  <a:lnTo>
                    <a:pt x="240" y="127"/>
                  </a:lnTo>
                  <a:lnTo>
                    <a:pt x="240" y="129"/>
                  </a:lnTo>
                  <a:lnTo>
                    <a:pt x="242" y="129"/>
                  </a:lnTo>
                  <a:lnTo>
                    <a:pt x="242" y="131"/>
                  </a:lnTo>
                  <a:lnTo>
                    <a:pt x="244" y="131"/>
                  </a:lnTo>
                  <a:lnTo>
                    <a:pt x="244" y="133"/>
                  </a:lnTo>
                  <a:lnTo>
                    <a:pt x="242" y="134"/>
                  </a:lnTo>
                  <a:lnTo>
                    <a:pt x="242" y="133"/>
                  </a:lnTo>
                  <a:lnTo>
                    <a:pt x="242" y="134"/>
                  </a:lnTo>
                  <a:lnTo>
                    <a:pt x="240" y="134"/>
                  </a:lnTo>
                  <a:lnTo>
                    <a:pt x="240" y="133"/>
                  </a:lnTo>
                  <a:lnTo>
                    <a:pt x="240" y="134"/>
                  </a:lnTo>
                  <a:lnTo>
                    <a:pt x="238" y="134"/>
                  </a:lnTo>
                  <a:lnTo>
                    <a:pt x="238" y="136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36" y="140"/>
                  </a:lnTo>
                  <a:lnTo>
                    <a:pt x="236" y="142"/>
                  </a:lnTo>
                  <a:lnTo>
                    <a:pt x="234" y="142"/>
                  </a:lnTo>
                  <a:lnTo>
                    <a:pt x="232" y="142"/>
                  </a:lnTo>
                  <a:lnTo>
                    <a:pt x="232" y="144"/>
                  </a:lnTo>
                  <a:lnTo>
                    <a:pt x="230" y="144"/>
                  </a:lnTo>
                  <a:lnTo>
                    <a:pt x="230" y="146"/>
                  </a:lnTo>
                  <a:lnTo>
                    <a:pt x="228" y="146"/>
                  </a:lnTo>
                  <a:lnTo>
                    <a:pt x="230" y="146"/>
                  </a:lnTo>
                  <a:lnTo>
                    <a:pt x="230" y="148"/>
                  </a:lnTo>
                  <a:lnTo>
                    <a:pt x="228" y="148"/>
                  </a:lnTo>
                  <a:lnTo>
                    <a:pt x="230" y="150"/>
                  </a:lnTo>
                  <a:lnTo>
                    <a:pt x="232" y="150"/>
                  </a:lnTo>
                  <a:lnTo>
                    <a:pt x="232" y="152"/>
                  </a:lnTo>
                  <a:lnTo>
                    <a:pt x="232" y="154"/>
                  </a:lnTo>
                  <a:lnTo>
                    <a:pt x="234" y="154"/>
                  </a:lnTo>
                  <a:lnTo>
                    <a:pt x="232" y="156"/>
                  </a:lnTo>
                  <a:lnTo>
                    <a:pt x="232" y="158"/>
                  </a:lnTo>
                  <a:lnTo>
                    <a:pt x="232" y="156"/>
                  </a:lnTo>
                  <a:lnTo>
                    <a:pt x="234" y="156"/>
                  </a:lnTo>
                  <a:lnTo>
                    <a:pt x="234" y="158"/>
                  </a:lnTo>
                  <a:lnTo>
                    <a:pt x="236" y="158"/>
                  </a:lnTo>
                  <a:lnTo>
                    <a:pt x="236" y="159"/>
                  </a:lnTo>
                  <a:lnTo>
                    <a:pt x="234" y="159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6" y="163"/>
                  </a:lnTo>
                  <a:lnTo>
                    <a:pt x="238" y="163"/>
                  </a:lnTo>
                  <a:lnTo>
                    <a:pt x="240" y="163"/>
                  </a:lnTo>
                  <a:lnTo>
                    <a:pt x="240" y="165"/>
                  </a:lnTo>
                  <a:lnTo>
                    <a:pt x="240" y="167"/>
                  </a:lnTo>
                  <a:lnTo>
                    <a:pt x="242" y="167"/>
                  </a:lnTo>
                  <a:lnTo>
                    <a:pt x="240" y="167"/>
                  </a:lnTo>
                  <a:lnTo>
                    <a:pt x="240" y="169"/>
                  </a:lnTo>
                  <a:lnTo>
                    <a:pt x="242" y="169"/>
                  </a:lnTo>
                  <a:lnTo>
                    <a:pt x="242" y="171"/>
                  </a:lnTo>
                  <a:lnTo>
                    <a:pt x="244" y="171"/>
                  </a:lnTo>
                  <a:lnTo>
                    <a:pt x="244" y="173"/>
                  </a:lnTo>
                  <a:lnTo>
                    <a:pt x="246" y="173"/>
                  </a:lnTo>
                  <a:lnTo>
                    <a:pt x="246" y="175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8" y="179"/>
                  </a:lnTo>
                  <a:lnTo>
                    <a:pt x="248" y="181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46" y="184"/>
                  </a:lnTo>
                  <a:lnTo>
                    <a:pt x="246" y="186"/>
                  </a:lnTo>
                  <a:lnTo>
                    <a:pt x="246" y="188"/>
                  </a:lnTo>
                  <a:lnTo>
                    <a:pt x="246" y="190"/>
                  </a:lnTo>
                  <a:lnTo>
                    <a:pt x="244" y="190"/>
                  </a:lnTo>
                  <a:lnTo>
                    <a:pt x="242" y="190"/>
                  </a:lnTo>
                  <a:lnTo>
                    <a:pt x="240" y="190"/>
                  </a:lnTo>
                  <a:lnTo>
                    <a:pt x="240" y="192"/>
                  </a:lnTo>
                  <a:lnTo>
                    <a:pt x="238" y="194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6" y="202"/>
                  </a:lnTo>
                  <a:lnTo>
                    <a:pt x="234" y="202"/>
                  </a:lnTo>
                  <a:lnTo>
                    <a:pt x="232" y="204"/>
                  </a:lnTo>
                  <a:lnTo>
                    <a:pt x="232" y="206"/>
                  </a:lnTo>
                  <a:lnTo>
                    <a:pt x="232" y="207"/>
                  </a:lnTo>
                  <a:lnTo>
                    <a:pt x="232" y="209"/>
                  </a:lnTo>
                  <a:lnTo>
                    <a:pt x="230" y="209"/>
                  </a:lnTo>
                  <a:lnTo>
                    <a:pt x="230" y="211"/>
                  </a:lnTo>
                  <a:lnTo>
                    <a:pt x="230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21"/>
                  </a:lnTo>
                  <a:lnTo>
                    <a:pt x="228" y="223"/>
                  </a:lnTo>
                  <a:lnTo>
                    <a:pt x="230" y="223"/>
                  </a:lnTo>
                  <a:lnTo>
                    <a:pt x="232" y="223"/>
                  </a:lnTo>
                  <a:lnTo>
                    <a:pt x="232" y="221"/>
                  </a:lnTo>
                  <a:lnTo>
                    <a:pt x="234" y="221"/>
                  </a:lnTo>
                  <a:lnTo>
                    <a:pt x="234" y="223"/>
                  </a:lnTo>
                  <a:lnTo>
                    <a:pt x="236" y="223"/>
                  </a:lnTo>
                  <a:lnTo>
                    <a:pt x="236" y="225"/>
                  </a:lnTo>
                  <a:lnTo>
                    <a:pt x="238" y="225"/>
                  </a:lnTo>
                  <a:lnTo>
                    <a:pt x="238" y="227"/>
                  </a:lnTo>
                  <a:lnTo>
                    <a:pt x="236" y="227"/>
                  </a:lnTo>
                  <a:lnTo>
                    <a:pt x="238" y="227"/>
                  </a:lnTo>
                  <a:lnTo>
                    <a:pt x="240" y="229"/>
                  </a:lnTo>
                  <a:lnTo>
                    <a:pt x="242" y="229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6" y="230"/>
                  </a:lnTo>
                  <a:lnTo>
                    <a:pt x="246" y="232"/>
                  </a:lnTo>
                  <a:lnTo>
                    <a:pt x="248" y="232"/>
                  </a:lnTo>
                  <a:lnTo>
                    <a:pt x="248" y="234"/>
                  </a:lnTo>
                  <a:lnTo>
                    <a:pt x="250" y="234"/>
                  </a:lnTo>
                  <a:lnTo>
                    <a:pt x="250" y="236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1" y="240"/>
                  </a:lnTo>
                  <a:lnTo>
                    <a:pt x="251" y="238"/>
                  </a:lnTo>
                  <a:lnTo>
                    <a:pt x="253" y="238"/>
                  </a:lnTo>
                  <a:lnTo>
                    <a:pt x="253" y="240"/>
                  </a:lnTo>
                  <a:lnTo>
                    <a:pt x="253" y="242"/>
                  </a:lnTo>
                  <a:lnTo>
                    <a:pt x="255" y="242"/>
                  </a:lnTo>
                  <a:lnTo>
                    <a:pt x="257" y="242"/>
                  </a:lnTo>
                  <a:lnTo>
                    <a:pt x="259" y="242"/>
                  </a:lnTo>
                  <a:lnTo>
                    <a:pt x="261" y="242"/>
                  </a:lnTo>
                  <a:lnTo>
                    <a:pt x="263" y="242"/>
                  </a:lnTo>
                  <a:lnTo>
                    <a:pt x="263" y="240"/>
                  </a:lnTo>
                  <a:lnTo>
                    <a:pt x="265" y="240"/>
                  </a:lnTo>
                  <a:lnTo>
                    <a:pt x="265" y="242"/>
                  </a:lnTo>
                  <a:lnTo>
                    <a:pt x="267" y="242"/>
                  </a:lnTo>
                  <a:lnTo>
                    <a:pt x="267" y="244"/>
                  </a:lnTo>
                  <a:lnTo>
                    <a:pt x="269" y="244"/>
                  </a:lnTo>
                  <a:lnTo>
                    <a:pt x="271" y="244"/>
                  </a:lnTo>
                  <a:lnTo>
                    <a:pt x="271" y="246"/>
                  </a:lnTo>
                  <a:lnTo>
                    <a:pt x="273" y="246"/>
                  </a:lnTo>
                  <a:lnTo>
                    <a:pt x="273" y="244"/>
                  </a:lnTo>
                  <a:lnTo>
                    <a:pt x="273" y="246"/>
                  </a:lnTo>
                  <a:lnTo>
                    <a:pt x="275" y="248"/>
                  </a:lnTo>
                  <a:lnTo>
                    <a:pt x="276" y="248"/>
                  </a:lnTo>
                  <a:lnTo>
                    <a:pt x="278" y="248"/>
                  </a:lnTo>
                  <a:lnTo>
                    <a:pt x="280" y="248"/>
                  </a:lnTo>
                  <a:lnTo>
                    <a:pt x="280" y="250"/>
                  </a:lnTo>
                  <a:lnTo>
                    <a:pt x="280" y="252"/>
                  </a:lnTo>
                  <a:lnTo>
                    <a:pt x="280" y="250"/>
                  </a:lnTo>
                  <a:lnTo>
                    <a:pt x="282" y="250"/>
                  </a:lnTo>
                  <a:lnTo>
                    <a:pt x="284" y="250"/>
                  </a:lnTo>
                  <a:lnTo>
                    <a:pt x="284" y="252"/>
                  </a:lnTo>
                  <a:lnTo>
                    <a:pt x="286" y="252"/>
                  </a:lnTo>
                  <a:lnTo>
                    <a:pt x="288" y="252"/>
                  </a:lnTo>
                  <a:lnTo>
                    <a:pt x="288" y="254"/>
                  </a:lnTo>
                  <a:lnTo>
                    <a:pt x="290" y="254"/>
                  </a:lnTo>
                  <a:lnTo>
                    <a:pt x="290" y="255"/>
                  </a:lnTo>
                  <a:lnTo>
                    <a:pt x="290" y="257"/>
                  </a:lnTo>
                  <a:lnTo>
                    <a:pt x="288" y="259"/>
                  </a:lnTo>
                  <a:lnTo>
                    <a:pt x="288" y="261"/>
                  </a:lnTo>
                  <a:lnTo>
                    <a:pt x="290" y="261"/>
                  </a:lnTo>
                  <a:lnTo>
                    <a:pt x="292" y="263"/>
                  </a:lnTo>
                  <a:lnTo>
                    <a:pt x="292" y="265"/>
                  </a:lnTo>
                  <a:lnTo>
                    <a:pt x="292" y="267"/>
                  </a:lnTo>
                  <a:lnTo>
                    <a:pt x="292" y="269"/>
                  </a:lnTo>
                  <a:lnTo>
                    <a:pt x="294" y="269"/>
                  </a:lnTo>
                  <a:lnTo>
                    <a:pt x="294" y="271"/>
                  </a:lnTo>
                  <a:lnTo>
                    <a:pt x="294" y="273"/>
                  </a:lnTo>
                  <a:lnTo>
                    <a:pt x="294" y="275"/>
                  </a:lnTo>
                  <a:lnTo>
                    <a:pt x="292" y="275"/>
                  </a:lnTo>
                  <a:lnTo>
                    <a:pt x="294" y="275"/>
                  </a:lnTo>
                  <a:lnTo>
                    <a:pt x="296" y="277"/>
                  </a:lnTo>
                  <a:lnTo>
                    <a:pt x="298" y="275"/>
                  </a:lnTo>
                  <a:lnTo>
                    <a:pt x="300" y="275"/>
                  </a:lnTo>
                  <a:lnTo>
                    <a:pt x="301" y="275"/>
                  </a:lnTo>
                  <a:lnTo>
                    <a:pt x="301" y="277"/>
                  </a:lnTo>
                  <a:lnTo>
                    <a:pt x="303" y="277"/>
                  </a:lnTo>
                  <a:lnTo>
                    <a:pt x="305" y="277"/>
                  </a:lnTo>
                  <a:lnTo>
                    <a:pt x="307" y="277"/>
                  </a:lnTo>
                  <a:lnTo>
                    <a:pt x="307" y="275"/>
                  </a:lnTo>
                  <a:lnTo>
                    <a:pt x="309" y="275"/>
                  </a:lnTo>
                  <a:lnTo>
                    <a:pt x="311" y="275"/>
                  </a:lnTo>
                  <a:lnTo>
                    <a:pt x="313" y="275"/>
                  </a:lnTo>
                  <a:lnTo>
                    <a:pt x="315" y="275"/>
                  </a:lnTo>
                  <a:lnTo>
                    <a:pt x="315" y="277"/>
                  </a:lnTo>
                  <a:lnTo>
                    <a:pt x="317" y="277"/>
                  </a:lnTo>
                  <a:lnTo>
                    <a:pt x="317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9" y="282"/>
                  </a:lnTo>
                  <a:lnTo>
                    <a:pt x="321" y="282"/>
                  </a:lnTo>
                  <a:lnTo>
                    <a:pt x="321" y="284"/>
                  </a:lnTo>
                  <a:lnTo>
                    <a:pt x="323" y="284"/>
                  </a:lnTo>
                  <a:lnTo>
                    <a:pt x="323" y="286"/>
                  </a:lnTo>
                  <a:lnTo>
                    <a:pt x="325" y="286"/>
                  </a:lnTo>
                  <a:lnTo>
                    <a:pt x="325" y="288"/>
                  </a:lnTo>
                  <a:lnTo>
                    <a:pt x="325" y="290"/>
                  </a:lnTo>
                  <a:lnTo>
                    <a:pt x="323" y="290"/>
                  </a:lnTo>
                  <a:lnTo>
                    <a:pt x="325" y="290"/>
                  </a:lnTo>
                  <a:lnTo>
                    <a:pt x="325" y="292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5" y="294"/>
                  </a:lnTo>
                  <a:lnTo>
                    <a:pt x="325" y="296"/>
                  </a:lnTo>
                  <a:lnTo>
                    <a:pt x="323" y="296"/>
                  </a:lnTo>
                  <a:lnTo>
                    <a:pt x="323" y="298"/>
                  </a:lnTo>
                  <a:lnTo>
                    <a:pt x="323" y="300"/>
                  </a:lnTo>
                  <a:lnTo>
                    <a:pt x="321" y="300"/>
                  </a:lnTo>
                  <a:lnTo>
                    <a:pt x="321" y="302"/>
                  </a:lnTo>
                  <a:lnTo>
                    <a:pt x="323" y="302"/>
                  </a:lnTo>
                  <a:lnTo>
                    <a:pt x="323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6" y="311"/>
                  </a:lnTo>
                  <a:lnTo>
                    <a:pt x="326" y="309"/>
                  </a:lnTo>
                  <a:lnTo>
                    <a:pt x="328" y="309"/>
                  </a:lnTo>
                  <a:lnTo>
                    <a:pt x="330" y="309"/>
                  </a:lnTo>
                  <a:lnTo>
                    <a:pt x="332" y="309"/>
                  </a:lnTo>
                  <a:lnTo>
                    <a:pt x="334" y="309"/>
                  </a:lnTo>
                  <a:lnTo>
                    <a:pt x="334" y="307"/>
                  </a:lnTo>
                  <a:lnTo>
                    <a:pt x="336" y="307"/>
                  </a:lnTo>
                  <a:lnTo>
                    <a:pt x="338" y="307"/>
                  </a:lnTo>
                  <a:lnTo>
                    <a:pt x="340" y="307"/>
                  </a:lnTo>
                  <a:lnTo>
                    <a:pt x="340" y="305"/>
                  </a:lnTo>
                  <a:lnTo>
                    <a:pt x="342" y="305"/>
                  </a:lnTo>
                  <a:lnTo>
                    <a:pt x="342" y="307"/>
                  </a:lnTo>
                  <a:lnTo>
                    <a:pt x="342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3"/>
                  </a:lnTo>
                  <a:lnTo>
                    <a:pt x="346" y="302"/>
                  </a:lnTo>
                  <a:lnTo>
                    <a:pt x="346" y="300"/>
                  </a:lnTo>
                  <a:lnTo>
                    <a:pt x="348" y="300"/>
                  </a:lnTo>
                  <a:lnTo>
                    <a:pt x="348" y="298"/>
                  </a:lnTo>
                  <a:lnTo>
                    <a:pt x="349" y="298"/>
                  </a:lnTo>
                  <a:lnTo>
                    <a:pt x="351" y="298"/>
                  </a:lnTo>
                  <a:lnTo>
                    <a:pt x="351" y="296"/>
                  </a:lnTo>
                  <a:lnTo>
                    <a:pt x="351" y="294"/>
                  </a:lnTo>
                  <a:lnTo>
                    <a:pt x="351" y="292"/>
                  </a:lnTo>
                  <a:lnTo>
                    <a:pt x="351" y="290"/>
                  </a:lnTo>
                  <a:lnTo>
                    <a:pt x="353" y="290"/>
                  </a:lnTo>
                  <a:lnTo>
                    <a:pt x="353" y="288"/>
                  </a:lnTo>
                  <a:lnTo>
                    <a:pt x="351" y="288"/>
                  </a:lnTo>
                  <a:lnTo>
                    <a:pt x="351" y="286"/>
                  </a:lnTo>
                  <a:lnTo>
                    <a:pt x="351" y="284"/>
                  </a:lnTo>
                  <a:lnTo>
                    <a:pt x="349" y="284"/>
                  </a:lnTo>
                  <a:lnTo>
                    <a:pt x="349" y="282"/>
                  </a:lnTo>
                  <a:lnTo>
                    <a:pt x="348" y="282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8"/>
                  </a:lnTo>
                  <a:lnTo>
                    <a:pt x="348" y="278"/>
                  </a:lnTo>
                  <a:lnTo>
                    <a:pt x="348" y="277"/>
                  </a:lnTo>
                  <a:lnTo>
                    <a:pt x="349" y="277"/>
                  </a:lnTo>
                  <a:lnTo>
                    <a:pt x="349" y="275"/>
                  </a:lnTo>
                  <a:lnTo>
                    <a:pt x="349" y="273"/>
                  </a:lnTo>
                  <a:lnTo>
                    <a:pt x="351" y="273"/>
                  </a:lnTo>
                  <a:lnTo>
                    <a:pt x="353" y="273"/>
                  </a:lnTo>
                  <a:lnTo>
                    <a:pt x="353" y="271"/>
                  </a:lnTo>
                  <a:lnTo>
                    <a:pt x="355" y="271"/>
                  </a:lnTo>
                  <a:lnTo>
                    <a:pt x="355" y="273"/>
                  </a:lnTo>
                  <a:lnTo>
                    <a:pt x="357" y="273"/>
                  </a:lnTo>
                  <a:lnTo>
                    <a:pt x="357" y="271"/>
                  </a:lnTo>
                  <a:lnTo>
                    <a:pt x="359" y="271"/>
                  </a:lnTo>
                  <a:lnTo>
                    <a:pt x="361" y="271"/>
                  </a:lnTo>
                  <a:lnTo>
                    <a:pt x="361" y="269"/>
                  </a:lnTo>
                  <a:lnTo>
                    <a:pt x="363" y="269"/>
                  </a:lnTo>
                  <a:lnTo>
                    <a:pt x="365" y="269"/>
                  </a:lnTo>
                  <a:lnTo>
                    <a:pt x="365" y="271"/>
                  </a:lnTo>
                  <a:lnTo>
                    <a:pt x="365" y="269"/>
                  </a:lnTo>
                  <a:lnTo>
                    <a:pt x="367" y="269"/>
                  </a:lnTo>
                  <a:lnTo>
                    <a:pt x="367" y="267"/>
                  </a:lnTo>
                  <a:lnTo>
                    <a:pt x="367" y="269"/>
                  </a:lnTo>
                  <a:lnTo>
                    <a:pt x="369" y="269"/>
                  </a:lnTo>
                  <a:lnTo>
                    <a:pt x="369" y="267"/>
                  </a:lnTo>
                  <a:lnTo>
                    <a:pt x="367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5" y="263"/>
                  </a:lnTo>
                  <a:lnTo>
                    <a:pt x="367" y="263"/>
                  </a:lnTo>
                  <a:lnTo>
                    <a:pt x="369" y="263"/>
                  </a:lnTo>
                  <a:lnTo>
                    <a:pt x="369" y="261"/>
                  </a:lnTo>
                  <a:lnTo>
                    <a:pt x="369" y="259"/>
                  </a:lnTo>
                  <a:lnTo>
                    <a:pt x="369" y="257"/>
                  </a:lnTo>
                  <a:lnTo>
                    <a:pt x="367" y="257"/>
                  </a:lnTo>
                  <a:lnTo>
                    <a:pt x="367" y="255"/>
                  </a:lnTo>
                  <a:lnTo>
                    <a:pt x="367" y="254"/>
                  </a:lnTo>
                  <a:lnTo>
                    <a:pt x="367" y="252"/>
                  </a:lnTo>
                  <a:lnTo>
                    <a:pt x="365" y="252"/>
                  </a:lnTo>
                  <a:lnTo>
                    <a:pt x="365" y="250"/>
                  </a:lnTo>
                  <a:lnTo>
                    <a:pt x="367" y="250"/>
                  </a:lnTo>
                  <a:lnTo>
                    <a:pt x="369" y="250"/>
                  </a:lnTo>
                  <a:lnTo>
                    <a:pt x="371" y="250"/>
                  </a:lnTo>
                  <a:lnTo>
                    <a:pt x="373" y="252"/>
                  </a:lnTo>
                  <a:lnTo>
                    <a:pt x="373" y="254"/>
                  </a:lnTo>
                  <a:lnTo>
                    <a:pt x="374" y="254"/>
                  </a:lnTo>
                  <a:lnTo>
                    <a:pt x="376" y="254"/>
                  </a:lnTo>
                  <a:lnTo>
                    <a:pt x="378" y="254"/>
                  </a:lnTo>
                  <a:lnTo>
                    <a:pt x="380" y="254"/>
                  </a:lnTo>
                  <a:lnTo>
                    <a:pt x="382" y="254"/>
                  </a:lnTo>
                  <a:lnTo>
                    <a:pt x="384" y="254"/>
                  </a:lnTo>
                  <a:lnTo>
                    <a:pt x="386" y="254"/>
                  </a:lnTo>
                  <a:lnTo>
                    <a:pt x="386" y="255"/>
                  </a:lnTo>
                  <a:lnTo>
                    <a:pt x="386" y="257"/>
                  </a:lnTo>
                  <a:lnTo>
                    <a:pt x="388" y="257"/>
                  </a:lnTo>
                  <a:lnTo>
                    <a:pt x="388" y="259"/>
                  </a:lnTo>
                  <a:lnTo>
                    <a:pt x="390" y="259"/>
                  </a:lnTo>
                  <a:lnTo>
                    <a:pt x="390" y="261"/>
                  </a:lnTo>
                  <a:lnTo>
                    <a:pt x="392" y="261"/>
                  </a:lnTo>
                  <a:lnTo>
                    <a:pt x="394" y="259"/>
                  </a:lnTo>
                  <a:lnTo>
                    <a:pt x="396" y="259"/>
                  </a:lnTo>
                  <a:lnTo>
                    <a:pt x="398" y="259"/>
                  </a:lnTo>
                  <a:lnTo>
                    <a:pt x="398" y="261"/>
                  </a:lnTo>
                  <a:lnTo>
                    <a:pt x="396" y="261"/>
                  </a:lnTo>
                  <a:lnTo>
                    <a:pt x="398" y="261"/>
                  </a:lnTo>
                  <a:lnTo>
                    <a:pt x="398" y="263"/>
                  </a:lnTo>
                  <a:lnTo>
                    <a:pt x="398" y="265"/>
                  </a:lnTo>
                  <a:lnTo>
                    <a:pt x="398" y="267"/>
                  </a:lnTo>
                  <a:lnTo>
                    <a:pt x="399" y="267"/>
                  </a:lnTo>
                  <a:lnTo>
                    <a:pt x="401" y="267"/>
                  </a:lnTo>
                  <a:lnTo>
                    <a:pt x="403" y="267"/>
                  </a:lnTo>
                  <a:lnTo>
                    <a:pt x="403" y="265"/>
                  </a:lnTo>
                  <a:lnTo>
                    <a:pt x="405" y="265"/>
                  </a:lnTo>
                  <a:lnTo>
                    <a:pt x="405" y="267"/>
                  </a:lnTo>
                  <a:lnTo>
                    <a:pt x="407" y="267"/>
                  </a:lnTo>
                  <a:lnTo>
                    <a:pt x="407" y="269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11" y="271"/>
                  </a:lnTo>
                  <a:lnTo>
                    <a:pt x="411" y="273"/>
                  </a:lnTo>
                  <a:lnTo>
                    <a:pt x="413" y="273"/>
                  </a:lnTo>
                  <a:lnTo>
                    <a:pt x="413" y="271"/>
                  </a:lnTo>
                  <a:lnTo>
                    <a:pt x="413" y="273"/>
                  </a:lnTo>
                  <a:lnTo>
                    <a:pt x="415" y="273"/>
                  </a:lnTo>
                  <a:lnTo>
                    <a:pt x="417" y="273"/>
                  </a:lnTo>
                  <a:lnTo>
                    <a:pt x="419" y="273"/>
                  </a:lnTo>
                  <a:lnTo>
                    <a:pt x="419" y="275"/>
                  </a:lnTo>
                  <a:lnTo>
                    <a:pt x="419" y="277"/>
                  </a:lnTo>
                  <a:lnTo>
                    <a:pt x="421" y="277"/>
                  </a:lnTo>
                  <a:lnTo>
                    <a:pt x="421" y="278"/>
                  </a:lnTo>
                  <a:lnTo>
                    <a:pt x="424" y="278"/>
                  </a:lnTo>
                  <a:lnTo>
                    <a:pt x="424" y="280"/>
                  </a:lnTo>
                  <a:lnTo>
                    <a:pt x="424" y="282"/>
                  </a:lnTo>
                  <a:lnTo>
                    <a:pt x="422" y="282"/>
                  </a:lnTo>
                  <a:lnTo>
                    <a:pt x="422" y="284"/>
                  </a:lnTo>
                  <a:lnTo>
                    <a:pt x="422" y="286"/>
                  </a:lnTo>
                  <a:lnTo>
                    <a:pt x="421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1" y="288"/>
                  </a:lnTo>
                  <a:lnTo>
                    <a:pt x="421" y="286"/>
                  </a:lnTo>
                  <a:lnTo>
                    <a:pt x="419" y="286"/>
                  </a:lnTo>
                  <a:lnTo>
                    <a:pt x="421" y="284"/>
                  </a:lnTo>
                  <a:lnTo>
                    <a:pt x="421" y="286"/>
                  </a:lnTo>
                  <a:lnTo>
                    <a:pt x="421" y="284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3" y="286"/>
                  </a:lnTo>
                  <a:lnTo>
                    <a:pt x="415" y="286"/>
                  </a:lnTo>
                  <a:lnTo>
                    <a:pt x="417" y="286"/>
                  </a:lnTo>
                  <a:lnTo>
                    <a:pt x="419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2" y="290"/>
                  </a:lnTo>
                  <a:lnTo>
                    <a:pt x="421" y="290"/>
                  </a:lnTo>
                  <a:lnTo>
                    <a:pt x="421" y="294"/>
                  </a:lnTo>
                  <a:lnTo>
                    <a:pt x="419" y="296"/>
                  </a:lnTo>
                  <a:lnTo>
                    <a:pt x="419" y="298"/>
                  </a:lnTo>
                  <a:lnTo>
                    <a:pt x="419" y="300"/>
                  </a:lnTo>
                  <a:lnTo>
                    <a:pt x="417" y="302"/>
                  </a:lnTo>
                  <a:lnTo>
                    <a:pt x="417" y="303"/>
                  </a:lnTo>
                  <a:lnTo>
                    <a:pt x="415" y="305"/>
                  </a:lnTo>
                  <a:lnTo>
                    <a:pt x="413" y="307"/>
                  </a:lnTo>
                  <a:lnTo>
                    <a:pt x="413" y="309"/>
                  </a:lnTo>
                  <a:lnTo>
                    <a:pt x="411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1" y="311"/>
                  </a:lnTo>
                  <a:lnTo>
                    <a:pt x="409" y="309"/>
                  </a:lnTo>
                  <a:lnTo>
                    <a:pt x="411" y="309"/>
                  </a:lnTo>
                  <a:lnTo>
                    <a:pt x="413" y="309"/>
                  </a:lnTo>
                  <a:lnTo>
                    <a:pt x="413" y="307"/>
                  </a:lnTo>
                  <a:lnTo>
                    <a:pt x="415" y="307"/>
                  </a:lnTo>
                  <a:lnTo>
                    <a:pt x="415" y="305"/>
                  </a:lnTo>
                  <a:lnTo>
                    <a:pt x="413" y="305"/>
                  </a:lnTo>
                  <a:lnTo>
                    <a:pt x="413" y="307"/>
                  </a:lnTo>
                  <a:lnTo>
                    <a:pt x="411" y="307"/>
                  </a:lnTo>
                  <a:lnTo>
                    <a:pt x="409" y="307"/>
                  </a:lnTo>
                  <a:lnTo>
                    <a:pt x="407" y="307"/>
                  </a:lnTo>
                  <a:lnTo>
                    <a:pt x="407" y="305"/>
                  </a:lnTo>
                  <a:lnTo>
                    <a:pt x="405" y="305"/>
                  </a:lnTo>
                  <a:lnTo>
                    <a:pt x="403" y="305"/>
                  </a:lnTo>
                  <a:lnTo>
                    <a:pt x="405" y="305"/>
                  </a:lnTo>
                  <a:lnTo>
                    <a:pt x="405" y="307"/>
                  </a:lnTo>
                  <a:lnTo>
                    <a:pt x="407" y="307"/>
                  </a:lnTo>
                  <a:lnTo>
                    <a:pt x="407" y="309"/>
                  </a:lnTo>
                  <a:lnTo>
                    <a:pt x="409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09" y="313"/>
                  </a:lnTo>
                  <a:lnTo>
                    <a:pt x="411" y="315"/>
                  </a:lnTo>
                  <a:lnTo>
                    <a:pt x="411" y="317"/>
                  </a:lnTo>
                  <a:lnTo>
                    <a:pt x="409" y="317"/>
                  </a:lnTo>
                  <a:lnTo>
                    <a:pt x="409" y="319"/>
                  </a:lnTo>
                  <a:lnTo>
                    <a:pt x="409" y="321"/>
                  </a:lnTo>
                  <a:lnTo>
                    <a:pt x="407" y="323"/>
                  </a:lnTo>
                  <a:lnTo>
                    <a:pt x="407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26"/>
                  </a:lnTo>
                  <a:lnTo>
                    <a:pt x="405" y="325"/>
                  </a:lnTo>
                  <a:lnTo>
                    <a:pt x="403" y="325"/>
                  </a:lnTo>
                  <a:lnTo>
                    <a:pt x="405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3" y="332"/>
                  </a:lnTo>
                  <a:lnTo>
                    <a:pt x="403" y="334"/>
                  </a:lnTo>
                  <a:lnTo>
                    <a:pt x="403" y="336"/>
                  </a:lnTo>
                  <a:lnTo>
                    <a:pt x="403" y="338"/>
                  </a:lnTo>
                  <a:lnTo>
                    <a:pt x="403" y="340"/>
                  </a:lnTo>
                  <a:lnTo>
                    <a:pt x="403" y="342"/>
                  </a:lnTo>
                  <a:lnTo>
                    <a:pt x="401" y="342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1" y="344"/>
                  </a:lnTo>
                  <a:lnTo>
                    <a:pt x="403" y="346"/>
                  </a:lnTo>
                  <a:lnTo>
                    <a:pt x="401" y="346"/>
                  </a:lnTo>
                  <a:lnTo>
                    <a:pt x="401" y="348"/>
                  </a:lnTo>
                  <a:lnTo>
                    <a:pt x="401" y="350"/>
                  </a:lnTo>
                  <a:lnTo>
                    <a:pt x="399" y="350"/>
                  </a:lnTo>
                  <a:lnTo>
                    <a:pt x="399" y="351"/>
                  </a:lnTo>
                  <a:lnTo>
                    <a:pt x="399" y="353"/>
                  </a:lnTo>
                  <a:lnTo>
                    <a:pt x="399" y="355"/>
                  </a:lnTo>
                  <a:lnTo>
                    <a:pt x="398" y="355"/>
                  </a:lnTo>
                  <a:lnTo>
                    <a:pt x="398" y="357"/>
                  </a:lnTo>
                  <a:lnTo>
                    <a:pt x="398" y="359"/>
                  </a:lnTo>
                  <a:lnTo>
                    <a:pt x="398" y="361"/>
                  </a:lnTo>
                  <a:lnTo>
                    <a:pt x="396" y="361"/>
                  </a:lnTo>
                  <a:lnTo>
                    <a:pt x="396" y="363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2" y="371"/>
                  </a:lnTo>
                  <a:lnTo>
                    <a:pt x="392" y="373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90" y="376"/>
                  </a:lnTo>
                  <a:lnTo>
                    <a:pt x="390" y="378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4"/>
                  </a:lnTo>
                  <a:lnTo>
                    <a:pt x="384" y="386"/>
                  </a:lnTo>
                  <a:lnTo>
                    <a:pt x="384" y="388"/>
                  </a:lnTo>
                  <a:lnTo>
                    <a:pt x="382" y="390"/>
                  </a:lnTo>
                  <a:lnTo>
                    <a:pt x="382" y="392"/>
                  </a:lnTo>
                  <a:lnTo>
                    <a:pt x="380" y="392"/>
                  </a:lnTo>
                  <a:lnTo>
                    <a:pt x="378" y="390"/>
                  </a:lnTo>
                  <a:lnTo>
                    <a:pt x="380" y="392"/>
                  </a:lnTo>
                  <a:lnTo>
                    <a:pt x="382" y="392"/>
                  </a:lnTo>
                  <a:lnTo>
                    <a:pt x="382" y="394"/>
                  </a:lnTo>
                  <a:lnTo>
                    <a:pt x="380" y="394"/>
                  </a:lnTo>
                  <a:lnTo>
                    <a:pt x="380" y="396"/>
                  </a:lnTo>
                  <a:lnTo>
                    <a:pt x="380" y="398"/>
                  </a:lnTo>
                  <a:lnTo>
                    <a:pt x="380" y="399"/>
                  </a:lnTo>
                  <a:lnTo>
                    <a:pt x="382" y="401"/>
                  </a:lnTo>
                  <a:lnTo>
                    <a:pt x="384" y="403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0" y="407"/>
                  </a:lnTo>
                  <a:lnTo>
                    <a:pt x="378" y="407"/>
                  </a:lnTo>
                  <a:lnTo>
                    <a:pt x="376" y="407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3" y="413"/>
                  </a:lnTo>
                  <a:lnTo>
                    <a:pt x="373" y="415"/>
                  </a:lnTo>
                  <a:lnTo>
                    <a:pt x="371" y="415"/>
                  </a:lnTo>
                  <a:lnTo>
                    <a:pt x="371" y="417"/>
                  </a:lnTo>
                  <a:lnTo>
                    <a:pt x="369" y="419"/>
                  </a:lnTo>
                  <a:lnTo>
                    <a:pt x="369" y="421"/>
                  </a:lnTo>
                  <a:lnTo>
                    <a:pt x="369" y="422"/>
                  </a:lnTo>
                  <a:lnTo>
                    <a:pt x="367" y="422"/>
                  </a:lnTo>
                  <a:lnTo>
                    <a:pt x="367" y="424"/>
                  </a:lnTo>
                  <a:lnTo>
                    <a:pt x="367" y="426"/>
                  </a:lnTo>
                  <a:lnTo>
                    <a:pt x="369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1" y="432"/>
                  </a:lnTo>
                  <a:lnTo>
                    <a:pt x="369" y="432"/>
                  </a:lnTo>
                  <a:lnTo>
                    <a:pt x="369" y="434"/>
                  </a:lnTo>
                  <a:lnTo>
                    <a:pt x="367" y="434"/>
                  </a:lnTo>
                  <a:lnTo>
                    <a:pt x="367" y="432"/>
                  </a:lnTo>
                  <a:lnTo>
                    <a:pt x="367" y="430"/>
                  </a:lnTo>
                  <a:lnTo>
                    <a:pt x="369" y="430"/>
                  </a:lnTo>
                  <a:lnTo>
                    <a:pt x="367" y="430"/>
                  </a:lnTo>
                  <a:lnTo>
                    <a:pt x="367" y="428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30"/>
                  </a:lnTo>
                  <a:lnTo>
                    <a:pt x="363" y="428"/>
                  </a:lnTo>
                  <a:lnTo>
                    <a:pt x="365" y="428"/>
                  </a:lnTo>
                  <a:lnTo>
                    <a:pt x="363" y="428"/>
                  </a:lnTo>
                  <a:lnTo>
                    <a:pt x="363" y="430"/>
                  </a:lnTo>
                  <a:lnTo>
                    <a:pt x="365" y="432"/>
                  </a:lnTo>
                  <a:lnTo>
                    <a:pt x="365" y="434"/>
                  </a:lnTo>
                  <a:lnTo>
                    <a:pt x="367" y="434"/>
                  </a:lnTo>
                  <a:lnTo>
                    <a:pt x="365" y="434"/>
                  </a:lnTo>
                  <a:lnTo>
                    <a:pt x="365" y="436"/>
                  </a:lnTo>
                  <a:lnTo>
                    <a:pt x="365" y="438"/>
                  </a:lnTo>
                  <a:lnTo>
                    <a:pt x="365" y="440"/>
                  </a:lnTo>
                  <a:lnTo>
                    <a:pt x="363" y="440"/>
                  </a:lnTo>
                  <a:lnTo>
                    <a:pt x="365" y="440"/>
                  </a:lnTo>
                  <a:lnTo>
                    <a:pt x="365" y="442"/>
                  </a:lnTo>
                  <a:lnTo>
                    <a:pt x="363" y="442"/>
                  </a:lnTo>
                  <a:lnTo>
                    <a:pt x="365" y="442"/>
                  </a:lnTo>
                  <a:lnTo>
                    <a:pt x="363" y="444"/>
                  </a:lnTo>
                  <a:lnTo>
                    <a:pt x="363" y="446"/>
                  </a:lnTo>
                  <a:lnTo>
                    <a:pt x="363" y="444"/>
                  </a:lnTo>
                  <a:lnTo>
                    <a:pt x="361" y="444"/>
                  </a:lnTo>
                  <a:lnTo>
                    <a:pt x="363" y="444"/>
                  </a:lnTo>
                  <a:lnTo>
                    <a:pt x="361" y="442"/>
                  </a:lnTo>
                  <a:lnTo>
                    <a:pt x="363" y="442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3" y="438"/>
                  </a:lnTo>
                  <a:lnTo>
                    <a:pt x="351" y="438"/>
                  </a:lnTo>
                  <a:lnTo>
                    <a:pt x="351" y="440"/>
                  </a:lnTo>
                  <a:lnTo>
                    <a:pt x="349" y="440"/>
                  </a:lnTo>
                  <a:lnTo>
                    <a:pt x="349" y="442"/>
                  </a:lnTo>
                  <a:lnTo>
                    <a:pt x="351" y="442"/>
                  </a:lnTo>
                  <a:lnTo>
                    <a:pt x="351" y="440"/>
                  </a:lnTo>
                  <a:lnTo>
                    <a:pt x="353" y="440"/>
                  </a:lnTo>
                  <a:lnTo>
                    <a:pt x="355" y="440"/>
                  </a:lnTo>
                  <a:lnTo>
                    <a:pt x="357" y="440"/>
                  </a:lnTo>
                  <a:lnTo>
                    <a:pt x="359" y="440"/>
                  </a:lnTo>
                  <a:lnTo>
                    <a:pt x="361" y="440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42"/>
                  </a:lnTo>
                  <a:lnTo>
                    <a:pt x="353" y="442"/>
                  </a:lnTo>
                  <a:lnTo>
                    <a:pt x="351" y="442"/>
                  </a:lnTo>
                  <a:lnTo>
                    <a:pt x="349" y="444"/>
                  </a:lnTo>
                  <a:lnTo>
                    <a:pt x="349" y="442"/>
                  </a:lnTo>
                  <a:lnTo>
                    <a:pt x="348" y="444"/>
                  </a:lnTo>
                  <a:lnTo>
                    <a:pt x="346" y="446"/>
                  </a:lnTo>
                  <a:lnTo>
                    <a:pt x="344" y="446"/>
                  </a:lnTo>
                  <a:lnTo>
                    <a:pt x="344" y="447"/>
                  </a:lnTo>
                  <a:lnTo>
                    <a:pt x="344" y="449"/>
                  </a:lnTo>
                  <a:lnTo>
                    <a:pt x="344" y="451"/>
                  </a:lnTo>
                  <a:lnTo>
                    <a:pt x="346" y="449"/>
                  </a:lnTo>
                  <a:lnTo>
                    <a:pt x="346" y="451"/>
                  </a:lnTo>
                  <a:lnTo>
                    <a:pt x="344" y="453"/>
                  </a:lnTo>
                  <a:lnTo>
                    <a:pt x="342" y="453"/>
                  </a:lnTo>
                  <a:lnTo>
                    <a:pt x="340" y="453"/>
                  </a:lnTo>
                  <a:lnTo>
                    <a:pt x="338" y="453"/>
                  </a:lnTo>
                  <a:lnTo>
                    <a:pt x="338" y="455"/>
                  </a:lnTo>
                  <a:lnTo>
                    <a:pt x="336" y="455"/>
                  </a:lnTo>
                  <a:lnTo>
                    <a:pt x="336" y="457"/>
                  </a:lnTo>
                  <a:lnTo>
                    <a:pt x="336" y="459"/>
                  </a:lnTo>
                  <a:lnTo>
                    <a:pt x="338" y="459"/>
                  </a:lnTo>
                  <a:lnTo>
                    <a:pt x="338" y="461"/>
                  </a:lnTo>
                  <a:lnTo>
                    <a:pt x="336" y="461"/>
                  </a:lnTo>
                  <a:lnTo>
                    <a:pt x="336" y="459"/>
                  </a:lnTo>
                  <a:lnTo>
                    <a:pt x="334" y="459"/>
                  </a:lnTo>
                  <a:lnTo>
                    <a:pt x="332" y="459"/>
                  </a:lnTo>
                  <a:lnTo>
                    <a:pt x="332" y="457"/>
                  </a:lnTo>
                  <a:lnTo>
                    <a:pt x="332" y="455"/>
                  </a:lnTo>
                  <a:lnTo>
                    <a:pt x="330" y="455"/>
                  </a:lnTo>
                  <a:lnTo>
                    <a:pt x="330" y="457"/>
                  </a:lnTo>
                  <a:lnTo>
                    <a:pt x="328" y="457"/>
                  </a:lnTo>
                  <a:lnTo>
                    <a:pt x="328" y="455"/>
                  </a:lnTo>
                  <a:lnTo>
                    <a:pt x="328" y="453"/>
                  </a:lnTo>
                  <a:lnTo>
                    <a:pt x="326" y="453"/>
                  </a:lnTo>
                  <a:lnTo>
                    <a:pt x="328" y="453"/>
                  </a:lnTo>
                  <a:lnTo>
                    <a:pt x="328" y="451"/>
                  </a:lnTo>
                  <a:lnTo>
                    <a:pt x="326" y="451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6" y="455"/>
                  </a:lnTo>
                  <a:lnTo>
                    <a:pt x="325" y="455"/>
                  </a:lnTo>
                  <a:lnTo>
                    <a:pt x="325" y="457"/>
                  </a:lnTo>
                  <a:lnTo>
                    <a:pt x="326" y="457"/>
                  </a:lnTo>
                  <a:lnTo>
                    <a:pt x="326" y="459"/>
                  </a:lnTo>
                  <a:lnTo>
                    <a:pt x="328" y="457"/>
                  </a:lnTo>
                  <a:lnTo>
                    <a:pt x="328" y="459"/>
                  </a:lnTo>
                  <a:lnTo>
                    <a:pt x="328" y="457"/>
                  </a:lnTo>
                  <a:lnTo>
                    <a:pt x="330" y="457"/>
                  </a:lnTo>
                  <a:lnTo>
                    <a:pt x="330" y="459"/>
                  </a:lnTo>
                  <a:lnTo>
                    <a:pt x="328" y="459"/>
                  </a:lnTo>
                  <a:lnTo>
                    <a:pt x="326" y="459"/>
                  </a:lnTo>
                  <a:lnTo>
                    <a:pt x="326" y="461"/>
                  </a:lnTo>
                  <a:lnTo>
                    <a:pt x="325" y="461"/>
                  </a:lnTo>
                  <a:lnTo>
                    <a:pt x="323" y="461"/>
                  </a:lnTo>
                  <a:lnTo>
                    <a:pt x="321" y="461"/>
                  </a:lnTo>
                  <a:lnTo>
                    <a:pt x="319" y="463"/>
                  </a:lnTo>
                  <a:lnTo>
                    <a:pt x="317" y="463"/>
                  </a:lnTo>
                  <a:lnTo>
                    <a:pt x="315" y="465"/>
                  </a:lnTo>
                  <a:lnTo>
                    <a:pt x="313" y="465"/>
                  </a:lnTo>
                  <a:lnTo>
                    <a:pt x="311" y="467"/>
                  </a:lnTo>
                  <a:lnTo>
                    <a:pt x="313" y="469"/>
                  </a:lnTo>
                  <a:lnTo>
                    <a:pt x="311" y="470"/>
                  </a:lnTo>
                  <a:lnTo>
                    <a:pt x="311" y="469"/>
                  </a:lnTo>
                  <a:lnTo>
                    <a:pt x="309" y="469"/>
                  </a:lnTo>
                  <a:lnTo>
                    <a:pt x="307" y="467"/>
                  </a:lnTo>
                  <a:lnTo>
                    <a:pt x="305" y="467"/>
                  </a:lnTo>
                  <a:lnTo>
                    <a:pt x="305" y="469"/>
                  </a:lnTo>
                  <a:lnTo>
                    <a:pt x="307" y="469"/>
                  </a:lnTo>
                  <a:lnTo>
                    <a:pt x="307" y="470"/>
                  </a:lnTo>
                  <a:lnTo>
                    <a:pt x="305" y="470"/>
                  </a:lnTo>
                  <a:lnTo>
                    <a:pt x="305" y="472"/>
                  </a:lnTo>
                  <a:lnTo>
                    <a:pt x="303" y="472"/>
                  </a:lnTo>
                  <a:lnTo>
                    <a:pt x="301" y="472"/>
                  </a:lnTo>
                  <a:lnTo>
                    <a:pt x="301" y="474"/>
                  </a:lnTo>
                  <a:lnTo>
                    <a:pt x="303" y="474"/>
                  </a:lnTo>
                  <a:lnTo>
                    <a:pt x="301" y="474"/>
                  </a:lnTo>
                  <a:lnTo>
                    <a:pt x="301" y="476"/>
                  </a:lnTo>
                  <a:lnTo>
                    <a:pt x="300" y="476"/>
                  </a:lnTo>
                  <a:lnTo>
                    <a:pt x="298" y="476"/>
                  </a:lnTo>
                  <a:lnTo>
                    <a:pt x="298" y="474"/>
                  </a:lnTo>
                  <a:lnTo>
                    <a:pt x="296" y="474"/>
                  </a:lnTo>
                  <a:lnTo>
                    <a:pt x="294" y="474"/>
                  </a:lnTo>
                  <a:lnTo>
                    <a:pt x="292" y="474"/>
                  </a:lnTo>
                  <a:lnTo>
                    <a:pt x="292" y="472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2" y="472"/>
                  </a:lnTo>
                  <a:lnTo>
                    <a:pt x="290" y="472"/>
                  </a:lnTo>
                  <a:lnTo>
                    <a:pt x="290" y="470"/>
                  </a:lnTo>
                  <a:lnTo>
                    <a:pt x="290" y="469"/>
                  </a:lnTo>
                  <a:lnTo>
                    <a:pt x="290" y="467"/>
                  </a:lnTo>
                  <a:lnTo>
                    <a:pt x="288" y="467"/>
                  </a:lnTo>
                  <a:lnTo>
                    <a:pt x="288" y="469"/>
                  </a:lnTo>
                  <a:lnTo>
                    <a:pt x="288" y="470"/>
                  </a:lnTo>
                  <a:lnTo>
                    <a:pt x="290" y="472"/>
                  </a:lnTo>
                  <a:lnTo>
                    <a:pt x="290" y="474"/>
                  </a:lnTo>
                  <a:lnTo>
                    <a:pt x="292" y="474"/>
                  </a:lnTo>
                  <a:lnTo>
                    <a:pt x="294" y="474"/>
                  </a:lnTo>
                  <a:lnTo>
                    <a:pt x="296" y="474"/>
                  </a:lnTo>
                  <a:lnTo>
                    <a:pt x="294" y="476"/>
                  </a:lnTo>
                  <a:lnTo>
                    <a:pt x="296" y="476"/>
                  </a:lnTo>
                  <a:lnTo>
                    <a:pt x="296" y="478"/>
                  </a:lnTo>
                  <a:lnTo>
                    <a:pt x="294" y="478"/>
                  </a:lnTo>
                  <a:lnTo>
                    <a:pt x="292" y="478"/>
                  </a:lnTo>
                  <a:lnTo>
                    <a:pt x="292" y="480"/>
                  </a:lnTo>
                  <a:lnTo>
                    <a:pt x="290" y="480"/>
                  </a:lnTo>
                  <a:lnTo>
                    <a:pt x="288" y="480"/>
                  </a:lnTo>
                  <a:lnTo>
                    <a:pt x="284" y="480"/>
                  </a:lnTo>
                  <a:lnTo>
                    <a:pt x="282" y="482"/>
                  </a:lnTo>
                  <a:lnTo>
                    <a:pt x="280" y="482"/>
                  </a:lnTo>
                  <a:lnTo>
                    <a:pt x="278" y="482"/>
                  </a:lnTo>
                  <a:lnTo>
                    <a:pt x="278" y="484"/>
                  </a:lnTo>
                  <a:lnTo>
                    <a:pt x="276" y="484"/>
                  </a:lnTo>
                  <a:lnTo>
                    <a:pt x="275" y="484"/>
                  </a:lnTo>
                  <a:lnTo>
                    <a:pt x="273" y="484"/>
                  </a:lnTo>
                  <a:lnTo>
                    <a:pt x="273" y="482"/>
                  </a:lnTo>
                  <a:lnTo>
                    <a:pt x="273" y="480"/>
                  </a:lnTo>
                  <a:lnTo>
                    <a:pt x="271" y="480"/>
                  </a:lnTo>
                  <a:lnTo>
                    <a:pt x="269" y="480"/>
                  </a:lnTo>
                  <a:lnTo>
                    <a:pt x="267" y="480"/>
                  </a:lnTo>
                  <a:lnTo>
                    <a:pt x="265" y="480"/>
                  </a:lnTo>
                  <a:lnTo>
                    <a:pt x="263" y="480"/>
                  </a:lnTo>
                  <a:lnTo>
                    <a:pt x="263" y="482"/>
                  </a:lnTo>
                  <a:lnTo>
                    <a:pt x="261" y="482"/>
                  </a:lnTo>
                  <a:lnTo>
                    <a:pt x="261" y="480"/>
                  </a:lnTo>
                  <a:lnTo>
                    <a:pt x="259" y="480"/>
                  </a:lnTo>
                  <a:lnTo>
                    <a:pt x="257" y="480"/>
                  </a:lnTo>
                  <a:lnTo>
                    <a:pt x="255" y="478"/>
                  </a:lnTo>
                  <a:lnTo>
                    <a:pt x="253" y="478"/>
                  </a:lnTo>
                  <a:lnTo>
                    <a:pt x="251" y="478"/>
                  </a:lnTo>
                  <a:lnTo>
                    <a:pt x="248" y="478"/>
                  </a:lnTo>
                  <a:lnTo>
                    <a:pt x="246" y="478"/>
                  </a:lnTo>
                  <a:lnTo>
                    <a:pt x="244" y="478"/>
                  </a:lnTo>
                  <a:lnTo>
                    <a:pt x="242" y="478"/>
                  </a:lnTo>
                  <a:lnTo>
                    <a:pt x="240" y="478"/>
                  </a:lnTo>
                  <a:lnTo>
                    <a:pt x="238" y="478"/>
                  </a:lnTo>
                  <a:lnTo>
                    <a:pt x="238" y="480"/>
                  </a:lnTo>
                  <a:lnTo>
                    <a:pt x="236" y="478"/>
                  </a:lnTo>
                  <a:lnTo>
                    <a:pt x="238" y="478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2" y="472"/>
                  </a:lnTo>
                  <a:lnTo>
                    <a:pt x="232" y="474"/>
                  </a:lnTo>
                  <a:lnTo>
                    <a:pt x="234" y="474"/>
                  </a:ln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lnTo>
                    <a:pt x="236" y="480"/>
                  </a:lnTo>
                  <a:lnTo>
                    <a:pt x="234" y="480"/>
                  </a:lnTo>
                  <a:lnTo>
                    <a:pt x="232" y="480"/>
                  </a:lnTo>
                  <a:lnTo>
                    <a:pt x="230" y="480"/>
                  </a:lnTo>
                  <a:lnTo>
                    <a:pt x="228" y="480"/>
                  </a:lnTo>
                  <a:lnTo>
                    <a:pt x="227" y="480"/>
                  </a:lnTo>
                  <a:lnTo>
                    <a:pt x="225" y="480"/>
                  </a:lnTo>
                  <a:lnTo>
                    <a:pt x="223" y="480"/>
                  </a:lnTo>
                  <a:lnTo>
                    <a:pt x="221" y="480"/>
                  </a:lnTo>
                  <a:lnTo>
                    <a:pt x="221" y="482"/>
                  </a:lnTo>
                  <a:lnTo>
                    <a:pt x="219" y="482"/>
                  </a:lnTo>
                  <a:lnTo>
                    <a:pt x="217" y="482"/>
                  </a:lnTo>
                  <a:lnTo>
                    <a:pt x="215" y="482"/>
                  </a:lnTo>
                  <a:lnTo>
                    <a:pt x="213" y="482"/>
                  </a:lnTo>
                  <a:lnTo>
                    <a:pt x="211" y="482"/>
                  </a:lnTo>
                  <a:lnTo>
                    <a:pt x="211" y="484"/>
                  </a:lnTo>
                  <a:lnTo>
                    <a:pt x="209" y="484"/>
                  </a:lnTo>
                  <a:lnTo>
                    <a:pt x="207" y="484"/>
                  </a:lnTo>
                  <a:lnTo>
                    <a:pt x="205" y="484"/>
                  </a:lnTo>
                  <a:lnTo>
                    <a:pt x="205" y="486"/>
                  </a:lnTo>
                  <a:lnTo>
                    <a:pt x="203" y="486"/>
                  </a:lnTo>
                  <a:lnTo>
                    <a:pt x="202" y="486"/>
                  </a:lnTo>
                  <a:lnTo>
                    <a:pt x="200" y="486"/>
                  </a:lnTo>
                  <a:lnTo>
                    <a:pt x="200" y="484"/>
                  </a:lnTo>
                  <a:lnTo>
                    <a:pt x="200" y="482"/>
                  </a:lnTo>
                  <a:lnTo>
                    <a:pt x="202" y="482"/>
                  </a:lnTo>
                  <a:lnTo>
                    <a:pt x="202" y="480"/>
                  </a:lnTo>
                  <a:lnTo>
                    <a:pt x="203" y="480"/>
                  </a:lnTo>
                  <a:lnTo>
                    <a:pt x="203" y="478"/>
                  </a:lnTo>
                  <a:lnTo>
                    <a:pt x="203" y="476"/>
                  </a:lnTo>
                  <a:lnTo>
                    <a:pt x="202" y="476"/>
                  </a:lnTo>
                  <a:lnTo>
                    <a:pt x="202" y="474"/>
                  </a:lnTo>
                  <a:lnTo>
                    <a:pt x="202" y="472"/>
                  </a:lnTo>
                  <a:lnTo>
                    <a:pt x="202" y="470"/>
                  </a:lnTo>
                  <a:lnTo>
                    <a:pt x="203" y="470"/>
                  </a:lnTo>
                  <a:lnTo>
                    <a:pt x="203" y="469"/>
                  </a:lnTo>
                  <a:lnTo>
                    <a:pt x="205" y="469"/>
                  </a:lnTo>
                  <a:lnTo>
                    <a:pt x="205" y="467"/>
                  </a:lnTo>
                  <a:lnTo>
                    <a:pt x="205" y="465"/>
                  </a:lnTo>
                  <a:lnTo>
                    <a:pt x="205" y="463"/>
                  </a:lnTo>
                  <a:lnTo>
                    <a:pt x="205" y="461"/>
                  </a:lnTo>
                  <a:lnTo>
                    <a:pt x="203" y="461"/>
                  </a:lnTo>
                  <a:lnTo>
                    <a:pt x="203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200" y="457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6" y="455"/>
                  </a:lnTo>
                  <a:lnTo>
                    <a:pt x="194" y="455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3"/>
                  </a:lnTo>
                  <a:lnTo>
                    <a:pt x="190" y="451"/>
                  </a:lnTo>
                  <a:lnTo>
                    <a:pt x="188" y="451"/>
                  </a:lnTo>
                  <a:lnTo>
                    <a:pt x="186" y="453"/>
                  </a:lnTo>
                  <a:lnTo>
                    <a:pt x="186" y="451"/>
                  </a:lnTo>
                  <a:lnTo>
                    <a:pt x="184" y="451"/>
                  </a:lnTo>
                  <a:lnTo>
                    <a:pt x="184" y="449"/>
                  </a:lnTo>
                  <a:lnTo>
                    <a:pt x="186" y="449"/>
                  </a:lnTo>
                  <a:lnTo>
                    <a:pt x="186" y="447"/>
                  </a:lnTo>
                  <a:lnTo>
                    <a:pt x="184" y="447"/>
                  </a:lnTo>
                  <a:lnTo>
                    <a:pt x="182" y="446"/>
                  </a:lnTo>
                  <a:lnTo>
                    <a:pt x="180" y="446"/>
                  </a:lnTo>
                  <a:lnTo>
                    <a:pt x="180" y="444"/>
                  </a:lnTo>
                  <a:lnTo>
                    <a:pt x="180" y="442"/>
                  </a:lnTo>
                  <a:lnTo>
                    <a:pt x="178" y="442"/>
                  </a:lnTo>
                  <a:lnTo>
                    <a:pt x="177" y="440"/>
                  </a:lnTo>
                  <a:lnTo>
                    <a:pt x="175" y="440"/>
                  </a:lnTo>
                  <a:lnTo>
                    <a:pt x="173" y="440"/>
                  </a:lnTo>
                  <a:lnTo>
                    <a:pt x="173" y="438"/>
                  </a:lnTo>
                  <a:lnTo>
                    <a:pt x="171" y="438"/>
                  </a:lnTo>
                  <a:lnTo>
                    <a:pt x="169" y="438"/>
                  </a:lnTo>
                  <a:lnTo>
                    <a:pt x="167" y="438"/>
                  </a:lnTo>
                  <a:lnTo>
                    <a:pt x="167" y="436"/>
                  </a:lnTo>
                  <a:lnTo>
                    <a:pt x="167" y="434"/>
                  </a:lnTo>
                  <a:lnTo>
                    <a:pt x="165" y="432"/>
                  </a:lnTo>
                  <a:lnTo>
                    <a:pt x="163" y="432"/>
                  </a:lnTo>
                  <a:lnTo>
                    <a:pt x="163" y="430"/>
                  </a:lnTo>
                  <a:lnTo>
                    <a:pt x="163" y="428"/>
                  </a:lnTo>
                  <a:lnTo>
                    <a:pt x="163" y="426"/>
                  </a:lnTo>
                  <a:lnTo>
                    <a:pt x="161" y="426"/>
                  </a:lnTo>
                  <a:lnTo>
                    <a:pt x="159" y="424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7" y="421"/>
                  </a:lnTo>
                  <a:lnTo>
                    <a:pt x="155" y="421"/>
                  </a:lnTo>
                  <a:lnTo>
                    <a:pt x="154" y="421"/>
                  </a:lnTo>
                  <a:lnTo>
                    <a:pt x="152" y="421"/>
                  </a:lnTo>
                  <a:lnTo>
                    <a:pt x="152" y="419"/>
                  </a:lnTo>
                  <a:lnTo>
                    <a:pt x="150" y="419"/>
                  </a:lnTo>
                  <a:lnTo>
                    <a:pt x="150" y="417"/>
                  </a:lnTo>
                  <a:lnTo>
                    <a:pt x="150" y="415"/>
                  </a:lnTo>
                  <a:lnTo>
                    <a:pt x="148" y="415"/>
                  </a:lnTo>
                  <a:lnTo>
                    <a:pt x="148" y="413"/>
                  </a:lnTo>
                  <a:lnTo>
                    <a:pt x="150" y="411"/>
                  </a:lnTo>
                  <a:lnTo>
                    <a:pt x="152" y="411"/>
                  </a:lnTo>
                  <a:lnTo>
                    <a:pt x="154" y="411"/>
                  </a:lnTo>
                  <a:lnTo>
                    <a:pt x="154" y="409"/>
                  </a:lnTo>
                  <a:lnTo>
                    <a:pt x="155" y="409"/>
                  </a:lnTo>
                  <a:lnTo>
                    <a:pt x="157" y="409"/>
                  </a:lnTo>
                  <a:lnTo>
                    <a:pt x="159" y="409"/>
                  </a:lnTo>
                  <a:lnTo>
                    <a:pt x="159" y="407"/>
                  </a:lnTo>
                  <a:lnTo>
                    <a:pt x="161" y="407"/>
                  </a:lnTo>
                  <a:lnTo>
                    <a:pt x="161" y="405"/>
                  </a:lnTo>
                  <a:lnTo>
                    <a:pt x="159" y="405"/>
                  </a:lnTo>
                  <a:lnTo>
                    <a:pt x="159" y="403"/>
                  </a:lnTo>
                  <a:lnTo>
                    <a:pt x="157" y="403"/>
                  </a:lnTo>
                  <a:lnTo>
                    <a:pt x="157" y="401"/>
                  </a:lnTo>
                  <a:lnTo>
                    <a:pt x="157" y="399"/>
                  </a:lnTo>
                  <a:lnTo>
                    <a:pt x="157" y="398"/>
                  </a:lnTo>
                  <a:lnTo>
                    <a:pt x="155" y="398"/>
                  </a:lnTo>
                  <a:lnTo>
                    <a:pt x="155" y="396"/>
                  </a:lnTo>
                  <a:lnTo>
                    <a:pt x="154" y="396"/>
                  </a:lnTo>
                  <a:lnTo>
                    <a:pt x="152" y="396"/>
                  </a:lnTo>
                  <a:lnTo>
                    <a:pt x="152" y="394"/>
                  </a:lnTo>
                  <a:lnTo>
                    <a:pt x="150" y="394"/>
                  </a:lnTo>
                  <a:lnTo>
                    <a:pt x="150" y="392"/>
                  </a:lnTo>
                  <a:lnTo>
                    <a:pt x="148" y="392"/>
                  </a:lnTo>
                  <a:lnTo>
                    <a:pt x="148" y="390"/>
                  </a:lnTo>
                  <a:lnTo>
                    <a:pt x="150" y="390"/>
                  </a:lnTo>
                  <a:lnTo>
                    <a:pt x="150" y="388"/>
                  </a:lnTo>
                  <a:lnTo>
                    <a:pt x="150" y="386"/>
                  </a:lnTo>
                  <a:lnTo>
                    <a:pt x="150" y="384"/>
                  </a:lnTo>
                  <a:lnTo>
                    <a:pt x="148" y="382"/>
                  </a:lnTo>
                  <a:lnTo>
                    <a:pt x="148" y="380"/>
                  </a:lnTo>
                  <a:lnTo>
                    <a:pt x="146" y="380"/>
                  </a:lnTo>
                  <a:lnTo>
                    <a:pt x="144" y="380"/>
                  </a:lnTo>
                  <a:lnTo>
                    <a:pt x="144" y="382"/>
                  </a:lnTo>
                  <a:lnTo>
                    <a:pt x="144" y="380"/>
                  </a:lnTo>
                  <a:lnTo>
                    <a:pt x="142" y="380"/>
                  </a:lnTo>
                  <a:lnTo>
                    <a:pt x="140" y="380"/>
                  </a:lnTo>
                  <a:lnTo>
                    <a:pt x="140" y="378"/>
                  </a:lnTo>
                  <a:lnTo>
                    <a:pt x="138" y="378"/>
                  </a:lnTo>
                  <a:lnTo>
                    <a:pt x="138" y="376"/>
                  </a:lnTo>
                  <a:lnTo>
                    <a:pt x="138" y="374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2" y="373"/>
                  </a:lnTo>
                  <a:lnTo>
                    <a:pt x="144" y="373"/>
                  </a:lnTo>
                  <a:lnTo>
                    <a:pt x="144" y="371"/>
                  </a:lnTo>
                  <a:lnTo>
                    <a:pt x="146" y="371"/>
                  </a:lnTo>
                  <a:lnTo>
                    <a:pt x="146" y="369"/>
                  </a:lnTo>
                  <a:lnTo>
                    <a:pt x="146" y="367"/>
                  </a:lnTo>
                  <a:lnTo>
                    <a:pt x="146" y="365"/>
                  </a:lnTo>
                  <a:lnTo>
                    <a:pt x="144" y="367"/>
                  </a:lnTo>
                  <a:lnTo>
                    <a:pt x="144" y="365"/>
                  </a:lnTo>
                  <a:lnTo>
                    <a:pt x="144" y="363"/>
                  </a:lnTo>
                  <a:lnTo>
                    <a:pt x="142" y="363"/>
                  </a:lnTo>
                  <a:lnTo>
                    <a:pt x="142" y="361"/>
                  </a:lnTo>
                  <a:lnTo>
                    <a:pt x="140" y="361"/>
                  </a:lnTo>
                  <a:lnTo>
                    <a:pt x="140" y="359"/>
                  </a:lnTo>
                  <a:lnTo>
                    <a:pt x="140" y="357"/>
                  </a:lnTo>
                  <a:lnTo>
                    <a:pt x="138" y="357"/>
                  </a:lnTo>
                  <a:lnTo>
                    <a:pt x="138" y="355"/>
                  </a:lnTo>
                  <a:lnTo>
                    <a:pt x="138" y="353"/>
                  </a:lnTo>
                  <a:lnTo>
                    <a:pt x="136" y="351"/>
                  </a:lnTo>
                  <a:lnTo>
                    <a:pt x="136" y="350"/>
                  </a:lnTo>
                  <a:lnTo>
                    <a:pt x="134" y="348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4" y="342"/>
                  </a:lnTo>
                  <a:lnTo>
                    <a:pt x="136" y="342"/>
                  </a:lnTo>
                  <a:lnTo>
                    <a:pt x="136" y="344"/>
                  </a:lnTo>
                  <a:lnTo>
                    <a:pt x="136" y="342"/>
                  </a:lnTo>
                  <a:lnTo>
                    <a:pt x="138" y="342"/>
                  </a:lnTo>
                  <a:lnTo>
                    <a:pt x="140" y="344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4" y="346"/>
                  </a:lnTo>
                  <a:lnTo>
                    <a:pt x="144" y="348"/>
                  </a:lnTo>
                  <a:lnTo>
                    <a:pt x="146" y="348"/>
                  </a:lnTo>
                  <a:lnTo>
                    <a:pt x="148" y="348"/>
                  </a:lnTo>
                  <a:lnTo>
                    <a:pt x="148" y="350"/>
                  </a:lnTo>
                  <a:lnTo>
                    <a:pt x="150" y="350"/>
                  </a:lnTo>
                  <a:lnTo>
                    <a:pt x="150" y="348"/>
                  </a:lnTo>
                  <a:lnTo>
                    <a:pt x="152" y="348"/>
                  </a:lnTo>
                  <a:lnTo>
                    <a:pt x="154" y="348"/>
                  </a:lnTo>
                  <a:lnTo>
                    <a:pt x="154" y="346"/>
                  </a:lnTo>
                  <a:lnTo>
                    <a:pt x="155" y="346"/>
                  </a:lnTo>
                  <a:lnTo>
                    <a:pt x="154" y="346"/>
                  </a:lnTo>
                  <a:lnTo>
                    <a:pt x="154" y="344"/>
                  </a:lnTo>
                  <a:lnTo>
                    <a:pt x="154" y="342"/>
                  </a:lnTo>
                  <a:lnTo>
                    <a:pt x="152" y="342"/>
                  </a:lnTo>
                  <a:lnTo>
                    <a:pt x="152" y="340"/>
                  </a:lnTo>
                  <a:lnTo>
                    <a:pt x="150" y="340"/>
                  </a:lnTo>
                  <a:lnTo>
                    <a:pt x="150" y="338"/>
                  </a:lnTo>
                  <a:lnTo>
                    <a:pt x="148" y="338"/>
                  </a:lnTo>
                  <a:lnTo>
                    <a:pt x="148" y="336"/>
                  </a:lnTo>
                  <a:lnTo>
                    <a:pt x="148" y="334"/>
                  </a:lnTo>
                  <a:lnTo>
                    <a:pt x="148" y="332"/>
                  </a:lnTo>
                  <a:lnTo>
                    <a:pt x="148" y="330"/>
                  </a:lnTo>
                  <a:lnTo>
                    <a:pt x="146" y="330"/>
                  </a:lnTo>
                  <a:lnTo>
                    <a:pt x="146" y="332"/>
                  </a:lnTo>
                  <a:lnTo>
                    <a:pt x="146" y="330"/>
                  </a:lnTo>
                  <a:lnTo>
                    <a:pt x="144" y="330"/>
                  </a:lnTo>
                  <a:lnTo>
                    <a:pt x="146" y="328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8" y="325"/>
                  </a:lnTo>
                  <a:lnTo>
                    <a:pt x="146" y="325"/>
                  </a:lnTo>
                  <a:lnTo>
                    <a:pt x="146" y="323"/>
                  </a:lnTo>
                  <a:lnTo>
                    <a:pt x="146" y="321"/>
                  </a:lnTo>
                  <a:lnTo>
                    <a:pt x="144" y="321"/>
                  </a:lnTo>
                  <a:lnTo>
                    <a:pt x="146" y="319"/>
                  </a:lnTo>
                  <a:lnTo>
                    <a:pt x="144" y="319"/>
                  </a:lnTo>
                  <a:lnTo>
                    <a:pt x="142" y="319"/>
                  </a:lnTo>
                  <a:lnTo>
                    <a:pt x="140" y="319"/>
                  </a:lnTo>
                  <a:lnTo>
                    <a:pt x="140" y="321"/>
                  </a:lnTo>
                  <a:lnTo>
                    <a:pt x="140" y="319"/>
                  </a:lnTo>
                  <a:lnTo>
                    <a:pt x="138" y="319"/>
                  </a:lnTo>
                  <a:lnTo>
                    <a:pt x="138" y="321"/>
                  </a:lnTo>
                  <a:lnTo>
                    <a:pt x="138" y="319"/>
                  </a:lnTo>
                  <a:lnTo>
                    <a:pt x="136" y="319"/>
                  </a:lnTo>
                  <a:lnTo>
                    <a:pt x="134" y="319"/>
                  </a:lnTo>
                  <a:lnTo>
                    <a:pt x="134" y="317"/>
                  </a:lnTo>
                  <a:lnTo>
                    <a:pt x="134" y="315"/>
                  </a:lnTo>
                  <a:lnTo>
                    <a:pt x="134" y="313"/>
                  </a:lnTo>
                  <a:lnTo>
                    <a:pt x="132" y="313"/>
                  </a:lnTo>
                  <a:lnTo>
                    <a:pt x="132" y="311"/>
                  </a:lnTo>
                  <a:lnTo>
                    <a:pt x="132" y="309"/>
                  </a:lnTo>
                  <a:lnTo>
                    <a:pt x="130" y="307"/>
                  </a:lnTo>
                  <a:lnTo>
                    <a:pt x="130" y="305"/>
                  </a:lnTo>
                  <a:lnTo>
                    <a:pt x="130" y="303"/>
                  </a:lnTo>
                  <a:lnTo>
                    <a:pt x="129" y="303"/>
                  </a:lnTo>
                  <a:lnTo>
                    <a:pt x="129" y="302"/>
                  </a:lnTo>
                  <a:lnTo>
                    <a:pt x="129" y="300"/>
                  </a:lnTo>
                  <a:lnTo>
                    <a:pt x="129" y="298"/>
                  </a:lnTo>
                  <a:lnTo>
                    <a:pt x="127" y="298"/>
                  </a:lnTo>
                  <a:lnTo>
                    <a:pt x="125" y="298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19" y="298"/>
                  </a:lnTo>
                  <a:lnTo>
                    <a:pt x="119" y="296"/>
                  </a:lnTo>
                  <a:lnTo>
                    <a:pt x="117" y="296"/>
                  </a:lnTo>
                  <a:lnTo>
                    <a:pt x="117" y="294"/>
                  </a:lnTo>
                  <a:lnTo>
                    <a:pt x="119" y="294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9" y="288"/>
                  </a:lnTo>
                  <a:lnTo>
                    <a:pt x="121" y="288"/>
                  </a:lnTo>
                  <a:lnTo>
                    <a:pt x="121" y="286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3" y="282"/>
                  </a:lnTo>
                  <a:lnTo>
                    <a:pt x="121" y="282"/>
                  </a:lnTo>
                  <a:lnTo>
                    <a:pt x="119" y="282"/>
                  </a:lnTo>
                  <a:lnTo>
                    <a:pt x="119" y="280"/>
                  </a:lnTo>
                  <a:lnTo>
                    <a:pt x="117" y="280"/>
                  </a:lnTo>
                  <a:lnTo>
                    <a:pt x="117" y="282"/>
                  </a:lnTo>
                  <a:lnTo>
                    <a:pt x="117" y="280"/>
                  </a:lnTo>
                  <a:lnTo>
                    <a:pt x="115" y="280"/>
                  </a:lnTo>
                  <a:lnTo>
                    <a:pt x="115" y="278"/>
                  </a:lnTo>
                  <a:lnTo>
                    <a:pt x="115" y="277"/>
                  </a:lnTo>
                  <a:lnTo>
                    <a:pt x="113" y="277"/>
                  </a:lnTo>
                  <a:lnTo>
                    <a:pt x="113" y="275"/>
                  </a:lnTo>
                  <a:lnTo>
                    <a:pt x="111" y="275"/>
                  </a:lnTo>
                  <a:lnTo>
                    <a:pt x="111" y="277"/>
                  </a:lnTo>
                  <a:lnTo>
                    <a:pt x="109" y="277"/>
                  </a:lnTo>
                  <a:lnTo>
                    <a:pt x="109" y="275"/>
                  </a:lnTo>
                  <a:lnTo>
                    <a:pt x="109" y="273"/>
                  </a:lnTo>
                  <a:lnTo>
                    <a:pt x="111" y="273"/>
                  </a:lnTo>
                  <a:lnTo>
                    <a:pt x="109" y="273"/>
                  </a:lnTo>
                  <a:lnTo>
                    <a:pt x="109" y="271"/>
                  </a:lnTo>
                  <a:lnTo>
                    <a:pt x="109" y="269"/>
                  </a:lnTo>
                  <a:lnTo>
                    <a:pt x="109" y="267"/>
                  </a:lnTo>
                  <a:lnTo>
                    <a:pt x="109" y="265"/>
                  </a:lnTo>
                  <a:lnTo>
                    <a:pt x="111" y="263"/>
                  </a:lnTo>
                  <a:lnTo>
                    <a:pt x="109" y="263"/>
                  </a:lnTo>
                  <a:lnTo>
                    <a:pt x="109" y="261"/>
                  </a:lnTo>
                  <a:lnTo>
                    <a:pt x="109" y="259"/>
                  </a:lnTo>
                  <a:lnTo>
                    <a:pt x="107" y="259"/>
                  </a:lnTo>
                  <a:lnTo>
                    <a:pt x="107" y="257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5" y="254"/>
                  </a:lnTo>
                  <a:lnTo>
                    <a:pt x="104" y="254"/>
                  </a:lnTo>
                  <a:lnTo>
                    <a:pt x="104" y="252"/>
                  </a:lnTo>
                  <a:lnTo>
                    <a:pt x="102" y="252"/>
                  </a:lnTo>
                  <a:lnTo>
                    <a:pt x="104" y="252"/>
                  </a:lnTo>
                  <a:lnTo>
                    <a:pt x="102" y="250"/>
                  </a:lnTo>
                  <a:lnTo>
                    <a:pt x="100" y="250"/>
                  </a:lnTo>
                  <a:lnTo>
                    <a:pt x="98" y="250"/>
                  </a:lnTo>
                  <a:lnTo>
                    <a:pt x="98" y="252"/>
                  </a:lnTo>
                  <a:lnTo>
                    <a:pt x="96" y="252"/>
                  </a:lnTo>
                  <a:lnTo>
                    <a:pt x="96" y="250"/>
                  </a:lnTo>
                  <a:lnTo>
                    <a:pt x="96" y="248"/>
                  </a:lnTo>
                  <a:lnTo>
                    <a:pt x="96" y="246"/>
                  </a:lnTo>
                  <a:lnTo>
                    <a:pt x="96" y="244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4" y="240"/>
                  </a:lnTo>
                  <a:lnTo>
                    <a:pt x="94" y="242"/>
                  </a:lnTo>
                  <a:lnTo>
                    <a:pt x="92" y="242"/>
                  </a:lnTo>
                  <a:lnTo>
                    <a:pt x="92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6" y="246"/>
                  </a:lnTo>
                  <a:lnTo>
                    <a:pt x="86" y="248"/>
                  </a:lnTo>
                  <a:lnTo>
                    <a:pt x="84" y="248"/>
                  </a:lnTo>
                  <a:lnTo>
                    <a:pt x="82" y="248"/>
                  </a:lnTo>
                  <a:lnTo>
                    <a:pt x="81" y="248"/>
                  </a:lnTo>
                  <a:lnTo>
                    <a:pt x="81" y="250"/>
                  </a:lnTo>
                  <a:lnTo>
                    <a:pt x="79" y="250"/>
                  </a:lnTo>
                  <a:lnTo>
                    <a:pt x="79" y="252"/>
                  </a:lnTo>
                  <a:lnTo>
                    <a:pt x="79" y="250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3" y="250"/>
                  </a:lnTo>
                  <a:lnTo>
                    <a:pt x="71" y="250"/>
                  </a:lnTo>
                  <a:lnTo>
                    <a:pt x="69" y="250"/>
                  </a:lnTo>
                  <a:lnTo>
                    <a:pt x="69" y="252"/>
                  </a:lnTo>
                  <a:lnTo>
                    <a:pt x="67" y="252"/>
                  </a:lnTo>
                  <a:lnTo>
                    <a:pt x="65" y="252"/>
                  </a:lnTo>
                  <a:lnTo>
                    <a:pt x="65" y="254"/>
                  </a:lnTo>
                  <a:lnTo>
                    <a:pt x="63" y="254"/>
                  </a:lnTo>
                  <a:lnTo>
                    <a:pt x="63" y="255"/>
                  </a:lnTo>
                  <a:lnTo>
                    <a:pt x="61" y="255"/>
                  </a:lnTo>
                  <a:lnTo>
                    <a:pt x="61" y="254"/>
                  </a:lnTo>
                  <a:lnTo>
                    <a:pt x="59" y="254"/>
                  </a:lnTo>
                  <a:lnTo>
                    <a:pt x="57" y="254"/>
                  </a:lnTo>
                  <a:lnTo>
                    <a:pt x="56" y="254"/>
                  </a:lnTo>
                  <a:lnTo>
                    <a:pt x="56" y="252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48"/>
                  </a:lnTo>
                  <a:lnTo>
                    <a:pt x="54" y="248"/>
                  </a:lnTo>
                  <a:lnTo>
                    <a:pt x="54" y="246"/>
                  </a:lnTo>
                  <a:lnTo>
                    <a:pt x="54" y="244"/>
                  </a:lnTo>
                  <a:lnTo>
                    <a:pt x="54" y="242"/>
                  </a:lnTo>
                  <a:lnTo>
                    <a:pt x="52" y="242"/>
                  </a:lnTo>
                  <a:lnTo>
                    <a:pt x="50" y="242"/>
                  </a:lnTo>
                  <a:lnTo>
                    <a:pt x="52" y="240"/>
                  </a:lnTo>
                  <a:lnTo>
                    <a:pt x="52" y="238"/>
                  </a:lnTo>
                  <a:lnTo>
                    <a:pt x="52" y="236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4" y="232"/>
                  </a:lnTo>
                  <a:lnTo>
                    <a:pt x="56" y="232"/>
                  </a:lnTo>
                  <a:lnTo>
                    <a:pt x="57" y="230"/>
                  </a:lnTo>
                  <a:lnTo>
                    <a:pt x="56" y="230"/>
                  </a:lnTo>
                  <a:lnTo>
                    <a:pt x="56" y="229"/>
                  </a:lnTo>
                  <a:lnTo>
                    <a:pt x="54" y="229"/>
                  </a:lnTo>
                  <a:lnTo>
                    <a:pt x="54" y="227"/>
                  </a:lnTo>
                  <a:lnTo>
                    <a:pt x="52" y="227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6" y="213"/>
                  </a:lnTo>
                  <a:lnTo>
                    <a:pt x="46" y="211"/>
                  </a:lnTo>
                  <a:lnTo>
                    <a:pt x="44" y="211"/>
                  </a:lnTo>
                  <a:lnTo>
                    <a:pt x="44" y="209"/>
                  </a:lnTo>
                  <a:lnTo>
                    <a:pt x="42" y="209"/>
                  </a:lnTo>
                  <a:lnTo>
                    <a:pt x="42" y="207"/>
                  </a:lnTo>
                  <a:lnTo>
                    <a:pt x="42" y="206"/>
                  </a:lnTo>
                  <a:lnTo>
                    <a:pt x="42" y="204"/>
                  </a:lnTo>
                  <a:lnTo>
                    <a:pt x="42" y="202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40" y="198"/>
                  </a:lnTo>
                  <a:lnTo>
                    <a:pt x="40" y="196"/>
                  </a:lnTo>
                  <a:lnTo>
                    <a:pt x="42" y="196"/>
                  </a:lnTo>
                  <a:lnTo>
                    <a:pt x="42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88"/>
                  </a:lnTo>
                  <a:lnTo>
                    <a:pt x="46" y="186"/>
                  </a:lnTo>
                  <a:lnTo>
                    <a:pt x="46" y="184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8" y="181"/>
                  </a:lnTo>
                  <a:lnTo>
                    <a:pt x="48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77"/>
                  </a:lnTo>
                  <a:lnTo>
                    <a:pt x="48" y="179"/>
                  </a:lnTo>
                  <a:lnTo>
                    <a:pt x="50" y="179"/>
                  </a:lnTo>
                  <a:lnTo>
                    <a:pt x="50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4" y="173"/>
                  </a:lnTo>
                  <a:lnTo>
                    <a:pt x="54" y="171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2" y="169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0" y="167"/>
                  </a:lnTo>
                  <a:lnTo>
                    <a:pt x="50" y="165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6" y="152"/>
                  </a:lnTo>
                  <a:lnTo>
                    <a:pt x="36" y="150"/>
                  </a:lnTo>
                  <a:lnTo>
                    <a:pt x="34" y="150"/>
                  </a:lnTo>
                  <a:lnTo>
                    <a:pt x="34" y="148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1" y="148"/>
                  </a:lnTo>
                  <a:lnTo>
                    <a:pt x="31" y="146"/>
                  </a:lnTo>
                  <a:lnTo>
                    <a:pt x="31" y="144"/>
                  </a:lnTo>
                  <a:lnTo>
                    <a:pt x="29" y="144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50"/>
                  </a:lnTo>
                  <a:lnTo>
                    <a:pt x="23" y="150"/>
                  </a:lnTo>
                  <a:lnTo>
                    <a:pt x="23" y="152"/>
                  </a:lnTo>
                  <a:lnTo>
                    <a:pt x="23" y="154"/>
                  </a:lnTo>
                  <a:lnTo>
                    <a:pt x="21" y="154"/>
                  </a:lnTo>
                  <a:lnTo>
                    <a:pt x="19" y="154"/>
                  </a:lnTo>
                  <a:lnTo>
                    <a:pt x="19" y="152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3" y="150"/>
                  </a:lnTo>
                  <a:lnTo>
                    <a:pt x="11" y="152"/>
                  </a:lnTo>
                  <a:lnTo>
                    <a:pt x="9" y="152"/>
                  </a:lnTo>
                  <a:lnTo>
                    <a:pt x="7" y="152"/>
                  </a:lnTo>
                  <a:lnTo>
                    <a:pt x="6" y="152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7" y="134"/>
                  </a:lnTo>
                  <a:lnTo>
                    <a:pt x="9" y="134"/>
                  </a:lnTo>
                  <a:lnTo>
                    <a:pt x="9" y="133"/>
                  </a:lnTo>
                  <a:lnTo>
                    <a:pt x="11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9" y="121"/>
                  </a:lnTo>
                  <a:lnTo>
                    <a:pt x="19" y="119"/>
                  </a:lnTo>
                  <a:lnTo>
                    <a:pt x="19" y="117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1" y="111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3" y="104"/>
                  </a:lnTo>
                  <a:lnTo>
                    <a:pt x="25" y="104"/>
                  </a:lnTo>
                  <a:lnTo>
                    <a:pt x="25" y="102"/>
                  </a:lnTo>
                  <a:lnTo>
                    <a:pt x="23" y="102"/>
                  </a:lnTo>
                  <a:lnTo>
                    <a:pt x="23" y="100"/>
                  </a:lnTo>
                  <a:lnTo>
                    <a:pt x="25" y="100"/>
                  </a:lnTo>
                  <a:lnTo>
                    <a:pt x="25" y="98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7" y="94"/>
                  </a:lnTo>
                  <a:lnTo>
                    <a:pt x="29" y="94"/>
                  </a:lnTo>
                  <a:lnTo>
                    <a:pt x="29" y="92"/>
                  </a:lnTo>
                  <a:lnTo>
                    <a:pt x="29" y="90"/>
                  </a:lnTo>
                  <a:lnTo>
                    <a:pt x="29" y="88"/>
                  </a:lnTo>
                  <a:lnTo>
                    <a:pt x="29" y="86"/>
                  </a:lnTo>
                  <a:lnTo>
                    <a:pt x="27" y="86"/>
                  </a:lnTo>
                  <a:lnTo>
                    <a:pt x="27" y="85"/>
                  </a:lnTo>
                  <a:lnTo>
                    <a:pt x="25" y="85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9" y="83"/>
                  </a:lnTo>
                  <a:lnTo>
                    <a:pt x="29" y="85"/>
                  </a:lnTo>
                  <a:lnTo>
                    <a:pt x="31" y="85"/>
                  </a:lnTo>
                  <a:lnTo>
                    <a:pt x="31" y="83"/>
                  </a:lnTo>
                  <a:lnTo>
                    <a:pt x="31" y="81"/>
                  </a:lnTo>
                  <a:lnTo>
                    <a:pt x="31" y="79"/>
                  </a:lnTo>
                  <a:lnTo>
                    <a:pt x="31" y="77"/>
                  </a:lnTo>
                  <a:lnTo>
                    <a:pt x="31" y="75"/>
                  </a:lnTo>
                  <a:lnTo>
                    <a:pt x="31" y="73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7"/>
                  </a:lnTo>
                  <a:lnTo>
                    <a:pt x="31" y="65"/>
                  </a:lnTo>
                  <a:lnTo>
                    <a:pt x="31" y="63"/>
                  </a:lnTo>
                  <a:lnTo>
                    <a:pt x="31" y="62"/>
                  </a:lnTo>
                  <a:lnTo>
                    <a:pt x="31" y="60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1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50"/>
                  </a:lnTo>
                  <a:lnTo>
                    <a:pt x="32" y="48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6" y="48"/>
                  </a:lnTo>
                  <a:lnTo>
                    <a:pt x="36" y="46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6" y="38"/>
                  </a:lnTo>
                  <a:lnTo>
                    <a:pt x="36" y="37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38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3"/>
                  </a:lnTo>
                  <a:lnTo>
                    <a:pt x="46" y="33"/>
                  </a:lnTo>
                  <a:lnTo>
                    <a:pt x="48" y="33"/>
                  </a:lnTo>
                  <a:lnTo>
                    <a:pt x="50" y="33"/>
                  </a:lnTo>
                  <a:lnTo>
                    <a:pt x="52" y="33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54" y="29"/>
                  </a:lnTo>
                  <a:lnTo>
                    <a:pt x="56" y="29"/>
                  </a:lnTo>
                  <a:lnTo>
                    <a:pt x="57" y="27"/>
                  </a:lnTo>
                  <a:lnTo>
                    <a:pt x="59" y="27"/>
                  </a:lnTo>
                  <a:lnTo>
                    <a:pt x="59" y="25"/>
                  </a:lnTo>
                  <a:lnTo>
                    <a:pt x="61" y="23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3" y="17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4" y="15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88" y="13"/>
                  </a:lnTo>
                  <a:lnTo>
                    <a:pt x="86" y="13"/>
                  </a:lnTo>
                  <a:lnTo>
                    <a:pt x="88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0" y="8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4" y="10"/>
                  </a:lnTo>
                  <a:lnTo>
                    <a:pt x="104" y="12"/>
                  </a:lnTo>
                  <a:lnTo>
                    <a:pt x="105" y="12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1" y="4"/>
                  </a:lnTo>
                  <a:lnTo>
                    <a:pt x="113" y="4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19" y="4"/>
                  </a:lnTo>
                  <a:lnTo>
                    <a:pt x="119" y="2"/>
                  </a:lnTo>
                  <a:lnTo>
                    <a:pt x="121" y="2"/>
                  </a:lnTo>
                  <a:lnTo>
                    <a:pt x="123" y="2"/>
                  </a:lnTo>
                  <a:lnTo>
                    <a:pt x="125" y="2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2"/>
                  </a:lnTo>
                  <a:lnTo>
                    <a:pt x="134" y="2"/>
                  </a:lnTo>
                  <a:lnTo>
                    <a:pt x="134" y="0"/>
                  </a:lnTo>
                  <a:lnTo>
                    <a:pt x="134" y="2"/>
                  </a:lnTo>
                  <a:lnTo>
                    <a:pt x="136" y="2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D93C08AC-99B2-57FE-C29C-0282E7BE0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" y="2047"/>
              <a:ext cx="446" cy="712"/>
            </a:xfrm>
            <a:custGeom>
              <a:avLst/>
              <a:gdLst>
                <a:gd name="T0" fmla="*/ 8 w 446"/>
                <a:gd name="T1" fmla="*/ 595 h 712"/>
                <a:gd name="T2" fmla="*/ 88 w 446"/>
                <a:gd name="T3" fmla="*/ 489 h 712"/>
                <a:gd name="T4" fmla="*/ 136 w 446"/>
                <a:gd name="T5" fmla="*/ 422 h 712"/>
                <a:gd name="T6" fmla="*/ 179 w 446"/>
                <a:gd name="T7" fmla="*/ 326 h 712"/>
                <a:gd name="T8" fmla="*/ 181 w 446"/>
                <a:gd name="T9" fmla="*/ 315 h 712"/>
                <a:gd name="T10" fmla="*/ 171 w 446"/>
                <a:gd name="T11" fmla="*/ 274 h 712"/>
                <a:gd name="T12" fmla="*/ 292 w 446"/>
                <a:gd name="T13" fmla="*/ 6 h 712"/>
                <a:gd name="T14" fmla="*/ 332 w 446"/>
                <a:gd name="T15" fmla="*/ 9 h 712"/>
                <a:gd name="T16" fmla="*/ 373 w 446"/>
                <a:gd name="T17" fmla="*/ 15 h 712"/>
                <a:gd name="T18" fmla="*/ 392 w 446"/>
                <a:gd name="T19" fmla="*/ 44 h 712"/>
                <a:gd name="T20" fmla="*/ 396 w 446"/>
                <a:gd name="T21" fmla="*/ 71 h 712"/>
                <a:gd name="T22" fmla="*/ 382 w 446"/>
                <a:gd name="T23" fmla="*/ 94 h 712"/>
                <a:gd name="T24" fmla="*/ 379 w 446"/>
                <a:gd name="T25" fmla="*/ 119 h 712"/>
                <a:gd name="T26" fmla="*/ 388 w 446"/>
                <a:gd name="T27" fmla="*/ 152 h 712"/>
                <a:gd name="T28" fmla="*/ 409 w 446"/>
                <a:gd name="T29" fmla="*/ 194 h 712"/>
                <a:gd name="T30" fmla="*/ 440 w 446"/>
                <a:gd name="T31" fmla="*/ 207 h 712"/>
                <a:gd name="T32" fmla="*/ 436 w 446"/>
                <a:gd name="T33" fmla="*/ 242 h 712"/>
                <a:gd name="T34" fmla="*/ 430 w 446"/>
                <a:gd name="T35" fmla="*/ 267 h 712"/>
                <a:gd name="T36" fmla="*/ 438 w 446"/>
                <a:gd name="T37" fmla="*/ 292 h 712"/>
                <a:gd name="T38" fmla="*/ 427 w 446"/>
                <a:gd name="T39" fmla="*/ 336 h 712"/>
                <a:gd name="T40" fmla="*/ 432 w 446"/>
                <a:gd name="T41" fmla="*/ 372 h 712"/>
                <a:gd name="T42" fmla="*/ 440 w 446"/>
                <a:gd name="T43" fmla="*/ 422 h 712"/>
                <a:gd name="T44" fmla="*/ 440 w 446"/>
                <a:gd name="T45" fmla="*/ 455 h 712"/>
                <a:gd name="T46" fmla="*/ 432 w 446"/>
                <a:gd name="T47" fmla="*/ 499 h 712"/>
                <a:gd name="T48" fmla="*/ 411 w 446"/>
                <a:gd name="T49" fmla="*/ 528 h 712"/>
                <a:gd name="T50" fmla="*/ 380 w 446"/>
                <a:gd name="T51" fmla="*/ 543 h 712"/>
                <a:gd name="T52" fmla="*/ 350 w 446"/>
                <a:gd name="T53" fmla="*/ 574 h 712"/>
                <a:gd name="T54" fmla="*/ 309 w 446"/>
                <a:gd name="T55" fmla="*/ 582 h 712"/>
                <a:gd name="T56" fmla="*/ 273 w 446"/>
                <a:gd name="T57" fmla="*/ 593 h 712"/>
                <a:gd name="T58" fmla="*/ 225 w 446"/>
                <a:gd name="T59" fmla="*/ 572 h 712"/>
                <a:gd name="T60" fmla="*/ 227 w 446"/>
                <a:gd name="T61" fmla="*/ 614 h 712"/>
                <a:gd name="T62" fmla="*/ 225 w 446"/>
                <a:gd name="T63" fmla="*/ 649 h 712"/>
                <a:gd name="T64" fmla="*/ 219 w 446"/>
                <a:gd name="T65" fmla="*/ 681 h 712"/>
                <a:gd name="T66" fmla="*/ 171 w 446"/>
                <a:gd name="T67" fmla="*/ 701 h 712"/>
                <a:gd name="T68" fmla="*/ 135 w 446"/>
                <a:gd name="T69" fmla="*/ 695 h 712"/>
                <a:gd name="T70" fmla="*/ 83 w 446"/>
                <a:gd name="T71" fmla="*/ 712 h 712"/>
                <a:gd name="T72" fmla="*/ 46 w 446"/>
                <a:gd name="T73" fmla="*/ 670 h 712"/>
                <a:gd name="T74" fmla="*/ 17 w 446"/>
                <a:gd name="T75" fmla="*/ 620 h 712"/>
                <a:gd name="T76" fmla="*/ 21 w 446"/>
                <a:gd name="T77" fmla="*/ 593 h 712"/>
                <a:gd name="T78" fmla="*/ 33 w 446"/>
                <a:gd name="T79" fmla="*/ 597 h 712"/>
                <a:gd name="T80" fmla="*/ 54 w 446"/>
                <a:gd name="T81" fmla="*/ 582 h 712"/>
                <a:gd name="T82" fmla="*/ 67 w 446"/>
                <a:gd name="T83" fmla="*/ 534 h 712"/>
                <a:gd name="T84" fmla="*/ 81 w 446"/>
                <a:gd name="T85" fmla="*/ 501 h 712"/>
                <a:gd name="T86" fmla="*/ 98 w 446"/>
                <a:gd name="T87" fmla="*/ 491 h 712"/>
                <a:gd name="T88" fmla="*/ 110 w 446"/>
                <a:gd name="T89" fmla="*/ 453 h 712"/>
                <a:gd name="T90" fmla="*/ 133 w 446"/>
                <a:gd name="T91" fmla="*/ 430 h 712"/>
                <a:gd name="T92" fmla="*/ 144 w 446"/>
                <a:gd name="T93" fmla="*/ 413 h 712"/>
                <a:gd name="T94" fmla="*/ 158 w 446"/>
                <a:gd name="T95" fmla="*/ 386 h 712"/>
                <a:gd name="T96" fmla="*/ 169 w 446"/>
                <a:gd name="T97" fmla="*/ 367 h 712"/>
                <a:gd name="T98" fmla="*/ 181 w 446"/>
                <a:gd name="T99" fmla="*/ 345 h 712"/>
                <a:gd name="T100" fmla="*/ 181 w 446"/>
                <a:gd name="T101" fmla="*/ 321 h 712"/>
                <a:gd name="T102" fmla="*/ 165 w 446"/>
                <a:gd name="T103" fmla="*/ 301 h 712"/>
                <a:gd name="T104" fmla="*/ 173 w 446"/>
                <a:gd name="T105" fmla="*/ 276 h 712"/>
                <a:gd name="T106" fmla="*/ 183 w 446"/>
                <a:gd name="T107" fmla="*/ 255 h 712"/>
                <a:gd name="T108" fmla="*/ 161 w 446"/>
                <a:gd name="T109" fmla="*/ 213 h 712"/>
                <a:gd name="T110" fmla="*/ 171 w 446"/>
                <a:gd name="T111" fmla="*/ 188 h 712"/>
                <a:gd name="T112" fmla="*/ 234 w 446"/>
                <a:gd name="T113" fmla="*/ 192 h 712"/>
                <a:gd name="T114" fmla="*/ 277 w 446"/>
                <a:gd name="T115" fmla="*/ 207 h 712"/>
                <a:gd name="T116" fmla="*/ 294 w 446"/>
                <a:gd name="T117" fmla="*/ 192 h 712"/>
                <a:gd name="T118" fmla="*/ 284 w 446"/>
                <a:gd name="T119" fmla="*/ 148 h 712"/>
                <a:gd name="T120" fmla="*/ 275 w 446"/>
                <a:gd name="T121" fmla="*/ 107 h 712"/>
                <a:gd name="T122" fmla="*/ 259 w 446"/>
                <a:gd name="T123" fmla="*/ 61 h 712"/>
                <a:gd name="T124" fmla="*/ 267 w 446"/>
                <a:gd name="T125" fmla="*/ 1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6" h="712">
                  <a:moveTo>
                    <a:pt x="38" y="597"/>
                  </a:moveTo>
                  <a:lnTo>
                    <a:pt x="40" y="597"/>
                  </a:lnTo>
                  <a:lnTo>
                    <a:pt x="40" y="599"/>
                  </a:lnTo>
                  <a:lnTo>
                    <a:pt x="38" y="597"/>
                  </a:lnTo>
                  <a:close/>
                  <a:moveTo>
                    <a:pt x="38" y="597"/>
                  </a:moveTo>
                  <a:lnTo>
                    <a:pt x="38" y="595"/>
                  </a:lnTo>
                  <a:lnTo>
                    <a:pt x="38" y="597"/>
                  </a:lnTo>
                  <a:close/>
                  <a:moveTo>
                    <a:pt x="6" y="597"/>
                  </a:moveTo>
                  <a:lnTo>
                    <a:pt x="8" y="597"/>
                  </a:lnTo>
                  <a:lnTo>
                    <a:pt x="10" y="595"/>
                  </a:lnTo>
                  <a:lnTo>
                    <a:pt x="12" y="597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601"/>
                  </a:lnTo>
                  <a:lnTo>
                    <a:pt x="13" y="603"/>
                  </a:lnTo>
                  <a:lnTo>
                    <a:pt x="13" y="605"/>
                  </a:lnTo>
                  <a:lnTo>
                    <a:pt x="13" y="607"/>
                  </a:lnTo>
                  <a:lnTo>
                    <a:pt x="12" y="607"/>
                  </a:lnTo>
                  <a:lnTo>
                    <a:pt x="12" y="605"/>
                  </a:lnTo>
                  <a:lnTo>
                    <a:pt x="10" y="603"/>
                  </a:lnTo>
                  <a:lnTo>
                    <a:pt x="8" y="603"/>
                  </a:lnTo>
                  <a:lnTo>
                    <a:pt x="6" y="605"/>
                  </a:lnTo>
                  <a:lnTo>
                    <a:pt x="6" y="603"/>
                  </a:lnTo>
                  <a:lnTo>
                    <a:pt x="4" y="603"/>
                  </a:lnTo>
                  <a:lnTo>
                    <a:pt x="4" y="601"/>
                  </a:lnTo>
                  <a:lnTo>
                    <a:pt x="2" y="601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599"/>
                  </a:lnTo>
                  <a:lnTo>
                    <a:pt x="2" y="597"/>
                  </a:lnTo>
                  <a:lnTo>
                    <a:pt x="4" y="597"/>
                  </a:lnTo>
                  <a:lnTo>
                    <a:pt x="4" y="595"/>
                  </a:lnTo>
                  <a:lnTo>
                    <a:pt x="6" y="595"/>
                  </a:lnTo>
                  <a:lnTo>
                    <a:pt x="6" y="597"/>
                  </a:lnTo>
                  <a:close/>
                  <a:moveTo>
                    <a:pt x="10" y="595"/>
                  </a:moveTo>
                  <a:lnTo>
                    <a:pt x="8" y="597"/>
                  </a:lnTo>
                  <a:lnTo>
                    <a:pt x="8" y="595"/>
                  </a:lnTo>
                  <a:lnTo>
                    <a:pt x="10" y="595"/>
                  </a:lnTo>
                  <a:close/>
                  <a:moveTo>
                    <a:pt x="13" y="595"/>
                  </a:moveTo>
                  <a:lnTo>
                    <a:pt x="13" y="593"/>
                  </a:lnTo>
                  <a:lnTo>
                    <a:pt x="13" y="595"/>
                  </a:lnTo>
                  <a:close/>
                  <a:moveTo>
                    <a:pt x="12" y="595"/>
                  </a:moveTo>
                  <a:lnTo>
                    <a:pt x="13" y="595"/>
                  </a:lnTo>
                  <a:lnTo>
                    <a:pt x="13" y="597"/>
                  </a:lnTo>
                  <a:lnTo>
                    <a:pt x="12" y="597"/>
                  </a:lnTo>
                  <a:lnTo>
                    <a:pt x="12" y="595"/>
                  </a:lnTo>
                  <a:lnTo>
                    <a:pt x="10" y="595"/>
                  </a:lnTo>
                  <a:lnTo>
                    <a:pt x="8" y="595"/>
                  </a:lnTo>
                  <a:lnTo>
                    <a:pt x="8" y="593"/>
                  </a:lnTo>
                  <a:lnTo>
                    <a:pt x="10" y="593"/>
                  </a:lnTo>
                  <a:lnTo>
                    <a:pt x="12" y="593"/>
                  </a:lnTo>
                  <a:lnTo>
                    <a:pt x="12" y="595"/>
                  </a:lnTo>
                  <a:close/>
                  <a:moveTo>
                    <a:pt x="31" y="553"/>
                  </a:moveTo>
                  <a:lnTo>
                    <a:pt x="33" y="553"/>
                  </a:lnTo>
                  <a:lnTo>
                    <a:pt x="31" y="553"/>
                  </a:lnTo>
                  <a:close/>
                  <a:moveTo>
                    <a:pt x="94" y="495"/>
                  </a:moveTo>
                  <a:lnTo>
                    <a:pt x="92" y="493"/>
                  </a:lnTo>
                  <a:lnTo>
                    <a:pt x="94" y="493"/>
                  </a:lnTo>
                  <a:lnTo>
                    <a:pt x="94" y="495"/>
                  </a:lnTo>
                  <a:close/>
                  <a:moveTo>
                    <a:pt x="94" y="493"/>
                  </a:moveTo>
                  <a:lnTo>
                    <a:pt x="94" y="495"/>
                  </a:lnTo>
                  <a:lnTo>
                    <a:pt x="94" y="493"/>
                  </a:lnTo>
                  <a:close/>
                  <a:moveTo>
                    <a:pt x="94" y="493"/>
                  </a:moveTo>
                  <a:lnTo>
                    <a:pt x="96" y="493"/>
                  </a:lnTo>
                  <a:lnTo>
                    <a:pt x="94" y="493"/>
                  </a:lnTo>
                  <a:close/>
                  <a:moveTo>
                    <a:pt x="98" y="491"/>
                  </a:moveTo>
                  <a:lnTo>
                    <a:pt x="98" y="493"/>
                  </a:lnTo>
                  <a:lnTo>
                    <a:pt x="98" y="491"/>
                  </a:lnTo>
                  <a:close/>
                  <a:moveTo>
                    <a:pt x="85" y="491"/>
                  </a:moveTo>
                  <a:lnTo>
                    <a:pt x="85" y="493"/>
                  </a:lnTo>
                  <a:lnTo>
                    <a:pt x="85" y="491"/>
                  </a:lnTo>
                  <a:close/>
                  <a:moveTo>
                    <a:pt x="86" y="489"/>
                  </a:moveTo>
                  <a:lnTo>
                    <a:pt x="88" y="488"/>
                  </a:lnTo>
                  <a:lnTo>
                    <a:pt x="88" y="489"/>
                  </a:lnTo>
                  <a:lnTo>
                    <a:pt x="86" y="489"/>
                  </a:lnTo>
                  <a:close/>
                  <a:moveTo>
                    <a:pt x="90" y="489"/>
                  </a:move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9"/>
                  </a:lnTo>
                  <a:close/>
                  <a:moveTo>
                    <a:pt x="100" y="484"/>
                  </a:moveTo>
                  <a:lnTo>
                    <a:pt x="100" y="482"/>
                  </a:lnTo>
                  <a:lnTo>
                    <a:pt x="100" y="484"/>
                  </a:lnTo>
                  <a:close/>
                  <a:moveTo>
                    <a:pt x="119" y="438"/>
                  </a:moveTo>
                  <a:lnTo>
                    <a:pt x="117" y="440"/>
                  </a:lnTo>
                  <a:lnTo>
                    <a:pt x="119" y="438"/>
                  </a:lnTo>
                  <a:lnTo>
                    <a:pt x="117" y="438"/>
                  </a:lnTo>
                  <a:lnTo>
                    <a:pt x="119" y="438"/>
                  </a:lnTo>
                  <a:close/>
                  <a:moveTo>
                    <a:pt x="133" y="426"/>
                  </a:moveTo>
                  <a:lnTo>
                    <a:pt x="131" y="426"/>
                  </a:lnTo>
                  <a:lnTo>
                    <a:pt x="133" y="426"/>
                  </a:lnTo>
                  <a:close/>
                  <a:moveTo>
                    <a:pt x="135" y="426"/>
                  </a:moveTo>
                  <a:lnTo>
                    <a:pt x="133" y="426"/>
                  </a:lnTo>
                  <a:lnTo>
                    <a:pt x="133" y="424"/>
                  </a:lnTo>
                  <a:lnTo>
                    <a:pt x="135" y="424"/>
                  </a:lnTo>
                  <a:lnTo>
                    <a:pt x="135" y="426"/>
                  </a:lnTo>
                  <a:close/>
                  <a:moveTo>
                    <a:pt x="136" y="424"/>
                  </a:moveTo>
                  <a:lnTo>
                    <a:pt x="135" y="424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4"/>
                  </a:lnTo>
                  <a:close/>
                  <a:moveTo>
                    <a:pt x="138" y="424"/>
                  </a:moveTo>
                  <a:lnTo>
                    <a:pt x="136" y="424"/>
                  </a:lnTo>
                  <a:lnTo>
                    <a:pt x="136" y="422"/>
                  </a:lnTo>
                  <a:lnTo>
                    <a:pt x="138" y="422"/>
                  </a:lnTo>
                  <a:lnTo>
                    <a:pt x="138" y="424"/>
                  </a:lnTo>
                  <a:close/>
                  <a:moveTo>
                    <a:pt x="138" y="420"/>
                  </a:moveTo>
                  <a:lnTo>
                    <a:pt x="138" y="422"/>
                  </a:lnTo>
                  <a:lnTo>
                    <a:pt x="136" y="422"/>
                  </a:lnTo>
                  <a:lnTo>
                    <a:pt x="135" y="422"/>
                  </a:lnTo>
                  <a:lnTo>
                    <a:pt x="136" y="422"/>
                  </a:lnTo>
                  <a:lnTo>
                    <a:pt x="136" y="420"/>
                  </a:lnTo>
                  <a:lnTo>
                    <a:pt x="138" y="420"/>
                  </a:lnTo>
                  <a:close/>
                  <a:moveTo>
                    <a:pt x="144" y="415"/>
                  </a:move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44" y="415"/>
                  </a:move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50" y="397"/>
                  </a:moveTo>
                  <a:lnTo>
                    <a:pt x="148" y="397"/>
                  </a:lnTo>
                  <a:lnTo>
                    <a:pt x="148" y="395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0" y="395"/>
                  </a:lnTo>
                  <a:lnTo>
                    <a:pt x="150" y="397"/>
                  </a:lnTo>
                  <a:close/>
                  <a:moveTo>
                    <a:pt x="169" y="365"/>
                  </a:move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69" y="365"/>
                  </a:lnTo>
                  <a:close/>
                  <a:moveTo>
                    <a:pt x="175" y="355"/>
                  </a:moveTo>
                  <a:lnTo>
                    <a:pt x="175" y="353"/>
                  </a:lnTo>
                  <a:lnTo>
                    <a:pt x="177" y="353"/>
                  </a:lnTo>
                  <a:lnTo>
                    <a:pt x="177" y="355"/>
                  </a:lnTo>
                  <a:lnTo>
                    <a:pt x="175" y="355"/>
                  </a:lnTo>
                  <a:close/>
                  <a:moveTo>
                    <a:pt x="183" y="344"/>
                  </a:moveTo>
                  <a:lnTo>
                    <a:pt x="183" y="342"/>
                  </a:lnTo>
                  <a:lnTo>
                    <a:pt x="183" y="344"/>
                  </a:lnTo>
                  <a:close/>
                  <a:moveTo>
                    <a:pt x="183" y="342"/>
                  </a:moveTo>
                  <a:lnTo>
                    <a:pt x="181" y="342"/>
                  </a:lnTo>
                  <a:lnTo>
                    <a:pt x="183" y="342"/>
                  </a:lnTo>
                  <a:lnTo>
                    <a:pt x="183" y="340"/>
                  </a:lnTo>
                  <a:lnTo>
                    <a:pt x="183" y="342"/>
                  </a:lnTo>
                  <a:close/>
                  <a:moveTo>
                    <a:pt x="179" y="326"/>
                  </a:moveTo>
                  <a:lnTo>
                    <a:pt x="177" y="326"/>
                  </a:lnTo>
                  <a:lnTo>
                    <a:pt x="179" y="326"/>
                  </a:lnTo>
                  <a:close/>
                  <a:moveTo>
                    <a:pt x="175" y="322"/>
                  </a:moveTo>
                  <a:lnTo>
                    <a:pt x="173" y="322"/>
                  </a:lnTo>
                  <a:lnTo>
                    <a:pt x="175" y="322"/>
                  </a:lnTo>
                  <a:close/>
                  <a:moveTo>
                    <a:pt x="173" y="319"/>
                  </a:moveTo>
                  <a:lnTo>
                    <a:pt x="173" y="321"/>
                  </a:lnTo>
                  <a:lnTo>
                    <a:pt x="173" y="319"/>
                  </a:lnTo>
                  <a:close/>
                  <a:moveTo>
                    <a:pt x="179" y="322"/>
                  </a:moveTo>
                  <a:lnTo>
                    <a:pt x="179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9" y="319"/>
                  </a:lnTo>
                  <a:lnTo>
                    <a:pt x="179" y="321"/>
                  </a:lnTo>
                  <a:lnTo>
                    <a:pt x="179" y="322"/>
                  </a:lnTo>
                  <a:close/>
                  <a:moveTo>
                    <a:pt x="177" y="317"/>
                  </a:moveTo>
                  <a:lnTo>
                    <a:pt x="175" y="317"/>
                  </a:lnTo>
                  <a:lnTo>
                    <a:pt x="177" y="317"/>
                  </a:lnTo>
                  <a:close/>
                  <a:moveTo>
                    <a:pt x="175" y="315"/>
                  </a:moveTo>
                  <a:lnTo>
                    <a:pt x="175" y="317"/>
                  </a:lnTo>
                  <a:lnTo>
                    <a:pt x="173" y="317"/>
                  </a:lnTo>
                  <a:lnTo>
                    <a:pt x="175" y="317"/>
                  </a:lnTo>
                  <a:lnTo>
                    <a:pt x="175" y="315"/>
                  </a:lnTo>
                  <a:close/>
                  <a:moveTo>
                    <a:pt x="175" y="319"/>
                  </a:moveTo>
                  <a:lnTo>
                    <a:pt x="177" y="317"/>
                  </a:lnTo>
                  <a:lnTo>
                    <a:pt x="177" y="315"/>
                  </a:lnTo>
                  <a:lnTo>
                    <a:pt x="179" y="315"/>
                  </a:lnTo>
                  <a:lnTo>
                    <a:pt x="181" y="315"/>
                  </a:lnTo>
                  <a:lnTo>
                    <a:pt x="181" y="317"/>
                  </a:lnTo>
                  <a:lnTo>
                    <a:pt x="179" y="317"/>
                  </a:lnTo>
                  <a:lnTo>
                    <a:pt x="179" y="319"/>
                  </a:lnTo>
                  <a:lnTo>
                    <a:pt x="175" y="319"/>
                  </a:lnTo>
                  <a:close/>
                  <a:moveTo>
                    <a:pt x="181" y="315"/>
                  </a:moveTo>
                  <a:lnTo>
                    <a:pt x="181" y="313"/>
                  </a:lnTo>
                  <a:lnTo>
                    <a:pt x="181" y="315"/>
                  </a:lnTo>
                  <a:close/>
                  <a:moveTo>
                    <a:pt x="183" y="313"/>
                  </a:moveTo>
                  <a:lnTo>
                    <a:pt x="181" y="313"/>
                  </a:lnTo>
                  <a:lnTo>
                    <a:pt x="183" y="313"/>
                  </a:lnTo>
                  <a:close/>
                  <a:moveTo>
                    <a:pt x="167" y="301"/>
                  </a:moveTo>
                  <a:lnTo>
                    <a:pt x="167" y="299"/>
                  </a:lnTo>
                  <a:lnTo>
                    <a:pt x="167" y="301"/>
                  </a:lnTo>
                  <a:close/>
                  <a:moveTo>
                    <a:pt x="171" y="301"/>
                  </a:moveTo>
                  <a:lnTo>
                    <a:pt x="169" y="301"/>
                  </a:lnTo>
                  <a:lnTo>
                    <a:pt x="169" y="299"/>
                  </a:lnTo>
                  <a:lnTo>
                    <a:pt x="169" y="297"/>
                  </a:lnTo>
                  <a:lnTo>
                    <a:pt x="171" y="297"/>
                  </a:lnTo>
                  <a:lnTo>
                    <a:pt x="171" y="299"/>
                  </a:lnTo>
                  <a:lnTo>
                    <a:pt x="169" y="299"/>
                  </a:lnTo>
                  <a:lnTo>
                    <a:pt x="171" y="299"/>
                  </a:lnTo>
                  <a:lnTo>
                    <a:pt x="171" y="301"/>
                  </a:lnTo>
                  <a:close/>
                  <a:moveTo>
                    <a:pt x="173" y="294"/>
                  </a:moveTo>
                  <a:lnTo>
                    <a:pt x="171" y="294"/>
                  </a:lnTo>
                  <a:lnTo>
                    <a:pt x="171" y="296"/>
                  </a:lnTo>
                  <a:lnTo>
                    <a:pt x="169" y="296"/>
                  </a:lnTo>
                  <a:lnTo>
                    <a:pt x="169" y="297"/>
                  </a:lnTo>
                  <a:lnTo>
                    <a:pt x="169" y="299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9" y="297"/>
                  </a:lnTo>
                  <a:lnTo>
                    <a:pt x="169" y="296"/>
                  </a:lnTo>
                  <a:lnTo>
                    <a:pt x="169" y="294"/>
                  </a:lnTo>
                  <a:lnTo>
                    <a:pt x="171" y="294"/>
                  </a:lnTo>
                  <a:lnTo>
                    <a:pt x="173" y="294"/>
                  </a:lnTo>
                  <a:close/>
                  <a:moveTo>
                    <a:pt x="173" y="284"/>
                  </a:moveTo>
                  <a:lnTo>
                    <a:pt x="173" y="282"/>
                  </a:lnTo>
                  <a:lnTo>
                    <a:pt x="173" y="284"/>
                  </a:lnTo>
                  <a:close/>
                  <a:moveTo>
                    <a:pt x="169" y="278"/>
                  </a:moveTo>
                  <a:lnTo>
                    <a:pt x="171" y="278"/>
                  </a:lnTo>
                  <a:lnTo>
                    <a:pt x="171" y="280"/>
                  </a:lnTo>
                  <a:lnTo>
                    <a:pt x="169" y="280"/>
                  </a:lnTo>
                  <a:lnTo>
                    <a:pt x="169" y="278"/>
                  </a:lnTo>
                  <a:close/>
                  <a:moveTo>
                    <a:pt x="171" y="274"/>
                  </a:moveTo>
                  <a:lnTo>
                    <a:pt x="171" y="276"/>
                  </a:lnTo>
                  <a:lnTo>
                    <a:pt x="169" y="276"/>
                  </a:lnTo>
                  <a:lnTo>
                    <a:pt x="171" y="274"/>
                  </a:lnTo>
                  <a:close/>
                  <a:moveTo>
                    <a:pt x="173" y="271"/>
                  </a:moveTo>
                  <a:lnTo>
                    <a:pt x="173" y="272"/>
                  </a:lnTo>
                  <a:lnTo>
                    <a:pt x="171" y="271"/>
                  </a:lnTo>
                  <a:lnTo>
                    <a:pt x="171" y="272"/>
                  </a:lnTo>
                  <a:lnTo>
                    <a:pt x="171" y="274"/>
                  </a:lnTo>
                  <a:lnTo>
                    <a:pt x="169" y="274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76"/>
                  </a:lnTo>
                  <a:lnTo>
                    <a:pt x="169" y="274"/>
                  </a:lnTo>
                  <a:lnTo>
                    <a:pt x="169" y="272"/>
                  </a:lnTo>
                  <a:lnTo>
                    <a:pt x="171" y="272"/>
                  </a:lnTo>
                  <a:lnTo>
                    <a:pt x="171" y="271"/>
                  </a:lnTo>
                  <a:lnTo>
                    <a:pt x="173" y="271"/>
                  </a:lnTo>
                  <a:close/>
                  <a:moveTo>
                    <a:pt x="181" y="259"/>
                  </a:moveTo>
                  <a:lnTo>
                    <a:pt x="179" y="259"/>
                  </a:lnTo>
                  <a:lnTo>
                    <a:pt x="181" y="259"/>
                  </a:lnTo>
                  <a:close/>
                  <a:moveTo>
                    <a:pt x="181" y="255"/>
                  </a:moveTo>
                  <a:lnTo>
                    <a:pt x="183" y="255"/>
                  </a:lnTo>
                  <a:lnTo>
                    <a:pt x="183" y="257"/>
                  </a:lnTo>
                  <a:lnTo>
                    <a:pt x="181" y="257"/>
                  </a:lnTo>
                  <a:lnTo>
                    <a:pt x="181" y="255"/>
                  </a:lnTo>
                  <a:close/>
                  <a:moveTo>
                    <a:pt x="183" y="244"/>
                  </a:moveTo>
                  <a:lnTo>
                    <a:pt x="181" y="244"/>
                  </a:lnTo>
                  <a:lnTo>
                    <a:pt x="183" y="244"/>
                  </a:lnTo>
                  <a:close/>
                  <a:moveTo>
                    <a:pt x="286" y="0"/>
                  </a:moveTo>
                  <a:lnTo>
                    <a:pt x="288" y="0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2"/>
                  </a:lnTo>
                  <a:lnTo>
                    <a:pt x="292" y="4"/>
                  </a:lnTo>
                  <a:lnTo>
                    <a:pt x="292" y="6"/>
                  </a:lnTo>
                  <a:lnTo>
                    <a:pt x="292" y="4"/>
                  </a:lnTo>
                  <a:lnTo>
                    <a:pt x="294" y="4"/>
                  </a:lnTo>
                  <a:lnTo>
                    <a:pt x="296" y="4"/>
                  </a:lnTo>
                  <a:lnTo>
                    <a:pt x="298" y="4"/>
                  </a:lnTo>
                  <a:lnTo>
                    <a:pt x="298" y="6"/>
                  </a:lnTo>
                  <a:lnTo>
                    <a:pt x="298" y="8"/>
                  </a:lnTo>
                  <a:lnTo>
                    <a:pt x="298" y="9"/>
                  </a:lnTo>
                  <a:lnTo>
                    <a:pt x="300" y="9"/>
                  </a:lnTo>
                  <a:lnTo>
                    <a:pt x="300" y="11"/>
                  </a:lnTo>
                  <a:lnTo>
                    <a:pt x="302" y="11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6" y="11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9" y="9"/>
                  </a:lnTo>
                  <a:lnTo>
                    <a:pt x="311" y="9"/>
                  </a:lnTo>
                  <a:lnTo>
                    <a:pt x="311" y="8"/>
                  </a:lnTo>
                  <a:lnTo>
                    <a:pt x="313" y="8"/>
                  </a:lnTo>
                  <a:lnTo>
                    <a:pt x="315" y="8"/>
                  </a:lnTo>
                  <a:lnTo>
                    <a:pt x="315" y="6"/>
                  </a:lnTo>
                  <a:lnTo>
                    <a:pt x="317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21" y="4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8"/>
                  </a:lnTo>
                  <a:lnTo>
                    <a:pt x="330" y="8"/>
                  </a:lnTo>
                  <a:lnTo>
                    <a:pt x="330" y="9"/>
                  </a:lnTo>
                  <a:lnTo>
                    <a:pt x="332" y="9"/>
                  </a:lnTo>
                  <a:lnTo>
                    <a:pt x="332" y="11"/>
                  </a:lnTo>
                  <a:lnTo>
                    <a:pt x="334" y="11"/>
                  </a:lnTo>
                  <a:lnTo>
                    <a:pt x="334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40" y="13"/>
                  </a:lnTo>
                  <a:lnTo>
                    <a:pt x="340" y="15"/>
                  </a:lnTo>
                  <a:lnTo>
                    <a:pt x="342" y="15"/>
                  </a:lnTo>
                  <a:lnTo>
                    <a:pt x="342" y="17"/>
                  </a:lnTo>
                  <a:lnTo>
                    <a:pt x="344" y="17"/>
                  </a:lnTo>
                  <a:lnTo>
                    <a:pt x="344" y="19"/>
                  </a:lnTo>
                  <a:lnTo>
                    <a:pt x="346" y="19"/>
                  </a:lnTo>
                  <a:lnTo>
                    <a:pt x="346" y="17"/>
                  </a:lnTo>
                  <a:lnTo>
                    <a:pt x="348" y="17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21"/>
                  </a:lnTo>
                  <a:lnTo>
                    <a:pt x="354" y="21"/>
                  </a:lnTo>
                  <a:lnTo>
                    <a:pt x="354" y="23"/>
                  </a:lnTo>
                  <a:lnTo>
                    <a:pt x="354" y="25"/>
                  </a:lnTo>
                  <a:lnTo>
                    <a:pt x="355" y="25"/>
                  </a:lnTo>
                  <a:lnTo>
                    <a:pt x="355" y="23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59" y="21"/>
                  </a:lnTo>
                  <a:lnTo>
                    <a:pt x="359" y="19"/>
                  </a:lnTo>
                  <a:lnTo>
                    <a:pt x="361" y="19"/>
                  </a:lnTo>
                  <a:lnTo>
                    <a:pt x="363" y="19"/>
                  </a:lnTo>
                  <a:lnTo>
                    <a:pt x="365" y="19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7" y="15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1" y="13"/>
                  </a:lnTo>
                  <a:lnTo>
                    <a:pt x="371" y="15"/>
                  </a:lnTo>
                  <a:lnTo>
                    <a:pt x="373" y="15"/>
                  </a:lnTo>
                  <a:lnTo>
                    <a:pt x="373" y="17"/>
                  </a:lnTo>
                  <a:lnTo>
                    <a:pt x="375" y="17"/>
                  </a:lnTo>
                  <a:lnTo>
                    <a:pt x="375" y="19"/>
                  </a:lnTo>
                  <a:lnTo>
                    <a:pt x="377" y="19"/>
                  </a:lnTo>
                  <a:lnTo>
                    <a:pt x="379" y="19"/>
                  </a:lnTo>
                  <a:lnTo>
                    <a:pt x="380" y="19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2" y="19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6" y="21"/>
                  </a:lnTo>
                  <a:lnTo>
                    <a:pt x="388" y="21"/>
                  </a:lnTo>
                  <a:lnTo>
                    <a:pt x="390" y="21"/>
                  </a:lnTo>
                  <a:lnTo>
                    <a:pt x="392" y="21"/>
                  </a:lnTo>
                  <a:lnTo>
                    <a:pt x="392" y="23"/>
                  </a:lnTo>
                  <a:lnTo>
                    <a:pt x="394" y="23"/>
                  </a:lnTo>
                  <a:lnTo>
                    <a:pt x="396" y="23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8" y="27"/>
                  </a:lnTo>
                  <a:lnTo>
                    <a:pt x="400" y="27"/>
                  </a:lnTo>
                  <a:lnTo>
                    <a:pt x="400" y="29"/>
                  </a:lnTo>
                  <a:lnTo>
                    <a:pt x="400" y="31"/>
                  </a:lnTo>
                  <a:lnTo>
                    <a:pt x="402" y="31"/>
                  </a:lnTo>
                  <a:lnTo>
                    <a:pt x="402" y="32"/>
                  </a:lnTo>
                  <a:lnTo>
                    <a:pt x="400" y="32"/>
                  </a:lnTo>
                  <a:lnTo>
                    <a:pt x="400" y="34"/>
                  </a:lnTo>
                  <a:lnTo>
                    <a:pt x="400" y="36"/>
                  </a:lnTo>
                  <a:lnTo>
                    <a:pt x="398" y="36"/>
                  </a:lnTo>
                  <a:lnTo>
                    <a:pt x="398" y="38"/>
                  </a:lnTo>
                  <a:lnTo>
                    <a:pt x="396" y="38"/>
                  </a:lnTo>
                  <a:lnTo>
                    <a:pt x="396" y="40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2" y="46"/>
                  </a:lnTo>
                  <a:lnTo>
                    <a:pt x="392" y="48"/>
                  </a:lnTo>
                  <a:lnTo>
                    <a:pt x="394" y="46"/>
                  </a:lnTo>
                  <a:lnTo>
                    <a:pt x="394" y="48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396" y="52"/>
                  </a:lnTo>
                  <a:lnTo>
                    <a:pt x="396" y="50"/>
                  </a:lnTo>
                  <a:lnTo>
                    <a:pt x="398" y="50"/>
                  </a:lnTo>
                  <a:lnTo>
                    <a:pt x="398" y="52"/>
                  </a:lnTo>
                  <a:lnTo>
                    <a:pt x="396" y="52"/>
                  </a:lnTo>
                  <a:lnTo>
                    <a:pt x="398" y="52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8" y="56"/>
                  </a:lnTo>
                  <a:lnTo>
                    <a:pt x="396" y="56"/>
                  </a:lnTo>
                  <a:lnTo>
                    <a:pt x="398" y="56"/>
                  </a:lnTo>
                  <a:lnTo>
                    <a:pt x="398" y="57"/>
                  </a:lnTo>
                  <a:lnTo>
                    <a:pt x="396" y="57"/>
                  </a:lnTo>
                  <a:lnTo>
                    <a:pt x="398" y="57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63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6" y="69"/>
                  </a:lnTo>
                  <a:lnTo>
                    <a:pt x="396" y="71"/>
                  </a:lnTo>
                  <a:lnTo>
                    <a:pt x="394" y="71"/>
                  </a:lnTo>
                  <a:lnTo>
                    <a:pt x="396" y="71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400" y="75"/>
                  </a:lnTo>
                  <a:lnTo>
                    <a:pt x="400" y="73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398" y="77"/>
                  </a:lnTo>
                  <a:lnTo>
                    <a:pt x="398" y="75"/>
                  </a:lnTo>
                  <a:lnTo>
                    <a:pt x="396" y="77"/>
                  </a:lnTo>
                  <a:lnTo>
                    <a:pt x="398" y="77"/>
                  </a:lnTo>
                  <a:lnTo>
                    <a:pt x="398" y="79"/>
                  </a:lnTo>
                  <a:lnTo>
                    <a:pt x="396" y="79"/>
                  </a:lnTo>
                  <a:lnTo>
                    <a:pt x="394" y="79"/>
                  </a:lnTo>
                  <a:lnTo>
                    <a:pt x="394" y="80"/>
                  </a:lnTo>
                  <a:lnTo>
                    <a:pt x="394" y="82"/>
                  </a:lnTo>
                  <a:lnTo>
                    <a:pt x="392" y="82"/>
                  </a:lnTo>
                  <a:lnTo>
                    <a:pt x="392" y="84"/>
                  </a:lnTo>
                  <a:lnTo>
                    <a:pt x="390" y="84"/>
                  </a:lnTo>
                  <a:lnTo>
                    <a:pt x="390" y="82"/>
                  </a:lnTo>
                  <a:lnTo>
                    <a:pt x="390" y="84"/>
                  </a:lnTo>
                  <a:lnTo>
                    <a:pt x="388" y="84"/>
                  </a:lnTo>
                  <a:lnTo>
                    <a:pt x="388" y="86"/>
                  </a:lnTo>
                  <a:lnTo>
                    <a:pt x="388" y="88"/>
                  </a:lnTo>
                  <a:lnTo>
                    <a:pt x="386" y="88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6" y="92"/>
                  </a:lnTo>
                  <a:lnTo>
                    <a:pt x="384" y="92"/>
                  </a:lnTo>
                  <a:lnTo>
                    <a:pt x="384" y="90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79" y="94"/>
                  </a:lnTo>
                  <a:lnTo>
                    <a:pt x="379" y="96"/>
                  </a:lnTo>
                  <a:lnTo>
                    <a:pt x="380" y="96"/>
                  </a:lnTo>
                  <a:lnTo>
                    <a:pt x="380" y="98"/>
                  </a:lnTo>
                  <a:lnTo>
                    <a:pt x="379" y="98"/>
                  </a:lnTo>
                  <a:lnTo>
                    <a:pt x="377" y="98"/>
                  </a:lnTo>
                  <a:lnTo>
                    <a:pt x="377" y="100"/>
                  </a:lnTo>
                  <a:lnTo>
                    <a:pt x="377" y="98"/>
                  </a:lnTo>
                  <a:lnTo>
                    <a:pt x="375" y="98"/>
                  </a:lnTo>
                  <a:lnTo>
                    <a:pt x="375" y="100"/>
                  </a:lnTo>
                  <a:lnTo>
                    <a:pt x="373" y="102"/>
                  </a:lnTo>
                  <a:lnTo>
                    <a:pt x="375" y="102"/>
                  </a:lnTo>
                  <a:lnTo>
                    <a:pt x="373" y="102"/>
                  </a:lnTo>
                  <a:lnTo>
                    <a:pt x="373" y="104"/>
                  </a:lnTo>
                  <a:lnTo>
                    <a:pt x="375" y="104"/>
                  </a:lnTo>
                  <a:lnTo>
                    <a:pt x="373" y="104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5" y="107"/>
                  </a:lnTo>
                  <a:lnTo>
                    <a:pt x="375" y="109"/>
                  </a:lnTo>
                  <a:lnTo>
                    <a:pt x="377" y="109"/>
                  </a:lnTo>
                  <a:lnTo>
                    <a:pt x="375" y="111"/>
                  </a:lnTo>
                  <a:lnTo>
                    <a:pt x="377" y="111"/>
                  </a:lnTo>
                  <a:lnTo>
                    <a:pt x="377" y="113"/>
                  </a:lnTo>
                  <a:lnTo>
                    <a:pt x="377" y="115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9" y="119"/>
                  </a:lnTo>
                  <a:lnTo>
                    <a:pt x="377" y="119"/>
                  </a:lnTo>
                  <a:lnTo>
                    <a:pt x="379" y="119"/>
                  </a:lnTo>
                  <a:lnTo>
                    <a:pt x="379" y="121"/>
                  </a:lnTo>
                  <a:lnTo>
                    <a:pt x="380" y="121"/>
                  </a:lnTo>
                  <a:lnTo>
                    <a:pt x="380" y="123"/>
                  </a:lnTo>
                  <a:lnTo>
                    <a:pt x="382" y="123"/>
                  </a:lnTo>
                  <a:lnTo>
                    <a:pt x="382" y="125"/>
                  </a:lnTo>
                  <a:lnTo>
                    <a:pt x="380" y="125"/>
                  </a:lnTo>
                  <a:lnTo>
                    <a:pt x="380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0" y="128"/>
                  </a:lnTo>
                  <a:lnTo>
                    <a:pt x="380" y="130"/>
                  </a:lnTo>
                  <a:lnTo>
                    <a:pt x="380" y="132"/>
                  </a:lnTo>
                  <a:lnTo>
                    <a:pt x="379" y="132"/>
                  </a:lnTo>
                  <a:lnTo>
                    <a:pt x="379" y="134"/>
                  </a:lnTo>
                  <a:lnTo>
                    <a:pt x="377" y="134"/>
                  </a:lnTo>
                  <a:lnTo>
                    <a:pt x="377" y="136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5" y="140"/>
                  </a:lnTo>
                  <a:lnTo>
                    <a:pt x="377" y="140"/>
                  </a:lnTo>
                  <a:lnTo>
                    <a:pt x="377" y="142"/>
                  </a:lnTo>
                  <a:lnTo>
                    <a:pt x="379" y="142"/>
                  </a:lnTo>
                  <a:lnTo>
                    <a:pt x="379" y="144"/>
                  </a:lnTo>
                  <a:lnTo>
                    <a:pt x="379" y="142"/>
                  </a:lnTo>
                  <a:lnTo>
                    <a:pt x="380" y="142"/>
                  </a:lnTo>
                  <a:lnTo>
                    <a:pt x="380" y="144"/>
                  </a:lnTo>
                  <a:lnTo>
                    <a:pt x="382" y="144"/>
                  </a:lnTo>
                  <a:lnTo>
                    <a:pt x="382" y="146"/>
                  </a:lnTo>
                  <a:lnTo>
                    <a:pt x="384" y="146"/>
                  </a:lnTo>
                  <a:lnTo>
                    <a:pt x="384" y="148"/>
                  </a:lnTo>
                  <a:lnTo>
                    <a:pt x="386" y="150"/>
                  </a:lnTo>
                  <a:lnTo>
                    <a:pt x="388" y="150"/>
                  </a:lnTo>
                  <a:lnTo>
                    <a:pt x="388" y="152"/>
                  </a:lnTo>
                  <a:lnTo>
                    <a:pt x="390" y="152"/>
                  </a:lnTo>
                  <a:lnTo>
                    <a:pt x="388" y="152"/>
                  </a:lnTo>
                  <a:lnTo>
                    <a:pt x="388" y="153"/>
                  </a:lnTo>
                  <a:lnTo>
                    <a:pt x="388" y="155"/>
                  </a:lnTo>
                  <a:lnTo>
                    <a:pt x="388" y="157"/>
                  </a:lnTo>
                  <a:lnTo>
                    <a:pt x="388" y="159"/>
                  </a:lnTo>
                  <a:lnTo>
                    <a:pt x="390" y="159"/>
                  </a:lnTo>
                  <a:lnTo>
                    <a:pt x="390" y="161"/>
                  </a:lnTo>
                  <a:lnTo>
                    <a:pt x="392" y="161"/>
                  </a:lnTo>
                  <a:lnTo>
                    <a:pt x="394" y="163"/>
                  </a:lnTo>
                  <a:lnTo>
                    <a:pt x="394" y="161"/>
                  </a:lnTo>
                  <a:lnTo>
                    <a:pt x="396" y="161"/>
                  </a:lnTo>
                  <a:lnTo>
                    <a:pt x="396" y="163"/>
                  </a:lnTo>
                  <a:lnTo>
                    <a:pt x="396" y="165"/>
                  </a:lnTo>
                  <a:lnTo>
                    <a:pt x="396" y="167"/>
                  </a:lnTo>
                  <a:lnTo>
                    <a:pt x="398" y="167"/>
                  </a:lnTo>
                  <a:lnTo>
                    <a:pt x="398" y="169"/>
                  </a:lnTo>
                  <a:lnTo>
                    <a:pt x="398" y="171"/>
                  </a:lnTo>
                  <a:lnTo>
                    <a:pt x="400" y="171"/>
                  </a:lnTo>
                  <a:lnTo>
                    <a:pt x="400" y="169"/>
                  </a:lnTo>
                  <a:lnTo>
                    <a:pt x="402" y="169"/>
                  </a:lnTo>
                  <a:lnTo>
                    <a:pt x="402" y="171"/>
                  </a:lnTo>
                  <a:lnTo>
                    <a:pt x="404" y="171"/>
                  </a:lnTo>
                  <a:lnTo>
                    <a:pt x="402" y="173"/>
                  </a:lnTo>
                  <a:lnTo>
                    <a:pt x="402" y="175"/>
                  </a:lnTo>
                  <a:lnTo>
                    <a:pt x="402" y="176"/>
                  </a:lnTo>
                  <a:lnTo>
                    <a:pt x="402" y="178"/>
                  </a:lnTo>
                  <a:lnTo>
                    <a:pt x="402" y="180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4" y="186"/>
                  </a:lnTo>
                  <a:lnTo>
                    <a:pt x="404" y="188"/>
                  </a:lnTo>
                  <a:lnTo>
                    <a:pt x="404" y="190"/>
                  </a:lnTo>
                  <a:lnTo>
                    <a:pt x="405" y="190"/>
                  </a:lnTo>
                  <a:lnTo>
                    <a:pt x="405" y="192"/>
                  </a:lnTo>
                  <a:lnTo>
                    <a:pt x="407" y="192"/>
                  </a:lnTo>
                  <a:lnTo>
                    <a:pt x="407" y="194"/>
                  </a:lnTo>
                  <a:lnTo>
                    <a:pt x="409" y="194"/>
                  </a:lnTo>
                  <a:lnTo>
                    <a:pt x="409" y="196"/>
                  </a:lnTo>
                  <a:lnTo>
                    <a:pt x="411" y="196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5" y="200"/>
                  </a:lnTo>
                  <a:lnTo>
                    <a:pt x="417" y="200"/>
                  </a:lnTo>
                  <a:lnTo>
                    <a:pt x="417" y="201"/>
                  </a:lnTo>
                  <a:lnTo>
                    <a:pt x="419" y="201"/>
                  </a:lnTo>
                  <a:lnTo>
                    <a:pt x="421" y="201"/>
                  </a:lnTo>
                  <a:lnTo>
                    <a:pt x="423" y="201"/>
                  </a:lnTo>
                  <a:lnTo>
                    <a:pt x="423" y="200"/>
                  </a:lnTo>
                  <a:lnTo>
                    <a:pt x="425" y="201"/>
                  </a:lnTo>
                  <a:lnTo>
                    <a:pt x="427" y="200"/>
                  </a:lnTo>
                  <a:lnTo>
                    <a:pt x="427" y="198"/>
                  </a:lnTo>
                  <a:lnTo>
                    <a:pt x="428" y="198"/>
                  </a:lnTo>
                  <a:lnTo>
                    <a:pt x="430" y="198"/>
                  </a:lnTo>
                  <a:lnTo>
                    <a:pt x="432" y="198"/>
                  </a:lnTo>
                  <a:lnTo>
                    <a:pt x="432" y="196"/>
                  </a:lnTo>
                  <a:lnTo>
                    <a:pt x="434" y="196"/>
                  </a:lnTo>
                  <a:lnTo>
                    <a:pt x="434" y="194"/>
                  </a:lnTo>
                  <a:lnTo>
                    <a:pt x="436" y="194"/>
                  </a:lnTo>
                  <a:lnTo>
                    <a:pt x="438" y="194"/>
                  </a:lnTo>
                  <a:lnTo>
                    <a:pt x="438" y="196"/>
                  </a:lnTo>
                  <a:lnTo>
                    <a:pt x="438" y="198"/>
                  </a:lnTo>
                  <a:lnTo>
                    <a:pt x="436" y="198"/>
                  </a:lnTo>
                  <a:lnTo>
                    <a:pt x="438" y="198"/>
                  </a:lnTo>
                  <a:lnTo>
                    <a:pt x="438" y="200"/>
                  </a:lnTo>
                  <a:lnTo>
                    <a:pt x="438" y="201"/>
                  </a:lnTo>
                  <a:lnTo>
                    <a:pt x="438" y="203"/>
                  </a:lnTo>
                  <a:lnTo>
                    <a:pt x="440" y="203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0" y="207"/>
                  </a:lnTo>
                  <a:lnTo>
                    <a:pt x="440" y="209"/>
                  </a:lnTo>
                  <a:lnTo>
                    <a:pt x="440" y="211"/>
                  </a:lnTo>
                  <a:lnTo>
                    <a:pt x="440" y="213"/>
                  </a:lnTo>
                  <a:lnTo>
                    <a:pt x="442" y="213"/>
                  </a:lnTo>
                  <a:lnTo>
                    <a:pt x="442" y="215"/>
                  </a:lnTo>
                  <a:lnTo>
                    <a:pt x="440" y="215"/>
                  </a:lnTo>
                  <a:lnTo>
                    <a:pt x="442" y="215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2" y="217"/>
                  </a:lnTo>
                  <a:lnTo>
                    <a:pt x="442" y="219"/>
                  </a:lnTo>
                  <a:lnTo>
                    <a:pt x="444" y="219"/>
                  </a:lnTo>
                  <a:lnTo>
                    <a:pt x="444" y="221"/>
                  </a:lnTo>
                  <a:lnTo>
                    <a:pt x="442" y="221"/>
                  </a:lnTo>
                  <a:lnTo>
                    <a:pt x="442" y="223"/>
                  </a:lnTo>
                  <a:lnTo>
                    <a:pt x="440" y="223"/>
                  </a:lnTo>
                  <a:lnTo>
                    <a:pt x="440" y="224"/>
                  </a:lnTo>
                  <a:lnTo>
                    <a:pt x="442" y="224"/>
                  </a:lnTo>
                  <a:lnTo>
                    <a:pt x="442" y="226"/>
                  </a:lnTo>
                  <a:lnTo>
                    <a:pt x="440" y="226"/>
                  </a:lnTo>
                  <a:lnTo>
                    <a:pt x="440" y="228"/>
                  </a:lnTo>
                  <a:lnTo>
                    <a:pt x="442" y="228"/>
                  </a:lnTo>
                  <a:lnTo>
                    <a:pt x="440" y="228"/>
                  </a:lnTo>
                  <a:lnTo>
                    <a:pt x="440" y="230"/>
                  </a:lnTo>
                  <a:lnTo>
                    <a:pt x="440" y="232"/>
                  </a:lnTo>
                  <a:lnTo>
                    <a:pt x="440" y="234"/>
                  </a:lnTo>
                  <a:lnTo>
                    <a:pt x="442" y="234"/>
                  </a:lnTo>
                  <a:lnTo>
                    <a:pt x="440" y="236"/>
                  </a:lnTo>
                  <a:lnTo>
                    <a:pt x="442" y="236"/>
                  </a:lnTo>
                  <a:lnTo>
                    <a:pt x="442" y="238"/>
                  </a:lnTo>
                  <a:lnTo>
                    <a:pt x="442" y="240"/>
                  </a:lnTo>
                  <a:lnTo>
                    <a:pt x="440" y="240"/>
                  </a:lnTo>
                  <a:lnTo>
                    <a:pt x="440" y="238"/>
                  </a:lnTo>
                  <a:lnTo>
                    <a:pt x="438" y="238"/>
                  </a:lnTo>
                  <a:lnTo>
                    <a:pt x="438" y="240"/>
                  </a:lnTo>
                  <a:lnTo>
                    <a:pt x="436" y="240"/>
                  </a:lnTo>
                  <a:lnTo>
                    <a:pt x="436" y="242"/>
                  </a:lnTo>
                  <a:lnTo>
                    <a:pt x="434" y="242"/>
                  </a:lnTo>
                  <a:lnTo>
                    <a:pt x="432" y="242"/>
                  </a:lnTo>
                  <a:lnTo>
                    <a:pt x="432" y="240"/>
                  </a:lnTo>
                  <a:lnTo>
                    <a:pt x="430" y="240"/>
                  </a:lnTo>
                  <a:lnTo>
                    <a:pt x="430" y="242"/>
                  </a:lnTo>
                  <a:lnTo>
                    <a:pt x="428" y="242"/>
                  </a:lnTo>
                  <a:lnTo>
                    <a:pt x="427" y="242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1" y="244"/>
                  </a:lnTo>
                  <a:lnTo>
                    <a:pt x="419" y="246"/>
                  </a:lnTo>
                  <a:lnTo>
                    <a:pt x="419" y="248"/>
                  </a:lnTo>
                  <a:lnTo>
                    <a:pt x="419" y="249"/>
                  </a:lnTo>
                  <a:lnTo>
                    <a:pt x="417" y="249"/>
                  </a:lnTo>
                  <a:lnTo>
                    <a:pt x="417" y="251"/>
                  </a:lnTo>
                  <a:lnTo>
                    <a:pt x="417" y="253"/>
                  </a:lnTo>
                  <a:lnTo>
                    <a:pt x="419" y="253"/>
                  </a:lnTo>
                  <a:lnTo>
                    <a:pt x="419" y="255"/>
                  </a:lnTo>
                  <a:lnTo>
                    <a:pt x="421" y="257"/>
                  </a:lnTo>
                  <a:lnTo>
                    <a:pt x="419" y="257"/>
                  </a:lnTo>
                  <a:lnTo>
                    <a:pt x="421" y="257"/>
                  </a:lnTo>
                  <a:lnTo>
                    <a:pt x="421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19" y="263"/>
                  </a:lnTo>
                  <a:lnTo>
                    <a:pt x="419" y="265"/>
                  </a:lnTo>
                  <a:lnTo>
                    <a:pt x="421" y="265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5" y="263"/>
                  </a:lnTo>
                  <a:lnTo>
                    <a:pt x="425" y="265"/>
                  </a:lnTo>
                  <a:lnTo>
                    <a:pt x="427" y="265"/>
                  </a:lnTo>
                  <a:lnTo>
                    <a:pt x="427" y="267"/>
                  </a:lnTo>
                  <a:lnTo>
                    <a:pt x="428" y="267"/>
                  </a:lnTo>
                  <a:lnTo>
                    <a:pt x="430" y="267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9"/>
                  </a:lnTo>
                  <a:lnTo>
                    <a:pt x="430" y="269"/>
                  </a:lnTo>
                  <a:lnTo>
                    <a:pt x="430" y="271"/>
                  </a:lnTo>
                  <a:lnTo>
                    <a:pt x="430" y="272"/>
                  </a:lnTo>
                  <a:lnTo>
                    <a:pt x="430" y="274"/>
                  </a:lnTo>
                  <a:lnTo>
                    <a:pt x="432" y="274"/>
                  </a:lnTo>
                  <a:lnTo>
                    <a:pt x="432" y="272"/>
                  </a:lnTo>
                  <a:lnTo>
                    <a:pt x="434" y="272"/>
                  </a:lnTo>
                  <a:lnTo>
                    <a:pt x="434" y="274"/>
                  </a:lnTo>
                  <a:lnTo>
                    <a:pt x="436" y="274"/>
                  </a:lnTo>
                  <a:lnTo>
                    <a:pt x="436" y="272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40" y="274"/>
                  </a:lnTo>
                  <a:lnTo>
                    <a:pt x="442" y="274"/>
                  </a:lnTo>
                  <a:lnTo>
                    <a:pt x="442" y="276"/>
                  </a:lnTo>
                  <a:lnTo>
                    <a:pt x="444" y="276"/>
                  </a:lnTo>
                  <a:lnTo>
                    <a:pt x="444" y="278"/>
                  </a:lnTo>
                  <a:lnTo>
                    <a:pt x="444" y="280"/>
                  </a:lnTo>
                  <a:lnTo>
                    <a:pt x="444" y="282"/>
                  </a:lnTo>
                  <a:lnTo>
                    <a:pt x="444" y="284"/>
                  </a:lnTo>
                  <a:lnTo>
                    <a:pt x="446" y="284"/>
                  </a:lnTo>
                  <a:lnTo>
                    <a:pt x="446" y="286"/>
                  </a:lnTo>
                  <a:lnTo>
                    <a:pt x="446" y="288"/>
                  </a:lnTo>
                  <a:lnTo>
                    <a:pt x="444" y="288"/>
                  </a:lnTo>
                  <a:lnTo>
                    <a:pt x="442" y="288"/>
                  </a:lnTo>
                  <a:lnTo>
                    <a:pt x="442" y="290"/>
                  </a:lnTo>
                  <a:lnTo>
                    <a:pt x="444" y="290"/>
                  </a:lnTo>
                  <a:lnTo>
                    <a:pt x="442" y="290"/>
                  </a:lnTo>
                  <a:lnTo>
                    <a:pt x="442" y="288"/>
                  </a:lnTo>
                  <a:lnTo>
                    <a:pt x="440" y="290"/>
                  </a:lnTo>
                  <a:lnTo>
                    <a:pt x="440" y="292"/>
                  </a:lnTo>
                  <a:lnTo>
                    <a:pt x="438" y="292"/>
                  </a:lnTo>
                  <a:lnTo>
                    <a:pt x="438" y="294"/>
                  </a:lnTo>
                  <a:lnTo>
                    <a:pt x="438" y="296"/>
                  </a:lnTo>
                  <a:lnTo>
                    <a:pt x="436" y="296"/>
                  </a:lnTo>
                  <a:lnTo>
                    <a:pt x="436" y="297"/>
                  </a:lnTo>
                  <a:lnTo>
                    <a:pt x="434" y="297"/>
                  </a:lnTo>
                  <a:lnTo>
                    <a:pt x="434" y="299"/>
                  </a:lnTo>
                  <a:lnTo>
                    <a:pt x="432" y="299"/>
                  </a:lnTo>
                  <a:lnTo>
                    <a:pt x="432" y="301"/>
                  </a:lnTo>
                  <a:lnTo>
                    <a:pt x="434" y="301"/>
                  </a:lnTo>
                  <a:lnTo>
                    <a:pt x="434" y="303"/>
                  </a:lnTo>
                  <a:lnTo>
                    <a:pt x="432" y="303"/>
                  </a:lnTo>
                  <a:lnTo>
                    <a:pt x="432" y="305"/>
                  </a:lnTo>
                  <a:lnTo>
                    <a:pt x="432" y="307"/>
                  </a:lnTo>
                  <a:lnTo>
                    <a:pt x="432" y="309"/>
                  </a:lnTo>
                  <a:lnTo>
                    <a:pt x="432" y="311"/>
                  </a:lnTo>
                  <a:lnTo>
                    <a:pt x="434" y="311"/>
                  </a:lnTo>
                  <a:lnTo>
                    <a:pt x="434" y="313"/>
                  </a:lnTo>
                  <a:lnTo>
                    <a:pt x="434" y="315"/>
                  </a:lnTo>
                  <a:lnTo>
                    <a:pt x="436" y="315"/>
                  </a:lnTo>
                  <a:lnTo>
                    <a:pt x="436" y="317"/>
                  </a:lnTo>
                  <a:lnTo>
                    <a:pt x="436" y="319"/>
                  </a:lnTo>
                  <a:lnTo>
                    <a:pt x="436" y="321"/>
                  </a:lnTo>
                  <a:lnTo>
                    <a:pt x="434" y="321"/>
                  </a:lnTo>
                  <a:lnTo>
                    <a:pt x="432" y="321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30" y="328"/>
                  </a:lnTo>
                  <a:lnTo>
                    <a:pt x="430" y="330"/>
                  </a:lnTo>
                  <a:lnTo>
                    <a:pt x="430" y="332"/>
                  </a:lnTo>
                  <a:lnTo>
                    <a:pt x="428" y="332"/>
                  </a:lnTo>
                  <a:lnTo>
                    <a:pt x="428" y="334"/>
                  </a:lnTo>
                  <a:lnTo>
                    <a:pt x="427" y="334"/>
                  </a:lnTo>
                  <a:lnTo>
                    <a:pt x="427" y="336"/>
                  </a:lnTo>
                  <a:lnTo>
                    <a:pt x="427" y="338"/>
                  </a:lnTo>
                  <a:lnTo>
                    <a:pt x="428" y="338"/>
                  </a:lnTo>
                  <a:lnTo>
                    <a:pt x="428" y="340"/>
                  </a:lnTo>
                  <a:lnTo>
                    <a:pt x="428" y="342"/>
                  </a:lnTo>
                  <a:lnTo>
                    <a:pt x="428" y="344"/>
                  </a:lnTo>
                  <a:lnTo>
                    <a:pt x="430" y="344"/>
                  </a:lnTo>
                  <a:lnTo>
                    <a:pt x="430" y="345"/>
                  </a:lnTo>
                  <a:lnTo>
                    <a:pt x="432" y="345"/>
                  </a:lnTo>
                  <a:lnTo>
                    <a:pt x="432" y="347"/>
                  </a:lnTo>
                  <a:lnTo>
                    <a:pt x="434" y="347"/>
                  </a:lnTo>
                  <a:lnTo>
                    <a:pt x="436" y="347"/>
                  </a:lnTo>
                  <a:lnTo>
                    <a:pt x="436" y="349"/>
                  </a:lnTo>
                  <a:lnTo>
                    <a:pt x="434" y="349"/>
                  </a:lnTo>
                  <a:lnTo>
                    <a:pt x="434" y="351"/>
                  </a:lnTo>
                  <a:lnTo>
                    <a:pt x="434" y="353"/>
                  </a:lnTo>
                  <a:lnTo>
                    <a:pt x="436" y="353"/>
                  </a:lnTo>
                  <a:lnTo>
                    <a:pt x="436" y="355"/>
                  </a:lnTo>
                  <a:lnTo>
                    <a:pt x="434" y="355"/>
                  </a:lnTo>
                  <a:lnTo>
                    <a:pt x="432" y="355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0" y="355"/>
                  </a:lnTo>
                  <a:lnTo>
                    <a:pt x="428" y="355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30" y="359"/>
                  </a:lnTo>
                  <a:lnTo>
                    <a:pt x="430" y="361"/>
                  </a:lnTo>
                  <a:lnTo>
                    <a:pt x="430" y="363"/>
                  </a:lnTo>
                  <a:lnTo>
                    <a:pt x="430" y="365"/>
                  </a:lnTo>
                  <a:lnTo>
                    <a:pt x="430" y="367"/>
                  </a:lnTo>
                  <a:lnTo>
                    <a:pt x="428" y="369"/>
                  </a:lnTo>
                  <a:lnTo>
                    <a:pt x="430" y="369"/>
                  </a:lnTo>
                  <a:lnTo>
                    <a:pt x="430" y="370"/>
                  </a:lnTo>
                  <a:lnTo>
                    <a:pt x="430" y="372"/>
                  </a:lnTo>
                  <a:lnTo>
                    <a:pt x="432" y="372"/>
                  </a:lnTo>
                  <a:lnTo>
                    <a:pt x="432" y="374"/>
                  </a:lnTo>
                  <a:lnTo>
                    <a:pt x="432" y="376"/>
                  </a:lnTo>
                  <a:lnTo>
                    <a:pt x="432" y="378"/>
                  </a:lnTo>
                  <a:lnTo>
                    <a:pt x="432" y="380"/>
                  </a:lnTo>
                  <a:lnTo>
                    <a:pt x="434" y="380"/>
                  </a:lnTo>
                  <a:lnTo>
                    <a:pt x="434" y="382"/>
                  </a:lnTo>
                  <a:lnTo>
                    <a:pt x="436" y="382"/>
                  </a:lnTo>
                  <a:lnTo>
                    <a:pt x="436" y="384"/>
                  </a:lnTo>
                  <a:lnTo>
                    <a:pt x="436" y="386"/>
                  </a:lnTo>
                  <a:lnTo>
                    <a:pt x="436" y="388"/>
                  </a:lnTo>
                  <a:lnTo>
                    <a:pt x="438" y="390"/>
                  </a:lnTo>
                  <a:lnTo>
                    <a:pt x="436" y="390"/>
                  </a:lnTo>
                  <a:lnTo>
                    <a:pt x="436" y="392"/>
                  </a:lnTo>
                  <a:lnTo>
                    <a:pt x="438" y="392"/>
                  </a:lnTo>
                  <a:lnTo>
                    <a:pt x="438" y="393"/>
                  </a:lnTo>
                  <a:lnTo>
                    <a:pt x="438" y="395"/>
                  </a:lnTo>
                  <a:lnTo>
                    <a:pt x="438" y="397"/>
                  </a:lnTo>
                  <a:lnTo>
                    <a:pt x="438" y="399"/>
                  </a:lnTo>
                  <a:lnTo>
                    <a:pt x="440" y="399"/>
                  </a:lnTo>
                  <a:lnTo>
                    <a:pt x="440" y="401"/>
                  </a:lnTo>
                  <a:lnTo>
                    <a:pt x="440" y="403"/>
                  </a:lnTo>
                  <a:lnTo>
                    <a:pt x="438" y="403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0" y="407"/>
                  </a:lnTo>
                  <a:lnTo>
                    <a:pt x="440" y="409"/>
                  </a:lnTo>
                  <a:lnTo>
                    <a:pt x="442" y="409"/>
                  </a:lnTo>
                  <a:lnTo>
                    <a:pt x="442" y="411"/>
                  </a:lnTo>
                  <a:lnTo>
                    <a:pt x="444" y="411"/>
                  </a:lnTo>
                  <a:lnTo>
                    <a:pt x="444" y="413"/>
                  </a:lnTo>
                  <a:lnTo>
                    <a:pt x="444" y="415"/>
                  </a:lnTo>
                  <a:lnTo>
                    <a:pt x="442" y="415"/>
                  </a:lnTo>
                  <a:lnTo>
                    <a:pt x="442" y="417"/>
                  </a:lnTo>
                  <a:lnTo>
                    <a:pt x="442" y="418"/>
                  </a:lnTo>
                  <a:lnTo>
                    <a:pt x="442" y="420"/>
                  </a:lnTo>
                  <a:lnTo>
                    <a:pt x="440" y="420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2" y="424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4" y="428"/>
                  </a:lnTo>
                  <a:lnTo>
                    <a:pt x="442" y="428"/>
                  </a:lnTo>
                  <a:lnTo>
                    <a:pt x="442" y="430"/>
                  </a:lnTo>
                  <a:lnTo>
                    <a:pt x="444" y="430"/>
                  </a:lnTo>
                  <a:lnTo>
                    <a:pt x="444" y="432"/>
                  </a:lnTo>
                  <a:lnTo>
                    <a:pt x="442" y="432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4" y="436"/>
                  </a:lnTo>
                  <a:lnTo>
                    <a:pt x="442" y="436"/>
                  </a:lnTo>
                  <a:lnTo>
                    <a:pt x="442" y="438"/>
                  </a:lnTo>
                  <a:lnTo>
                    <a:pt x="440" y="438"/>
                  </a:lnTo>
                  <a:lnTo>
                    <a:pt x="440" y="440"/>
                  </a:lnTo>
                  <a:lnTo>
                    <a:pt x="440" y="441"/>
                  </a:lnTo>
                  <a:lnTo>
                    <a:pt x="442" y="441"/>
                  </a:lnTo>
                  <a:lnTo>
                    <a:pt x="442" y="443"/>
                  </a:lnTo>
                  <a:lnTo>
                    <a:pt x="442" y="445"/>
                  </a:lnTo>
                  <a:lnTo>
                    <a:pt x="440" y="445"/>
                  </a:lnTo>
                  <a:lnTo>
                    <a:pt x="440" y="447"/>
                  </a:lnTo>
                  <a:lnTo>
                    <a:pt x="440" y="449"/>
                  </a:lnTo>
                  <a:lnTo>
                    <a:pt x="438" y="449"/>
                  </a:lnTo>
                  <a:lnTo>
                    <a:pt x="438" y="451"/>
                  </a:lnTo>
                  <a:lnTo>
                    <a:pt x="438" y="453"/>
                  </a:lnTo>
                  <a:lnTo>
                    <a:pt x="440" y="453"/>
                  </a:lnTo>
                  <a:lnTo>
                    <a:pt x="440" y="455"/>
                  </a:lnTo>
                  <a:lnTo>
                    <a:pt x="442" y="455"/>
                  </a:lnTo>
                  <a:lnTo>
                    <a:pt x="440" y="455"/>
                  </a:lnTo>
                  <a:lnTo>
                    <a:pt x="440" y="457"/>
                  </a:lnTo>
                  <a:lnTo>
                    <a:pt x="442" y="457"/>
                  </a:lnTo>
                  <a:lnTo>
                    <a:pt x="442" y="459"/>
                  </a:lnTo>
                  <a:lnTo>
                    <a:pt x="442" y="461"/>
                  </a:lnTo>
                  <a:lnTo>
                    <a:pt x="442" y="463"/>
                  </a:lnTo>
                  <a:lnTo>
                    <a:pt x="442" y="465"/>
                  </a:lnTo>
                  <a:lnTo>
                    <a:pt x="442" y="466"/>
                  </a:lnTo>
                  <a:lnTo>
                    <a:pt x="442" y="468"/>
                  </a:lnTo>
                  <a:lnTo>
                    <a:pt x="444" y="468"/>
                  </a:lnTo>
                  <a:lnTo>
                    <a:pt x="442" y="468"/>
                  </a:lnTo>
                  <a:lnTo>
                    <a:pt x="442" y="470"/>
                  </a:lnTo>
                  <a:lnTo>
                    <a:pt x="442" y="472"/>
                  </a:lnTo>
                  <a:lnTo>
                    <a:pt x="442" y="474"/>
                  </a:lnTo>
                  <a:lnTo>
                    <a:pt x="444" y="474"/>
                  </a:lnTo>
                  <a:lnTo>
                    <a:pt x="444" y="476"/>
                  </a:lnTo>
                  <a:lnTo>
                    <a:pt x="444" y="478"/>
                  </a:lnTo>
                  <a:lnTo>
                    <a:pt x="446" y="480"/>
                  </a:lnTo>
                  <a:lnTo>
                    <a:pt x="446" y="482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2" y="484"/>
                  </a:lnTo>
                  <a:lnTo>
                    <a:pt x="440" y="486"/>
                  </a:lnTo>
                  <a:lnTo>
                    <a:pt x="438" y="486"/>
                  </a:lnTo>
                  <a:lnTo>
                    <a:pt x="436" y="486"/>
                  </a:lnTo>
                  <a:lnTo>
                    <a:pt x="434" y="486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4" y="491"/>
                  </a:lnTo>
                  <a:lnTo>
                    <a:pt x="436" y="491"/>
                  </a:lnTo>
                  <a:lnTo>
                    <a:pt x="436" y="493"/>
                  </a:lnTo>
                  <a:lnTo>
                    <a:pt x="434" y="493"/>
                  </a:lnTo>
                  <a:lnTo>
                    <a:pt x="432" y="493"/>
                  </a:lnTo>
                  <a:lnTo>
                    <a:pt x="432" y="495"/>
                  </a:lnTo>
                  <a:lnTo>
                    <a:pt x="434" y="495"/>
                  </a:lnTo>
                  <a:lnTo>
                    <a:pt x="432" y="495"/>
                  </a:lnTo>
                  <a:lnTo>
                    <a:pt x="432" y="497"/>
                  </a:lnTo>
                  <a:lnTo>
                    <a:pt x="432" y="499"/>
                  </a:lnTo>
                  <a:lnTo>
                    <a:pt x="432" y="501"/>
                  </a:lnTo>
                  <a:lnTo>
                    <a:pt x="432" y="503"/>
                  </a:lnTo>
                  <a:lnTo>
                    <a:pt x="432" y="505"/>
                  </a:lnTo>
                  <a:lnTo>
                    <a:pt x="432" y="507"/>
                  </a:lnTo>
                  <a:lnTo>
                    <a:pt x="430" y="507"/>
                  </a:lnTo>
                  <a:lnTo>
                    <a:pt x="430" y="509"/>
                  </a:lnTo>
                  <a:lnTo>
                    <a:pt x="430" y="511"/>
                  </a:lnTo>
                  <a:lnTo>
                    <a:pt x="432" y="511"/>
                  </a:lnTo>
                  <a:lnTo>
                    <a:pt x="432" y="513"/>
                  </a:lnTo>
                  <a:lnTo>
                    <a:pt x="432" y="514"/>
                  </a:lnTo>
                  <a:lnTo>
                    <a:pt x="434" y="514"/>
                  </a:lnTo>
                  <a:lnTo>
                    <a:pt x="432" y="516"/>
                  </a:lnTo>
                  <a:lnTo>
                    <a:pt x="432" y="514"/>
                  </a:lnTo>
                  <a:lnTo>
                    <a:pt x="432" y="516"/>
                  </a:lnTo>
                  <a:lnTo>
                    <a:pt x="432" y="518"/>
                  </a:lnTo>
                  <a:lnTo>
                    <a:pt x="430" y="518"/>
                  </a:lnTo>
                  <a:lnTo>
                    <a:pt x="430" y="520"/>
                  </a:lnTo>
                  <a:lnTo>
                    <a:pt x="432" y="520"/>
                  </a:lnTo>
                  <a:lnTo>
                    <a:pt x="432" y="522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2" y="524"/>
                  </a:lnTo>
                  <a:lnTo>
                    <a:pt x="430" y="524"/>
                  </a:lnTo>
                  <a:lnTo>
                    <a:pt x="430" y="522"/>
                  </a:lnTo>
                  <a:lnTo>
                    <a:pt x="428" y="522"/>
                  </a:lnTo>
                  <a:lnTo>
                    <a:pt x="427" y="522"/>
                  </a:lnTo>
                  <a:lnTo>
                    <a:pt x="425" y="522"/>
                  </a:lnTo>
                  <a:lnTo>
                    <a:pt x="423" y="522"/>
                  </a:lnTo>
                  <a:lnTo>
                    <a:pt x="421" y="522"/>
                  </a:lnTo>
                  <a:lnTo>
                    <a:pt x="419" y="522"/>
                  </a:lnTo>
                  <a:lnTo>
                    <a:pt x="417" y="522"/>
                  </a:lnTo>
                  <a:lnTo>
                    <a:pt x="415" y="522"/>
                  </a:lnTo>
                  <a:lnTo>
                    <a:pt x="413" y="522"/>
                  </a:lnTo>
                  <a:lnTo>
                    <a:pt x="413" y="524"/>
                  </a:lnTo>
                  <a:lnTo>
                    <a:pt x="411" y="524"/>
                  </a:lnTo>
                  <a:lnTo>
                    <a:pt x="411" y="526"/>
                  </a:lnTo>
                  <a:lnTo>
                    <a:pt x="411" y="528"/>
                  </a:lnTo>
                  <a:lnTo>
                    <a:pt x="409" y="530"/>
                  </a:lnTo>
                  <a:lnTo>
                    <a:pt x="411" y="530"/>
                  </a:lnTo>
                  <a:lnTo>
                    <a:pt x="411" y="532"/>
                  </a:lnTo>
                  <a:lnTo>
                    <a:pt x="411" y="534"/>
                  </a:lnTo>
                  <a:lnTo>
                    <a:pt x="409" y="534"/>
                  </a:lnTo>
                  <a:lnTo>
                    <a:pt x="409" y="536"/>
                  </a:lnTo>
                  <a:lnTo>
                    <a:pt x="407" y="536"/>
                  </a:lnTo>
                  <a:lnTo>
                    <a:pt x="405" y="537"/>
                  </a:lnTo>
                  <a:lnTo>
                    <a:pt x="404" y="537"/>
                  </a:lnTo>
                  <a:lnTo>
                    <a:pt x="402" y="536"/>
                  </a:lnTo>
                  <a:lnTo>
                    <a:pt x="402" y="534"/>
                  </a:lnTo>
                  <a:lnTo>
                    <a:pt x="400" y="534"/>
                  </a:lnTo>
                  <a:lnTo>
                    <a:pt x="398" y="534"/>
                  </a:lnTo>
                  <a:lnTo>
                    <a:pt x="398" y="536"/>
                  </a:lnTo>
                  <a:lnTo>
                    <a:pt x="396" y="536"/>
                  </a:lnTo>
                  <a:lnTo>
                    <a:pt x="396" y="537"/>
                  </a:lnTo>
                  <a:lnTo>
                    <a:pt x="394" y="537"/>
                  </a:lnTo>
                  <a:lnTo>
                    <a:pt x="394" y="536"/>
                  </a:lnTo>
                  <a:lnTo>
                    <a:pt x="394" y="537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0" y="536"/>
                  </a:lnTo>
                  <a:lnTo>
                    <a:pt x="388" y="536"/>
                  </a:lnTo>
                  <a:lnTo>
                    <a:pt x="386" y="536"/>
                  </a:lnTo>
                  <a:lnTo>
                    <a:pt x="384" y="536"/>
                  </a:lnTo>
                  <a:lnTo>
                    <a:pt x="382" y="536"/>
                  </a:lnTo>
                  <a:lnTo>
                    <a:pt x="382" y="534"/>
                  </a:lnTo>
                  <a:lnTo>
                    <a:pt x="380" y="534"/>
                  </a:lnTo>
                  <a:lnTo>
                    <a:pt x="380" y="536"/>
                  </a:lnTo>
                  <a:lnTo>
                    <a:pt x="379" y="536"/>
                  </a:lnTo>
                  <a:lnTo>
                    <a:pt x="379" y="537"/>
                  </a:lnTo>
                  <a:lnTo>
                    <a:pt x="380" y="537"/>
                  </a:lnTo>
                  <a:lnTo>
                    <a:pt x="380" y="539"/>
                  </a:lnTo>
                  <a:lnTo>
                    <a:pt x="380" y="541"/>
                  </a:lnTo>
                  <a:lnTo>
                    <a:pt x="380" y="543"/>
                  </a:lnTo>
                  <a:lnTo>
                    <a:pt x="379" y="543"/>
                  </a:lnTo>
                  <a:lnTo>
                    <a:pt x="379" y="545"/>
                  </a:lnTo>
                  <a:lnTo>
                    <a:pt x="377" y="545"/>
                  </a:lnTo>
                  <a:lnTo>
                    <a:pt x="377" y="547"/>
                  </a:lnTo>
                  <a:lnTo>
                    <a:pt x="375" y="547"/>
                  </a:lnTo>
                  <a:lnTo>
                    <a:pt x="375" y="549"/>
                  </a:lnTo>
                  <a:lnTo>
                    <a:pt x="373" y="549"/>
                  </a:lnTo>
                  <a:lnTo>
                    <a:pt x="371" y="549"/>
                  </a:lnTo>
                  <a:lnTo>
                    <a:pt x="369" y="549"/>
                  </a:lnTo>
                  <a:lnTo>
                    <a:pt x="369" y="551"/>
                  </a:lnTo>
                  <a:lnTo>
                    <a:pt x="367" y="551"/>
                  </a:lnTo>
                  <a:lnTo>
                    <a:pt x="367" y="553"/>
                  </a:lnTo>
                  <a:lnTo>
                    <a:pt x="369" y="553"/>
                  </a:lnTo>
                  <a:lnTo>
                    <a:pt x="369" y="555"/>
                  </a:lnTo>
                  <a:lnTo>
                    <a:pt x="367" y="555"/>
                  </a:lnTo>
                  <a:lnTo>
                    <a:pt x="365" y="555"/>
                  </a:lnTo>
                  <a:lnTo>
                    <a:pt x="365" y="557"/>
                  </a:lnTo>
                  <a:lnTo>
                    <a:pt x="363" y="557"/>
                  </a:lnTo>
                  <a:lnTo>
                    <a:pt x="363" y="559"/>
                  </a:lnTo>
                  <a:lnTo>
                    <a:pt x="361" y="559"/>
                  </a:lnTo>
                  <a:lnTo>
                    <a:pt x="359" y="561"/>
                  </a:lnTo>
                  <a:lnTo>
                    <a:pt x="359" y="562"/>
                  </a:lnTo>
                  <a:lnTo>
                    <a:pt x="357" y="562"/>
                  </a:lnTo>
                  <a:lnTo>
                    <a:pt x="357" y="564"/>
                  </a:lnTo>
                  <a:lnTo>
                    <a:pt x="355" y="564"/>
                  </a:lnTo>
                  <a:lnTo>
                    <a:pt x="355" y="566"/>
                  </a:lnTo>
                  <a:lnTo>
                    <a:pt x="354" y="566"/>
                  </a:lnTo>
                  <a:lnTo>
                    <a:pt x="355" y="566"/>
                  </a:lnTo>
                  <a:lnTo>
                    <a:pt x="355" y="568"/>
                  </a:lnTo>
                  <a:lnTo>
                    <a:pt x="354" y="568"/>
                  </a:lnTo>
                  <a:lnTo>
                    <a:pt x="352" y="568"/>
                  </a:lnTo>
                  <a:lnTo>
                    <a:pt x="350" y="568"/>
                  </a:lnTo>
                  <a:lnTo>
                    <a:pt x="350" y="570"/>
                  </a:lnTo>
                  <a:lnTo>
                    <a:pt x="352" y="570"/>
                  </a:lnTo>
                  <a:lnTo>
                    <a:pt x="352" y="572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48" y="574"/>
                  </a:lnTo>
                  <a:lnTo>
                    <a:pt x="348" y="572"/>
                  </a:lnTo>
                  <a:lnTo>
                    <a:pt x="348" y="570"/>
                  </a:lnTo>
                  <a:lnTo>
                    <a:pt x="348" y="568"/>
                  </a:lnTo>
                  <a:lnTo>
                    <a:pt x="346" y="568"/>
                  </a:lnTo>
                  <a:lnTo>
                    <a:pt x="346" y="570"/>
                  </a:lnTo>
                  <a:lnTo>
                    <a:pt x="344" y="568"/>
                  </a:lnTo>
                  <a:lnTo>
                    <a:pt x="344" y="566"/>
                  </a:lnTo>
                  <a:lnTo>
                    <a:pt x="342" y="566"/>
                  </a:lnTo>
                  <a:lnTo>
                    <a:pt x="340" y="566"/>
                  </a:lnTo>
                  <a:lnTo>
                    <a:pt x="338" y="566"/>
                  </a:lnTo>
                  <a:lnTo>
                    <a:pt x="336" y="566"/>
                  </a:lnTo>
                  <a:lnTo>
                    <a:pt x="334" y="566"/>
                  </a:lnTo>
                  <a:lnTo>
                    <a:pt x="332" y="566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29" y="566"/>
                  </a:lnTo>
                  <a:lnTo>
                    <a:pt x="327" y="566"/>
                  </a:lnTo>
                  <a:lnTo>
                    <a:pt x="327" y="568"/>
                  </a:lnTo>
                  <a:lnTo>
                    <a:pt x="325" y="568"/>
                  </a:lnTo>
                  <a:lnTo>
                    <a:pt x="325" y="570"/>
                  </a:lnTo>
                  <a:lnTo>
                    <a:pt x="325" y="572"/>
                  </a:lnTo>
                  <a:lnTo>
                    <a:pt x="323" y="572"/>
                  </a:lnTo>
                  <a:lnTo>
                    <a:pt x="321" y="572"/>
                  </a:lnTo>
                  <a:lnTo>
                    <a:pt x="321" y="574"/>
                  </a:lnTo>
                  <a:lnTo>
                    <a:pt x="319" y="574"/>
                  </a:lnTo>
                  <a:lnTo>
                    <a:pt x="319" y="576"/>
                  </a:lnTo>
                  <a:lnTo>
                    <a:pt x="319" y="578"/>
                  </a:lnTo>
                  <a:lnTo>
                    <a:pt x="317" y="578"/>
                  </a:lnTo>
                  <a:lnTo>
                    <a:pt x="315" y="578"/>
                  </a:lnTo>
                  <a:lnTo>
                    <a:pt x="313" y="578"/>
                  </a:lnTo>
                  <a:lnTo>
                    <a:pt x="313" y="580"/>
                  </a:lnTo>
                  <a:lnTo>
                    <a:pt x="311" y="580"/>
                  </a:lnTo>
                  <a:lnTo>
                    <a:pt x="309" y="580"/>
                  </a:lnTo>
                  <a:lnTo>
                    <a:pt x="309" y="582"/>
                  </a:lnTo>
                  <a:lnTo>
                    <a:pt x="307" y="582"/>
                  </a:lnTo>
                  <a:lnTo>
                    <a:pt x="307" y="584"/>
                  </a:lnTo>
                  <a:lnTo>
                    <a:pt x="306" y="584"/>
                  </a:lnTo>
                  <a:lnTo>
                    <a:pt x="306" y="585"/>
                  </a:lnTo>
                  <a:lnTo>
                    <a:pt x="306" y="587"/>
                  </a:lnTo>
                  <a:lnTo>
                    <a:pt x="304" y="587"/>
                  </a:lnTo>
                  <a:lnTo>
                    <a:pt x="304" y="589"/>
                  </a:lnTo>
                  <a:lnTo>
                    <a:pt x="302" y="589"/>
                  </a:lnTo>
                  <a:lnTo>
                    <a:pt x="302" y="591"/>
                  </a:lnTo>
                  <a:lnTo>
                    <a:pt x="302" y="593"/>
                  </a:lnTo>
                  <a:lnTo>
                    <a:pt x="304" y="593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0" y="595"/>
                  </a:lnTo>
                  <a:lnTo>
                    <a:pt x="300" y="593"/>
                  </a:lnTo>
                  <a:lnTo>
                    <a:pt x="298" y="593"/>
                  </a:lnTo>
                  <a:lnTo>
                    <a:pt x="296" y="593"/>
                  </a:lnTo>
                  <a:lnTo>
                    <a:pt x="294" y="593"/>
                  </a:lnTo>
                  <a:lnTo>
                    <a:pt x="292" y="593"/>
                  </a:lnTo>
                  <a:lnTo>
                    <a:pt x="292" y="595"/>
                  </a:lnTo>
                  <a:lnTo>
                    <a:pt x="292" y="593"/>
                  </a:lnTo>
                  <a:lnTo>
                    <a:pt x="290" y="593"/>
                  </a:lnTo>
                  <a:lnTo>
                    <a:pt x="290" y="595"/>
                  </a:lnTo>
                  <a:lnTo>
                    <a:pt x="288" y="595"/>
                  </a:lnTo>
                  <a:lnTo>
                    <a:pt x="286" y="595"/>
                  </a:lnTo>
                  <a:lnTo>
                    <a:pt x="284" y="595"/>
                  </a:lnTo>
                  <a:lnTo>
                    <a:pt x="282" y="595"/>
                  </a:lnTo>
                  <a:lnTo>
                    <a:pt x="281" y="595"/>
                  </a:lnTo>
                  <a:lnTo>
                    <a:pt x="281" y="593"/>
                  </a:lnTo>
                  <a:lnTo>
                    <a:pt x="281" y="595"/>
                  </a:lnTo>
                  <a:lnTo>
                    <a:pt x="279" y="595"/>
                  </a:lnTo>
                  <a:lnTo>
                    <a:pt x="277" y="595"/>
                  </a:lnTo>
                  <a:lnTo>
                    <a:pt x="277" y="593"/>
                  </a:lnTo>
                  <a:lnTo>
                    <a:pt x="275" y="593"/>
                  </a:lnTo>
                  <a:lnTo>
                    <a:pt x="273" y="593"/>
                  </a:lnTo>
                  <a:lnTo>
                    <a:pt x="271" y="593"/>
                  </a:lnTo>
                  <a:lnTo>
                    <a:pt x="271" y="591"/>
                  </a:lnTo>
                  <a:lnTo>
                    <a:pt x="269" y="591"/>
                  </a:lnTo>
                  <a:lnTo>
                    <a:pt x="269" y="589"/>
                  </a:lnTo>
                  <a:lnTo>
                    <a:pt x="269" y="587"/>
                  </a:lnTo>
                  <a:lnTo>
                    <a:pt x="269" y="585"/>
                  </a:lnTo>
                  <a:lnTo>
                    <a:pt x="267" y="585"/>
                  </a:lnTo>
                  <a:lnTo>
                    <a:pt x="267" y="584"/>
                  </a:lnTo>
                  <a:lnTo>
                    <a:pt x="265" y="582"/>
                  </a:lnTo>
                  <a:lnTo>
                    <a:pt x="263" y="582"/>
                  </a:lnTo>
                  <a:lnTo>
                    <a:pt x="263" y="580"/>
                  </a:lnTo>
                  <a:lnTo>
                    <a:pt x="261" y="580"/>
                  </a:lnTo>
                  <a:lnTo>
                    <a:pt x="259" y="580"/>
                  </a:lnTo>
                  <a:lnTo>
                    <a:pt x="257" y="580"/>
                  </a:lnTo>
                  <a:lnTo>
                    <a:pt x="256" y="580"/>
                  </a:lnTo>
                  <a:lnTo>
                    <a:pt x="254" y="580"/>
                  </a:lnTo>
                  <a:lnTo>
                    <a:pt x="252" y="580"/>
                  </a:lnTo>
                  <a:lnTo>
                    <a:pt x="250" y="580"/>
                  </a:lnTo>
                  <a:lnTo>
                    <a:pt x="250" y="578"/>
                  </a:lnTo>
                  <a:lnTo>
                    <a:pt x="248" y="578"/>
                  </a:lnTo>
                  <a:lnTo>
                    <a:pt x="246" y="578"/>
                  </a:lnTo>
                  <a:lnTo>
                    <a:pt x="246" y="576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0" y="578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3" y="576"/>
                  </a:lnTo>
                  <a:lnTo>
                    <a:pt x="231" y="576"/>
                  </a:lnTo>
                  <a:lnTo>
                    <a:pt x="229" y="574"/>
                  </a:lnTo>
                  <a:lnTo>
                    <a:pt x="227" y="574"/>
                  </a:lnTo>
                  <a:lnTo>
                    <a:pt x="227" y="572"/>
                  </a:lnTo>
                  <a:lnTo>
                    <a:pt x="225" y="572"/>
                  </a:lnTo>
                  <a:lnTo>
                    <a:pt x="223" y="572"/>
                  </a:lnTo>
                  <a:lnTo>
                    <a:pt x="223" y="574"/>
                  </a:lnTo>
                  <a:lnTo>
                    <a:pt x="223" y="576"/>
                  </a:lnTo>
                  <a:lnTo>
                    <a:pt x="223" y="578"/>
                  </a:lnTo>
                  <a:lnTo>
                    <a:pt x="223" y="580"/>
                  </a:lnTo>
                  <a:lnTo>
                    <a:pt x="225" y="580"/>
                  </a:lnTo>
                  <a:lnTo>
                    <a:pt x="225" y="582"/>
                  </a:lnTo>
                  <a:lnTo>
                    <a:pt x="225" y="584"/>
                  </a:lnTo>
                  <a:lnTo>
                    <a:pt x="225" y="585"/>
                  </a:lnTo>
                  <a:lnTo>
                    <a:pt x="227" y="585"/>
                  </a:lnTo>
                  <a:lnTo>
                    <a:pt x="229" y="585"/>
                  </a:lnTo>
                  <a:lnTo>
                    <a:pt x="229" y="587"/>
                  </a:lnTo>
                  <a:lnTo>
                    <a:pt x="229" y="589"/>
                  </a:lnTo>
                  <a:lnTo>
                    <a:pt x="229" y="591"/>
                  </a:lnTo>
                  <a:lnTo>
                    <a:pt x="229" y="593"/>
                  </a:lnTo>
                  <a:lnTo>
                    <a:pt x="229" y="591"/>
                  </a:lnTo>
                  <a:lnTo>
                    <a:pt x="227" y="591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5" y="595"/>
                  </a:lnTo>
                  <a:lnTo>
                    <a:pt x="223" y="595"/>
                  </a:lnTo>
                  <a:lnTo>
                    <a:pt x="223" y="597"/>
                  </a:lnTo>
                  <a:lnTo>
                    <a:pt x="223" y="599"/>
                  </a:lnTo>
                  <a:lnTo>
                    <a:pt x="223" y="601"/>
                  </a:lnTo>
                  <a:lnTo>
                    <a:pt x="223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3" y="609"/>
                  </a:lnTo>
                  <a:lnTo>
                    <a:pt x="225" y="609"/>
                  </a:lnTo>
                  <a:lnTo>
                    <a:pt x="225" y="610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7" y="614"/>
                  </a:lnTo>
                  <a:lnTo>
                    <a:pt x="225" y="614"/>
                  </a:lnTo>
                  <a:lnTo>
                    <a:pt x="227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7" y="616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5" y="620"/>
                  </a:lnTo>
                  <a:lnTo>
                    <a:pt x="225" y="622"/>
                  </a:lnTo>
                  <a:lnTo>
                    <a:pt x="225" y="620"/>
                  </a:lnTo>
                  <a:lnTo>
                    <a:pt x="227" y="620"/>
                  </a:lnTo>
                  <a:lnTo>
                    <a:pt x="227" y="622"/>
                  </a:lnTo>
                  <a:lnTo>
                    <a:pt x="225" y="622"/>
                  </a:lnTo>
                  <a:lnTo>
                    <a:pt x="225" y="624"/>
                  </a:lnTo>
                  <a:lnTo>
                    <a:pt x="225" y="626"/>
                  </a:lnTo>
                  <a:lnTo>
                    <a:pt x="223" y="626"/>
                  </a:lnTo>
                  <a:lnTo>
                    <a:pt x="223" y="628"/>
                  </a:lnTo>
                  <a:lnTo>
                    <a:pt x="223" y="630"/>
                  </a:lnTo>
                  <a:lnTo>
                    <a:pt x="221" y="630"/>
                  </a:lnTo>
                  <a:lnTo>
                    <a:pt x="223" y="630"/>
                  </a:lnTo>
                  <a:lnTo>
                    <a:pt x="223" y="632"/>
                  </a:lnTo>
                  <a:lnTo>
                    <a:pt x="223" y="633"/>
                  </a:lnTo>
                  <a:lnTo>
                    <a:pt x="221" y="633"/>
                  </a:lnTo>
                  <a:lnTo>
                    <a:pt x="221" y="635"/>
                  </a:lnTo>
                  <a:lnTo>
                    <a:pt x="223" y="635"/>
                  </a:lnTo>
                  <a:lnTo>
                    <a:pt x="223" y="637"/>
                  </a:lnTo>
                  <a:lnTo>
                    <a:pt x="223" y="639"/>
                  </a:lnTo>
                  <a:lnTo>
                    <a:pt x="223" y="641"/>
                  </a:lnTo>
                  <a:lnTo>
                    <a:pt x="225" y="641"/>
                  </a:lnTo>
                  <a:lnTo>
                    <a:pt x="225" y="643"/>
                  </a:lnTo>
                  <a:lnTo>
                    <a:pt x="223" y="643"/>
                  </a:lnTo>
                  <a:lnTo>
                    <a:pt x="223" y="645"/>
                  </a:lnTo>
                  <a:lnTo>
                    <a:pt x="223" y="647"/>
                  </a:lnTo>
                  <a:lnTo>
                    <a:pt x="225" y="647"/>
                  </a:lnTo>
                  <a:lnTo>
                    <a:pt x="225" y="649"/>
                  </a:lnTo>
                  <a:lnTo>
                    <a:pt x="227" y="649"/>
                  </a:lnTo>
                  <a:lnTo>
                    <a:pt x="225" y="649"/>
                  </a:lnTo>
                  <a:lnTo>
                    <a:pt x="225" y="651"/>
                  </a:lnTo>
                  <a:lnTo>
                    <a:pt x="227" y="653"/>
                  </a:lnTo>
                  <a:lnTo>
                    <a:pt x="227" y="655"/>
                  </a:lnTo>
                  <a:lnTo>
                    <a:pt x="229" y="655"/>
                  </a:lnTo>
                  <a:lnTo>
                    <a:pt x="229" y="657"/>
                  </a:lnTo>
                  <a:lnTo>
                    <a:pt x="229" y="658"/>
                  </a:lnTo>
                  <a:lnTo>
                    <a:pt x="231" y="658"/>
                  </a:lnTo>
                  <a:lnTo>
                    <a:pt x="229" y="658"/>
                  </a:lnTo>
                  <a:lnTo>
                    <a:pt x="229" y="660"/>
                  </a:lnTo>
                  <a:lnTo>
                    <a:pt x="231" y="660"/>
                  </a:lnTo>
                  <a:lnTo>
                    <a:pt x="231" y="662"/>
                  </a:lnTo>
                  <a:lnTo>
                    <a:pt x="231" y="664"/>
                  </a:lnTo>
                  <a:lnTo>
                    <a:pt x="229" y="664"/>
                  </a:lnTo>
                  <a:lnTo>
                    <a:pt x="229" y="666"/>
                  </a:lnTo>
                  <a:lnTo>
                    <a:pt x="231" y="666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3" y="672"/>
                  </a:lnTo>
                  <a:lnTo>
                    <a:pt x="234" y="674"/>
                  </a:lnTo>
                  <a:lnTo>
                    <a:pt x="234" y="676"/>
                  </a:lnTo>
                  <a:lnTo>
                    <a:pt x="236" y="676"/>
                  </a:lnTo>
                  <a:lnTo>
                    <a:pt x="236" y="678"/>
                  </a:lnTo>
                  <a:lnTo>
                    <a:pt x="238" y="678"/>
                  </a:lnTo>
                  <a:lnTo>
                    <a:pt x="240" y="680"/>
                  </a:lnTo>
                  <a:lnTo>
                    <a:pt x="238" y="680"/>
                  </a:lnTo>
                  <a:lnTo>
                    <a:pt x="234" y="681"/>
                  </a:lnTo>
                  <a:lnTo>
                    <a:pt x="229" y="681"/>
                  </a:lnTo>
                  <a:lnTo>
                    <a:pt x="229" y="683"/>
                  </a:lnTo>
                  <a:lnTo>
                    <a:pt x="227" y="683"/>
                  </a:lnTo>
                  <a:lnTo>
                    <a:pt x="225" y="683"/>
                  </a:lnTo>
                  <a:lnTo>
                    <a:pt x="225" y="681"/>
                  </a:lnTo>
                  <a:lnTo>
                    <a:pt x="223" y="681"/>
                  </a:lnTo>
                  <a:lnTo>
                    <a:pt x="221" y="681"/>
                  </a:lnTo>
                  <a:lnTo>
                    <a:pt x="219" y="681"/>
                  </a:lnTo>
                  <a:lnTo>
                    <a:pt x="217" y="681"/>
                  </a:lnTo>
                  <a:lnTo>
                    <a:pt x="215" y="681"/>
                  </a:lnTo>
                  <a:lnTo>
                    <a:pt x="213" y="681"/>
                  </a:lnTo>
                  <a:lnTo>
                    <a:pt x="211" y="681"/>
                  </a:lnTo>
                  <a:lnTo>
                    <a:pt x="211" y="683"/>
                  </a:lnTo>
                  <a:lnTo>
                    <a:pt x="209" y="683"/>
                  </a:lnTo>
                  <a:lnTo>
                    <a:pt x="209" y="681"/>
                  </a:lnTo>
                  <a:lnTo>
                    <a:pt x="209" y="683"/>
                  </a:lnTo>
                  <a:lnTo>
                    <a:pt x="208" y="683"/>
                  </a:lnTo>
                  <a:lnTo>
                    <a:pt x="206" y="683"/>
                  </a:lnTo>
                  <a:lnTo>
                    <a:pt x="206" y="685"/>
                  </a:lnTo>
                  <a:lnTo>
                    <a:pt x="206" y="687"/>
                  </a:lnTo>
                  <a:lnTo>
                    <a:pt x="204" y="687"/>
                  </a:lnTo>
                  <a:lnTo>
                    <a:pt x="204" y="689"/>
                  </a:lnTo>
                  <a:lnTo>
                    <a:pt x="202" y="689"/>
                  </a:lnTo>
                  <a:lnTo>
                    <a:pt x="202" y="691"/>
                  </a:lnTo>
                  <a:lnTo>
                    <a:pt x="200" y="691"/>
                  </a:lnTo>
                  <a:lnTo>
                    <a:pt x="198" y="691"/>
                  </a:lnTo>
                  <a:lnTo>
                    <a:pt x="196" y="691"/>
                  </a:lnTo>
                  <a:lnTo>
                    <a:pt x="194" y="691"/>
                  </a:lnTo>
                  <a:lnTo>
                    <a:pt x="192" y="691"/>
                  </a:lnTo>
                  <a:lnTo>
                    <a:pt x="192" y="693"/>
                  </a:lnTo>
                  <a:lnTo>
                    <a:pt x="190" y="693"/>
                  </a:lnTo>
                  <a:lnTo>
                    <a:pt x="188" y="693"/>
                  </a:lnTo>
                  <a:lnTo>
                    <a:pt x="186" y="693"/>
                  </a:lnTo>
                  <a:lnTo>
                    <a:pt x="186" y="695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81" y="697"/>
                  </a:lnTo>
                  <a:lnTo>
                    <a:pt x="179" y="697"/>
                  </a:lnTo>
                  <a:lnTo>
                    <a:pt x="177" y="697"/>
                  </a:lnTo>
                  <a:lnTo>
                    <a:pt x="177" y="699"/>
                  </a:lnTo>
                  <a:lnTo>
                    <a:pt x="175" y="699"/>
                  </a:lnTo>
                  <a:lnTo>
                    <a:pt x="173" y="699"/>
                  </a:lnTo>
                  <a:lnTo>
                    <a:pt x="171" y="699"/>
                  </a:lnTo>
                  <a:lnTo>
                    <a:pt x="171" y="701"/>
                  </a:lnTo>
                  <a:lnTo>
                    <a:pt x="169" y="701"/>
                  </a:lnTo>
                  <a:lnTo>
                    <a:pt x="167" y="701"/>
                  </a:lnTo>
                  <a:lnTo>
                    <a:pt x="165" y="701"/>
                  </a:lnTo>
                  <a:lnTo>
                    <a:pt x="163" y="701"/>
                  </a:lnTo>
                  <a:lnTo>
                    <a:pt x="163" y="699"/>
                  </a:lnTo>
                  <a:lnTo>
                    <a:pt x="161" y="699"/>
                  </a:lnTo>
                  <a:lnTo>
                    <a:pt x="160" y="699"/>
                  </a:lnTo>
                  <a:lnTo>
                    <a:pt x="158" y="699"/>
                  </a:lnTo>
                  <a:lnTo>
                    <a:pt x="158" y="701"/>
                  </a:lnTo>
                  <a:lnTo>
                    <a:pt x="156" y="701"/>
                  </a:lnTo>
                  <a:lnTo>
                    <a:pt x="156" y="703"/>
                  </a:lnTo>
                  <a:lnTo>
                    <a:pt x="154" y="703"/>
                  </a:lnTo>
                  <a:lnTo>
                    <a:pt x="154" y="705"/>
                  </a:lnTo>
                  <a:lnTo>
                    <a:pt x="152" y="705"/>
                  </a:lnTo>
                  <a:lnTo>
                    <a:pt x="152" y="703"/>
                  </a:lnTo>
                  <a:lnTo>
                    <a:pt x="152" y="701"/>
                  </a:lnTo>
                  <a:lnTo>
                    <a:pt x="152" y="699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6" y="695"/>
                  </a:lnTo>
                  <a:lnTo>
                    <a:pt x="144" y="695"/>
                  </a:lnTo>
                  <a:lnTo>
                    <a:pt x="144" y="697"/>
                  </a:lnTo>
                  <a:lnTo>
                    <a:pt x="144" y="699"/>
                  </a:lnTo>
                  <a:lnTo>
                    <a:pt x="144" y="701"/>
                  </a:lnTo>
                  <a:lnTo>
                    <a:pt x="144" y="703"/>
                  </a:lnTo>
                  <a:lnTo>
                    <a:pt x="142" y="703"/>
                  </a:lnTo>
                  <a:lnTo>
                    <a:pt x="142" y="705"/>
                  </a:lnTo>
                  <a:lnTo>
                    <a:pt x="140" y="705"/>
                  </a:lnTo>
                  <a:lnTo>
                    <a:pt x="138" y="705"/>
                  </a:lnTo>
                  <a:lnTo>
                    <a:pt x="138" y="703"/>
                  </a:lnTo>
                  <a:lnTo>
                    <a:pt x="136" y="701"/>
                  </a:lnTo>
                  <a:lnTo>
                    <a:pt x="136" y="699"/>
                  </a:lnTo>
                  <a:lnTo>
                    <a:pt x="136" y="697"/>
                  </a:lnTo>
                  <a:lnTo>
                    <a:pt x="136" y="695"/>
                  </a:lnTo>
                  <a:lnTo>
                    <a:pt x="135" y="695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1" y="693"/>
                  </a:lnTo>
                  <a:lnTo>
                    <a:pt x="129" y="693"/>
                  </a:lnTo>
                  <a:lnTo>
                    <a:pt x="127" y="693"/>
                  </a:lnTo>
                  <a:lnTo>
                    <a:pt x="125" y="693"/>
                  </a:lnTo>
                  <a:lnTo>
                    <a:pt x="123" y="693"/>
                  </a:lnTo>
                  <a:lnTo>
                    <a:pt x="121" y="693"/>
                  </a:lnTo>
                  <a:lnTo>
                    <a:pt x="121" y="695"/>
                  </a:lnTo>
                  <a:lnTo>
                    <a:pt x="119" y="695"/>
                  </a:lnTo>
                  <a:lnTo>
                    <a:pt x="119" y="697"/>
                  </a:lnTo>
                  <a:lnTo>
                    <a:pt x="117" y="697"/>
                  </a:lnTo>
                  <a:lnTo>
                    <a:pt x="117" y="699"/>
                  </a:lnTo>
                  <a:lnTo>
                    <a:pt x="115" y="699"/>
                  </a:lnTo>
                  <a:lnTo>
                    <a:pt x="113" y="699"/>
                  </a:lnTo>
                  <a:lnTo>
                    <a:pt x="111" y="699"/>
                  </a:lnTo>
                  <a:lnTo>
                    <a:pt x="110" y="699"/>
                  </a:lnTo>
                  <a:lnTo>
                    <a:pt x="108" y="701"/>
                  </a:lnTo>
                  <a:lnTo>
                    <a:pt x="106" y="703"/>
                  </a:lnTo>
                  <a:lnTo>
                    <a:pt x="104" y="705"/>
                  </a:lnTo>
                  <a:lnTo>
                    <a:pt x="104" y="706"/>
                  </a:lnTo>
                  <a:lnTo>
                    <a:pt x="104" y="708"/>
                  </a:lnTo>
                  <a:lnTo>
                    <a:pt x="102" y="708"/>
                  </a:lnTo>
                  <a:lnTo>
                    <a:pt x="102" y="710"/>
                  </a:lnTo>
                  <a:lnTo>
                    <a:pt x="100" y="710"/>
                  </a:lnTo>
                  <a:lnTo>
                    <a:pt x="100" y="712"/>
                  </a:lnTo>
                  <a:lnTo>
                    <a:pt x="98" y="712"/>
                  </a:lnTo>
                  <a:lnTo>
                    <a:pt x="96" y="712"/>
                  </a:lnTo>
                  <a:lnTo>
                    <a:pt x="94" y="712"/>
                  </a:lnTo>
                  <a:lnTo>
                    <a:pt x="92" y="712"/>
                  </a:lnTo>
                  <a:lnTo>
                    <a:pt x="90" y="712"/>
                  </a:lnTo>
                  <a:lnTo>
                    <a:pt x="88" y="712"/>
                  </a:lnTo>
                  <a:lnTo>
                    <a:pt x="86" y="712"/>
                  </a:lnTo>
                  <a:lnTo>
                    <a:pt x="85" y="712"/>
                  </a:lnTo>
                  <a:lnTo>
                    <a:pt x="83" y="712"/>
                  </a:lnTo>
                  <a:lnTo>
                    <a:pt x="83" y="710"/>
                  </a:lnTo>
                  <a:lnTo>
                    <a:pt x="83" y="708"/>
                  </a:lnTo>
                  <a:lnTo>
                    <a:pt x="81" y="708"/>
                  </a:lnTo>
                  <a:lnTo>
                    <a:pt x="79" y="708"/>
                  </a:lnTo>
                  <a:lnTo>
                    <a:pt x="79" y="706"/>
                  </a:lnTo>
                  <a:lnTo>
                    <a:pt x="77" y="706"/>
                  </a:lnTo>
                  <a:lnTo>
                    <a:pt x="75" y="706"/>
                  </a:lnTo>
                  <a:lnTo>
                    <a:pt x="73" y="706"/>
                  </a:lnTo>
                  <a:lnTo>
                    <a:pt x="71" y="706"/>
                  </a:lnTo>
                  <a:lnTo>
                    <a:pt x="69" y="706"/>
                  </a:lnTo>
                  <a:lnTo>
                    <a:pt x="69" y="705"/>
                  </a:lnTo>
                  <a:lnTo>
                    <a:pt x="69" y="703"/>
                  </a:lnTo>
                  <a:lnTo>
                    <a:pt x="69" y="701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5" y="697"/>
                  </a:lnTo>
                  <a:lnTo>
                    <a:pt x="65" y="695"/>
                  </a:lnTo>
                  <a:lnTo>
                    <a:pt x="65" y="693"/>
                  </a:lnTo>
                  <a:lnTo>
                    <a:pt x="63" y="693"/>
                  </a:lnTo>
                  <a:lnTo>
                    <a:pt x="63" y="691"/>
                  </a:lnTo>
                  <a:lnTo>
                    <a:pt x="62" y="691"/>
                  </a:lnTo>
                  <a:lnTo>
                    <a:pt x="62" y="689"/>
                  </a:lnTo>
                  <a:lnTo>
                    <a:pt x="60" y="687"/>
                  </a:lnTo>
                  <a:lnTo>
                    <a:pt x="58" y="685"/>
                  </a:lnTo>
                  <a:lnTo>
                    <a:pt x="58" y="683"/>
                  </a:lnTo>
                  <a:lnTo>
                    <a:pt x="56" y="683"/>
                  </a:lnTo>
                  <a:lnTo>
                    <a:pt x="56" y="681"/>
                  </a:lnTo>
                  <a:lnTo>
                    <a:pt x="56" y="680"/>
                  </a:lnTo>
                  <a:lnTo>
                    <a:pt x="54" y="680"/>
                  </a:lnTo>
                  <a:lnTo>
                    <a:pt x="52" y="678"/>
                  </a:lnTo>
                  <a:lnTo>
                    <a:pt x="50" y="678"/>
                  </a:lnTo>
                  <a:lnTo>
                    <a:pt x="50" y="676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8"/>
                  </a:lnTo>
                  <a:lnTo>
                    <a:pt x="46" y="666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4" y="660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2" y="655"/>
                  </a:lnTo>
                  <a:lnTo>
                    <a:pt x="42" y="653"/>
                  </a:lnTo>
                  <a:lnTo>
                    <a:pt x="42" y="651"/>
                  </a:lnTo>
                  <a:lnTo>
                    <a:pt x="40" y="651"/>
                  </a:lnTo>
                  <a:lnTo>
                    <a:pt x="40" y="649"/>
                  </a:lnTo>
                  <a:lnTo>
                    <a:pt x="42" y="649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38" y="647"/>
                  </a:lnTo>
                  <a:lnTo>
                    <a:pt x="38" y="645"/>
                  </a:lnTo>
                  <a:lnTo>
                    <a:pt x="38" y="643"/>
                  </a:lnTo>
                  <a:lnTo>
                    <a:pt x="37" y="643"/>
                  </a:lnTo>
                  <a:lnTo>
                    <a:pt x="35" y="641"/>
                  </a:lnTo>
                  <a:lnTo>
                    <a:pt x="33" y="639"/>
                  </a:lnTo>
                  <a:lnTo>
                    <a:pt x="31" y="639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7" y="633"/>
                  </a:lnTo>
                  <a:lnTo>
                    <a:pt x="27" y="632"/>
                  </a:lnTo>
                  <a:lnTo>
                    <a:pt x="25" y="632"/>
                  </a:lnTo>
                  <a:lnTo>
                    <a:pt x="25" y="630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19" y="624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5" y="618"/>
                  </a:lnTo>
                  <a:lnTo>
                    <a:pt x="15" y="616"/>
                  </a:lnTo>
                  <a:lnTo>
                    <a:pt x="15" y="614"/>
                  </a:lnTo>
                  <a:lnTo>
                    <a:pt x="15" y="612"/>
                  </a:lnTo>
                  <a:lnTo>
                    <a:pt x="15" y="610"/>
                  </a:lnTo>
                  <a:lnTo>
                    <a:pt x="15" y="609"/>
                  </a:lnTo>
                  <a:lnTo>
                    <a:pt x="13" y="609"/>
                  </a:lnTo>
                  <a:lnTo>
                    <a:pt x="13" y="607"/>
                  </a:lnTo>
                  <a:lnTo>
                    <a:pt x="15" y="607"/>
                  </a:lnTo>
                  <a:lnTo>
                    <a:pt x="15" y="605"/>
                  </a:lnTo>
                  <a:lnTo>
                    <a:pt x="13" y="605"/>
                  </a:lnTo>
                  <a:lnTo>
                    <a:pt x="13" y="603"/>
                  </a:lnTo>
                  <a:lnTo>
                    <a:pt x="13" y="601"/>
                  </a:lnTo>
                  <a:lnTo>
                    <a:pt x="13" y="599"/>
                  </a:lnTo>
                  <a:lnTo>
                    <a:pt x="12" y="599"/>
                  </a:lnTo>
                  <a:lnTo>
                    <a:pt x="12" y="597"/>
                  </a:lnTo>
                  <a:lnTo>
                    <a:pt x="13" y="597"/>
                  </a:lnTo>
                  <a:lnTo>
                    <a:pt x="13" y="599"/>
                  </a:lnTo>
                  <a:lnTo>
                    <a:pt x="15" y="599"/>
                  </a:lnTo>
                  <a:lnTo>
                    <a:pt x="17" y="599"/>
                  </a:lnTo>
                  <a:lnTo>
                    <a:pt x="15" y="599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5" y="593"/>
                  </a:lnTo>
                  <a:lnTo>
                    <a:pt x="13" y="593"/>
                  </a:lnTo>
                  <a:lnTo>
                    <a:pt x="15" y="593"/>
                  </a:lnTo>
                  <a:lnTo>
                    <a:pt x="17" y="593"/>
                  </a:lnTo>
                  <a:lnTo>
                    <a:pt x="17" y="595"/>
                  </a:lnTo>
                  <a:lnTo>
                    <a:pt x="17" y="593"/>
                  </a:lnTo>
                  <a:lnTo>
                    <a:pt x="19" y="593"/>
                  </a:lnTo>
                  <a:lnTo>
                    <a:pt x="19" y="595"/>
                  </a:lnTo>
                  <a:lnTo>
                    <a:pt x="19" y="597"/>
                  </a:lnTo>
                  <a:lnTo>
                    <a:pt x="19" y="595"/>
                  </a:lnTo>
                  <a:lnTo>
                    <a:pt x="19" y="593"/>
                  </a:lnTo>
                  <a:lnTo>
                    <a:pt x="21" y="593"/>
                  </a:lnTo>
                  <a:lnTo>
                    <a:pt x="21" y="595"/>
                  </a:lnTo>
                  <a:lnTo>
                    <a:pt x="21" y="597"/>
                  </a:lnTo>
                  <a:lnTo>
                    <a:pt x="21" y="595"/>
                  </a:lnTo>
                  <a:lnTo>
                    <a:pt x="23" y="597"/>
                  </a:lnTo>
                  <a:lnTo>
                    <a:pt x="25" y="597"/>
                  </a:lnTo>
                  <a:lnTo>
                    <a:pt x="25" y="599"/>
                  </a:lnTo>
                  <a:lnTo>
                    <a:pt x="25" y="601"/>
                  </a:lnTo>
                  <a:lnTo>
                    <a:pt x="27" y="601"/>
                  </a:lnTo>
                  <a:lnTo>
                    <a:pt x="25" y="599"/>
                  </a:lnTo>
                  <a:lnTo>
                    <a:pt x="25" y="597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3" y="591"/>
                  </a:lnTo>
                  <a:lnTo>
                    <a:pt x="25" y="591"/>
                  </a:lnTo>
                  <a:lnTo>
                    <a:pt x="27" y="591"/>
                  </a:lnTo>
                  <a:lnTo>
                    <a:pt x="29" y="591"/>
                  </a:lnTo>
                  <a:lnTo>
                    <a:pt x="31" y="591"/>
                  </a:lnTo>
                  <a:lnTo>
                    <a:pt x="29" y="591"/>
                  </a:lnTo>
                  <a:lnTo>
                    <a:pt x="29" y="593"/>
                  </a:lnTo>
                  <a:lnTo>
                    <a:pt x="31" y="593"/>
                  </a:lnTo>
                  <a:lnTo>
                    <a:pt x="31" y="591"/>
                  </a:lnTo>
                  <a:lnTo>
                    <a:pt x="33" y="591"/>
                  </a:lnTo>
                  <a:lnTo>
                    <a:pt x="31" y="591"/>
                  </a:lnTo>
                  <a:lnTo>
                    <a:pt x="31" y="593"/>
                  </a:lnTo>
                  <a:lnTo>
                    <a:pt x="29" y="593"/>
                  </a:lnTo>
                  <a:lnTo>
                    <a:pt x="29" y="595"/>
                  </a:lnTo>
                  <a:lnTo>
                    <a:pt x="29" y="597"/>
                  </a:lnTo>
                  <a:lnTo>
                    <a:pt x="29" y="595"/>
                  </a:lnTo>
                  <a:lnTo>
                    <a:pt x="31" y="595"/>
                  </a:lnTo>
                  <a:lnTo>
                    <a:pt x="31" y="593"/>
                  </a:lnTo>
                  <a:lnTo>
                    <a:pt x="33" y="593"/>
                  </a:lnTo>
                  <a:lnTo>
                    <a:pt x="33" y="591"/>
                  </a:lnTo>
                  <a:lnTo>
                    <a:pt x="35" y="591"/>
                  </a:lnTo>
                  <a:lnTo>
                    <a:pt x="35" y="593"/>
                  </a:lnTo>
                  <a:lnTo>
                    <a:pt x="37" y="593"/>
                  </a:lnTo>
                  <a:lnTo>
                    <a:pt x="35" y="595"/>
                  </a:lnTo>
                  <a:lnTo>
                    <a:pt x="33" y="597"/>
                  </a:lnTo>
                  <a:lnTo>
                    <a:pt x="35" y="599"/>
                  </a:lnTo>
                  <a:lnTo>
                    <a:pt x="35" y="597"/>
                  </a:lnTo>
                  <a:lnTo>
                    <a:pt x="35" y="595"/>
                  </a:lnTo>
                  <a:lnTo>
                    <a:pt x="37" y="595"/>
                  </a:lnTo>
                  <a:lnTo>
                    <a:pt x="37" y="593"/>
                  </a:lnTo>
                  <a:lnTo>
                    <a:pt x="37" y="595"/>
                  </a:lnTo>
                  <a:lnTo>
                    <a:pt x="38" y="595"/>
                  </a:lnTo>
                  <a:lnTo>
                    <a:pt x="37" y="597"/>
                  </a:lnTo>
                  <a:lnTo>
                    <a:pt x="35" y="597"/>
                  </a:lnTo>
                  <a:lnTo>
                    <a:pt x="37" y="597"/>
                  </a:lnTo>
                  <a:lnTo>
                    <a:pt x="38" y="597"/>
                  </a:lnTo>
                  <a:lnTo>
                    <a:pt x="38" y="599"/>
                  </a:lnTo>
                  <a:lnTo>
                    <a:pt x="40" y="599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2" y="601"/>
                  </a:lnTo>
                  <a:lnTo>
                    <a:pt x="40" y="601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0" y="599"/>
                  </a:lnTo>
                  <a:lnTo>
                    <a:pt x="40" y="597"/>
                  </a:lnTo>
                  <a:lnTo>
                    <a:pt x="40" y="595"/>
                  </a:lnTo>
                  <a:lnTo>
                    <a:pt x="38" y="595"/>
                  </a:lnTo>
                  <a:lnTo>
                    <a:pt x="40" y="593"/>
                  </a:lnTo>
                  <a:lnTo>
                    <a:pt x="42" y="591"/>
                  </a:lnTo>
                  <a:lnTo>
                    <a:pt x="44" y="591"/>
                  </a:lnTo>
                  <a:lnTo>
                    <a:pt x="46" y="589"/>
                  </a:lnTo>
                  <a:lnTo>
                    <a:pt x="48" y="589"/>
                  </a:lnTo>
                  <a:lnTo>
                    <a:pt x="48" y="591"/>
                  </a:lnTo>
                  <a:lnTo>
                    <a:pt x="50" y="591"/>
                  </a:lnTo>
                  <a:lnTo>
                    <a:pt x="48" y="591"/>
                  </a:lnTo>
                  <a:lnTo>
                    <a:pt x="48" y="589"/>
                  </a:lnTo>
                  <a:lnTo>
                    <a:pt x="48" y="587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4" y="584"/>
                  </a:lnTo>
                  <a:lnTo>
                    <a:pt x="54" y="582"/>
                  </a:lnTo>
                  <a:lnTo>
                    <a:pt x="54" y="580"/>
                  </a:lnTo>
                  <a:lnTo>
                    <a:pt x="56" y="580"/>
                  </a:lnTo>
                  <a:lnTo>
                    <a:pt x="56" y="578"/>
                  </a:lnTo>
                  <a:lnTo>
                    <a:pt x="58" y="576"/>
                  </a:lnTo>
                  <a:lnTo>
                    <a:pt x="58" y="574"/>
                  </a:lnTo>
                  <a:lnTo>
                    <a:pt x="58" y="572"/>
                  </a:lnTo>
                  <a:lnTo>
                    <a:pt x="58" y="570"/>
                  </a:lnTo>
                  <a:lnTo>
                    <a:pt x="60" y="570"/>
                  </a:lnTo>
                  <a:lnTo>
                    <a:pt x="60" y="568"/>
                  </a:lnTo>
                  <a:lnTo>
                    <a:pt x="62" y="566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2" y="561"/>
                  </a:lnTo>
                  <a:lnTo>
                    <a:pt x="63" y="559"/>
                  </a:lnTo>
                  <a:lnTo>
                    <a:pt x="63" y="557"/>
                  </a:lnTo>
                  <a:lnTo>
                    <a:pt x="63" y="555"/>
                  </a:lnTo>
                  <a:lnTo>
                    <a:pt x="63" y="553"/>
                  </a:lnTo>
                  <a:lnTo>
                    <a:pt x="63" y="551"/>
                  </a:lnTo>
                  <a:lnTo>
                    <a:pt x="65" y="551"/>
                  </a:lnTo>
                  <a:lnTo>
                    <a:pt x="65" y="549"/>
                  </a:lnTo>
                  <a:lnTo>
                    <a:pt x="63" y="549"/>
                  </a:lnTo>
                  <a:lnTo>
                    <a:pt x="65" y="549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5"/>
                  </a:lnTo>
                  <a:lnTo>
                    <a:pt x="67" y="547"/>
                  </a:lnTo>
                  <a:lnTo>
                    <a:pt x="67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5"/>
                  </a:lnTo>
                  <a:lnTo>
                    <a:pt x="67" y="545"/>
                  </a:lnTo>
                  <a:lnTo>
                    <a:pt x="67" y="543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7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2"/>
                  </a:lnTo>
                  <a:lnTo>
                    <a:pt x="67" y="530"/>
                  </a:lnTo>
                  <a:lnTo>
                    <a:pt x="67" y="528"/>
                  </a:lnTo>
                  <a:lnTo>
                    <a:pt x="69" y="528"/>
                  </a:lnTo>
                  <a:lnTo>
                    <a:pt x="69" y="526"/>
                  </a:lnTo>
                  <a:lnTo>
                    <a:pt x="69" y="524"/>
                  </a:lnTo>
                  <a:lnTo>
                    <a:pt x="69" y="522"/>
                  </a:lnTo>
                  <a:lnTo>
                    <a:pt x="69" y="520"/>
                  </a:lnTo>
                  <a:lnTo>
                    <a:pt x="71" y="518"/>
                  </a:lnTo>
                  <a:lnTo>
                    <a:pt x="71" y="516"/>
                  </a:lnTo>
                  <a:lnTo>
                    <a:pt x="73" y="514"/>
                  </a:lnTo>
                  <a:lnTo>
                    <a:pt x="73" y="513"/>
                  </a:lnTo>
                  <a:lnTo>
                    <a:pt x="73" y="511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5" y="507"/>
                  </a:lnTo>
                  <a:lnTo>
                    <a:pt x="77" y="505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79" y="499"/>
                  </a:lnTo>
                  <a:lnTo>
                    <a:pt x="81" y="499"/>
                  </a:lnTo>
                  <a:lnTo>
                    <a:pt x="81" y="497"/>
                  </a:lnTo>
                  <a:lnTo>
                    <a:pt x="83" y="497"/>
                  </a:lnTo>
                  <a:lnTo>
                    <a:pt x="85" y="495"/>
                  </a:lnTo>
                  <a:lnTo>
                    <a:pt x="85" y="493"/>
                  </a:lnTo>
                  <a:lnTo>
                    <a:pt x="85" y="495"/>
                  </a:lnTo>
                  <a:lnTo>
                    <a:pt x="83" y="497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83" y="499"/>
                  </a:lnTo>
                  <a:lnTo>
                    <a:pt x="81" y="501"/>
                  </a:lnTo>
                  <a:lnTo>
                    <a:pt x="81" y="503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5" y="497"/>
                  </a:lnTo>
                  <a:lnTo>
                    <a:pt x="86" y="497"/>
                  </a:lnTo>
                  <a:lnTo>
                    <a:pt x="86" y="495"/>
                  </a:lnTo>
                  <a:lnTo>
                    <a:pt x="86" y="493"/>
                  </a:lnTo>
                  <a:lnTo>
                    <a:pt x="86" y="491"/>
                  </a:lnTo>
                  <a:lnTo>
                    <a:pt x="85" y="491"/>
                  </a:lnTo>
                  <a:lnTo>
                    <a:pt x="85" y="489"/>
                  </a:lnTo>
                  <a:lnTo>
                    <a:pt x="86" y="489"/>
                  </a:lnTo>
                  <a:lnTo>
                    <a:pt x="86" y="491"/>
                  </a:lnTo>
                  <a:lnTo>
                    <a:pt x="88" y="489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90" y="493"/>
                  </a:lnTo>
                  <a:lnTo>
                    <a:pt x="88" y="493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2" y="493"/>
                  </a:lnTo>
                  <a:lnTo>
                    <a:pt x="90" y="495"/>
                  </a:lnTo>
                  <a:lnTo>
                    <a:pt x="92" y="495"/>
                  </a:lnTo>
                  <a:lnTo>
                    <a:pt x="92" y="497"/>
                  </a:lnTo>
                  <a:lnTo>
                    <a:pt x="94" y="495"/>
                  </a:lnTo>
                  <a:lnTo>
                    <a:pt x="96" y="495"/>
                  </a:lnTo>
                  <a:lnTo>
                    <a:pt x="96" y="493"/>
                  </a:lnTo>
                  <a:lnTo>
                    <a:pt x="98" y="493"/>
                  </a:lnTo>
                  <a:lnTo>
                    <a:pt x="100" y="493"/>
                  </a:lnTo>
                  <a:lnTo>
                    <a:pt x="98" y="491"/>
                  </a:lnTo>
                  <a:lnTo>
                    <a:pt x="100" y="491"/>
                  </a:lnTo>
                  <a:lnTo>
                    <a:pt x="98" y="491"/>
                  </a:lnTo>
                  <a:lnTo>
                    <a:pt x="96" y="491"/>
                  </a:lnTo>
                  <a:lnTo>
                    <a:pt x="94" y="491"/>
                  </a:lnTo>
                  <a:lnTo>
                    <a:pt x="94" y="493"/>
                  </a:lnTo>
                  <a:lnTo>
                    <a:pt x="92" y="493"/>
                  </a:lnTo>
                  <a:lnTo>
                    <a:pt x="92" y="491"/>
                  </a:lnTo>
                  <a:lnTo>
                    <a:pt x="92" y="493"/>
                  </a:lnTo>
                  <a:lnTo>
                    <a:pt x="90" y="491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8"/>
                  </a:lnTo>
                  <a:lnTo>
                    <a:pt x="92" y="488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6"/>
                  </a:lnTo>
                  <a:lnTo>
                    <a:pt x="96" y="486"/>
                  </a:lnTo>
                  <a:lnTo>
                    <a:pt x="98" y="486"/>
                  </a:lnTo>
                  <a:lnTo>
                    <a:pt x="98" y="484"/>
                  </a:lnTo>
                  <a:lnTo>
                    <a:pt x="100" y="484"/>
                  </a:lnTo>
                  <a:lnTo>
                    <a:pt x="100" y="482"/>
                  </a:lnTo>
                  <a:lnTo>
                    <a:pt x="102" y="482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4" y="478"/>
                  </a:lnTo>
                  <a:lnTo>
                    <a:pt x="104" y="476"/>
                  </a:lnTo>
                  <a:lnTo>
                    <a:pt x="104" y="474"/>
                  </a:lnTo>
                  <a:lnTo>
                    <a:pt x="104" y="472"/>
                  </a:lnTo>
                  <a:lnTo>
                    <a:pt x="106" y="472"/>
                  </a:lnTo>
                  <a:lnTo>
                    <a:pt x="106" y="470"/>
                  </a:lnTo>
                  <a:lnTo>
                    <a:pt x="106" y="468"/>
                  </a:lnTo>
                  <a:lnTo>
                    <a:pt x="108" y="466"/>
                  </a:lnTo>
                  <a:lnTo>
                    <a:pt x="108" y="465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8" y="457"/>
                  </a:lnTo>
                  <a:lnTo>
                    <a:pt x="110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1" y="453"/>
                  </a:lnTo>
                  <a:lnTo>
                    <a:pt x="111" y="451"/>
                  </a:lnTo>
                  <a:lnTo>
                    <a:pt x="111" y="449"/>
                  </a:lnTo>
                  <a:lnTo>
                    <a:pt x="111" y="447"/>
                  </a:lnTo>
                  <a:lnTo>
                    <a:pt x="111" y="445"/>
                  </a:lnTo>
                  <a:lnTo>
                    <a:pt x="113" y="443"/>
                  </a:lnTo>
                  <a:lnTo>
                    <a:pt x="113" y="441"/>
                  </a:lnTo>
                  <a:lnTo>
                    <a:pt x="113" y="440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5" y="443"/>
                  </a:lnTo>
                  <a:lnTo>
                    <a:pt x="115" y="445"/>
                  </a:lnTo>
                  <a:lnTo>
                    <a:pt x="117" y="443"/>
                  </a:lnTo>
                  <a:lnTo>
                    <a:pt x="119" y="441"/>
                  </a:lnTo>
                  <a:lnTo>
                    <a:pt x="119" y="440"/>
                  </a:lnTo>
                  <a:lnTo>
                    <a:pt x="121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36"/>
                  </a:lnTo>
                  <a:lnTo>
                    <a:pt x="121" y="436"/>
                  </a:lnTo>
                  <a:lnTo>
                    <a:pt x="121" y="434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7" y="430"/>
                  </a:lnTo>
                  <a:lnTo>
                    <a:pt x="129" y="428"/>
                  </a:lnTo>
                  <a:lnTo>
                    <a:pt x="131" y="426"/>
                  </a:lnTo>
                  <a:lnTo>
                    <a:pt x="133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3" y="428"/>
                  </a:lnTo>
                  <a:lnTo>
                    <a:pt x="133" y="430"/>
                  </a:lnTo>
                  <a:lnTo>
                    <a:pt x="133" y="428"/>
                  </a:lnTo>
                  <a:lnTo>
                    <a:pt x="133" y="426"/>
                  </a:lnTo>
                  <a:lnTo>
                    <a:pt x="135" y="426"/>
                  </a:lnTo>
                  <a:lnTo>
                    <a:pt x="135" y="428"/>
                  </a:lnTo>
                  <a:lnTo>
                    <a:pt x="135" y="426"/>
                  </a:lnTo>
                  <a:lnTo>
                    <a:pt x="136" y="426"/>
                  </a:lnTo>
                  <a:lnTo>
                    <a:pt x="135" y="426"/>
                  </a:lnTo>
                  <a:lnTo>
                    <a:pt x="135" y="424"/>
                  </a:lnTo>
                  <a:lnTo>
                    <a:pt x="136" y="424"/>
                  </a:lnTo>
                  <a:lnTo>
                    <a:pt x="136" y="426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8" y="422"/>
                  </a:lnTo>
                  <a:lnTo>
                    <a:pt x="140" y="422"/>
                  </a:lnTo>
                  <a:lnTo>
                    <a:pt x="140" y="420"/>
                  </a:lnTo>
                  <a:lnTo>
                    <a:pt x="138" y="422"/>
                  </a:lnTo>
                  <a:lnTo>
                    <a:pt x="138" y="420"/>
                  </a:lnTo>
                  <a:lnTo>
                    <a:pt x="140" y="420"/>
                  </a:lnTo>
                  <a:lnTo>
                    <a:pt x="138" y="420"/>
                  </a:lnTo>
                  <a:lnTo>
                    <a:pt x="138" y="418"/>
                  </a:lnTo>
                  <a:lnTo>
                    <a:pt x="140" y="418"/>
                  </a:lnTo>
                  <a:lnTo>
                    <a:pt x="140" y="417"/>
                  </a:lnTo>
                  <a:lnTo>
                    <a:pt x="140" y="415"/>
                  </a:lnTo>
                  <a:lnTo>
                    <a:pt x="140" y="413"/>
                  </a:lnTo>
                  <a:lnTo>
                    <a:pt x="140" y="411"/>
                  </a:lnTo>
                  <a:lnTo>
                    <a:pt x="142" y="411"/>
                  </a:ln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lnTo>
                    <a:pt x="146" y="417"/>
                  </a:lnTo>
                  <a:lnTo>
                    <a:pt x="146" y="415"/>
                  </a:lnTo>
                  <a:lnTo>
                    <a:pt x="144" y="415"/>
                  </a:lnTo>
                  <a:lnTo>
                    <a:pt x="146" y="415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4" y="411"/>
                  </a:lnTo>
                  <a:lnTo>
                    <a:pt x="144" y="413"/>
                  </a:lnTo>
                  <a:lnTo>
                    <a:pt x="142" y="411"/>
                  </a:lnTo>
                  <a:lnTo>
                    <a:pt x="140" y="411"/>
                  </a:lnTo>
                  <a:lnTo>
                    <a:pt x="142" y="409"/>
                  </a:lnTo>
                  <a:lnTo>
                    <a:pt x="142" y="407"/>
                  </a:lnTo>
                  <a:lnTo>
                    <a:pt x="142" y="405"/>
                  </a:lnTo>
                  <a:lnTo>
                    <a:pt x="144" y="403"/>
                  </a:lnTo>
                  <a:lnTo>
                    <a:pt x="146" y="401"/>
                  </a:lnTo>
                  <a:lnTo>
                    <a:pt x="148" y="399"/>
                  </a:lnTo>
                  <a:lnTo>
                    <a:pt x="148" y="397"/>
                  </a:lnTo>
                  <a:lnTo>
                    <a:pt x="148" y="399"/>
                  </a:lnTo>
                  <a:lnTo>
                    <a:pt x="148" y="401"/>
                  </a:lnTo>
                  <a:lnTo>
                    <a:pt x="146" y="401"/>
                  </a:lnTo>
                  <a:lnTo>
                    <a:pt x="146" y="403"/>
                  </a:lnTo>
                  <a:lnTo>
                    <a:pt x="148" y="401"/>
                  </a:lnTo>
                  <a:lnTo>
                    <a:pt x="148" y="399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2" y="395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4" y="392"/>
                  </a:lnTo>
                  <a:lnTo>
                    <a:pt x="152" y="392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2"/>
                  </a:lnTo>
                  <a:lnTo>
                    <a:pt x="154" y="388"/>
                  </a:lnTo>
                  <a:lnTo>
                    <a:pt x="154" y="386"/>
                  </a:lnTo>
                  <a:lnTo>
                    <a:pt x="156" y="384"/>
                  </a:lnTo>
                  <a:lnTo>
                    <a:pt x="156" y="386"/>
                  </a:lnTo>
                  <a:lnTo>
                    <a:pt x="158" y="386"/>
                  </a:lnTo>
                  <a:lnTo>
                    <a:pt x="156" y="386"/>
                  </a:lnTo>
                  <a:lnTo>
                    <a:pt x="156" y="384"/>
                  </a:lnTo>
                  <a:lnTo>
                    <a:pt x="158" y="384"/>
                  </a:lnTo>
                  <a:lnTo>
                    <a:pt x="158" y="382"/>
                  </a:lnTo>
                  <a:lnTo>
                    <a:pt x="160" y="380"/>
                  </a:lnTo>
                  <a:lnTo>
                    <a:pt x="158" y="380"/>
                  </a:lnTo>
                  <a:lnTo>
                    <a:pt x="160" y="378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1" y="376"/>
                  </a:lnTo>
                  <a:lnTo>
                    <a:pt x="161" y="374"/>
                  </a:lnTo>
                  <a:lnTo>
                    <a:pt x="163" y="372"/>
                  </a:lnTo>
                  <a:lnTo>
                    <a:pt x="163" y="374"/>
                  </a:lnTo>
                  <a:lnTo>
                    <a:pt x="163" y="376"/>
                  </a:lnTo>
                  <a:lnTo>
                    <a:pt x="163" y="374"/>
                  </a:lnTo>
                  <a:lnTo>
                    <a:pt x="165" y="372"/>
                  </a:lnTo>
                  <a:lnTo>
                    <a:pt x="165" y="374"/>
                  </a:lnTo>
                  <a:lnTo>
                    <a:pt x="167" y="374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5" y="370"/>
                  </a:lnTo>
                  <a:lnTo>
                    <a:pt x="165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5" y="370"/>
                  </a:lnTo>
                  <a:lnTo>
                    <a:pt x="167" y="367"/>
                  </a:lnTo>
                  <a:lnTo>
                    <a:pt x="169" y="367"/>
                  </a:lnTo>
                  <a:lnTo>
                    <a:pt x="167" y="369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71" y="369"/>
                  </a:lnTo>
                  <a:lnTo>
                    <a:pt x="171" y="367"/>
                  </a:lnTo>
                  <a:lnTo>
                    <a:pt x="173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3" y="363"/>
                  </a:lnTo>
                  <a:lnTo>
                    <a:pt x="173" y="361"/>
                  </a:lnTo>
                  <a:lnTo>
                    <a:pt x="175" y="363"/>
                  </a:lnTo>
                  <a:lnTo>
                    <a:pt x="175" y="361"/>
                  </a:lnTo>
                  <a:lnTo>
                    <a:pt x="175" y="363"/>
                  </a:lnTo>
                  <a:lnTo>
                    <a:pt x="177" y="363"/>
                  </a:lnTo>
                  <a:lnTo>
                    <a:pt x="177" y="361"/>
                  </a:lnTo>
                  <a:lnTo>
                    <a:pt x="175" y="361"/>
                  </a:lnTo>
                  <a:lnTo>
                    <a:pt x="173" y="361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5" y="357"/>
                  </a:lnTo>
                  <a:lnTo>
                    <a:pt x="175" y="355"/>
                  </a:lnTo>
                  <a:lnTo>
                    <a:pt x="177" y="355"/>
                  </a:lnTo>
                  <a:lnTo>
                    <a:pt x="177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9" y="357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9" y="355"/>
                  </a:lnTo>
                  <a:lnTo>
                    <a:pt x="179" y="353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7" y="353"/>
                  </a:lnTo>
                  <a:lnTo>
                    <a:pt x="179" y="351"/>
                  </a:lnTo>
                  <a:lnTo>
                    <a:pt x="179" y="349"/>
                  </a:lnTo>
                  <a:lnTo>
                    <a:pt x="179" y="347"/>
                  </a:lnTo>
                  <a:lnTo>
                    <a:pt x="179" y="345"/>
                  </a:lnTo>
                  <a:lnTo>
                    <a:pt x="181" y="345"/>
                  </a:lnTo>
                  <a:lnTo>
                    <a:pt x="181" y="344"/>
                  </a:lnTo>
                  <a:lnTo>
                    <a:pt x="181" y="342"/>
                  </a:lnTo>
                  <a:lnTo>
                    <a:pt x="183" y="344"/>
                  </a:lnTo>
                  <a:lnTo>
                    <a:pt x="181" y="344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3" y="344"/>
                  </a:lnTo>
                  <a:lnTo>
                    <a:pt x="184" y="344"/>
                  </a:lnTo>
                  <a:lnTo>
                    <a:pt x="184" y="345"/>
                  </a:lnTo>
                  <a:lnTo>
                    <a:pt x="184" y="344"/>
                  </a:lnTo>
                  <a:lnTo>
                    <a:pt x="183" y="344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0"/>
                  </a:lnTo>
                  <a:lnTo>
                    <a:pt x="184" y="340"/>
                  </a:lnTo>
                  <a:lnTo>
                    <a:pt x="184" y="338"/>
                  </a:lnTo>
                  <a:lnTo>
                    <a:pt x="184" y="336"/>
                  </a:lnTo>
                  <a:lnTo>
                    <a:pt x="184" y="334"/>
                  </a:lnTo>
                  <a:lnTo>
                    <a:pt x="184" y="332"/>
                  </a:lnTo>
                  <a:lnTo>
                    <a:pt x="184" y="330"/>
                  </a:lnTo>
                  <a:lnTo>
                    <a:pt x="183" y="328"/>
                  </a:lnTo>
                  <a:lnTo>
                    <a:pt x="183" y="326"/>
                  </a:lnTo>
                  <a:lnTo>
                    <a:pt x="183" y="324"/>
                  </a:lnTo>
                  <a:lnTo>
                    <a:pt x="184" y="324"/>
                  </a:lnTo>
                  <a:lnTo>
                    <a:pt x="183" y="322"/>
                  </a:lnTo>
                  <a:lnTo>
                    <a:pt x="183" y="321"/>
                  </a:lnTo>
                  <a:lnTo>
                    <a:pt x="183" y="322"/>
                  </a:lnTo>
                  <a:lnTo>
                    <a:pt x="181" y="322"/>
                  </a:lnTo>
                  <a:lnTo>
                    <a:pt x="179" y="322"/>
                  </a:lnTo>
                  <a:lnTo>
                    <a:pt x="181" y="322"/>
                  </a:lnTo>
                  <a:lnTo>
                    <a:pt x="181" y="321"/>
                  </a:lnTo>
                  <a:lnTo>
                    <a:pt x="181" y="319"/>
                  </a:lnTo>
                  <a:lnTo>
                    <a:pt x="181" y="317"/>
                  </a:lnTo>
                  <a:lnTo>
                    <a:pt x="183" y="313"/>
                  </a:lnTo>
                  <a:lnTo>
                    <a:pt x="183" y="311"/>
                  </a:lnTo>
                  <a:lnTo>
                    <a:pt x="183" y="313"/>
                  </a:lnTo>
                  <a:lnTo>
                    <a:pt x="181" y="313"/>
                  </a:lnTo>
                  <a:lnTo>
                    <a:pt x="179" y="315"/>
                  </a:lnTo>
                  <a:lnTo>
                    <a:pt x="179" y="313"/>
                  </a:lnTo>
                  <a:lnTo>
                    <a:pt x="179" y="315"/>
                  </a:lnTo>
                  <a:lnTo>
                    <a:pt x="177" y="315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1" y="319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5"/>
                  </a:lnTo>
                  <a:lnTo>
                    <a:pt x="171" y="315"/>
                  </a:lnTo>
                  <a:lnTo>
                    <a:pt x="169" y="315"/>
                  </a:lnTo>
                  <a:lnTo>
                    <a:pt x="171" y="313"/>
                  </a:lnTo>
                  <a:lnTo>
                    <a:pt x="171" y="315"/>
                  </a:lnTo>
                  <a:lnTo>
                    <a:pt x="171" y="313"/>
                  </a:lnTo>
                  <a:lnTo>
                    <a:pt x="173" y="313"/>
                  </a:lnTo>
                  <a:lnTo>
                    <a:pt x="171" y="313"/>
                  </a:lnTo>
                  <a:lnTo>
                    <a:pt x="169" y="313"/>
                  </a:lnTo>
                  <a:lnTo>
                    <a:pt x="169" y="315"/>
                  </a:lnTo>
                  <a:lnTo>
                    <a:pt x="167" y="313"/>
                  </a:lnTo>
                  <a:lnTo>
                    <a:pt x="167" y="311"/>
                  </a:lnTo>
                  <a:lnTo>
                    <a:pt x="165" y="311"/>
                  </a:lnTo>
                  <a:lnTo>
                    <a:pt x="165" y="309"/>
                  </a:lnTo>
                  <a:lnTo>
                    <a:pt x="165" y="307"/>
                  </a:lnTo>
                  <a:lnTo>
                    <a:pt x="165" y="305"/>
                  </a:lnTo>
                  <a:lnTo>
                    <a:pt x="165" y="303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5" y="303"/>
                  </a:lnTo>
                  <a:lnTo>
                    <a:pt x="165" y="301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71" y="301"/>
                  </a:lnTo>
                  <a:lnTo>
                    <a:pt x="171" y="299"/>
                  </a:lnTo>
                  <a:lnTo>
                    <a:pt x="171" y="297"/>
                  </a:lnTo>
                  <a:lnTo>
                    <a:pt x="169" y="297"/>
                  </a:lnTo>
                  <a:lnTo>
                    <a:pt x="171" y="296"/>
                  </a:lnTo>
                  <a:lnTo>
                    <a:pt x="173" y="294"/>
                  </a:lnTo>
                  <a:lnTo>
                    <a:pt x="173" y="292"/>
                  </a:lnTo>
                  <a:lnTo>
                    <a:pt x="173" y="290"/>
                  </a:lnTo>
                  <a:lnTo>
                    <a:pt x="171" y="290"/>
                  </a:lnTo>
                  <a:lnTo>
                    <a:pt x="171" y="288"/>
                  </a:lnTo>
                  <a:lnTo>
                    <a:pt x="173" y="288"/>
                  </a:lnTo>
                  <a:lnTo>
                    <a:pt x="173" y="284"/>
                  </a:lnTo>
                  <a:lnTo>
                    <a:pt x="173" y="286"/>
                  </a:lnTo>
                  <a:lnTo>
                    <a:pt x="175" y="286"/>
                  </a:lnTo>
                  <a:lnTo>
                    <a:pt x="175" y="288"/>
                  </a:lnTo>
                  <a:lnTo>
                    <a:pt x="175" y="290"/>
                  </a:lnTo>
                  <a:lnTo>
                    <a:pt x="175" y="288"/>
                  </a:lnTo>
                  <a:lnTo>
                    <a:pt x="175" y="286"/>
                  </a:lnTo>
                  <a:lnTo>
                    <a:pt x="175" y="284"/>
                  </a:lnTo>
                  <a:lnTo>
                    <a:pt x="173" y="284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0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5" y="278"/>
                  </a:lnTo>
                  <a:lnTo>
                    <a:pt x="177" y="278"/>
                  </a:lnTo>
                  <a:lnTo>
                    <a:pt x="175" y="278"/>
                  </a:lnTo>
                  <a:lnTo>
                    <a:pt x="173" y="278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6"/>
                  </a:lnTo>
                  <a:lnTo>
                    <a:pt x="173" y="276"/>
                  </a:lnTo>
                  <a:lnTo>
                    <a:pt x="173" y="274"/>
                  </a:lnTo>
                  <a:lnTo>
                    <a:pt x="173" y="272"/>
                  </a:lnTo>
                  <a:lnTo>
                    <a:pt x="175" y="272"/>
                  </a:lnTo>
                  <a:lnTo>
                    <a:pt x="173" y="272"/>
                  </a:lnTo>
                  <a:lnTo>
                    <a:pt x="175" y="271"/>
                  </a:lnTo>
                  <a:lnTo>
                    <a:pt x="175" y="269"/>
                  </a:lnTo>
                  <a:lnTo>
                    <a:pt x="175" y="267"/>
                  </a:lnTo>
                  <a:lnTo>
                    <a:pt x="177" y="267"/>
                  </a:lnTo>
                  <a:lnTo>
                    <a:pt x="177" y="265"/>
                  </a:lnTo>
                  <a:lnTo>
                    <a:pt x="177" y="263"/>
                  </a:lnTo>
                  <a:lnTo>
                    <a:pt x="179" y="263"/>
                  </a:lnTo>
                  <a:lnTo>
                    <a:pt x="179" y="261"/>
                  </a:lnTo>
                  <a:lnTo>
                    <a:pt x="179" y="259"/>
                  </a:lnTo>
                  <a:lnTo>
                    <a:pt x="181" y="259"/>
                  </a:lnTo>
                  <a:lnTo>
                    <a:pt x="181" y="261"/>
                  </a:lnTo>
                  <a:lnTo>
                    <a:pt x="181" y="263"/>
                  </a:lnTo>
                  <a:lnTo>
                    <a:pt x="181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72"/>
                  </a:lnTo>
                  <a:lnTo>
                    <a:pt x="184" y="271"/>
                  </a:lnTo>
                  <a:lnTo>
                    <a:pt x="183" y="269"/>
                  </a:lnTo>
                  <a:lnTo>
                    <a:pt x="183" y="267"/>
                  </a:lnTo>
                  <a:lnTo>
                    <a:pt x="183" y="265"/>
                  </a:lnTo>
                  <a:lnTo>
                    <a:pt x="183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3" y="261"/>
                  </a:lnTo>
                  <a:lnTo>
                    <a:pt x="184" y="259"/>
                  </a:lnTo>
                  <a:lnTo>
                    <a:pt x="183" y="259"/>
                  </a:lnTo>
                  <a:lnTo>
                    <a:pt x="184" y="259"/>
                  </a:lnTo>
                  <a:lnTo>
                    <a:pt x="184" y="257"/>
                  </a:lnTo>
                  <a:lnTo>
                    <a:pt x="183" y="257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81" y="251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3" y="246"/>
                  </a:lnTo>
                  <a:lnTo>
                    <a:pt x="181" y="246"/>
                  </a:lnTo>
                  <a:lnTo>
                    <a:pt x="181" y="244"/>
                  </a:lnTo>
                  <a:lnTo>
                    <a:pt x="183" y="244"/>
                  </a:lnTo>
                  <a:lnTo>
                    <a:pt x="181" y="244"/>
                  </a:lnTo>
                  <a:lnTo>
                    <a:pt x="183" y="242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1" y="238"/>
                  </a:lnTo>
                  <a:lnTo>
                    <a:pt x="179" y="238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77" y="234"/>
                  </a:lnTo>
                  <a:lnTo>
                    <a:pt x="177" y="230"/>
                  </a:lnTo>
                  <a:lnTo>
                    <a:pt x="175" y="230"/>
                  </a:lnTo>
                  <a:lnTo>
                    <a:pt x="175" y="228"/>
                  </a:lnTo>
                  <a:lnTo>
                    <a:pt x="173" y="226"/>
                  </a:lnTo>
                  <a:lnTo>
                    <a:pt x="173" y="224"/>
                  </a:lnTo>
                  <a:lnTo>
                    <a:pt x="171" y="224"/>
                  </a:lnTo>
                  <a:lnTo>
                    <a:pt x="171" y="223"/>
                  </a:lnTo>
                  <a:lnTo>
                    <a:pt x="169" y="223"/>
                  </a:lnTo>
                  <a:lnTo>
                    <a:pt x="169" y="221"/>
                  </a:lnTo>
                  <a:lnTo>
                    <a:pt x="167" y="219"/>
                  </a:lnTo>
                  <a:lnTo>
                    <a:pt x="167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5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61" y="213"/>
                  </a:lnTo>
                  <a:lnTo>
                    <a:pt x="161" y="211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1"/>
                  </a:lnTo>
                  <a:lnTo>
                    <a:pt x="161" y="211"/>
                  </a:lnTo>
                  <a:lnTo>
                    <a:pt x="161" y="209"/>
                  </a:lnTo>
                  <a:lnTo>
                    <a:pt x="160" y="207"/>
                  </a:lnTo>
                  <a:lnTo>
                    <a:pt x="160" y="205"/>
                  </a:lnTo>
                  <a:lnTo>
                    <a:pt x="158" y="205"/>
                  </a:lnTo>
                  <a:lnTo>
                    <a:pt x="158" y="203"/>
                  </a:lnTo>
                  <a:lnTo>
                    <a:pt x="156" y="201"/>
                  </a:lnTo>
                  <a:lnTo>
                    <a:pt x="156" y="200"/>
                  </a:lnTo>
                  <a:lnTo>
                    <a:pt x="154" y="198"/>
                  </a:lnTo>
                  <a:lnTo>
                    <a:pt x="152" y="198"/>
                  </a:lnTo>
                  <a:lnTo>
                    <a:pt x="152" y="196"/>
                  </a:lnTo>
                  <a:lnTo>
                    <a:pt x="150" y="194"/>
                  </a:lnTo>
                  <a:lnTo>
                    <a:pt x="150" y="192"/>
                  </a:lnTo>
                  <a:lnTo>
                    <a:pt x="148" y="190"/>
                  </a:lnTo>
                  <a:lnTo>
                    <a:pt x="146" y="190"/>
                  </a:lnTo>
                  <a:lnTo>
                    <a:pt x="146" y="188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6"/>
                  </a:lnTo>
                  <a:lnTo>
                    <a:pt x="160" y="186"/>
                  </a:lnTo>
                  <a:lnTo>
                    <a:pt x="160" y="188"/>
                  </a:lnTo>
                  <a:lnTo>
                    <a:pt x="161" y="188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5" y="190"/>
                  </a:lnTo>
                  <a:lnTo>
                    <a:pt x="167" y="188"/>
                  </a:lnTo>
                  <a:lnTo>
                    <a:pt x="167" y="190"/>
                  </a:lnTo>
                  <a:lnTo>
                    <a:pt x="169" y="190"/>
                  </a:lnTo>
                  <a:lnTo>
                    <a:pt x="171" y="190"/>
                  </a:lnTo>
                  <a:lnTo>
                    <a:pt x="169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5" y="188"/>
                  </a:lnTo>
                  <a:lnTo>
                    <a:pt x="177" y="188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8"/>
                  </a:lnTo>
                  <a:lnTo>
                    <a:pt x="186" y="188"/>
                  </a:lnTo>
                  <a:lnTo>
                    <a:pt x="188" y="188"/>
                  </a:lnTo>
                  <a:lnTo>
                    <a:pt x="190" y="188"/>
                  </a:lnTo>
                  <a:lnTo>
                    <a:pt x="192" y="188"/>
                  </a:lnTo>
                  <a:lnTo>
                    <a:pt x="192" y="190"/>
                  </a:lnTo>
                  <a:lnTo>
                    <a:pt x="194" y="190"/>
                  </a:lnTo>
                  <a:lnTo>
                    <a:pt x="196" y="190"/>
                  </a:lnTo>
                  <a:lnTo>
                    <a:pt x="196" y="188"/>
                  </a:lnTo>
                  <a:lnTo>
                    <a:pt x="198" y="188"/>
                  </a:lnTo>
                  <a:lnTo>
                    <a:pt x="200" y="188"/>
                  </a:lnTo>
                  <a:lnTo>
                    <a:pt x="202" y="188"/>
                  </a:lnTo>
                  <a:lnTo>
                    <a:pt x="204" y="188"/>
                  </a:lnTo>
                  <a:lnTo>
                    <a:pt x="206" y="188"/>
                  </a:lnTo>
                  <a:lnTo>
                    <a:pt x="208" y="188"/>
                  </a:lnTo>
                  <a:lnTo>
                    <a:pt x="209" y="188"/>
                  </a:lnTo>
                  <a:lnTo>
                    <a:pt x="211" y="188"/>
                  </a:lnTo>
                  <a:lnTo>
                    <a:pt x="213" y="188"/>
                  </a:lnTo>
                  <a:lnTo>
                    <a:pt x="213" y="190"/>
                  </a:lnTo>
                  <a:lnTo>
                    <a:pt x="215" y="190"/>
                  </a:lnTo>
                  <a:lnTo>
                    <a:pt x="215" y="192"/>
                  </a:lnTo>
                  <a:lnTo>
                    <a:pt x="217" y="192"/>
                  </a:lnTo>
                  <a:lnTo>
                    <a:pt x="219" y="192"/>
                  </a:lnTo>
                  <a:lnTo>
                    <a:pt x="221" y="194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7" y="194"/>
                  </a:lnTo>
                  <a:lnTo>
                    <a:pt x="229" y="192"/>
                  </a:lnTo>
                  <a:lnTo>
                    <a:pt x="231" y="192"/>
                  </a:lnTo>
                  <a:lnTo>
                    <a:pt x="233" y="192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36" y="196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200"/>
                  </a:lnTo>
                  <a:lnTo>
                    <a:pt x="242" y="200"/>
                  </a:lnTo>
                  <a:lnTo>
                    <a:pt x="242" y="201"/>
                  </a:lnTo>
                  <a:lnTo>
                    <a:pt x="242" y="203"/>
                  </a:lnTo>
                  <a:lnTo>
                    <a:pt x="244" y="203"/>
                  </a:lnTo>
                  <a:lnTo>
                    <a:pt x="244" y="205"/>
                  </a:lnTo>
                  <a:lnTo>
                    <a:pt x="246" y="207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50" y="209"/>
                  </a:lnTo>
                  <a:lnTo>
                    <a:pt x="250" y="211"/>
                  </a:lnTo>
                  <a:lnTo>
                    <a:pt x="250" y="213"/>
                  </a:lnTo>
                  <a:lnTo>
                    <a:pt x="252" y="213"/>
                  </a:lnTo>
                  <a:lnTo>
                    <a:pt x="252" y="215"/>
                  </a:lnTo>
                  <a:lnTo>
                    <a:pt x="254" y="215"/>
                  </a:lnTo>
                  <a:lnTo>
                    <a:pt x="256" y="215"/>
                  </a:lnTo>
                  <a:lnTo>
                    <a:pt x="257" y="215"/>
                  </a:lnTo>
                  <a:lnTo>
                    <a:pt x="259" y="215"/>
                  </a:lnTo>
                  <a:lnTo>
                    <a:pt x="261" y="215"/>
                  </a:lnTo>
                  <a:lnTo>
                    <a:pt x="261" y="213"/>
                  </a:lnTo>
                  <a:lnTo>
                    <a:pt x="261" y="211"/>
                  </a:lnTo>
                  <a:lnTo>
                    <a:pt x="263" y="211"/>
                  </a:lnTo>
                  <a:lnTo>
                    <a:pt x="263" y="209"/>
                  </a:lnTo>
                  <a:lnTo>
                    <a:pt x="265" y="209"/>
                  </a:lnTo>
                  <a:lnTo>
                    <a:pt x="267" y="209"/>
                  </a:lnTo>
                  <a:lnTo>
                    <a:pt x="267" y="207"/>
                  </a:lnTo>
                  <a:lnTo>
                    <a:pt x="269" y="207"/>
                  </a:lnTo>
                  <a:lnTo>
                    <a:pt x="271" y="207"/>
                  </a:lnTo>
                  <a:lnTo>
                    <a:pt x="273" y="207"/>
                  </a:lnTo>
                  <a:lnTo>
                    <a:pt x="275" y="207"/>
                  </a:lnTo>
                  <a:lnTo>
                    <a:pt x="277" y="207"/>
                  </a:lnTo>
                  <a:lnTo>
                    <a:pt x="277" y="205"/>
                  </a:lnTo>
                  <a:lnTo>
                    <a:pt x="279" y="207"/>
                  </a:lnTo>
                  <a:lnTo>
                    <a:pt x="281" y="207"/>
                  </a:lnTo>
                  <a:lnTo>
                    <a:pt x="282" y="207"/>
                  </a:lnTo>
                  <a:lnTo>
                    <a:pt x="284" y="205"/>
                  </a:lnTo>
                  <a:lnTo>
                    <a:pt x="284" y="207"/>
                  </a:lnTo>
                  <a:lnTo>
                    <a:pt x="286" y="207"/>
                  </a:lnTo>
                  <a:lnTo>
                    <a:pt x="288" y="207"/>
                  </a:lnTo>
                  <a:lnTo>
                    <a:pt x="288" y="205"/>
                  </a:lnTo>
                  <a:lnTo>
                    <a:pt x="290" y="205"/>
                  </a:lnTo>
                  <a:lnTo>
                    <a:pt x="290" y="203"/>
                  </a:lnTo>
                  <a:lnTo>
                    <a:pt x="292" y="203"/>
                  </a:lnTo>
                  <a:lnTo>
                    <a:pt x="292" y="205"/>
                  </a:lnTo>
                  <a:lnTo>
                    <a:pt x="294" y="205"/>
                  </a:lnTo>
                  <a:lnTo>
                    <a:pt x="296" y="205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8" y="205"/>
                  </a:lnTo>
                  <a:lnTo>
                    <a:pt x="300" y="205"/>
                  </a:lnTo>
                  <a:lnTo>
                    <a:pt x="302" y="205"/>
                  </a:lnTo>
                  <a:lnTo>
                    <a:pt x="302" y="203"/>
                  </a:lnTo>
                  <a:lnTo>
                    <a:pt x="304" y="203"/>
                  </a:lnTo>
                  <a:lnTo>
                    <a:pt x="304" y="201"/>
                  </a:lnTo>
                  <a:lnTo>
                    <a:pt x="306" y="201"/>
                  </a:lnTo>
                  <a:lnTo>
                    <a:pt x="307" y="201"/>
                  </a:lnTo>
                  <a:lnTo>
                    <a:pt x="306" y="201"/>
                  </a:lnTo>
                  <a:lnTo>
                    <a:pt x="306" y="200"/>
                  </a:lnTo>
                  <a:lnTo>
                    <a:pt x="304" y="200"/>
                  </a:lnTo>
                  <a:lnTo>
                    <a:pt x="304" y="198"/>
                  </a:lnTo>
                  <a:lnTo>
                    <a:pt x="302" y="198"/>
                  </a:lnTo>
                  <a:lnTo>
                    <a:pt x="302" y="196"/>
                  </a:lnTo>
                  <a:lnTo>
                    <a:pt x="300" y="196"/>
                  </a:lnTo>
                  <a:lnTo>
                    <a:pt x="300" y="194"/>
                  </a:lnTo>
                  <a:lnTo>
                    <a:pt x="300" y="192"/>
                  </a:lnTo>
                  <a:lnTo>
                    <a:pt x="298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2" y="190"/>
                  </a:lnTo>
                  <a:lnTo>
                    <a:pt x="290" y="190"/>
                  </a:lnTo>
                  <a:lnTo>
                    <a:pt x="290" y="188"/>
                  </a:lnTo>
                  <a:lnTo>
                    <a:pt x="290" y="186"/>
                  </a:lnTo>
                  <a:lnTo>
                    <a:pt x="290" y="184"/>
                  </a:lnTo>
                  <a:lnTo>
                    <a:pt x="288" y="182"/>
                  </a:lnTo>
                  <a:lnTo>
                    <a:pt x="288" y="180"/>
                  </a:lnTo>
                  <a:lnTo>
                    <a:pt x="288" y="178"/>
                  </a:lnTo>
                  <a:lnTo>
                    <a:pt x="290" y="178"/>
                  </a:lnTo>
                  <a:lnTo>
                    <a:pt x="292" y="176"/>
                  </a:lnTo>
                  <a:lnTo>
                    <a:pt x="294" y="176"/>
                  </a:lnTo>
                  <a:lnTo>
                    <a:pt x="294" y="175"/>
                  </a:lnTo>
                  <a:lnTo>
                    <a:pt x="296" y="175"/>
                  </a:lnTo>
                  <a:lnTo>
                    <a:pt x="296" y="173"/>
                  </a:lnTo>
                  <a:lnTo>
                    <a:pt x="296" y="171"/>
                  </a:lnTo>
                  <a:lnTo>
                    <a:pt x="296" y="169"/>
                  </a:lnTo>
                  <a:lnTo>
                    <a:pt x="294" y="169"/>
                  </a:lnTo>
                  <a:lnTo>
                    <a:pt x="294" y="167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2" y="163"/>
                  </a:lnTo>
                  <a:lnTo>
                    <a:pt x="292" y="161"/>
                  </a:lnTo>
                  <a:lnTo>
                    <a:pt x="292" y="159"/>
                  </a:lnTo>
                  <a:lnTo>
                    <a:pt x="292" y="157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0" y="152"/>
                  </a:lnTo>
                  <a:lnTo>
                    <a:pt x="290" y="150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8" y="146"/>
                  </a:lnTo>
                  <a:lnTo>
                    <a:pt x="286" y="146"/>
                  </a:lnTo>
                  <a:lnTo>
                    <a:pt x="286" y="144"/>
                  </a:lnTo>
                  <a:lnTo>
                    <a:pt x="284" y="144"/>
                  </a:lnTo>
                  <a:lnTo>
                    <a:pt x="284" y="146"/>
                  </a:lnTo>
                  <a:lnTo>
                    <a:pt x="284" y="148"/>
                  </a:lnTo>
                  <a:lnTo>
                    <a:pt x="282" y="148"/>
                  </a:lnTo>
                  <a:lnTo>
                    <a:pt x="282" y="146"/>
                  </a:lnTo>
                  <a:lnTo>
                    <a:pt x="281" y="146"/>
                  </a:lnTo>
                  <a:lnTo>
                    <a:pt x="281" y="144"/>
                  </a:lnTo>
                  <a:lnTo>
                    <a:pt x="279" y="144"/>
                  </a:lnTo>
                  <a:lnTo>
                    <a:pt x="279" y="142"/>
                  </a:lnTo>
                  <a:lnTo>
                    <a:pt x="279" y="140"/>
                  </a:lnTo>
                  <a:lnTo>
                    <a:pt x="279" y="138"/>
                  </a:lnTo>
                  <a:lnTo>
                    <a:pt x="279" y="136"/>
                  </a:lnTo>
                  <a:lnTo>
                    <a:pt x="279" y="134"/>
                  </a:lnTo>
                  <a:lnTo>
                    <a:pt x="281" y="134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4" y="132"/>
                  </a:lnTo>
                  <a:lnTo>
                    <a:pt x="282" y="132"/>
                  </a:lnTo>
                  <a:lnTo>
                    <a:pt x="282" y="130"/>
                  </a:lnTo>
                  <a:lnTo>
                    <a:pt x="284" y="130"/>
                  </a:lnTo>
                  <a:lnTo>
                    <a:pt x="284" y="128"/>
                  </a:lnTo>
                  <a:lnTo>
                    <a:pt x="286" y="128"/>
                  </a:lnTo>
                  <a:lnTo>
                    <a:pt x="286" y="127"/>
                  </a:lnTo>
                  <a:lnTo>
                    <a:pt x="286" y="125"/>
                  </a:lnTo>
                  <a:lnTo>
                    <a:pt x="286" y="123"/>
                  </a:lnTo>
                  <a:lnTo>
                    <a:pt x="284" y="123"/>
                  </a:lnTo>
                  <a:lnTo>
                    <a:pt x="284" y="121"/>
                  </a:lnTo>
                  <a:lnTo>
                    <a:pt x="284" y="119"/>
                  </a:lnTo>
                  <a:lnTo>
                    <a:pt x="282" y="117"/>
                  </a:lnTo>
                  <a:lnTo>
                    <a:pt x="282" y="115"/>
                  </a:lnTo>
                  <a:lnTo>
                    <a:pt x="281" y="115"/>
                  </a:lnTo>
                  <a:lnTo>
                    <a:pt x="281" y="113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79" y="109"/>
                  </a:lnTo>
                  <a:lnTo>
                    <a:pt x="277" y="109"/>
                  </a:lnTo>
                  <a:lnTo>
                    <a:pt x="277" y="111"/>
                  </a:lnTo>
                  <a:lnTo>
                    <a:pt x="275" y="111"/>
                  </a:lnTo>
                  <a:lnTo>
                    <a:pt x="275" y="109"/>
                  </a:lnTo>
                  <a:lnTo>
                    <a:pt x="275" y="107"/>
                  </a:lnTo>
                  <a:lnTo>
                    <a:pt x="273" y="105"/>
                  </a:lnTo>
                  <a:lnTo>
                    <a:pt x="273" y="104"/>
                  </a:lnTo>
                  <a:lnTo>
                    <a:pt x="273" y="105"/>
                  </a:lnTo>
                  <a:lnTo>
                    <a:pt x="275" y="105"/>
                  </a:lnTo>
                  <a:lnTo>
                    <a:pt x="275" y="104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9" y="100"/>
                  </a:lnTo>
                  <a:lnTo>
                    <a:pt x="279" y="98"/>
                  </a:lnTo>
                  <a:lnTo>
                    <a:pt x="277" y="98"/>
                  </a:lnTo>
                  <a:lnTo>
                    <a:pt x="275" y="98"/>
                  </a:lnTo>
                  <a:lnTo>
                    <a:pt x="273" y="96"/>
                  </a:lnTo>
                  <a:lnTo>
                    <a:pt x="271" y="96"/>
                  </a:lnTo>
                  <a:lnTo>
                    <a:pt x="271" y="94"/>
                  </a:lnTo>
                  <a:lnTo>
                    <a:pt x="269" y="94"/>
                  </a:lnTo>
                  <a:lnTo>
                    <a:pt x="269" y="92"/>
                  </a:lnTo>
                  <a:lnTo>
                    <a:pt x="267" y="92"/>
                  </a:lnTo>
                  <a:lnTo>
                    <a:pt x="267" y="90"/>
                  </a:lnTo>
                  <a:lnTo>
                    <a:pt x="267" y="88"/>
                  </a:lnTo>
                  <a:lnTo>
                    <a:pt x="267" y="86"/>
                  </a:lnTo>
                  <a:lnTo>
                    <a:pt x="265" y="86"/>
                  </a:lnTo>
                  <a:lnTo>
                    <a:pt x="265" y="84"/>
                  </a:lnTo>
                  <a:lnTo>
                    <a:pt x="265" y="82"/>
                  </a:lnTo>
                  <a:lnTo>
                    <a:pt x="265" y="80"/>
                  </a:lnTo>
                  <a:lnTo>
                    <a:pt x="265" y="79"/>
                  </a:lnTo>
                  <a:lnTo>
                    <a:pt x="265" y="77"/>
                  </a:lnTo>
                  <a:lnTo>
                    <a:pt x="263" y="77"/>
                  </a:lnTo>
                  <a:lnTo>
                    <a:pt x="263" y="75"/>
                  </a:lnTo>
                  <a:lnTo>
                    <a:pt x="263" y="73"/>
                  </a:lnTo>
                  <a:lnTo>
                    <a:pt x="263" y="71"/>
                  </a:lnTo>
                  <a:lnTo>
                    <a:pt x="263" y="69"/>
                  </a:lnTo>
                  <a:lnTo>
                    <a:pt x="261" y="69"/>
                  </a:lnTo>
                  <a:lnTo>
                    <a:pt x="261" y="67"/>
                  </a:lnTo>
                  <a:lnTo>
                    <a:pt x="261" y="65"/>
                  </a:lnTo>
                  <a:lnTo>
                    <a:pt x="261" y="63"/>
                  </a:lnTo>
                  <a:lnTo>
                    <a:pt x="259" y="63"/>
                  </a:lnTo>
                  <a:lnTo>
                    <a:pt x="259" y="61"/>
                  </a:lnTo>
                  <a:lnTo>
                    <a:pt x="259" y="59"/>
                  </a:lnTo>
                  <a:lnTo>
                    <a:pt x="259" y="57"/>
                  </a:lnTo>
                  <a:lnTo>
                    <a:pt x="257" y="57"/>
                  </a:lnTo>
                  <a:lnTo>
                    <a:pt x="257" y="56"/>
                  </a:lnTo>
                  <a:lnTo>
                    <a:pt x="256" y="56"/>
                  </a:lnTo>
                  <a:lnTo>
                    <a:pt x="256" y="54"/>
                  </a:lnTo>
                  <a:lnTo>
                    <a:pt x="256" y="52"/>
                  </a:lnTo>
                  <a:lnTo>
                    <a:pt x="256" y="50"/>
                  </a:lnTo>
                  <a:lnTo>
                    <a:pt x="254" y="48"/>
                  </a:lnTo>
                  <a:lnTo>
                    <a:pt x="252" y="46"/>
                  </a:lnTo>
                  <a:lnTo>
                    <a:pt x="252" y="44"/>
                  </a:lnTo>
                  <a:lnTo>
                    <a:pt x="250" y="44"/>
                  </a:lnTo>
                  <a:lnTo>
                    <a:pt x="250" y="42"/>
                  </a:lnTo>
                  <a:lnTo>
                    <a:pt x="248" y="40"/>
                  </a:lnTo>
                  <a:lnTo>
                    <a:pt x="248" y="38"/>
                  </a:lnTo>
                  <a:lnTo>
                    <a:pt x="248" y="36"/>
                  </a:lnTo>
                  <a:lnTo>
                    <a:pt x="246" y="36"/>
                  </a:lnTo>
                  <a:lnTo>
                    <a:pt x="246" y="34"/>
                  </a:lnTo>
                  <a:lnTo>
                    <a:pt x="246" y="32"/>
                  </a:lnTo>
                  <a:lnTo>
                    <a:pt x="248" y="32"/>
                  </a:lnTo>
                  <a:lnTo>
                    <a:pt x="248" y="31"/>
                  </a:lnTo>
                  <a:lnTo>
                    <a:pt x="248" y="29"/>
                  </a:lnTo>
                  <a:lnTo>
                    <a:pt x="250" y="27"/>
                  </a:lnTo>
                  <a:lnTo>
                    <a:pt x="252" y="27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7"/>
                  </a:lnTo>
                  <a:lnTo>
                    <a:pt x="256" y="25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61" y="23"/>
                  </a:lnTo>
                  <a:lnTo>
                    <a:pt x="261" y="21"/>
                  </a:lnTo>
                  <a:lnTo>
                    <a:pt x="263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5" y="9"/>
                  </a:lnTo>
                  <a:lnTo>
                    <a:pt x="277" y="9"/>
                  </a:lnTo>
                  <a:lnTo>
                    <a:pt x="277" y="8"/>
                  </a:lnTo>
                  <a:lnTo>
                    <a:pt x="279" y="8"/>
                  </a:lnTo>
                  <a:lnTo>
                    <a:pt x="279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4" y="6"/>
                  </a:lnTo>
                  <a:lnTo>
                    <a:pt x="284" y="4"/>
                  </a:lnTo>
                  <a:lnTo>
                    <a:pt x="284" y="2"/>
                  </a:lnTo>
                  <a:lnTo>
                    <a:pt x="286" y="2"/>
                  </a:lnTo>
                  <a:lnTo>
                    <a:pt x="286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3C25C43F-4AD0-844C-21AE-8FFBA027F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6" y="851"/>
              <a:ext cx="356" cy="443"/>
            </a:xfrm>
            <a:custGeom>
              <a:avLst/>
              <a:gdLst>
                <a:gd name="T0" fmla="*/ 100 w 356"/>
                <a:gd name="T1" fmla="*/ 343 h 443"/>
                <a:gd name="T2" fmla="*/ 56 w 356"/>
                <a:gd name="T3" fmla="*/ 311 h 443"/>
                <a:gd name="T4" fmla="*/ 129 w 356"/>
                <a:gd name="T5" fmla="*/ 299 h 443"/>
                <a:gd name="T6" fmla="*/ 106 w 356"/>
                <a:gd name="T7" fmla="*/ 297 h 443"/>
                <a:gd name="T8" fmla="*/ 131 w 356"/>
                <a:gd name="T9" fmla="*/ 272 h 443"/>
                <a:gd name="T10" fmla="*/ 94 w 356"/>
                <a:gd name="T11" fmla="*/ 251 h 443"/>
                <a:gd name="T12" fmla="*/ 94 w 356"/>
                <a:gd name="T13" fmla="*/ 278 h 443"/>
                <a:gd name="T14" fmla="*/ 75 w 356"/>
                <a:gd name="T15" fmla="*/ 253 h 443"/>
                <a:gd name="T16" fmla="*/ 204 w 356"/>
                <a:gd name="T17" fmla="*/ 207 h 443"/>
                <a:gd name="T18" fmla="*/ 152 w 356"/>
                <a:gd name="T19" fmla="*/ 167 h 443"/>
                <a:gd name="T20" fmla="*/ 150 w 356"/>
                <a:gd name="T21" fmla="*/ 180 h 443"/>
                <a:gd name="T22" fmla="*/ 354 w 356"/>
                <a:gd name="T23" fmla="*/ 138 h 443"/>
                <a:gd name="T24" fmla="*/ 340 w 356"/>
                <a:gd name="T25" fmla="*/ 126 h 443"/>
                <a:gd name="T26" fmla="*/ 208 w 356"/>
                <a:gd name="T27" fmla="*/ 96 h 443"/>
                <a:gd name="T28" fmla="*/ 221 w 356"/>
                <a:gd name="T29" fmla="*/ 61 h 443"/>
                <a:gd name="T30" fmla="*/ 302 w 356"/>
                <a:gd name="T31" fmla="*/ 46 h 443"/>
                <a:gd name="T32" fmla="*/ 277 w 356"/>
                <a:gd name="T33" fmla="*/ 2 h 443"/>
                <a:gd name="T34" fmla="*/ 298 w 356"/>
                <a:gd name="T35" fmla="*/ 30 h 443"/>
                <a:gd name="T36" fmla="*/ 283 w 356"/>
                <a:gd name="T37" fmla="*/ 46 h 443"/>
                <a:gd name="T38" fmla="*/ 277 w 356"/>
                <a:gd name="T39" fmla="*/ 63 h 443"/>
                <a:gd name="T40" fmla="*/ 287 w 356"/>
                <a:gd name="T41" fmla="*/ 61 h 443"/>
                <a:gd name="T42" fmla="*/ 306 w 356"/>
                <a:gd name="T43" fmla="*/ 67 h 443"/>
                <a:gd name="T44" fmla="*/ 333 w 356"/>
                <a:gd name="T45" fmla="*/ 86 h 443"/>
                <a:gd name="T46" fmla="*/ 335 w 356"/>
                <a:gd name="T47" fmla="*/ 94 h 443"/>
                <a:gd name="T48" fmla="*/ 335 w 356"/>
                <a:gd name="T49" fmla="*/ 119 h 443"/>
                <a:gd name="T50" fmla="*/ 354 w 356"/>
                <a:gd name="T51" fmla="*/ 163 h 443"/>
                <a:gd name="T52" fmla="*/ 329 w 356"/>
                <a:gd name="T53" fmla="*/ 195 h 443"/>
                <a:gd name="T54" fmla="*/ 312 w 356"/>
                <a:gd name="T55" fmla="*/ 234 h 443"/>
                <a:gd name="T56" fmla="*/ 294 w 356"/>
                <a:gd name="T57" fmla="*/ 278 h 443"/>
                <a:gd name="T58" fmla="*/ 298 w 356"/>
                <a:gd name="T59" fmla="*/ 322 h 443"/>
                <a:gd name="T60" fmla="*/ 292 w 356"/>
                <a:gd name="T61" fmla="*/ 380 h 443"/>
                <a:gd name="T62" fmla="*/ 262 w 356"/>
                <a:gd name="T63" fmla="*/ 416 h 443"/>
                <a:gd name="T64" fmla="*/ 219 w 356"/>
                <a:gd name="T65" fmla="*/ 424 h 443"/>
                <a:gd name="T66" fmla="*/ 173 w 356"/>
                <a:gd name="T67" fmla="*/ 437 h 443"/>
                <a:gd name="T68" fmla="*/ 118 w 356"/>
                <a:gd name="T69" fmla="*/ 424 h 443"/>
                <a:gd name="T70" fmla="*/ 87 w 356"/>
                <a:gd name="T71" fmla="*/ 399 h 443"/>
                <a:gd name="T72" fmla="*/ 70 w 356"/>
                <a:gd name="T73" fmla="*/ 376 h 443"/>
                <a:gd name="T74" fmla="*/ 39 w 356"/>
                <a:gd name="T75" fmla="*/ 387 h 443"/>
                <a:gd name="T76" fmla="*/ 16 w 356"/>
                <a:gd name="T77" fmla="*/ 370 h 443"/>
                <a:gd name="T78" fmla="*/ 14 w 356"/>
                <a:gd name="T79" fmla="*/ 336 h 443"/>
                <a:gd name="T80" fmla="*/ 29 w 356"/>
                <a:gd name="T81" fmla="*/ 313 h 443"/>
                <a:gd name="T82" fmla="*/ 37 w 356"/>
                <a:gd name="T83" fmla="*/ 313 h 443"/>
                <a:gd name="T84" fmla="*/ 50 w 356"/>
                <a:gd name="T85" fmla="*/ 305 h 443"/>
                <a:gd name="T86" fmla="*/ 68 w 356"/>
                <a:gd name="T87" fmla="*/ 336 h 443"/>
                <a:gd name="T88" fmla="*/ 100 w 356"/>
                <a:gd name="T89" fmla="*/ 353 h 443"/>
                <a:gd name="T90" fmla="*/ 100 w 356"/>
                <a:gd name="T91" fmla="*/ 328 h 443"/>
                <a:gd name="T92" fmla="*/ 104 w 356"/>
                <a:gd name="T93" fmla="*/ 307 h 443"/>
                <a:gd name="T94" fmla="*/ 123 w 356"/>
                <a:gd name="T95" fmla="*/ 307 h 443"/>
                <a:gd name="T96" fmla="*/ 133 w 356"/>
                <a:gd name="T97" fmla="*/ 291 h 443"/>
                <a:gd name="T98" fmla="*/ 162 w 356"/>
                <a:gd name="T99" fmla="*/ 290 h 443"/>
                <a:gd name="T100" fmla="*/ 187 w 356"/>
                <a:gd name="T101" fmla="*/ 270 h 443"/>
                <a:gd name="T102" fmla="*/ 191 w 356"/>
                <a:gd name="T103" fmla="*/ 245 h 443"/>
                <a:gd name="T104" fmla="*/ 198 w 356"/>
                <a:gd name="T105" fmla="*/ 211 h 443"/>
                <a:gd name="T106" fmla="*/ 217 w 356"/>
                <a:gd name="T107" fmla="*/ 195 h 443"/>
                <a:gd name="T108" fmla="*/ 219 w 356"/>
                <a:gd name="T109" fmla="*/ 180 h 443"/>
                <a:gd name="T110" fmla="*/ 202 w 356"/>
                <a:gd name="T111" fmla="*/ 136 h 443"/>
                <a:gd name="T112" fmla="*/ 189 w 356"/>
                <a:gd name="T113" fmla="*/ 103 h 443"/>
                <a:gd name="T114" fmla="*/ 198 w 356"/>
                <a:gd name="T115" fmla="*/ 90 h 443"/>
                <a:gd name="T116" fmla="*/ 221 w 356"/>
                <a:gd name="T117" fmla="*/ 80 h 443"/>
                <a:gd name="T118" fmla="*/ 252 w 356"/>
                <a:gd name="T119" fmla="*/ 61 h 443"/>
                <a:gd name="T120" fmla="*/ 252 w 356"/>
                <a:gd name="T121" fmla="*/ 32 h 443"/>
                <a:gd name="T122" fmla="*/ 269 w 356"/>
                <a:gd name="T123" fmla="*/ 28 h 443"/>
                <a:gd name="T124" fmla="*/ 271 w 356"/>
                <a:gd name="T125" fmla="*/ 1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443">
                  <a:moveTo>
                    <a:pt x="37" y="389"/>
                  </a:moveTo>
                  <a:lnTo>
                    <a:pt x="39" y="389"/>
                  </a:lnTo>
                  <a:lnTo>
                    <a:pt x="37" y="389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39" y="386"/>
                  </a:ln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29" y="382"/>
                  </a:moveTo>
                  <a:lnTo>
                    <a:pt x="31" y="382"/>
                  </a:lnTo>
                  <a:lnTo>
                    <a:pt x="29" y="382"/>
                  </a:lnTo>
                  <a:close/>
                  <a:moveTo>
                    <a:pt x="33" y="384"/>
                  </a:moveTo>
                  <a:lnTo>
                    <a:pt x="33" y="382"/>
                  </a:lnTo>
                  <a:lnTo>
                    <a:pt x="33" y="384"/>
                  </a:lnTo>
                  <a:close/>
                  <a:moveTo>
                    <a:pt x="33" y="380"/>
                  </a:moveTo>
                  <a:lnTo>
                    <a:pt x="35" y="380"/>
                  </a:lnTo>
                  <a:lnTo>
                    <a:pt x="33" y="380"/>
                  </a:lnTo>
                  <a:close/>
                  <a:moveTo>
                    <a:pt x="98" y="347"/>
                  </a:moveTo>
                  <a:lnTo>
                    <a:pt x="100" y="347"/>
                  </a:lnTo>
                  <a:lnTo>
                    <a:pt x="98" y="347"/>
                  </a:lnTo>
                  <a:close/>
                  <a:moveTo>
                    <a:pt x="100" y="345"/>
                  </a:moveTo>
                  <a:lnTo>
                    <a:pt x="100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0" y="347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0" y="345"/>
                  </a:lnTo>
                  <a:close/>
                  <a:moveTo>
                    <a:pt x="100" y="345"/>
                  </a:moveTo>
                  <a:lnTo>
                    <a:pt x="98" y="345"/>
                  </a:lnTo>
                  <a:lnTo>
                    <a:pt x="100" y="345"/>
                  </a:lnTo>
                  <a:close/>
                  <a:moveTo>
                    <a:pt x="98" y="345"/>
                  </a:moveTo>
                  <a:lnTo>
                    <a:pt x="98" y="343"/>
                  </a:lnTo>
                  <a:lnTo>
                    <a:pt x="98" y="345"/>
                  </a:lnTo>
                  <a:close/>
                  <a:moveTo>
                    <a:pt x="104" y="345"/>
                  </a:moveTo>
                  <a:lnTo>
                    <a:pt x="102" y="345"/>
                  </a:lnTo>
                  <a:lnTo>
                    <a:pt x="100" y="345"/>
                  </a:lnTo>
                  <a:lnTo>
                    <a:pt x="100" y="343"/>
                  </a:lnTo>
                  <a:lnTo>
                    <a:pt x="102" y="343"/>
                  </a:lnTo>
                  <a:lnTo>
                    <a:pt x="104" y="345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96" y="343"/>
                  </a:ln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73" y="341"/>
                  </a:moveTo>
                  <a:lnTo>
                    <a:pt x="73" y="339"/>
                  </a:lnTo>
                  <a:lnTo>
                    <a:pt x="71" y="339"/>
                  </a:lnTo>
                  <a:lnTo>
                    <a:pt x="73" y="339"/>
                  </a:lnTo>
                  <a:lnTo>
                    <a:pt x="73" y="338"/>
                  </a:lnTo>
                  <a:lnTo>
                    <a:pt x="75" y="339"/>
                  </a:lnTo>
                  <a:lnTo>
                    <a:pt x="73" y="341"/>
                  </a:lnTo>
                  <a:close/>
                  <a:moveTo>
                    <a:pt x="21" y="338"/>
                  </a:moveTo>
                  <a:lnTo>
                    <a:pt x="21" y="336"/>
                  </a:lnTo>
                  <a:lnTo>
                    <a:pt x="21" y="338"/>
                  </a:lnTo>
                  <a:close/>
                  <a:moveTo>
                    <a:pt x="100" y="338"/>
                  </a:moveTo>
                  <a:lnTo>
                    <a:pt x="98" y="338"/>
                  </a:lnTo>
                  <a:lnTo>
                    <a:pt x="98" y="336"/>
                  </a:lnTo>
                  <a:lnTo>
                    <a:pt x="100" y="338"/>
                  </a:lnTo>
                  <a:close/>
                  <a:moveTo>
                    <a:pt x="100" y="336"/>
                  </a:moveTo>
                  <a:lnTo>
                    <a:pt x="98" y="336"/>
                  </a:lnTo>
                  <a:lnTo>
                    <a:pt x="100" y="336"/>
                  </a:lnTo>
                  <a:close/>
                  <a:moveTo>
                    <a:pt x="100" y="324"/>
                  </a:moveTo>
                  <a:lnTo>
                    <a:pt x="98" y="324"/>
                  </a:lnTo>
                  <a:lnTo>
                    <a:pt x="100" y="324"/>
                  </a:lnTo>
                  <a:close/>
                  <a:moveTo>
                    <a:pt x="2" y="315"/>
                  </a:moveTo>
                  <a:lnTo>
                    <a:pt x="4" y="316"/>
                  </a:lnTo>
                  <a:lnTo>
                    <a:pt x="2" y="316"/>
                  </a:lnTo>
                  <a:lnTo>
                    <a:pt x="2" y="315"/>
                  </a:lnTo>
                  <a:lnTo>
                    <a:pt x="0" y="316"/>
                  </a:lnTo>
                  <a:lnTo>
                    <a:pt x="0" y="315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2" y="315"/>
                  </a:lnTo>
                  <a:close/>
                  <a:moveTo>
                    <a:pt x="110" y="313"/>
                  </a:moveTo>
                  <a:lnTo>
                    <a:pt x="110" y="311"/>
                  </a:lnTo>
                  <a:lnTo>
                    <a:pt x="110" y="313"/>
                  </a:lnTo>
                  <a:close/>
                  <a:moveTo>
                    <a:pt x="56" y="311"/>
                  </a:moveTo>
                  <a:lnTo>
                    <a:pt x="54" y="311"/>
                  </a:lnTo>
                  <a:lnTo>
                    <a:pt x="56" y="311"/>
                  </a:lnTo>
                  <a:lnTo>
                    <a:pt x="56" y="309"/>
                  </a:lnTo>
                  <a:lnTo>
                    <a:pt x="56" y="311"/>
                  </a:lnTo>
                  <a:close/>
                  <a:moveTo>
                    <a:pt x="112" y="309"/>
                  </a:moveTo>
                  <a:lnTo>
                    <a:pt x="112" y="307"/>
                  </a:lnTo>
                  <a:lnTo>
                    <a:pt x="112" y="309"/>
                  </a:lnTo>
                  <a:close/>
                  <a:moveTo>
                    <a:pt x="125" y="305"/>
                  </a:moveTo>
                  <a:lnTo>
                    <a:pt x="125" y="303"/>
                  </a:lnTo>
                  <a:lnTo>
                    <a:pt x="125" y="305"/>
                  </a:lnTo>
                  <a:close/>
                  <a:moveTo>
                    <a:pt x="121" y="303"/>
                  </a:moveTo>
                  <a:lnTo>
                    <a:pt x="121" y="305"/>
                  </a:lnTo>
                  <a:lnTo>
                    <a:pt x="121" y="303"/>
                  </a:lnTo>
                  <a:lnTo>
                    <a:pt x="123" y="303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21" y="303"/>
                  </a:lnTo>
                  <a:close/>
                  <a:moveTo>
                    <a:pt x="135" y="303"/>
                  </a:moveTo>
                  <a:lnTo>
                    <a:pt x="137" y="303"/>
                  </a:lnTo>
                  <a:lnTo>
                    <a:pt x="135" y="303"/>
                  </a:lnTo>
                  <a:lnTo>
                    <a:pt x="137" y="305"/>
                  </a:lnTo>
                  <a:lnTo>
                    <a:pt x="135" y="305"/>
                  </a:lnTo>
                  <a:lnTo>
                    <a:pt x="135" y="303"/>
                  </a:lnTo>
                  <a:close/>
                  <a:moveTo>
                    <a:pt x="119" y="301"/>
                  </a:moveTo>
                  <a:lnTo>
                    <a:pt x="121" y="301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19" y="301"/>
                  </a:lnTo>
                  <a:close/>
                  <a:moveTo>
                    <a:pt x="129" y="303"/>
                  </a:moveTo>
                  <a:lnTo>
                    <a:pt x="127" y="303"/>
                  </a:lnTo>
                  <a:lnTo>
                    <a:pt x="127" y="301"/>
                  </a:lnTo>
                  <a:lnTo>
                    <a:pt x="129" y="301"/>
                  </a:lnTo>
                  <a:lnTo>
                    <a:pt x="129" y="303"/>
                  </a:lnTo>
                  <a:close/>
                  <a:moveTo>
                    <a:pt x="129" y="301"/>
                  </a:moveTo>
                  <a:lnTo>
                    <a:pt x="129" y="303"/>
                  </a:lnTo>
                  <a:lnTo>
                    <a:pt x="129" y="301"/>
                  </a:lnTo>
                  <a:close/>
                  <a:moveTo>
                    <a:pt x="131" y="301"/>
                  </a:moveTo>
                  <a:lnTo>
                    <a:pt x="129" y="299"/>
                  </a:lnTo>
                  <a:lnTo>
                    <a:pt x="131" y="299"/>
                  </a:lnTo>
                  <a:lnTo>
                    <a:pt x="131" y="301"/>
                  </a:lnTo>
                  <a:close/>
                  <a:moveTo>
                    <a:pt x="129" y="299"/>
                  </a:moveTo>
                  <a:lnTo>
                    <a:pt x="129" y="301"/>
                  </a:lnTo>
                  <a:lnTo>
                    <a:pt x="129" y="299"/>
                  </a:lnTo>
                  <a:close/>
                  <a:moveTo>
                    <a:pt x="123" y="299"/>
                  </a:moveTo>
                  <a:lnTo>
                    <a:pt x="123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19" y="299"/>
                  </a:lnTo>
                  <a:lnTo>
                    <a:pt x="121" y="299"/>
                  </a:lnTo>
                  <a:lnTo>
                    <a:pt x="123" y="299"/>
                  </a:lnTo>
                  <a:close/>
                  <a:moveTo>
                    <a:pt x="131" y="299"/>
                  </a:moveTo>
                  <a:lnTo>
                    <a:pt x="129" y="299"/>
                  </a:lnTo>
                  <a:lnTo>
                    <a:pt x="131" y="299"/>
                  </a:lnTo>
                  <a:close/>
                  <a:moveTo>
                    <a:pt x="27" y="299"/>
                  </a:moveTo>
                  <a:lnTo>
                    <a:pt x="27" y="297"/>
                  </a:lnTo>
                  <a:lnTo>
                    <a:pt x="29" y="297"/>
                  </a:lnTo>
                  <a:lnTo>
                    <a:pt x="27" y="299"/>
                  </a:lnTo>
                  <a:close/>
                  <a:moveTo>
                    <a:pt x="135" y="299"/>
                  </a:moveTo>
                  <a:lnTo>
                    <a:pt x="135" y="297"/>
                  </a:lnTo>
                  <a:lnTo>
                    <a:pt x="135" y="299"/>
                  </a:lnTo>
                  <a:close/>
                  <a:moveTo>
                    <a:pt x="127" y="297"/>
                  </a:moveTo>
                  <a:lnTo>
                    <a:pt x="129" y="297"/>
                  </a:lnTo>
                  <a:lnTo>
                    <a:pt x="127" y="297"/>
                  </a:lnTo>
                  <a:lnTo>
                    <a:pt x="129" y="297"/>
                  </a:lnTo>
                  <a:lnTo>
                    <a:pt x="129" y="299"/>
                  </a:lnTo>
                  <a:lnTo>
                    <a:pt x="127" y="299"/>
                  </a:lnTo>
                  <a:lnTo>
                    <a:pt x="127" y="297"/>
                  </a:lnTo>
                  <a:close/>
                  <a:moveTo>
                    <a:pt x="33" y="293"/>
                  </a:moveTo>
                  <a:lnTo>
                    <a:pt x="33" y="295"/>
                  </a:lnTo>
                  <a:lnTo>
                    <a:pt x="31" y="295"/>
                  </a:lnTo>
                  <a:lnTo>
                    <a:pt x="33" y="295"/>
                  </a:lnTo>
                  <a:lnTo>
                    <a:pt x="33" y="293"/>
                  </a:lnTo>
                  <a:close/>
                  <a:moveTo>
                    <a:pt x="104" y="286"/>
                  </a:moveTo>
                  <a:lnTo>
                    <a:pt x="106" y="286"/>
                  </a:lnTo>
                  <a:lnTo>
                    <a:pt x="106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10" y="291"/>
                  </a:lnTo>
                  <a:lnTo>
                    <a:pt x="108" y="291"/>
                  </a:lnTo>
                  <a:lnTo>
                    <a:pt x="108" y="293"/>
                  </a:lnTo>
                  <a:lnTo>
                    <a:pt x="108" y="295"/>
                  </a:lnTo>
                  <a:lnTo>
                    <a:pt x="106" y="297"/>
                  </a:lnTo>
                  <a:lnTo>
                    <a:pt x="104" y="297"/>
                  </a:lnTo>
                  <a:lnTo>
                    <a:pt x="102" y="297"/>
                  </a:lnTo>
                  <a:lnTo>
                    <a:pt x="102" y="295"/>
                  </a:lnTo>
                  <a:lnTo>
                    <a:pt x="100" y="295"/>
                  </a:lnTo>
                  <a:lnTo>
                    <a:pt x="100" y="293"/>
                  </a:lnTo>
                  <a:lnTo>
                    <a:pt x="100" y="291"/>
                  </a:lnTo>
                  <a:lnTo>
                    <a:pt x="100" y="290"/>
                  </a:lnTo>
                  <a:lnTo>
                    <a:pt x="100" y="288"/>
                  </a:lnTo>
                  <a:lnTo>
                    <a:pt x="102" y="288"/>
                  </a:lnTo>
                  <a:lnTo>
                    <a:pt x="102" y="286"/>
                  </a:lnTo>
                  <a:lnTo>
                    <a:pt x="104" y="286"/>
                  </a:lnTo>
                  <a:close/>
                  <a:moveTo>
                    <a:pt x="108" y="284"/>
                  </a:moveTo>
                  <a:lnTo>
                    <a:pt x="108" y="286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6" y="284"/>
                  </a:lnTo>
                  <a:lnTo>
                    <a:pt x="108" y="284"/>
                  </a:lnTo>
                  <a:close/>
                  <a:moveTo>
                    <a:pt x="129" y="272"/>
                  </a:move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72"/>
                  </a:moveTo>
                  <a:lnTo>
                    <a:pt x="127" y="270"/>
                  </a:ln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59"/>
                  </a:moveTo>
                  <a:lnTo>
                    <a:pt x="131" y="259"/>
                  </a:lnTo>
                  <a:lnTo>
                    <a:pt x="131" y="261"/>
                  </a:lnTo>
                  <a:lnTo>
                    <a:pt x="131" y="263"/>
                  </a:lnTo>
                  <a:lnTo>
                    <a:pt x="133" y="263"/>
                  </a:lnTo>
                  <a:lnTo>
                    <a:pt x="133" y="265"/>
                  </a:lnTo>
                  <a:lnTo>
                    <a:pt x="131" y="265"/>
                  </a:lnTo>
                  <a:lnTo>
                    <a:pt x="131" y="266"/>
                  </a:lnTo>
                  <a:lnTo>
                    <a:pt x="129" y="266"/>
                  </a:lnTo>
                  <a:lnTo>
                    <a:pt x="131" y="268"/>
                  </a:lnTo>
                  <a:lnTo>
                    <a:pt x="131" y="270"/>
                  </a:lnTo>
                  <a:lnTo>
                    <a:pt x="133" y="270"/>
                  </a:lnTo>
                  <a:lnTo>
                    <a:pt x="135" y="270"/>
                  </a:lnTo>
                  <a:lnTo>
                    <a:pt x="137" y="272"/>
                  </a:lnTo>
                  <a:lnTo>
                    <a:pt x="135" y="272"/>
                  </a:lnTo>
                  <a:lnTo>
                    <a:pt x="135" y="274"/>
                  </a:lnTo>
                  <a:lnTo>
                    <a:pt x="133" y="274"/>
                  </a:lnTo>
                  <a:lnTo>
                    <a:pt x="133" y="272"/>
                  </a:lnTo>
                  <a:lnTo>
                    <a:pt x="131" y="272"/>
                  </a:lnTo>
                  <a:lnTo>
                    <a:pt x="131" y="270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7" y="266"/>
                  </a:lnTo>
                  <a:lnTo>
                    <a:pt x="127" y="265"/>
                  </a:lnTo>
                  <a:lnTo>
                    <a:pt x="127" y="263"/>
                  </a:lnTo>
                  <a:lnTo>
                    <a:pt x="125" y="263"/>
                  </a:lnTo>
                  <a:lnTo>
                    <a:pt x="125" y="261"/>
                  </a:lnTo>
                  <a:lnTo>
                    <a:pt x="127" y="259"/>
                  </a:lnTo>
                  <a:lnTo>
                    <a:pt x="129" y="259"/>
                  </a:lnTo>
                  <a:close/>
                  <a:moveTo>
                    <a:pt x="71" y="257"/>
                  </a:moveTo>
                  <a:lnTo>
                    <a:pt x="71" y="259"/>
                  </a:lnTo>
                  <a:lnTo>
                    <a:pt x="70" y="261"/>
                  </a:lnTo>
                  <a:lnTo>
                    <a:pt x="68" y="261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1"/>
                  </a:lnTo>
                  <a:lnTo>
                    <a:pt x="66" y="259"/>
                  </a:lnTo>
                  <a:lnTo>
                    <a:pt x="68" y="257"/>
                  </a:lnTo>
                  <a:lnTo>
                    <a:pt x="70" y="257"/>
                  </a:lnTo>
                  <a:lnTo>
                    <a:pt x="71" y="257"/>
                  </a:lnTo>
                  <a:close/>
                  <a:moveTo>
                    <a:pt x="98" y="251"/>
                  </a:moveTo>
                  <a:lnTo>
                    <a:pt x="96" y="251"/>
                  </a:lnTo>
                  <a:lnTo>
                    <a:pt x="98" y="251"/>
                  </a:lnTo>
                  <a:close/>
                  <a:moveTo>
                    <a:pt x="91" y="240"/>
                  </a:moveTo>
                  <a:lnTo>
                    <a:pt x="93" y="240"/>
                  </a:lnTo>
                  <a:lnTo>
                    <a:pt x="93" y="242"/>
                  </a:lnTo>
                  <a:lnTo>
                    <a:pt x="94" y="242"/>
                  </a:lnTo>
                  <a:lnTo>
                    <a:pt x="94" y="240"/>
                  </a:lnTo>
                  <a:lnTo>
                    <a:pt x="96" y="240"/>
                  </a:lnTo>
                  <a:lnTo>
                    <a:pt x="96" y="242"/>
                  </a:lnTo>
                  <a:lnTo>
                    <a:pt x="96" y="243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6" y="245"/>
                  </a:lnTo>
                  <a:lnTo>
                    <a:pt x="98" y="245"/>
                  </a:lnTo>
                  <a:lnTo>
                    <a:pt x="96" y="245"/>
                  </a:lnTo>
                  <a:lnTo>
                    <a:pt x="96" y="247"/>
                  </a:lnTo>
                  <a:lnTo>
                    <a:pt x="96" y="249"/>
                  </a:lnTo>
                  <a:lnTo>
                    <a:pt x="94" y="247"/>
                  </a:lnTo>
                  <a:lnTo>
                    <a:pt x="94" y="249"/>
                  </a:lnTo>
                  <a:lnTo>
                    <a:pt x="94" y="251"/>
                  </a:lnTo>
                  <a:lnTo>
                    <a:pt x="94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1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7"/>
                  </a:lnTo>
                  <a:lnTo>
                    <a:pt x="100" y="259"/>
                  </a:lnTo>
                  <a:lnTo>
                    <a:pt x="100" y="261"/>
                  </a:lnTo>
                  <a:lnTo>
                    <a:pt x="102" y="261"/>
                  </a:lnTo>
                  <a:lnTo>
                    <a:pt x="102" y="263"/>
                  </a:lnTo>
                  <a:lnTo>
                    <a:pt x="104" y="263"/>
                  </a:lnTo>
                  <a:lnTo>
                    <a:pt x="104" y="265"/>
                  </a:lnTo>
                  <a:lnTo>
                    <a:pt x="104" y="266"/>
                  </a:lnTo>
                  <a:lnTo>
                    <a:pt x="104" y="268"/>
                  </a:lnTo>
                  <a:lnTo>
                    <a:pt x="102" y="268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8" y="266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100" y="272"/>
                  </a:lnTo>
                  <a:lnTo>
                    <a:pt x="102" y="274"/>
                  </a:lnTo>
                  <a:lnTo>
                    <a:pt x="102" y="276"/>
                  </a:lnTo>
                  <a:lnTo>
                    <a:pt x="104" y="276"/>
                  </a:lnTo>
                  <a:lnTo>
                    <a:pt x="104" y="274"/>
                  </a:lnTo>
                  <a:lnTo>
                    <a:pt x="106" y="276"/>
                  </a:lnTo>
                  <a:lnTo>
                    <a:pt x="104" y="276"/>
                  </a:lnTo>
                  <a:lnTo>
                    <a:pt x="106" y="278"/>
                  </a:lnTo>
                  <a:lnTo>
                    <a:pt x="106" y="280"/>
                  </a:lnTo>
                  <a:lnTo>
                    <a:pt x="104" y="280"/>
                  </a:lnTo>
                  <a:lnTo>
                    <a:pt x="102" y="280"/>
                  </a:lnTo>
                  <a:lnTo>
                    <a:pt x="102" y="282"/>
                  </a:lnTo>
                  <a:lnTo>
                    <a:pt x="100" y="282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4" y="280"/>
                  </a:lnTo>
                  <a:lnTo>
                    <a:pt x="93" y="280"/>
                  </a:lnTo>
                  <a:lnTo>
                    <a:pt x="93" y="278"/>
                  </a:lnTo>
                  <a:lnTo>
                    <a:pt x="91" y="278"/>
                  </a:lnTo>
                  <a:lnTo>
                    <a:pt x="91" y="280"/>
                  </a:lnTo>
                  <a:lnTo>
                    <a:pt x="89" y="278"/>
                  </a:lnTo>
                  <a:lnTo>
                    <a:pt x="89" y="280"/>
                  </a:lnTo>
                  <a:lnTo>
                    <a:pt x="87" y="282"/>
                  </a:lnTo>
                  <a:lnTo>
                    <a:pt x="87" y="280"/>
                  </a:lnTo>
                  <a:lnTo>
                    <a:pt x="85" y="280"/>
                  </a:lnTo>
                  <a:lnTo>
                    <a:pt x="83" y="278"/>
                  </a:lnTo>
                  <a:lnTo>
                    <a:pt x="81" y="278"/>
                  </a:lnTo>
                  <a:lnTo>
                    <a:pt x="81" y="276"/>
                  </a:lnTo>
                  <a:lnTo>
                    <a:pt x="79" y="276"/>
                  </a:lnTo>
                  <a:lnTo>
                    <a:pt x="79" y="278"/>
                  </a:lnTo>
                  <a:lnTo>
                    <a:pt x="77" y="278"/>
                  </a:lnTo>
                  <a:lnTo>
                    <a:pt x="77" y="276"/>
                  </a:lnTo>
                  <a:lnTo>
                    <a:pt x="75" y="276"/>
                  </a:lnTo>
                  <a:lnTo>
                    <a:pt x="73" y="276"/>
                  </a:lnTo>
                  <a:lnTo>
                    <a:pt x="75" y="274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5"/>
                  </a:lnTo>
                  <a:lnTo>
                    <a:pt x="71" y="265"/>
                  </a:lnTo>
                  <a:lnTo>
                    <a:pt x="71" y="263"/>
                  </a:lnTo>
                  <a:lnTo>
                    <a:pt x="73" y="263"/>
                  </a:lnTo>
                  <a:lnTo>
                    <a:pt x="71" y="263"/>
                  </a:lnTo>
                  <a:lnTo>
                    <a:pt x="71" y="261"/>
                  </a:lnTo>
                  <a:lnTo>
                    <a:pt x="73" y="261"/>
                  </a:lnTo>
                  <a:lnTo>
                    <a:pt x="71" y="261"/>
                  </a:lnTo>
                  <a:lnTo>
                    <a:pt x="71" y="259"/>
                  </a:lnTo>
                  <a:lnTo>
                    <a:pt x="73" y="259"/>
                  </a:lnTo>
                  <a:lnTo>
                    <a:pt x="73" y="257"/>
                  </a:lnTo>
                  <a:lnTo>
                    <a:pt x="75" y="257"/>
                  </a:lnTo>
                  <a:lnTo>
                    <a:pt x="75" y="255"/>
                  </a:lnTo>
                  <a:lnTo>
                    <a:pt x="75" y="253"/>
                  </a:lnTo>
                  <a:lnTo>
                    <a:pt x="73" y="255"/>
                  </a:lnTo>
                  <a:lnTo>
                    <a:pt x="73" y="253"/>
                  </a:lnTo>
                  <a:lnTo>
                    <a:pt x="73" y="255"/>
                  </a:lnTo>
                  <a:lnTo>
                    <a:pt x="71" y="253"/>
                  </a:lnTo>
                  <a:lnTo>
                    <a:pt x="71" y="251"/>
                  </a:lnTo>
                  <a:lnTo>
                    <a:pt x="70" y="251"/>
                  </a:lnTo>
                  <a:lnTo>
                    <a:pt x="70" y="249"/>
                  </a:lnTo>
                  <a:lnTo>
                    <a:pt x="71" y="249"/>
                  </a:lnTo>
                  <a:lnTo>
                    <a:pt x="73" y="249"/>
                  </a:lnTo>
                  <a:lnTo>
                    <a:pt x="75" y="249"/>
                  </a:lnTo>
                  <a:lnTo>
                    <a:pt x="75" y="251"/>
                  </a:lnTo>
                  <a:lnTo>
                    <a:pt x="77" y="251"/>
                  </a:lnTo>
                  <a:lnTo>
                    <a:pt x="77" y="253"/>
                  </a:lnTo>
                  <a:lnTo>
                    <a:pt x="79" y="253"/>
                  </a:lnTo>
                  <a:lnTo>
                    <a:pt x="79" y="255"/>
                  </a:lnTo>
                  <a:lnTo>
                    <a:pt x="81" y="253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83" y="253"/>
                  </a:lnTo>
                  <a:lnTo>
                    <a:pt x="83" y="255"/>
                  </a:lnTo>
                  <a:lnTo>
                    <a:pt x="85" y="255"/>
                  </a:lnTo>
                  <a:lnTo>
                    <a:pt x="87" y="253"/>
                  </a:lnTo>
                  <a:lnTo>
                    <a:pt x="87" y="251"/>
                  </a:lnTo>
                  <a:lnTo>
                    <a:pt x="87" y="249"/>
                  </a:lnTo>
                  <a:lnTo>
                    <a:pt x="85" y="249"/>
                  </a:lnTo>
                  <a:lnTo>
                    <a:pt x="87" y="247"/>
                  </a:lnTo>
                  <a:lnTo>
                    <a:pt x="85" y="247"/>
                  </a:lnTo>
                  <a:lnTo>
                    <a:pt x="85" y="245"/>
                  </a:lnTo>
                  <a:lnTo>
                    <a:pt x="85" y="243"/>
                  </a:lnTo>
                  <a:lnTo>
                    <a:pt x="85" y="242"/>
                  </a:lnTo>
                  <a:lnTo>
                    <a:pt x="87" y="240"/>
                  </a:lnTo>
                  <a:lnTo>
                    <a:pt x="89" y="240"/>
                  </a:lnTo>
                  <a:lnTo>
                    <a:pt x="91" y="240"/>
                  </a:lnTo>
                  <a:close/>
                  <a:moveTo>
                    <a:pt x="192" y="234"/>
                  </a:moveTo>
                  <a:lnTo>
                    <a:pt x="192" y="232"/>
                  </a:lnTo>
                  <a:lnTo>
                    <a:pt x="192" y="234"/>
                  </a:lnTo>
                  <a:close/>
                  <a:moveTo>
                    <a:pt x="196" y="224"/>
                  </a:moveTo>
                  <a:lnTo>
                    <a:pt x="194" y="224"/>
                  </a:lnTo>
                  <a:lnTo>
                    <a:pt x="196" y="224"/>
                  </a:lnTo>
                  <a:close/>
                  <a:moveTo>
                    <a:pt x="204" y="209"/>
                  </a:moveTo>
                  <a:lnTo>
                    <a:pt x="202" y="209"/>
                  </a:lnTo>
                  <a:lnTo>
                    <a:pt x="204" y="209"/>
                  </a:lnTo>
                  <a:close/>
                  <a:moveTo>
                    <a:pt x="204" y="207"/>
                  </a:moveTo>
                  <a:lnTo>
                    <a:pt x="204" y="209"/>
                  </a:lnTo>
                  <a:lnTo>
                    <a:pt x="204" y="207"/>
                  </a:lnTo>
                  <a:close/>
                  <a:moveTo>
                    <a:pt x="146" y="199"/>
                  </a:moveTo>
                  <a:lnTo>
                    <a:pt x="144" y="199"/>
                  </a:lnTo>
                  <a:lnTo>
                    <a:pt x="146" y="199"/>
                  </a:lnTo>
                  <a:close/>
                  <a:moveTo>
                    <a:pt x="146" y="197"/>
                  </a:moveTo>
                  <a:lnTo>
                    <a:pt x="144" y="197"/>
                  </a:lnTo>
                  <a:lnTo>
                    <a:pt x="146" y="197"/>
                  </a:lnTo>
                  <a:close/>
                  <a:moveTo>
                    <a:pt x="152" y="199"/>
                  </a:moveTo>
                  <a:lnTo>
                    <a:pt x="152" y="197"/>
                  </a:lnTo>
                  <a:lnTo>
                    <a:pt x="152" y="199"/>
                  </a:lnTo>
                  <a:close/>
                  <a:moveTo>
                    <a:pt x="143" y="199"/>
                  </a:moveTo>
                  <a:lnTo>
                    <a:pt x="141" y="199"/>
                  </a:lnTo>
                  <a:lnTo>
                    <a:pt x="141" y="197"/>
                  </a:lnTo>
                  <a:lnTo>
                    <a:pt x="143" y="197"/>
                  </a:lnTo>
                  <a:lnTo>
                    <a:pt x="143" y="199"/>
                  </a:lnTo>
                  <a:close/>
                  <a:moveTo>
                    <a:pt x="216" y="195"/>
                  </a:moveTo>
                  <a:lnTo>
                    <a:pt x="216" y="194"/>
                  </a:lnTo>
                  <a:lnTo>
                    <a:pt x="216" y="195"/>
                  </a:lnTo>
                  <a:close/>
                  <a:moveTo>
                    <a:pt x="183" y="194"/>
                  </a:moveTo>
                  <a:lnTo>
                    <a:pt x="185" y="194"/>
                  </a:lnTo>
                  <a:lnTo>
                    <a:pt x="185" y="195"/>
                  </a:lnTo>
                  <a:lnTo>
                    <a:pt x="183" y="195"/>
                  </a:lnTo>
                  <a:lnTo>
                    <a:pt x="183" y="194"/>
                  </a:lnTo>
                  <a:close/>
                  <a:moveTo>
                    <a:pt x="150" y="194"/>
                  </a:moveTo>
                  <a:lnTo>
                    <a:pt x="148" y="194"/>
                  </a:lnTo>
                  <a:lnTo>
                    <a:pt x="150" y="194"/>
                  </a:lnTo>
                  <a:close/>
                  <a:moveTo>
                    <a:pt x="154" y="194"/>
                  </a:moveTo>
                  <a:lnTo>
                    <a:pt x="152" y="194"/>
                  </a:lnTo>
                  <a:lnTo>
                    <a:pt x="154" y="194"/>
                  </a:lnTo>
                  <a:close/>
                  <a:moveTo>
                    <a:pt x="160" y="178"/>
                  </a:moveTo>
                  <a:lnTo>
                    <a:pt x="158" y="180"/>
                  </a:lnTo>
                  <a:lnTo>
                    <a:pt x="158" y="178"/>
                  </a:lnTo>
                  <a:lnTo>
                    <a:pt x="160" y="178"/>
                  </a:lnTo>
                  <a:close/>
                  <a:moveTo>
                    <a:pt x="148" y="170"/>
                  </a:moveTo>
                  <a:lnTo>
                    <a:pt x="146" y="170"/>
                  </a:lnTo>
                  <a:lnTo>
                    <a:pt x="148" y="170"/>
                  </a:lnTo>
                  <a:close/>
                  <a:moveTo>
                    <a:pt x="219" y="169"/>
                  </a:moveTo>
                  <a:lnTo>
                    <a:pt x="217" y="169"/>
                  </a:lnTo>
                  <a:lnTo>
                    <a:pt x="217" y="167"/>
                  </a:lnTo>
                  <a:lnTo>
                    <a:pt x="217" y="169"/>
                  </a:lnTo>
                  <a:lnTo>
                    <a:pt x="219" y="169"/>
                  </a:lnTo>
                  <a:close/>
                  <a:moveTo>
                    <a:pt x="152" y="167"/>
                  </a:moveTo>
                  <a:lnTo>
                    <a:pt x="150" y="167"/>
                  </a:lnTo>
                  <a:lnTo>
                    <a:pt x="152" y="167"/>
                  </a:lnTo>
                  <a:close/>
                  <a:moveTo>
                    <a:pt x="158" y="172"/>
                  </a:moveTo>
                  <a:lnTo>
                    <a:pt x="158" y="174"/>
                  </a:lnTo>
                  <a:lnTo>
                    <a:pt x="158" y="172"/>
                  </a:lnTo>
                  <a:lnTo>
                    <a:pt x="156" y="172"/>
                  </a:lnTo>
                  <a:lnTo>
                    <a:pt x="156" y="174"/>
                  </a:lnTo>
                  <a:lnTo>
                    <a:pt x="156" y="176"/>
                  </a:lnTo>
                  <a:lnTo>
                    <a:pt x="154" y="176"/>
                  </a:lnTo>
                  <a:lnTo>
                    <a:pt x="154" y="178"/>
                  </a:lnTo>
                  <a:lnTo>
                    <a:pt x="154" y="180"/>
                  </a:lnTo>
                  <a:lnTo>
                    <a:pt x="156" y="182"/>
                  </a:lnTo>
                  <a:lnTo>
                    <a:pt x="154" y="182"/>
                  </a:lnTo>
                  <a:lnTo>
                    <a:pt x="156" y="184"/>
                  </a:lnTo>
                  <a:lnTo>
                    <a:pt x="154" y="184"/>
                  </a:lnTo>
                  <a:lnTo>
                    <a:pt x="152" y="184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2" y="186"/>
                  </a:lnTo>
                  <a:lnTo>
                    <a:pt x="152" y="188"/>
                  </a:lnTo>
                  <a:lnTo>
                    <a:pt x="150" y="188"/>
                  </a:lnTo>
                  <a:lnTo>
                    <a:pt x="150" y="190"/>
                  </a:lnTo>
                  <a:lnTo>
                    <a:pt x="150" y="188"/>
                  </a:lnTo>
                  <a:lnTo>
                    <a:pt x="148" y="186"/>
                  </a:lnTo>
                  <a:lnTo>
                    <a:pt x="146" y="186"/>
                  </a:lnTo>
                  <a:lnTo>
                    <a:pt x="146" y="184"/>
                  </a:lnTo>
                  <a:lnTo>
                    <a:pt x="146" y="182"/>
                  </a:lnTo>
                  <a:lnTo>
                    <a:pt x="144" y="182"/>
                  </a:lnTo>
                  <a:lnTo>
                    <a:pt x="144" y="180"/>
                  </a:lnTo>
                  <a:lnTo>
                    <a:pt x="143" y="180"/>
                  </a:lnTo>
                  <a:lnTo>
                    <a:pt x="141" y="180"/>
                  </a:lnTo>
                  <a:lnTo>
                    <a:pt x="143" y="180"/>
                  </a:lnTo>
                  <a:lnTo>
                    <a:pt x="143" y="178"/>
                  </a:lnTo>
                  <a:lnTo>
                    <a:pt x="144" y="178"/>
                  </a:lnTo>
                  <a:lnTo>
                    <a:pt x="146" y="178"/>
                  </a:lnTo>
                  <a:lnTo>
                    <a:pt x="146" y="180"/>
                  </a:lnTo>
                  <a:lnTo>
                    <a:pt x="146" y="182"/>
                  </a:lnTo>
                  <a:lnTo>
                    <a:pt x="148" y="182"/>
                  </a:lnTo>
                  <a:lnTo>
                    <a:pt x="148" y="184"/>
                  </a:lnTo>
                  <a:lnTo>
                    <a:pt x="150" y="184"/>
                  </a:lnTo>
                  <a:lnTo>
                    <a:pt x="150" y="182"/>
                  </a:lnTo>
                  <a:lnTo>
                    <a:pt x="148" y="182"/>
                  </a:lnTo>
                  <a:lnTo>
                    <a:pt x="150" y="180"/>
                  </a:lnTo>
                  <a:lnTo>
                    <a:pt x="152" y="178"/>
                  </a:lnTo>
                  <a:lnTo>
                    <a:pt x="150" y="178"/>
                  </a:lnTo>
                  <a:lnTo>
                    <a:pt x="152" y="178"/>
                  </a:lnTo>
                  <a:lnTo>
                    <a:pt x="152" y="176"/>
                  </a:lnTo>
                  <a:lnTo>
                    <a:pt x="154" y="176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6" y="170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8" y="169"/>
                  </a:lnTo>
                  <a:lnTo>
                    <a:pt x="158" y="170"/>
                  </a:lnTo>
                  <a:lnTo>
                    <a:pt x="158" y="172"/>
                  </a:lnTo>
                  <a:close/>
                  <a:moveTo>
                    <a:pt x="166" y="153"/>
                  </a:moveTo>
                  <a:lnTo>
                    <a:pt x="164" y="153"/>
                  </a:lnTo>
                  <a:lnTo>
                    <a:pt x="166" y="153"/>
                  </a:lnTo>
                  <a:close/>
                  <a:moveTo>
                    <a:pt x="169" y="151"/>
                  </a:moveTo>
                  <a:lnTo>
                    <a:pt x="169" y="153"/>
                  </a:lnTo>
                  <a:lnTo>
                    <a:pt x="167" y="153"/>
                  </a:lnTo>
                  <a:lnTo>
                    <a:pt x="167" y="155"/>
                  </a:lnTo>
                  <a:lnTo>
                    <a:pt x="166" y="155"/>
                  </a:lnTo>
                  <a:lnTo>
                    <a:pt x="166" y="153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9" y="149"/>
                  </a:lnTo>
                  <a:lnTo>
                    <a:pt x="169" y="151"/>
                  </a:lnTo>
                  <a:close/>
                  <a:moveTo>
                    <a:pt x="208" y="149"/>
                  </a:moveTo>
                  <a:lnTo>
                    <a:pt x="208" y="147"/>
                  </a:lnTo>
                  <a:lnTo>
                    <a:pt x="208" y="149"/>
                  </a:lnTo>
                  <a:close/>
                  <a:moveTo>
                    <a:pt x="356" y="142"/>
                  </a:moveTo>
                  <a:lnTo>
                    <a:pt x="354" y="142"/>
                  </a:lnTo>
                  <a:lnTo>
                    <a:pt x="356" y="142"/>
                  </a:lnTo>
                  <a:close/>
                  <a:moveTo>
                    <a:pt x="356" y="138"/>
                  </a:moveTo>
                  <a:lnTo>
                    <a:pt x="356" y="140"/>
                  </a:lnTo>
                  <a:lnTo>
                    <a:pt x="356" y="142"/>
                  </a:lnTo>
                  <a:lnTo>
                    <a:pt x="356" y="144"/>
                  </a:lnTo>
                  <a:lnTo>
                    <a:pt x="356" y="146"/>
                  </a:lnTo>
                  <a:lnTo>
                    <a:pt x="356" y="144"/>
                  </a:lnTo>
                  <a:lnTo>
                    <a:pt x="356" y="142"/>
                  </a:lnTo>
                  <a:lnTo>
                    <a:pt x="356" y="140"/>
                  </a:lnTo>
                  <a:lnTo>
                    <a:pt x="354" y="138"/>
                  </a:lnTo>
                  <a:lnTo>
                    <a:pt x="354" y="140"/>
                  </a:lnTo>
                  <a:lnTo>
                    <a:pt x="356" y="140"/>
                  </a:lnTo>
                  <a:lnTo>
                    <a:pt x="354" y="140"/>
                  </a:lnTo>
                  <a:lnTo>
                    <a:pt x="354" y="142"/>
                  </a:lnTo>
                  <a:lnTo>
                    <a:pt x="352" y="142"/>
                  </a:lnTo>
                  <a:lnTo>
                    <a:pt x="352" y="140"/>
                  </a:lnTo>
                  <a:lnTo>
                    <a:pt x="354" y="138"/>
                  </a:lnTo>
                  <a:lnTo>
                    <a:pt x="356" y="138"/>
                  </a:lnTo>
                  <a:close/>
                  <a:moveTo>
                    <a:pt x="344" y="136"/>
                  </a:moveTo>
                  <a:lnTo>
                    <a:pt x="342" y="136"/>
                  </a:lnTo>
                  <a:lnTo>
                    <a:pt x="344" y="136"/>
                  </a:lnTo>
                  <a:close/>
                  <a:moveTo>
                    <a:pt x="338" y="136"/>
                  </a:moveTo>
                  <a:lnTo>
                    <a:pt x="338" y="134"/>
                  </a:lnTo>
                  <a:lnTo>
                    <a:pt x="338" y="136"/>
                  </a:lnTo>
                  <a:close/>
                  <a:moveTo>
                    <a:pt x="337" y="134"/>
                  </a:moveTo>
                  <a:lnTo>
                    <a:pt x="337" y="136"/>
                  </a:lnTo>
                  <a:lnTo>
                    <a:pt x="337" y="134"/>
                  </a:lnTo>
                  <a:close/>
                  <a:moveTo>
                    <a:pt x="342" y="136"/>
                  </a:moveTo>
                  <a:lnTo>
                    <a:pt x="340" y="136"/>
                  </a:lnTo>
                  <a:lnTo>
                    <a:pt x="340" y="134"/>
                  </a:lnTo>
                  <a:lnTo>
                    <a:pt x="342" y="134"/>
                  </a:lnTo>
                  <a:lnTo>
                    <a:pt x="342" y="136"/>
                  </a:lnTo>
                  <a:close/>
                  <a:moveTo>
                    <a:pt x="340" y="128"/>
                  </a:move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2" y="130"/>
                  </a:lnTo>
                  <a:lnTo>
                    <a:pt x="342" y="132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28"/>
                  </a:lnTo>
                  <a:lnTo>
                    <a:pt x="338" y="128"/>
                  </a:lnTo>
                  <a:lnTo>
                    <a:pt x="340" y="128"/>
                  </a:lnTo>
                  <a:close/>
                  <a:moveTo>
                    <a:pt x="198" y="126"/>
                  </a:moveTo>
                  <a:lnTo>
                    <a:pt x="198" y="124"/>
                  </a:lnTo>
                  <a:lnTo>
                    <a:pt x="198" y="126"/>
                  </a:lnTo>
                  <a:close/>
                  <a:moveTo>
                    <a:pt x="344" y="122"/>
                  </a:moveTo>
                  <a:lnTo>
                    <a:pt x="344" y="124"/>
                  </a:lnTo>
                  <a:lnTo>
                    <a:pt x="344" y="126"/>
                  </a:lnTo>
                  <a:lnTo>
                    <a:pt x="344" y="128"/>
                  </a:lnTo>
                  <a:lnTo>
                    <a:pt x="342" y="128"/>
                  </a:lnTo>
                  <a:lnTo>
                    <a:pt x="340" y="128"/>
                  </a:lnTo>
                  <a:lnTo>
                    <a:pt x="340" y="126"/>
                  </a:lnTo>
                  <a:lnTo>
                    <a:pt x="338" y="124"/>
                  </a:lnTo>
                  <a:lnTo>
                    <a:pt x="340" y="124"/>
                  </a:lnTo>
                  <a:lnTo>
                    <a:pt x="342" y="124"/>
                  </a:lnTo>
                  <a:lnTo>
                    <a:pt x="344" y="126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close/>
                  <a:moveTo>
                    <a:pt x="338" y="121"/>
                  </a:moveTo>
                  <a:lnTo>
                    <a:pt x="337" y="121"/>
                  </a:lnTo>
                  <a:lnTo>
                    <a:pt x="338" y="121"/>
                  </a:lnTo>
                  <a:close/>
                  <a:moveTo>
                    <a:pt x="200" y="119"/>
                  </a:moveTo>
                  <a:lnTo>
                    <a:pt x="200" y="117"/>
                  </a:lnTo>
                  <a:lnTo>
                    <a:pt x="200" y="119"/>
                  </a:lnTo>
                  <a:lnTo>
                    <a:pt x="202" y="119"/>
                  </a:lnTo>
                  <a:lnTo>
                    <a:pt x="200" y="119"/>
                  </a:lnTo>
                  <a:close/>
                  <a:moveTo>
                    <a:pt x="187" y="107"/>
                  </a:moveTo>
                  <a:lnTo>
                    <a:pt x="185" y="107"/>
                  </a:lnTo>
                  <a:lnTo>
                    <a:pt x="187" y="107"/>
                  </a:lnTo>
                  <a:close/>
                  <a:moveTo>
                    <a:pt x="183" y="103"/>
                  </a:moveTo>
                  <a:lnTo>
                    <a:pt x="181" y="103"/>
                  </a:lnTo>
                  <a:lnTo>
                    <a:pt x="183" y="103"/>
                  </a:lnTo>
                  <a:close/>
                  <a:moveTo>
                    <a:pt x="173" y="99"/>
                  </a:moveTo>
                  <a:lnTo>
                    <a:pt x="171" y="99"/>
                  </a:lnTo>
                  <a:lnTo>
                    <a:pt x="173" y="99"/>
                  </a:lnTo>
                  <a:close/>
                  <a:moveTo>
                    <a:pt x="175" y="98"/>
                  </a:moveTo>
                  <a:lnTo>
                    <a:pt x="175" y="96"/>
                  </a:lnTo>
                  <a:lnTo>
                    <a:pt x="175" y="98"/>
                  </a:lnTo>
                  <a:close/>
                  <a:moveTo>
                    <a:pt x="171" y="98"/>
                  </a:moveTo>
                  <a:lnTo>
                    <a:pt x="171" y="96"/>
                  </a:lnTo>
                  <a:lnTo>
                    <a:pt x="171" y="98"/>
                  </a:lnTo>
                  <a:close/>
                  <a:moveTo>
                    <a:pt x="166" y="96"/>
                  </a:moveTo>
                  <a:lnTo>
                    <a:pt x="167" y="96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4" y="96"/>
                  </a:lnTo>
                  <a:lnTo>
                    <a:pt x="166" y="96"/>
                  </a:lnTo>
                  <a:close/>
                  <a:moveTo>
                    <a:pt x="173" y="96"/>
                  </a:moveTo>
                  <a:lnTo>
                    <a:pt x="173" y="94"/>
                  </a:lnTo>
                  <a:lnTo>
                    <a:pt x="173" y="96"/>
                  </a:lnTo>
                  <a:close/>
                  <a:moveTo>
                    <a:pt x="208" y="96"/>
                  </a:moveTo>
                  <a:lnTo>
                    <a:pt x="208" y="94"/>
                  </a:lnTo>
                  <a:lnTo>
                    <a:pt x="208" y="96"/>
                  </a:lnTo>
                  <a:close/>
                  <a:moveTo>
                    <a:pt x="173" y="94"/>
                  </a:moveTo>
                  <a:lnTo>
                    <a:pt x="173" y="92"/>
                  </a:lnTo>
                  <a:lnTo>
                    <a:pt x="173" y="94"/>
                  </a:lnTo>
                  <a:close/>
                  <a:moveTo>
                    <a:pt x="162" y="92"/>
                  </a:moveTo>
                  <a:lnTo>
                    <a:pt x="160" y="92"/>
                  </a:lnTo>
                  <a:lnTo>
                    <a:pt x="162" y="92"/>
                  </a:lnTo>
                  <a:close/>
                  <a:moveTo>
                    <a:pt x="333" y="90"/>
                  </a:moveTo>
                  <a:lnTo>
                    <a:pt x="333" y="88"/>
                  </a:lnTo>
                  <a:lnTo>
                    <a:pt x="333" y="90"/>
                  </a:lnTo>
                  <a:close/>
                  <a:moveTo>
                    <a:pt x="335" y="86"/>
                  </a:moveTo>
                  <a:lnTo>
                    <a:pt x="335" y="88"/>
                  </a:lnTo>
                  <a:lnTo>
                    <a:pt x="337" y="88"/>
                  </a:lnTo>
                  <a:lnTo>
                    <a:pt x="337" y="90"/>
                  </a:lnTo>
                  <a:lnTo>
                    <a:pt x="335" y="90"/>
                  </a:lnTo>
                  <a:lnTo>
                    <a:pt x="335" y="88"/>
                  </a:lnTo>
                  <a:lnTo>
                    <a:pt x="333" y="88"/>
                  </a:lnTo>
                  <a:lnTo>
                    <a:pt x="333" y="86"/>
                  </a:lnTo>
                  <a:lnTo>
                    <a:pt x="335" y="86"/>
                  </a:lnTo>
                  <a:close/>
                  <a:moveTo>
                    <a:pt x="173" y="86"/>
                  </a:moveTo>
                  <a:lnTo>
                    <a:pt x="171" y="84"/>
                  </a:lnTo>
                  <a:lnTo>
                    <a:pt x="171" y="82"/>
                  </a:lnTo>
                  <a:lnTo>
                    <a:pt x="173" y="82"/>
                  </a:lnTo>
                  <a:lnTo>
                    <a:pt x="173" y="84"/>
                  </a:lnTo>
                  <a:lnTo>
                    <a:pt x="173" y="86"/>
                  </a:lnTo>
                  <a:close/>
                  <a:moveTo>
                    <a:pt x="202" y="82"/>
                  </a:moveTo>
                  <a:lnTo>
                    <a:pt x="202" y="80"/>
                  </a:lnTo>
                  <a:lnTo>
                    <a:pt x="202" y="82"/>
                  </a:lnTo>
                  <a:close/>
                  <a:moveTo>
                    <a:pt x="329" y="78"/>
                  </a:moveTo>
                  <a:lnTo>
                    <a:pt x="327" y="78"/>
                  </a:lnTo>
                  <a:lnTo>
                    <a:pt x="329" y="78"/>
                  </a:lnTo>
                  <a:close/>
                  <a:moveTo>
                    <a:pt x="221" y="78"/>
                  </a:moveTo>
                  <a:lnTo>
                    <a:pt x="219" y="78"/>
                  </a:lnTo>
                  <a:lnTo>
                    <a:pt x="221" y="78"/>
                  </a:lnTo>
                  <a:close/>
                  <a:moveTo>
                    <a:pt x="227" y="73"/>
                  </a:moveTo>
                  <a:lnTo>
                    <a:pt x="225" y="73"/>
                  </a:lnTo>
                  <a:lnTo>
                    <a:pt x="227" y="73"/>
                  </a:lnTo>
                  <a:close/>
                  <a:moveTo>
                    <a:pt x="217" y="71"/>
                  </a:moveTo>
                  <a:lnTo>
                    <a:pt x="216" y="71"/>
                  </a:lnTo>
                  <a:lnTo>
                    <a:pt x="217" y="71"/>
                  </a:lnTo>
                  <a:close/>
                  <a:moveTo>
                    <a:pt x="290" y="69"/>
                  </a:moveTo>
                  <a:lnTo>
                    <a:pt x="290" y="67"/>
                  </a:lnTo>
                  <a:lnTo>
                    <a:pt x="290" y="69"/>
                  </a:lnTo>
                  <a:close/>
                  <a:moveTo>
                    <a:pt x="221" y="61"/>
                  </a:moveTo>
                  <a:lnTo>
                    <a:pt x="221" y="59"/>
                  </a:lnTo>
                  <a:lnTo>
                    <a:pt x="221" y="61"/>
                  </a:lnTo>
                  <a:close/>
                  <a:moveTo>
                    <a:pt x="225" y="59"/>
                  </a:moveTo>
                  <a:lnTo>
                    <a:pt x="225" y="61"/>
                  </a:lnTo>
                  <a:lnTo>
                    <a:pt x="225" y="59"/>
                  </a:lnTo>
                  <a:close/>
                  <a:moveTo>
                    <a:pt x="162" y="59"/>
                  </a:moveTo>
                  <a:lnTo>
                    <a:pt x="160" y="59"/>
                  </a:lnTo>
                  <a:lnTo>
                    <a:pt x="162" y="59"/>
                  </a:lnTo>
                  <a:close/>
                  <a:moveTo>
                    <a:pt x="306" y="57"/>
                  </a:moveTo>
                  <a:lnTo>
                    <a:pt x="304" y="57"/>
                  </a:lnTo>
                  <a:lnTo>
                    <a:pt x="306" y="57"/>
                  </a:lnTo>
                  <a:close/>
                  <a:moveTo>
                    <a:pt x="256" y="55"/>
                  </a:moveTo>
                  <a:lnTo>
                    <a:pt x="258" y="55"/>
                  </a:lnTo>
                  <a:lnTo>
                    <a:pt x="256" y="55"/>
                  </a:lnTo>
                  <a:close/>
                  <a:moveTo>
                    <a:pt x="240" y="53"/>
                  </a:moveTo>
                  <a:lnTo>
                    <a:pt x="240" y="55"/>
                  </a:lnTo>
                  <a:lnTo>
                    <a:pt x="240" y="53"/>
                  </a:lnTo>
                  <a:close/>
                  <a:moveTo>
                    <a:pt x="233" y="53"/>
                  </a:moveTo>
                  <a:lnTo>
                    <a:pt x="233" y="55"/>
                  </a:lnTo>
                  <a:lnTo>
                    <a:pt x="231" y="57"/>
                  </a:lnTo>
                  <a:lnTo>
                    <a:pt x="231" y="59"/>
                  </a:lnTo>
                  <a:lnTo>
                    <a:pt x="229" y="59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1" y="55"/>
                  </a:lnTo>
                  <a:lnTo>
                    <a:pt x="231" y="53"/>
                  </a:lnTo>
                  <a:lnTo>
                    <a:pt x="233" y="53"/>
                  </a:lnTo>
                  <a:close/>
                  <a:moveTo>
                    <a:pt x="290" y="53"/>
                  </a:moveTo>
                  <a:lnTo>
                    <a:pt x="289" y="53"/>
                  </a:lnTo>
                  <a:lnTo>
                    <a:pt x="289" y="51"/>
                  </a:lnTo>
                  <a:lnTo>
                    <a:pt x="290" y="51"/>
                  </a:lnTo>
                  <a:lnTo>
                    <a:pt x="290" y="53"/>
                  </a:lnTo>
                  <a:close/>
                  <a:moveTo>
                    <a:pt x="225" y="46"/>
                  </a:moveTo>
                  <a:lnTo>
                    <a:pt x="225" y="48"/>
                  </a:lnTo>
                  <a:lnTo>
                    <a:pt x="225" y="46"/>
                  </a:lnTo>
                  <a:close/>
                  <a:moveTo>
                    <a:pt x="300" y="46"/>
                  </a:moveTo>
                  <a:lnTo>
                    <a:pt x="298" y="46"/>
                  </a:lnTo>
                  <a:lnTo>
                    <a:pt x="300" y="46"/>
                  </a:lnTo>
                  <a:close/>
                  <a:moveTo>
                    <a:pt x="302" y="42"/>
                  </a:moveTo>
                  <a:lnTo>
                    <a:pt x="304" y="42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4" y="44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300" y="42"/>
                  </a:lnTo>
                  <a:lnTo>
                    <a:pt x="302" y="42"/>
                  </a:lnTo>
                  <a:close/>
                  <a:moveTo>
                    <a:pt x="302" y="38"/>
                  </a:moveTo>
                  <a:lnTo>
                    <a:pt x="300" y="38"/>
                  </a:lnTo>
                  <a:lnTo>
                    <a:pt x="302" y="38"/>
                  </a:lnTo>
                  <a:close/>
                  <a:moveTo>
                    <a:pt x="225" y="36"/>
                  </a:moveTo>
                  <a:lnTo>
                    <a:pt x="227" y="36"/>
                  </a:lnTo>
                  <a:lnTo>
                    <a:pt x="225" y="36"/>
                  </a:lnTo>
                  <a:close/>
                  <a:moveTo>
                    <a:pt x="296" y="36"/>
                  </a:moveTo>
                  <a:lnTo>
                    <a:pt x="296" y="34"/>
                  </a:lnTo>
                  <a:lnTo>
                    <a:pt x="296" y="36"/>
                  </a:lnTo>
                  <a:close/>
                  <a:moveTo>
                    <a:pt x="300" y="36"/>
                  </a:moveTo>
                  <a:lnTo>
                    <a:pt x="300" y="38"/>
                  </a:lnTo>
                  <a:lnTo>
                    <a:pt x="300" y="36"/>
                  </a:lnTo>
                  <a:lnTo>
                    <a:pt x="298" y="36"/>
                  </a:lnTo>
                  <a:lnTo>
                    <a:pt x="296" y="36"/>
                  </a:lnTo>
                  <a:lnTo>
                    <a:pt x="298" y="34"/>
                  </a:lnTo>
                  <a:lnTo>
                    <a:pt x="300" y="34"/>
                  </a:lnTo>
                  <a:lnTo>
                    <a:pt x="300" y="36"/>
                  </a:lnTo>
                  <a:close/>
                  <a:moveTo>
                    <a:pt x="239" y="34"/>
                  </a:moveTo>
                  <a:lnTo>
                    <a:pt x="239" y="32"/>
                  </a:lnTo>
                  <a:lnTo>
                    <a:pt x="239" y="30"/>
                  </a:lnTo>
                  <a:lnTo>
                    <a:pt x="239" y="32"/>
                  </a:lnTo>
                  <a:lnTo>
                    <a:pt x="239" y="34"/>
                  </a:lnTo>
                  <a:close/>
                  <a:moveTo>
                    <a:pt x="244" y="30"/>
                  </a:moveTo>
                  <a:lnTo>
                    <a:pt x="244" y="28"/>
                  </a:lnTo>
                  <a:lnTo>
                    <a:pt x="244" y="30"/>
                  </a:lnTo>
                  <a:close/>
                  <a:moveTo>
                    <a:pt x="269" y="28"/>
                  </a:moveTo>
                  <a:lnTo>
                    <a:pt x="269" y="26"/>
                  </a:lnTo>
                  <a:lnTo>
                    <a:pt x="269" y="28"/>
                  </a:lnTo>
                  <a:close/>
                  <a:moveTo>
                    <a:pt x="265" y="28"/>
                  </a:moveTo>
                  <a:lnTo>
                    <a:pt x="265" y="26"/>
                  </a:lnTo>
                  <a:lnTo>
                    <a:pt x="265" y="28"/>
                  </a:lnTo>
                  <a:close/>
                  <a:moveTo>
                    <a:pt x="289" y="7"/>
                  </a:moveTo>
                  <a:lnTo>
                    <a:pt x="287" y="7"/>
                  </a:lnTo>
                  <a:lnTo>
                    <a:pt x="289" y="7"/>
                  </a:lnTo>
                  <a:close/>
                  <a:moveTo>
                    <a:pt x="283" y="3"/>
                  </a:moveTo>
                  <a:lnTo>
                    <a:pt x="283" y="2"/>
                  </a:lnTo>
                  <a:lnTo>
                    <a:pt x="283" y="3"/>
                  </a:lnTo>
                  <a:close/>
                  <a:moveTo>
                    <a:pt x="277" y="2"/>
                  </a:move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3" y="3"/>
                  </a:lnTo>
                  <a:lnTo>
                    <a:pt x="281" y="3"/>
                  </a:lnTo>
                  <a:lnTo>
                    <a:pt x="279" y="3"/>
                  </a:lnTo>
                  <a:lnTo>
                    <a:pt x="281" y="5"/>
                  </a:lnTo>
                  <a:lnTo>
                    <a:pt x="281" y="3"/>
                  </a:lnTo>
                  <a:lnTo>
                    <a:pt x="281" y="5"/>
                  </a:lnTo>
                  <a:lnTo>
                    <a:pt x="283" y="5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9" y="11"/>
                  </a:lnTo>
                  <a:lnTo>
                    <a:pt x="289" y="13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0" y="19"/>
                  </a:lnTo>
                  <a:lnTo>
                    <a:pt x="292" y="19"/>
                  </a:lnTo>
                  <a:lnTo>
                    <a:pt x="290" y="19"/>
                  </a:lnTo>
                  <a:lnTo>
                    <a:pt x="290" y="21"/>
                  </a:lnTo>
                  <a:lnTo>
                    <a:pt x="290" y="19"/>
                  </a:lnTo>
                  <a:lnTo>
                    <a:pt x="289" y="19"/>
                  </a:lnTo>
                  <a:lnTo>
                    <a:pt x="289" y="21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23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2" y="23"/>
                  </a:lnTo>
                  <a:lnTo>
                    <a:pt x="294" y="25"/>
                  </a:lnTo>
                  <a:lnTo>
                    <a:pt x="294" y="26"/>
                  </a:lnTo>
                  <a:lnTo>
                    <a:pt x="294" y="28"/>
                  </a:lnTo>
                  <a:lnTo>
                    <a:pt x="296" y="28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4" y="30"/>
                  </a:lnTo>
                  <a:lnTo>
                    <a:pt x="296" y="32"/>
                  </a:lnTo>
                  <a:lnTo>
                    <a:pt x="294" y="32"/>
                  </a:lnTo>
                  <a:lnTo>
                    <a:pt x="294" y="34"/>
                  </a:lnTo>
                  <a:lnTo>
                    <a:pt x="294" y="36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8" y="44"/>
                  </a:lnTo>
                  <a:lnTo>
                    <a:pt x="298" y="46"/>
                  </a:lnTo>
                  <a:lnTo>
                    <a:pt x="298" y="48"/>
                  </a:lnTo>
                  <a:lnTo>
                    <a:pt x="298" y="50"/>
                  </a:lnTo>
                  <a:lnTo>
                    <a:pt x="300" y="50"/>
                  </a:lnTo>
                  <a:lnTo>
                    <a:pt x="300" y="51"/>
                  </a:lnTo>
                  <a:lnTo>
                    <a:pt x="298" y="51"/>
                  </a:lnTo>
                  <a:lnTo>
                    <a:pt x="298" y="50"/>
                  </a:lnTo>
                  <a:lnTo>
                    <a:pt x="296" y="50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4" y="46"/>
                  </a:lnTo>
                  <a:lnTo>
                    <a:pt x="292" y="46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42"/>
                  </a:lnTo>
                  <a:lnTo>
                    <a:pt x="289" y="40"/>
                  </a:lnTo>
                  <a:lnTo>
                    <a:pt x="289" y="42"/>
                  </a:lnTo>
                  <a:lnTo>
                    <a:pt x="289" y="44"/>
                  </a:lnTo>
                  <a:lnTo>
                    <a:pt x="287" y="44"/>
                  </a:lnTo>
                  <a:lnTo>
                    <a:pt x="289" y="44"/>
                  </a:lnTo>
                  <a:lnTo>
                    <a:pt x="289" y="46"/>
                  </a:lnTo>
                  <a:lnTo>
                    <a:pt x="289" y="48"/>
                  </a:lnTo>
                  <a:lnTo>
                    <a:pt x="287" y="48"/>
                  </a:lnTo>
                  <a:lnTo>
                    <a:pt x="287" y="50"/>
                  </a:lnTo>
                  <a:lnTo>
                    <a:pt x="287" y="51"/>
                  </a:lnTo>
                  <a:lnTo>
                    <a:pt x="287" y="50"/>
                  </a:lnTo>
                  <a:lnTo>
                    <a:pt x="285" y="50"/>
                  </a:lnTo>
                  <a:lnTo>
                    <a:pt x="287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3" y="46"/>
                  </a:lnTo>
                  <a:lnTo>
                    <a:pt x="283" y="48"/>
                  </a:lnTo>
                  <a:lnTo>
                    <a:pt x="281" y="48"/>
                  </a:lnTo>
                  <a:lnTo>
                    <a:pt x="281" y="46"/>
                  </a:lnTo>
                  <a:lnTo>
                    <a:pt x="281" y="44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77" y="40"/>
                  </a:lnTo>
                  <a:lnTo>
                    <a:pt x="279" y="38"/>
                  </a:lnTo>
                  <a:lnTo>
                    <a:pt x="277" y="38"/>
                  </a:lnTo>
                  <a:lnTo>
                    <a:pt x="275" y="40"/>
                  </a:lnTo>
                  <a:lnTo>
                    <a:pt x="275" y="42"/>
                  </a:lnTo>
                  <a:lnTo>
                    <a:pt x="273" y="42"/>
                  </a:lnTo>
                  <a:lnTo>
                    <a:pt x="273" y="44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3" y="46"/>
                  </a:lnTo>
                  <a:lnTo>
                    <a:pt x="273" y="48"/>
                  </a:lnTo>
                  <a:lnTo>
                    <a:pt x="273" y="46"/>
                  </a:lnTo>
                  <a:lnTo>
                    <a:pt x="275" y="46"/>
                  </a:lnTo>
                  <a:lnTo>
                    <a:pt x="275" y="48"/>
                  </a:lnTo>
                  <a:lnTo>
                    <a:pt x="275" y="50"/>
                  </a:lnTo>
                  <a:lnTo>
                    <a:pt x="273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1" y="55"/>
                  </a:lnTo>
                  <a:lnTo>
                    <a:pt x="273" y="55"/>
                  </a:lnTo>
                  <a:lnTo>
                    <a:pt x="273" y="53"/>
                  </a:lnTo>
                  <a:lnTo>
                    <a:pt x="273" y="55"/>
                  </a:lnTo>
                  <a:lnTo>
                    <a:pt x="275" y="55"/>
                  </a:lnTo>
                  <a:lnTo>
                    <a:pt x="275" y="53"/>
                  </a:lnTo>
                  <a:lnTo>
                    <a:pt x="277" y="53"/>
                  </a:lnTo>
                  <a:lnTo>
                    <a:pt x="277" y="55"/>
                  </a:lnTo>
                  <a:lnTo>
                    <a:pt x="279" y="55"/>
                  </a:lnTo>
                  <a:lnTo>
                    <a:pt x="281" y="55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3" y="59"/>
                  </a:lnTo>
                  <a:lnTo>
                    <a:pt x="281" y="59"/>
                  </a:lnTo>
                  <a:lnTo>
                    <a:pt x="281" y="61"/>
                  </a:lnTo>
                  <a:lnTo>
                    <a:pt x="281" y="63"/>
                  </a:lnTo>
                  <a:lnTo>
                    <a:pt x="279" y="63"/>
                  </a:lnTo>
                  <a:lnTo>
                    <a:pt x="277" y="63"/>
                  </a:lnTo>
                  <a:lnTo>
                    <a:pt x="277" y="65"/>
                  </a:lnTo>
                  <a:lnTo>
                    <a:pt x="275" y="65"/>
                  </a:lnTo>
                  <a:lnTo>
                    <a:pt x="275" y="63"/>
                  </a:lnTo>
                  <a:lnTo>
                    <a:pt x="273" y="63"/>
                  </a:lnTo>
                  <a:lnTo>
                    <a:pt x="273" y="61"/>
                  </a:lnTo>
                  <a:lnTo>
                    <a:pt x="273" y="59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69" y="57"/>
                  </a:lnTo>
                  <a:lnTo>
                    <a:pt x="269" y="59"/>
                  </a:lnTo>
                  <a:lnTo>
                    <a:pt x="267" y="59"/>
                  </a:lnTo>
                  <a:lnTo>
                    <a:pt x="269" y="59"/>
                  </a:lnTo>
                  <a:lnTo>
                    <a:pt x="269" y="61"/>
                  </a:lnTo>
                  <a:lnTo>
                    <a:pt x="267" y="61"/>
                  </a:lnTo>
                  <a:lnTo>
                    <a:pt x="267" y="63"/>
                  </a:lnTo>
                  <a:lnTo>
                    <a:pt x="269" y="63"/>
                  </a:lnTo>
                  <a:lnTo>
                    <a:pt x="267" y="63"/>
                  </a:lnTo>
                  <a:lnTo>
                    <a:pt x="267" y="65"/>
                  </a:lnTo>
                  <a:lnTo>
                    <a:pt x="265" y="65"/>
                  </a:lnTo>
                  <a:lnTo>
                    <a:pt x="265" y="67"/>
                  </a:lnTo>
                  <a:lnTo>
                    <a:pt x="265" y="69"/>
                  </a:lnTo>
                  <a:lnTo>
                    <a:pt x="267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69" y="69"/>
                  </a:lnTo>
                  <a:lnTo>
                    <a:pt x="269" y="71"/>
                  </a:lnTo>
                  <a:lnTo>
                    <a:pt x="271" y="71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1" y="65"/>
                  </a:lnTo>
                  <a:lnTo>
                    <a:pt x="283" y="63"/>
                  </a:lnTo>
                  <a:lnTo>
                    <a:pt x="285" y="61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9" y="63"/>
                  </a:lnTo>
                  <a:lnTo>
                    <a:pt x="289" y="65"/>
                  </a:lnTo>
                  <a:lnTo>
                    <a:pt x="287" y="67"/>
                  </a:lnTo>
                  <a:lnTo>
                    <a:pt x="287" y="69"/>
                  </a:lnTo>
                  <a:lnTo>
                    <a:pt x="289" y="69"/>
                  </a:lnTo>
                  <a:lnTo>
                    <a:pt x="290" y="69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6" y="69"/>
                  </a:lnTo>
                  <a:lnTo>
                    <a:pt x="296" y="67"/>
                  </a:lnTo>
                  <a:lnTo>
                    <a:pt x="296" y="65"/>
                  </a:lnTo>
                  <a:lnTo>
                    <a:pt x="296" y="63"/>
                  </a:lnTo>
                  <a:lnTo>
                    <a:pt x="294" y="61"/>
                  </a:lnTo>
                  <a:lnTo>
                    <a:pt x="294" y="59"/>
                  </a:lnTo>
                  <a:lnTo>
                    <a:pt x="292" y="59"/>
                  </a:lnTo>
                  <a:lnTo>
                    <a:pt x="294" y="57"/>
                  </a:lnTo>
                  <a:lnTo>
                    <a:pt x="294" y="55"/>
                  </a:lnTo>
                  <a:lnTo>
                    <a:pt x="296" y="55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300" y="53"/>
                  </a:lnTo>
                  <a:lnTo>
                    <a:pt x="300" y="55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4" y="59"/>
                  </a:lnTo>
                  <a:lnTo>
                    <a:pt x="304" y="61"/>
                  </a:lnTo>
                  <a:lnTo>
                    <a:pt x="304" y="63"/>
                  </a:lnTo>
                  <a:lnTo>
                    <a:pt x="306" y="63"/>
                  </a:lnTo>
                  <a:lnTo>
                    <a:pt x="306" y="61"/>
                  </a:lnTo>
                  <a:lnTo>
                    <a:pt x="306" y="63"/>
                  </a:lnTo>
                  <a:lnTo>
                    <a:pt x="306" y="65"/>
                  </a:lnTo>
                  <a:lnTo>
                    <a:pt x="304" y="65"/>
                  </a:lnTo>
                  <a:lnTo>
                    <a:pt x="306" y="67"/>
                  </a:lnTo>
                  <a:lnTo>
                    <a:pt x="308" y="65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71"/>
                  </a:lnTo>
                  <a:lnTo>
                    <a:pt x="308" y="73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08" y="74"/>
                  </a:lnTo>
                  <a:lnTo>
                    <a:pt x="308" y="73"/>
                  </a:lnTo>
                  <a:lnTo>
                    <a:pt x="308" y="74"/>
                  </a:lnTo>
                  <a:lnTo>
                    <a:pt x="310" y="74"/>
                  </a:lnTo>
                  <a:lnTo>
                    <a:pt x="310" y="76"/>
                  </a:lnTo>
                  <a:lnTo>
                    <a:pt x="310" y="74"/>
                  </a:lnTo>
                  <a:lnTo>
                    <a:pt x="312" y="76"/>
                  </a:lnTo>
                  <a:lnTo>
                    <a:pt x="314" y="76"/>
                  </a:lnTo>
                  <a:lnTo>
                    <a:pt x="314" y="78"/>
                  </a:lnTo>
                  <a:lnTo>
                    <a:pt x="314" y="80"/>
                  </a:lnTo>
                  <a:lnTo>
                    <a:pt x="314" y="82"/>
                  </a:lnTo>
                  <a:lnTo>
                    <a:pt x="315" y="82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78"/>
                  </a:lnTo>
                  <a:lnTo>
                    <a:pt x="319" y="78"/>
                  </a:lnTo>
                  <a:lnTo>
                    <a:pt x="321" y="78"/>
                  </a:lnTo>
                  <a:lnTo>
                    <a:pt x="321" y="76"/>
                  </a:lnTo>
                  <a:lnTo>
                    <a:pt x="321" y="78"/>
                  </a:lnTo>
                  <a:lnTo>
                    <a:pt x="323" y="78"/>
                  </a:lnTo>
                  <a:lnTo>
                    <a:pt x="325" y="78"/>
                  </a:lnTo>
                  <a:lnTo>
                    <a:pt x="327" y="78"/>
                  </a:lnTo>
                  <a:lnTo>
                    <a:pt x="327" y="80"/>
                  </a:lnTo>
                  <a:lnTo>
                    <a:pt x="329" y="80"/>
                  </a:lnTo>
                  <a:lnTo>
                    <a:pt x="329" y="82"/>
                  </a:lnTo>
                  <a:lnTo>
                    <a:pt x="331" y="84"/>
                  </a:lnTo>
                  <a:lnTo>
                    <a:pt x="333" y="84"/>
                  </a:lnTo>
                  <a:lnTo>
                    <a:pt x="333" y="86"/>
                  </a:lnTo>
                  <a:lnTo>
                    <a:pt x="331" y="86"/>
                  </a:lnTo>
                  <a:lnTo>
                    <a:pt x="331" y="88"/>
                  </a:lnTo>
                  <a:lnTo>
                    <a:pt x="331" y="90"/>
                  </a:lnTo>
                  <a:lnTo>
                    <a:pt x="333" y="90"/>
                  </a:lnTo>
                  <a:lnTo>
                    <a:pt x="331" y="90"/>
                  </a:lnTo>
                  <a:lnTo>
                    <a:pt x="331" y="92"/>
                  </a:lnTo>
                  <a:lnTo>
                    <a:pt x="329" y="90"/>
                  </a:lnTo>
                  <a:lnTo>
                    <a:pt x="327" y="90"/>
                  </a:lnTo>
                  <a:lnTo>
                    <a:pt x="327" y="88"/>
                  </a:lnTo>
                  <a:lnTo>
                    <a:pt x="327" y="86"/>
                  </a:lnTo>
                  <a:lnTo>
                    <a:pt x="325" y="86"/>
                  </a:lnTo>
                  <a:lnTo>
                    <a:pt x="325" y="88"/>
                  </a:lnTo>
                  <a:lnTo>
                    <a:pt x="323" y="88"/>
                  </a:lnTo>
                  <a:lnTo>
                    <a:pt x="321" y="90"/>
                  </a:lnTo>
                  <a:lnTo>
                    <a:pt x="319" y="92"/>
                  </a:lnTo>
                  <a:lnTo>
                    <a:pt x="321" y="92"/>
                  </a:lnTo>
                  <a:lnTo>
                    <a:pt x="321" y="94"/>
                  </a:lnTo>
                  <a:lnTo>
                    <a:pt x="323" y="94"/>
                  </a:lnTo>
                  <a:lnTo>
                    <a:pt x="323" y="92"/>
                  </a:lnTo>
                  <a:lnTo>
                    <a:pt x="325" y="92"/>
                  </a:lnTo>
                  <a:lnTo>
                    <a:pt x="327" y="92"/>
                  </a:lnTo>
                  <a:lnTo>
                    <a:pt x="329" y="94"/>
                  </a:lnTo>
                  <a:lnTo>
                    <a:pt x="327" y="94"/>
                  </a:lnTo>
                  <a:lnTo>
                    <a:pt x="327" y="96"/>
                  </a:lnTo>
                  <a:lnTo>
                    <a:pt x="327" y="98"/>
                  </a:lnTo>
                  <a:lnTo>
                    <a:pt x="327" y="99"/>
                  </a:lnTo>
                  <a:lnTo>
                    <a:pt x="329" y="99"/>
                  </a:lnTo>
                  <a:lnTo>
                    <a:pt x="331" y="99"/>
                  </a:lnTo>
                  <a:lnTo>
                    <a:pt x="333" y="99"/>
                  </a:lnTo>
                  <a:lnTo>
                    <a:pt x="331" y="99"/>
                  </a:lnTo>
                  <a:lnTo>
                    <a:pt x="331" y="98"/>
                  </a:lnTo>
                  <a:lnTo>
                    <a:pt x="329" y="98"/>
                  </a:lnTo>
                  <a:lnTo>
                    <a:pt x="331" y="96"/>
                  </a:lnTo>
                  <a:lnTo>
                    <a:pt x="333" y="96"/>
                  </a:lnTo>
                  <a:lnTo>
                    <a:pt x="333" y="98"/>
                  </a:lnTo>
                  <a:lnTo>
                    <a:pt x="333" y="96"/>
                  </a:lnTo>
                  <a:lnTo>
                    <a:pt x="335" y="98"/>
                  </a:lnTo>
                  <a:lnTo>
                    <a:pt x="335" y="99"/>
                  </a:lnTo>
                  <a:lnTo>
                    <a:pt x="337" y="99"/>
                  </a:lnTo>
                  <a:lnTo>
                    <a:pt x="337" y="98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5" y="94"/>
                  </a:lnTo>
                  <a:lnTo>
                    <a:pt x="335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7" y="99"/>
                  </a:lnTo>
                  <a:lnTo>
                    <a:pt x="338" y="99"/>
                  </a:lnTo>
                  <a:lnTo>
                    <a:pt x="338" y="101"/>
                  </a:lnTo>
                  <a:lnTo>
                    <a:pt x="338" y="103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40" y="111"/>
                  </a:lnTo>
                  <a:lnTo>
                    <a:pt x="342" y="111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2" y="113"/>
                  </a:lnTo>
                  <a:lnTo>
                    <a:pt x="340" y="115"/>
                  </a:lnTo>
                  <a:lnTo>
                    <a:pt x="338" y="115"/>
                  </a:lnTo>
                  <a:lnTo>
                    <a:pt x="337" y="115"/>
                  </a:lnTo>
                  <a:lnTo>
                    <a:pt x="335" y="113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09"/>
                  </a:lnTo>
                  <a:lnTo>
                    <a:pt x="335" y="107"/>
                  </a:lnTo>
                  <a:lnTo>
                    <a:pt x="335" y="105"/>
                  </a:lnTo>
                  <a:lnTo>
                    <a:pt x="335" y="103"/>
                  </a:lnTo>
                  <a:lnTo>
                    <a:pt x="333" y="103"/>
                  </a:lnTo>
                  <a:lnTo>
                    <a:pt x="333" y="105"/>
                  </a:lnTo>
                  <a:lnTo>
                    <a:pt x="333" y="107"/>
                  </a:lnTo>
                  <a:lnTo>
                    <a:pt x="335" y="107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3" y="109"/>
                  </a:lnTo>
                  <a:lnTo>
                    <a:pt x="333" y="111"/>
                  </a:lnTo>
                  <a:lnTo>
                    <a:pt x="335" y="113"/>
                  </a:lnTo>
                  <a:lnTo>
                    <a:pt x="333" y="113"/>
                  </a:lnTo>
                  <a:lnTo>
                    <a:pt x="333" y="115"/>
                  </a:lnTo>
                  <a:lnTo>
                    <a:pt x="333" y="117"/>
                  </a:lnTo>
                  <a:lnTo>
                    <a:pt x="335" y="117"/>
                  </a:lnTo>
                  <a:lnTo>
                    <a:pt x="337" y="119"/>
                  </a:lnTo>
                  <a:lnTo>
                    <a:pt x="335" y="119"/>
                  </a:lnTo>
                  <a:lnTo>
                    <a:pt x="337" y="119"/>
                  </a:lnTo>
                  <a:lnTo>
                    <a:pt x="337" y="121"/>
                  </a:lnTo>
                  <a:lnTo>
                    <a:pt x="337" y="122"/>
                  </a:lnTo>
                  <a:lnTo>
                    <a:pt x="337" y="124"/>
                  </a:lnTo>
                  <a:lnTo>
                    <a:pt x="337" y="126"/>
                  </a:lnTo>
                  <a:lnTo>
                    <a:pt x="335" y="128"/>
                  </a:lnTo>
                  <a:lnTo>
                    <a:pt x="335" y="130"/>
                  </a:lnTo>
                  <a:lnTo>
                    <a:pt x="333" y="130"/>
                  </a:lnTo>
                  <a:lnTo>
                    <a:pt x="333" y="132"/>
                  </a:lnTo>
                  <a:lnTo>
                    <a:pt x="333" y="134"/>
                  </a:lnTo>
                  <a:lnTo>
                    <a:pt x="335" y="136"/>
                  </a:lnTo>
                  <a:lnTo>
                    <a:pt x="335" y="134"/>
                  </a:lnTo>
                  <a:lnTo>
                    <a:pt x="337" y="134"/>
                  </a:lnTo>
                  <a:lnTo>
                    <a:pt x="337" y="136"/>
                  </a:lnTo>
                  <a:lnTo>
                    <a:pt x="335" y="136"/>
                  </a:lnTo>
                  <a:lnTo>
                    <a:pt x="335" y="138"/>
                  </a:lnTo>
                  <a:lnTo>
                    <a:pt x="337" y="138"/>
                  </a:lnTo>
                  <a:lnTo>
                    <a:pt x="337" y="136"/>
                  </a:lnTo>
                  <a:lnTo>
                    <a:pt x="337" y="138"/>
                  </a:lnTo>
                  <a:lnTo>
                    <a:pt x="338" y="138"/>
                  </a:lnTo>
                  <a:lnTo>
                    <a:pt x="340" y="136"/>
                  </a:lnTo>
                  <a:lnTo>
                    <a:pt x="338" y="136"/>
                  </a:lnTo>
                  <a:lnTo>
                    <a:pt x="340" y="136"/>
                  </a:lnTo>
                  <a:lnTo>
                    <a:pt x="342" y="136"/>
                  </a:lnTo>
                  <a:lnTo>
                    <a:pt x="344" y="136"/>
                  </a:lnTo>
                  <a:lnTo>
                    <a:pt x="344" y="138"/>
                  </a:lnTo>
                  <a:lnTo>
                    <a:pt x="346" y="138"/>
                  </a:lnTo>
                  <a:lnTo>
                    <a:pt x="346" y="140"/>
                  </a:lnTo>
                  <a:lnTo>
                    <a:pt x="348" y="140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4"/>
                  </a:lnTo>
                  <a:lnTo>
                    <a:pt x="352" y="146"/>
                  </a:lnTo>
                  <a:lnTo>
                    <a:pt x="352" y="147"/>
                  </a:lnTo>
                  <a:lnTo>
                    <a:pt x="352" y="149"/>
                  </a:lnTo>
                  <a:lnTo>
                    <a:pt x="354" y="149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6" y="155"/>
                  </a:lnTo>
                  <a:lnTo>
                    <a:pt x="356" y="157"/>
                  </a:lnTo>
                  <a:lnTo>
                    <a:pt x="356" y="159"/>
                  </a:lnTo>
                  <a:lnTo>
                    <a:pt x="356" y="161"/>
                  </a:lnTo>
                  <a:lnTo>
                    <a:pt x="354" y="163"/>
                  </a:lnTo>
                  <a:lnTo>
                    <a:pt x="352" y="165"/>
                  </a:lnTo>
                  <a:lnTo>
                    <a:pt x="348" y="163"/>
                  </a:lnTo>
                  <a:lnTo>
                    <a:pt x="346" y="163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2" y="163"/>
                  </a:lnTo>
                  <a:lnTo>
                    <a:pt x="342" y="165"/>
                  </a:lnTo>
                  <a:lnTo>
                    <a:pt x="340" y="165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8" y="169"/>
                  </a:lnTo>
                  <a:lnTo>
                    <a:pt x="337" y="169"/>
                  </a:lnTo>
                  <a:lnTo>
                    <a:pt x="337" y="170"/>
                  </a:lnTo>
                  <a:lnTo>
                    <a:pt x="335" y="170"/>
                  </a:lnTo>
                  <a:lnTo>
                    <a:pt x="335" y="172"/>
                  </a:lnTo>
                  <a:lnTo>
                    <a:pt x="333" y="172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4"/>
                  </a:lnTo>
                  <a:lnTo>
                    <a:pt x="329" y="176"/>
                  </a:lnTo>
                  <a:lnTo>
                    <a:pt x="327" y="176"/>
                  </a:lnTo>
                  <a:lnTo>
                    <a:pt x="329" y="176"/>
                  </a:lnTo>
                  <a:lnTo>
                    <a:pt x="329" y="178"/>
                  </a:lnTo>
                  <a:lnTo>
                    <a:pt x="329" y="180"/>
                  </a:lnTo>
                  <a:lnTo>
                    <a:pt x="329" y="182"/>
                  </a:lnTo>
                  <a:lnTo>
                    <a:pt x="327" y="182"/>
                  </a:lnTo>
                  <a:lnTo>
                    <a:pt x="327" y="184"/>
                  </a:lnTo>
                  <a:lnTo>
                    <a:pt x="327" y="186"/>
                  </a:lnTo>
                  <a:lnTo>
                    <a:pt x="325" y="186"/>
                  </a:lnTo>
                  <a:lnTo>
                    <a:pt x="325" y="188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9" y="192"/>
                  </a:lnTo>
                  <a:lnTo>
                    <a:pt x="329" y="190"/>
                  </a:lnTo>
                  <a:lnTo>
                    <a:pt x="331" y="190"/>
                  </a:lnTo>
                  <a:lnTo>
                    <a:pt x="331" y="192"/>
                  </a:lnTo>
                  <a:lnTo>
                    <a:pt x="329" y="192"/>
                  </a:lnTo>
                  <a:lnTo>
                    <a:pt x="329" y="194"/>
                  </a:lnTo>
                  <a:lnTo>
                    <a:pt x="327" y="194"/>
                  </a:lnTo>
                  <a:lnTo>
                    <a:pt x="329" y="195"/>
                  </a:lnTo>
                  <a:lnTo>
                    <a:pt x="327" y="195"/>
                  </a:lnTo>
                  <a:lnTo>
                    <a:pt x="325" y="195"/>
                  </a:lnTo>
                  <a:lnTo>
                    <a:pt x="325" y="194"/>
                  </a:lnTo>
                  <a:lnTo>
                    <a:pt x="323" y="194"/>
                  </a:lnTo>
                  <a:lnTo>
                    <a:pt x="323" y="195"/>
                  </a:lnTo>
                  <a:lnTo>
                    <a:pt x="323" y="197"/>
                  </a:lnTo>
                  <a:lnTo>
                    <a:pt x="321" y="197"/>
                  </a:lnTo>
                  <a:lnTo>
                    <a:pt x="321" y="199"/>
                  </a:lnTo>
                  <a:lnTo>
                    <a:pt x="321" y="201"/>
                  </a:lnTo>
                  <a:lnTo>
                    <a:pt x="319" y="201"/>
                  </a:lnTo>
                  <a:lnTo>
                    <a:pt x="319" y="203"/>
                  </a:lnTo>
                  <a:lnTo>
                    <a:pt x="319" y="205"/>
                  </a:lnTo>
                  <a:lnTo>
                    <a:pt x="319" y="207"/>
                  </a:lnTo>
                  <a:lnTo>
                    <a:pt x="321" y="209"/>
                  </a:lnTo>
                  <a:lnTo>
                    <a:pt x="321" y="211"/>
                  </a:lnTo>
                  <a:lnTo>
                    <a:pt x="319" y="211"/>
                  </a:lnTo>
                  <a:lnTo>
                    <a:pt x="319" y="213"/>
                  </a:lnTo>
                  <a:lnTo>
                    <a:pt x="321" y="213"/>
                  </a:lnTo>
                  <a:lnTo>
                    <a:pt x="321" y="215"/>
                  </a:lnTo>
                  <a:lnTo>
                    <a:pt x="319" y="215"/>
                  </a:lnTo>
                  <a:lnTo>
                    <a:pt x="319" y="217"/>
                  </a:lnTo>
                  <a:lnTo>
                    <a:pt x="317" y="218"/>
                  </a:lnTo>
                  <a:lnTo>
                    <a:pt x="317" y="217"/>
                  </a:lnTo>
                  <a:lnTo>
                    <a:pt x="315" y="217"/>
                  </a:lnTo>
                  <a:lnTo>
                    <a:pt x="315" y="218"/>
                  </a:lnTo>
                  <a:lnTo>
                    <a:pt x="314" y="218"/>
                  </a:lnTo>
                  <a:lnTo>
                    <a:pt x="314" y="220"/>
                  </a:lnTo>
                  <a:lnTo>
                    <a:pt x="312" y="220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08" y="226"/>
                  </a:lnTo>
                  <a:lnTo>
                    <a:pt x="310" y="226"/>
                  </a:lnTo>
                  <a:lnTo>
                    <a:pt x="308" y="226"/>
                  </a:lnTo>
                  <a:lnTo>
                    <a:pt x="308" y="228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10" y="230"/>
                  </a:lnTo>
                  <a:lnTo>
                    <a:pt x="310" y="232"/>
                  </a:lnTo>
                  <a:lnTo>
                    <a:pt x="310" y="234"/>
                  </a:lnTo>
                  <a:lnTo>
                    <a:pt x="312" y="234"/>
                  </a:lnTo>
                  <a:lnTo>
                    <a:pt x="310" y="234"/>
                  </a:lnTo>
                  <a:lnTo>
                    <a:pt x="310" y="236"/>
                  </a:lnTo>
                  <a:lnTo>
                    <a:pt x="312" y="234"/>
                  </a:lnTo>
                  <a:lnTo>
                    <a:pt x="312" y="236"/>
                  </a:lnTo>
                  <a:lnTo>
                    <a:pt x="314" y="236"/>
                  </a:lnTo>
                  <a:lnTo>
                    <a:pt x="314" y="238"/>
                  </a:lnTo>
                  <a:lnTo>
                    <a:pt x="315" y="238"/>
                  </a:lnTo>
                  <a:lnTo>
                    <a:pt x="315" y="240"/>
                  </a:lnTo>
                  <a:lnTo>
                    <a:pt x="315" y="242"/>
                  </a:lnTo>
                  <a:lnTo>
                    <a:pt x="315" y="243"/>
                  </a:lnTo>
                  <a:lnTo>
                    <a:pt x="315" y="245"/>
                  </a:lnTo>
                  <a:lnTo>
                    <a:pt x="314" y="245"/>
                  </a:lnTo>
                  <a:lnTo>
                    <a:pt x="314" y="247"/>
                  </a:lnTo>
                  <a:lnTo>
                    <a:pt x="314" y="249"/>
                  </a:lnTo>
                  <a:lnTo>
                    <a:pt x="314" y="251"/>
                  </a:lnTo>
                  <a:lnTo>
                    <a:pt x="312" y="251"/>
                  </a:lnTo>
                  <a:lnTo>
                    <a:pt x="312" y="253"/>
                  </a:lnTo>
                  <a:lnTo>
                    <a:pt x="310" y="253"/>
                  </a:lnTo>
                  <a:lnTo>
                    <a:pt x="310" y="255"/>
                  </a:lnTo>
                  <a:lnTo>
                    <a:pt x="308" y="255"/>
                  </a:lnTo>
                  <a:lnTo>
                    <a:pt x="308" y="257"/>
                  </a:lnTo>
                  <a:lnTo>
                    <a:pt x="306" y="257"/>
                  </a:lnTo>
                  <a:lnTo>
                    <a:pt x="308" y="257"/>
                  </a:lnTo>
                  <a:lnTo>
                    <a:pt x="308" y="259"/>
                  </a:lnTo>
                  <a:lnTo>
                    <a:pt x="308" y="261"/>
                  </a:lnTo>
                  <a:lnTo>
                    <a:pt x="310" y="261"/>
                  </a:lnTo>
                  <a:lnTo>
                    <a:pt x="310" y="263"/>
                  </a:lnTo>
                  <a:lnTo>
                    <a:pt x="310" y="265"/>
                  </a:lnTo>
                  <a:lnTo>
                    <a:pt x="310" y="266"/>
                  </a:lnTo>
                  <a:lnTo>
                    <a:pt x="310" y="268"/>
                  </a:lnTo>
                  <a:lnTo>
                    <a:pt x="308" y="268"/>
                  </a:lnTo>
                  <a:lnTo>
                    <a:pt x="308" y="266"/>
                  </a:lnTo>
                  <a:lnTo>
                    <a:pt x="306" y="266"/>
                  </a:lnTo>
                  <a:lnTo>
                    <a:pt x="304" y="268"/>
                  </a:lnTo>
                  <a:lnTo>
                    <a:pt x="302" y="270"/>
                  </a:lnTo>
                  <a:lnTo>
                    <a:pt x="302" y="272"/>
                  </a:lnTo>
                  <a:lnTo>
                    <a:pt x="300" y="272"/>
                  </a:lnTo>
                  <a:lnTo>
                    <a:pt x="298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2" y="278"/>
                  </a:lnTo>
                  <a:lnTo>
                    <a:pt x="292" y="276"/>
                  </a:lnTo>
                  <a:lnTo>
                    <a:pt x="292" y="278"/>
                  </a:lnTo>
                  <a:lnTo>
                    <a:pt x="290" y="278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2" y="284"/>
                  </a:lnTo>
                  <a:lnTo>
                    <a:pt x="294" y="284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4" y="286"/>
                  </a:lnTo>
                  <a:lnTo>
                    <a:pt x="294" y="288"/>
                  </a:lnTo>
                  <a:lnTo>
                    <a:pt x="294" y="290"/>
                  </a:lnTo>
                  <a:lnTo>
                    <a:pt x="294" y="291"/>
                  </a:lnTo>
                  <a:lnTo>
                    <a:pt x="292" y="291"/>
                  </a:lnTo>
                  <a:lnTo>
                    <a:pt x="294" y="293"/>
                  </a:lnTo>
                  <a:lnTo>
                    <a:pt x="294" y="295"/>
                  </a:lnTo>
                  <a:lnTo>
                    <a:pt x="296" y="295"/>
                  </a:lnTo>
                  <a:lnTo>
                    <a:pt x="296" y="297"/>
                  </a:lnTo>
                  <a:lnTo>
                    <a:pt x="298" y="297"/>
                  </a:lnTo>
                  <a:lnTo>
                    <a:pt x="298" y="299"/>
                  </a:lnTo>
                  <a:lnTo>
                    <a:pt x="296" y="299"/>
                  </a:lnTo>
                  <a:lnTo>
                    <a:pt x="296" y="301"/>
                  </a:lnTo>
                  <a:lnTo>
                    <a:pt x="296" y="303"/>
                  </a:lnTo>
                  <a:lnTo>
                    <a:pt x="296" y="305"/>
                  </a:lnTo>
                  <a:lnTo>
                    <a:pt x="298" y="305"/>
                  </a:lnTo>
                  <a:lnTo>
                    <a:pt x="298" y="307"/>
                  </a:lnTo>
                  <a:lnTo>
                    <a:pt x="300" y="307"/>
                  </a:lnTo>
                  <a:lnTo>
                    <a:pt x="300" y="309"/>
                  </a:lnTo>
                  <a:lnTo>
                    <a:pt x="298" y="309"/>
                  </a:lnTo>
                  <a:lnTo>
                    <a:pt x="300" y="309"/>
                  </a:lnTo>
                  <a:lnTo>
                    <a:pt x="300" y="311"/>
                  </a:lnTo>
                  <a:lnTo>
                    <a:pt x="302" y="313"/>
                  </a:lnTo>
                  <a:lnTo>
                    <a:pt x="300" y="313"/>
                  </a:lnTo>
                  <a:lnTo>
                    <a:pt x="302" y="315"/>
                  </a:lnTo>
                  <a:lnTo>
                    <a:pt x="300" y="315"/>
                  </a:lnTo>
                  <a:lnTo>
                    <a:pt x="300" y="316"/>
                  </a:lnTo>
                  <a:lnTo>
                    <a:pt x="302" y="316"/>
                  </a:lnTo>
                  <a:lnTo>
                    <a:pt x="302" y="318"/>
                  </a:lnTo>
                  <a:lnTo>
                    <a:pt x="300" y="318"/>
                  </a:lnTo>
                  <a:lnTo>
                    <a:pt x="298" y="318"/>
                  </a:lnTo>
                  <a:lnTo>
                    <a:pt x="298" y="320"/>
                  </a:lnTo>
                  <a:lnTo>
                    <a:pt x="298" y="322"/>
                  </a:lnTo>
                  <a:lnTo>
                    <a:pt x="298" y="324"/>
                  </a:lnTo>
                  <a:lnTo>
                    <a:pt x="300" y="324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2" y="328"/>
                  </a:lnTo>
                  <a:lnTo>
                    <a:pt x="302" y="330"/>
                  </a:lnTo>
                  <a:lnTo>
                    <a:pt x="304" y="330"/>
                  </a:lnTo>
                  <a:lnTo>
                    <a:pt x="306" y="330"/>
                  </a:lnTo>
                  <a:lnTo>
                    <a:pt x="306" y="332"/>
                  </a:lnTo>
                  <a:lnTo>
                    <a:pt x="308" y="332"/>
                  </a:lnTo>
                  <a:lnTo>
                    <a:pt x="308" y="334"/>
                  </a:lnTo>
                  <a:lnTo>
                    <a:pt x="308" y="336"/>
                  </a:lnTo>
                  <a:lnTo>
                    <a:pt x="306" y="336"/>
                  </a:lnTo>
                  <a:lnTo>
                    <a:pt x="306" y="338"/>
                  </a:lnTo>
                  <a:lnTo>
                    <a:pt x="306" y="339"/>
                  </a:lnTo>
                  <a:lnTo>
                    <a:pt x="306" y="341"/>
                  </a:lnTo>
                  <a:lnTo>
                    <a:pt x="306" y="343"/>
                  </a:lnTo>
                  <a:lnTo>
                    <a:pt x="306" y="345"/>
                  </a:lnTo>
                  <a:lnTo>
                    <a:pt x="306" y="347"/>
                  </a:lnTo>
                  <a:lnTo>
                    <a:pt x="306" y="349"/>
                  </a:lnTo>
                  <a:lnTo>
                    <a:pt x="306" y="351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2" y="357"/>
                  </a:lnTo>
                  <a:lnTo>
                    <a:pt x="304" y="357"/>
                  </a:lnTo>
                  <a:lnTo>
                    <a:pt x="304" y="359"/>
                  </a:lnTo>
                  <a:lnTo>
                    <a:pt x="302" y="361"/>
                  </a:lnTo>
                  <a:lnTo>
                    <a:pt x="302" y="363"/>
                  </a:lnTo>
                  <a:lnTo>
                    <a:pt x="300" y="363"/>
                  </a:lnTo>
                  <a:lnTo>
                    <a:pt x="300" y="364"/>
                  </a:lnTo>
                  <a:lnTo>
                    <a:pt x="300" y="366"/>
                  </a:lnTo>
                  <a:lnTo>
                    <a:pt x="298" y="366"/>
                  </a:lnTo>
                  <a:lnTo>
                    <a:pt x="296" y="368"/>
                  </a:lnTo>
                  <a:lnTo>
                    <a:pt x="296" y="370"/>
                  </a:lnTo>
                  <a:lnTo>
                    <a:pt x="294" y="370"/>
                  </a:lnTo>
                  <a:lnTo>
                    <a:pt x="294" y="372"/>
                  </a:lnTo>
                  <a:lnTo>
                    <a:pt x="294" y="374"/>
                  </a:lnTo>
                  <a:lnTo>
                    <a:pt x="294" y="376"/>
                  </a:lnTo>
                  <a:lnTo>
                    <a:pt x="292" y="376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2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4" y="386"/>
                  </a:lnTo>
                  <a:lnTo>
                    <a:pt x="292" y="386"/>
                  </a:lnTo>
                  <a:lnTo>
                    <a:pt x="292" y="387"/>
                  </a:lnTo>
                  <a:lnTo>
                    <a:pt x="290" y="387"/>
                  </a:lnTo>
                  <a:lnTo>
                    <a:pt x="290" y="389"/>
                  </a:lnTo>
                  <a:lnTo>
                    <a:pt x="290" y="391"/>
                  </a:lnTo>
                  <a:lnTo>
                    <a:pt x="289" y="391"/>
                  </a:lnTo>
                  <a:lnTo>
                    <a:pt x="287" y="391"/>
                  </a:lnTo>
                  <a:lnTo>
                    <a:pt x="285" y="391"/>
                  </a:lnTo>
                  <a:lnTo>
                    <a:pt x="283" y="391"/>
                  </a:lnTo>
                  <a:lnTo>
                    <a:pt x="283" y="389"/>
                  </a:lnTo>
                  <a:lnTo>
                    <a:pt x="283" y="391"/>
                  </a:lnTo>
                  <a:lnTo>
                    <a:pt x="281" y="391"/>
                  </a:lnTo>
                  <a:lnTo>
                    <a:pt x="281" y="393"/>
                  </a:lnTo>
                  <a:lnTo>
                    <a:pt x="279" y="393"/>
                  </a:lnTo>
                  <a:lnTo>
                    <a:pt x="279" y="391"/>
                  </a:lnTo>
                  <a:lnTo>
                    <a:pt x="277" y="391"/>
                  </a:lnTo>
                  <a:lnTo>
                    <a:pt x="277" y="393"/>
                  </a:lnTo>
                  <a:lnTo>
                    <a:pt x="275" y="393"/>
                  </a:lnTo>
                  <a:lnTo>
                    <a:pt x="273" y="393"/>
                  </a:lnTo>
                  <a:lnTo>
                    <a:pt x="271" y="393"/>
                  </a:lnTo>
                  <a:lnTo>
                    <a:pt x="271" y="395"/>
                  </a:lnTo>
                  <a:lnTo>
                    <a:pt x="271" y="397"/>
                  </a:lnTo>
                  <a:lnTo>
                    <a:pt x="269" y="397"/>
                  </a:lnTo>
                  <a:lnTo>
                    <a:pt x="269" y="399"/>
                  </a:lnTo>
                  <a:lnTo>
                    <a:pt x="271" y="399"/>
                  </a:lnTo>
                  <a:lnTo>
                    <a:pt x="271" y="401"/>
                  </a:lnTo>
                  <a:lnTo>
                    <a:pt x="269" y="401"/>
                  </a:lnTo>
                  <a:lnTo>
                    <a:pt x="269" y="403"/>
                  </a:lnTo>
                  <a:lnTo>
                    <a:pt x="269" y="405"/>
                  </a:lnTo>
                  <a:lnTo>
                    <a:pt x="267" y="405"/>
                  </a:lnTo>
                  <a:lnTo>
                    <a:pt x="267" y="407"/>
                  </a:lnTo>
                  <a:lnTo>
                    <a:pt x="267" y="409"/>
                  </a:lnTo>
                  <a:lnTo>
                    <a:pt x="267" y="411"/>
                  </a:lnTo>
                  <a:lnTo>
                    <a:pt x="265" y="411"/>
                  </a:lnTo>
                  <a:lnTo>
                    <a:pt x="265" y="412"/>
                  </a:lnTo>
                  <a:lnTo>
                    <a:pt x="265" y="414"/>
                  </a:lnTo>
                  <a:lnTo>
                    <a:pt x="264" y="414"/>
                  </a:lnTo>
                  <a:lnTo>
                    <a:pt x="264" y="416"/>
                  </a:lnTo>
                  <a:lnTo>
                    <a:pt x="262" y="416"/>
                  </a:lnTo>
                  <a:lnTo>
                    <a:pt x="260" y="416"/>
                  </a:lnTo>
                  <a:lnTo>
                    <a:pt x="260" y="418"/>
                  </a:lnTo>
                  <a:lnTo>
                    <a:pt x="260" y="420"/>
                  </a:lnTo>
                  <a:lnTo>
                    <a:pt x="258" y="420"/>
                  </a:lnTo>
                  <a:lnTo>
                    <a:pt x="258" y="422"/>
                  </a:lnTo>
                  <a:lnTo>
                    <a:pt x="258" y="424"/>
                  </a:lnTo>
                  <a:lnTo>
                    <a:pt x="258" y="426"/>
                  </a:lnTo>
                  <a:lnTo>
                    <a:pt x="258" y="428"/>
                  </a:lnTo>
                  <a:lnTo>
                    <a:pt x="258" y="430"/>
                  </a:lnTo>
                  <a:lnTo>
                    <a:pt x="256" y="430"/>
                  </a:lnTo>
                  <a:lnTo>
                    <a:pt x="256" y="432"/>
                  </a:lnTo>
                  <a:lnTo>
                    <a:pt x="254" y="432"/>
                  </a:lnTo>
                  <a:lnTo>
                    <a:pt x="252" y="432"/>
                  </a:lnTo>
                  <a:lnTo>
                    <a:pt x="250" y="432"/>
                  </a:lnTo>
                  <a:lnTo>
                    <a:pt x="250" y="430"/>
                  </a:lnTo>
                  <a:lnTo>
                    <a:pt x="250" y="432"/>
                  </a:lnTo>
                  <a:lnTo>
                    <a:pt x="248" y="432"/>
                  </a:lnTo>
                  <a:lnTo>
                    <a:pt x="246" y="432"/>
                  </a:lnTo>
                  <a:lnTo>
                    <a:pt x="246" y="434"/>
                  </a:lnTo>
                  <a:lnTo>
                    <a:pt x="244" y="434"/>
                  </a:lnTo>
                  <a:lnTo>
                    <a:pt x="244" y="432"/>
                  </a:lnTo>
                  <a:lnTo>
                    <a:pt x="242" y="432"/>
                  </a:lnTo>
                  <a:lnTo>
                    <a:pt x="240" y="432"/>
                  </a:lnTo>
                  <a:lnTo>
                    <a:pt x="240" y="430"/>
                  </a:lnTo>
                  <a:lnTo>
                    <a:pt x="239" y="428"/>
                  </a:lnTo>
                  <a:lnTo>
                    <a:pt x="237" y="430"/>
                  </a:lnTo>
                  <a:lnTo>
                    <a:pt x="235" y="430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3" y="426"/>
                  </a:lnTo>
                  <a:lnTo>
                    <a:pt x="231" y="426"/>
                  </a:lnTo>
                  <a:lnTo>
                    <a:pt x="229" y="426"/>
                  </a:lnTo>
                  <a:lnTo>
                    <a:pt x="229" y="424"/>
                  </a:lnTo>
                  <a:lnTo>
                    <a:pt x="227" y="424"/>
                  </a:lnTo>
                  <a:lnTo>
                    <a:pt x="227" y="422"/>
                  </a:lnTo>
                  <a:lnTo>
                    <a:pt x="225" y="422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3" y="420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4"/>
                  </a:lnTo>
                  <a:lnTo>
                    <a:pt x="217" y="424"/>
                  </a:lnTo>
                  <a:lnTo>
                    <a:pt x="216" y="424"/>
                  </a:lnTo>
                  <a:lnTo>
                    <a:pt x="216" y="426"/>
                  </a:lnTo>
                  <a:lnTo>
                    <a:pt x="214" y="426"/>
                  </a:lnTo>
                  <a:lnTo>
                    <a:pt x="214" y="428"/>
                  </a:lnTo>
                  <a:lnTo>
                    <a:pt x="212" y="428"/>
                  </a:lnTo>
                  <a:lnTo>
                    <a:pt x="212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08" y="432"/>
                  </a:lnTo>
                  <a:lnTo>
                    <a:pt x="208" y="434"/>
                  </a:lnTo>
                  <a:lnTo>
                    <a:pt x="206" y="434"/>
                  </a:lnTo>
                  <a:lnTo>
                    <a:pt x="206" y="435"/>
                  </a:lnTo>
                  <a:lnTo>
                    <a:pt x="204" y="435"/>
                  </a:lnTo>
                  <a:lnTo>
                    <a:pt x="202" y="435"/>
                  </a:lnTo>
                  <a:lnTo>
                    <a:pt x="202" y="437"/>
                  </a:lnTo>
                  <a:lnTo>
                    <a:pt x="200" y="437"/>
                  </a:lnTo>
                  <a:lnTo>
                    <a:pt x="198" y="437"/>
                  </a:lnTo>
                  <a:lnTo>
                    <a:pt x="198" y="439"/>
                  </a:lnTo>
                  <a:lnTo>
                    <a:pt x="196" y="439"/>
                  </a:lnTo>
                  <a:lnTo>
                    <a:pt x="196" y="441"/>
                  </a:lnTo>
                  <a:lnTo>
                    <a:pt x="194" y="441"/>
                  </a:lnTo>
                  <a:lnTo>
                    <a:pt x="194" y="443"/>
                  </a:lnTo>
                  <a:lnTo>
                    <a:pt x="192" y="443"/>
                  </a:lnTo>
                  <a:lnTo>
                    <a:pt x="191" y="443"/>
                  </a:lnTo>
                  <a:lnTo>
                    <a:pt x="189" y="443"/>
                  </a:lnTo>
                  <a:lnTo>
                    <a:pt x="189" y="441"/>
                  </a:lnTo>
                  <a:lnTo>
                    <a:pt x="187" y="441"/>
                  </a:lnTo>
                  <a:lnTo>
                    <a:pt x="187" y="439"/>
                  </a:lnTo>
                  <a:lnTo>
                    <a:pt x="187" y="437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4"/>
                  </a:lnTo>
                  <a:lnTo>
                    <a:pt x="181" y="434"/>
                  </a:lnTo>
                  <a:lnTo>
                    <a:pt x="179" y="434"/>
                  </a:lnTo>
                  <a:lnTo>
                    <a:pt x="179" y="432"/>
                  </a:lnTo>
                  <a:lnTo>
                    <a:pt x="177" y="432"/>
                  </a:lnTo>
                  <a:lnTo>
                    <a:pt x="177" y="434"/>
                  </a:lnTo>
                  <a:lnTo>
                    <a:pt x="175" y="434"/>
                  </a:lnTo>
                  <a:lnTo>
                    <a:pt x="175" y="435"/>
                  </a:lnTo>
                  <a:lnTo>
                    <a:pt x="173" y="435"/>
                  </a:lnTo>
                  <a:lnTo>
                    <a:pt x="173" y="437"/>
                  </a:lnTo>
                  <a:lnTo>
                    <a:pt x="171" y="437"/>
                  </a:lnTo>
                  <a:lnTo>
                    <a:pt x="171" y="439"/>
                  </a:lnTo>
                  <a:lnTo>
                    <a:pt x="169" y="439"/>
                  </a:lnTo>
                  <a:lnTo>
                    <a:pt x="167" y="439"/>
                  </a:lnTo>
                  <a:lnTo>
                    <a:pt x="166" y="439"/>
                  </a:lnTo>
                  <a:lnTo>
                    <a:pt x="164" y="439"/>
                  </a:lnTo>
                  <a:lnTo>
                    <a:pt x="164" y="437"/>
                  </a:lnTo>
                  <a:lnTo>
                    <a:pt x="162" y="437"/>
                  </a:lnTo>
                  <a:lnTo>
                    <a:pt x="162" y="439"/>
                  </a:lnTo>
                  <a:lnTo>
                    <a:pt x="160" y="439"/>
                  </a:lnTo>
                  <a:lnTo>
                    <a:pt x="160" y="437"/>
                  </a:lnTo>
                  <a:lnTo>
                    <a:pt x="158" y="437"/>
                  </a:lnTo>
                  <a:lnTo>
                    <a:pt x="158" y="435"/>
                  </a:lnTo>
                  <a:lnTo>
                    <a:pt x="156" y="435"/>
                  </a:lnTo>
                  <a:lnTo>
                    <a:pt x="154" y="435"/>
                  </a:lnTo>
                  <a:lnTo>
                    <a:pt x="152" y="435"/>
                  </a:lnTo>
                  <a:lnTo>
                    <a:pt x="152" y="434"/>
                  </a:lnTo>
                  <a:lnTo>
                    <a:pt x="150" y="434"/>
                  </a:lnTo>
                  <a:lnTo>
                    <a:pt x="148" y="434"/>
                  </a:lnTo>
                  <a:lnTo>
                    <a:pt x="148" y="432"/>
                  </a:lnTo>
                  <a:lnTo>
                    <a:pt x="146" y="432"/>
                  </a:lnTo>
                  <a:lnTo>
                    <a:pt x="144" y="432"/>
                  </a:lnTo>
                  <a:lnTo>
                    <a:pt x="144" y="430"/>
                  </a:lnTo>
                  <a:lnTo>
                    <a:pt x="143" y="430"/>
                  </a:lnTo>
                  <a:lnTo>
                    <a:pt x="141" y="430"/>
                  </a:lnTo>
                  <a:lnTo>
                    <a:pt x="141" y="432"/>
                  </a:lnTo>
                  <a:lnTo>
                    <a:pt x="139" y="430"/>
                  </a:lnTo>
                  <a:lnTo>
                    <a:pt x="139" y="432"/>
                  </a:lnTo>
                  <a:lnTo>
                    <a:pt x="137" y="432"/>
                  </a:lnTo>
                  <a:lnTo>
                    <a:pt x="135" y="432"/>
                  </a:lnTo>
                  <a:lnTo>
                    <a:pt x="135" y="430"/>
                  </a:lnTo>
                  <a:lnTo>
                    <a:pt x="133" y="430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7" y="430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1" y="426"/>
                  </a:lnTo>
                  <a:lnTo>
                    <a:pt x="121" y="424"/>
                  </a:lnTo>
                  <a:lnTo>
                    <a:pt x="119" y="424"/>
                  </a:lnTo>
                  <a:lnTo>
                    <a:pt x="118" y="424"/>
                  </a:lnTo>
                  <a:lnTo>
                    <a:pt x="116" y="424"/>
                  </a:lnTo>
                  <a:lnTo>
                    <a:pt x="114" y="424"/>
                  </a:lnTo>
                  <a:lnTo>
                    <a:pt x="114" y="426"/>
                  </a:lnTo>
                  <a:lnTo>
                    <a:pt x="112" y="426"/>
                  </a:lnTo>
                  <a:lnTo>
                    <a:pt x="112" y="424"/>
                  </a:lnTo>
                  <a:lnTo>
                    <a:pt x="110" y="424"/>
                  </a:lnTo>
                  <a:lnTo>
                    <a:pt x="110" y="426"/>
                  </a:lnTo>
                  <a:lnTo>
                    <a:pt x="110" y="424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8" y="420"/>
                  </a:lnTo>
                  <a:lnTo>
                    <a:pt x="108" y="418"/>
                  </a:lnTo>
                  <a:lnTo>
                    <a:pt x="108" y="416"/>
                  </a:lnTo>
                  <a:lnTo>
                    <a:pt x="108" y="414"/>
                  </a:lnTo>
                  <a:lnTo>
                    <a:pt x="106" y="414"/>
                  </a:lnTo>
                  <a:lnTo>
                    <a:pt x="106" y="416"/>
                  </a:lnTo>
                  <a:lnTo>
                    <a:pt x="104" y="416"/>
                  </a:lnTo>
                  <a:lnTo>
                    <a:pt x="102" y="416"/>
                  </a:lnTo>
                  <a:lnTo>
                    <a:pt x="100" y="416"/>
                  </a:lnTo>
                  <a:lnTo>
                    <a:pt x="100" y="414"/>
                  </a:lnTo>
                  <a:lnTo>
                    <a:pt x="100" y="412"/>
                  </a:lnTo>
                  <a:lnTo>
                    <a:pt x="98" y="412"/>
                  </a:lnTo>
                  <a:lnTo>
                    <a:pt x="98" y="411"/>
                  </a:lnTo>
                  <a:lnTo>
                    <a:pt x="98" y="409"/>
                  </a:lnTo>
                  <a:lnTo>
                    <a:pt x="96" y="409"/>
                  </a:lnTo>
                  <a:lnTo>
                    <a:pt x="96" y="411"/>
                  </a:lnTo>
                  <a:lnTo>
                    <a:pt x="96" y="409"/>
                  </a:lnTo>
                  <a:lnTo>
                    <a:pt x="94" y="409"/>
                  </a:lnTo>
                  <a:lnTo>
                    <a:pt x="94" y="411"/>
                  </a:lnTo>
                  <a:lnTo>
                    <a:pt x="94" y="409"/>
                  </a:lnTo>
                  <a:lnTo>
                    <a:pt x="93" y="409"/>
                  </a:lnTo>
                  <a:lnTo>
                    <a:pt x="93" y="411"/>
                  </a:lnTo>
                  <a:lnTo>
                    <a:pt x="93" y="409"/>
                  </a:lnTo>
                  <a:lnTo>
                    <a:pt x="91" y="409"/>
                  </a:lnTo>
                  <a:lnTo>
                    <a:pt x="91" y="407"/>
                  </a:lnTo>
                  <a:lnTo>
                    <a:pt x="89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7" y="403"/>
                  </a:lnTo>
                  <a:lnTo>
                    <a:pt x="87" y="401"/>
                  </a:lnTo>
                  <a:lnTo>
                    <a:pt x="87" y="399"/>
                  </a:lnTo>
                  <a:lnTo>
                    <a:pt x="89" y="399"/>
                  </a:lnTo>
                  <a:lnTo>
                    <a:pt x="87" y="399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5" y="395"/>
                  </a:lnTo>
                  <a:lnTo>
                    <a:pt x="83" y="395"/>
                  </a:lnTo>
                  <a:lnTo>
                    <a:pt x="83" y="397"/>
                  </a:lnTo>
                  <a:lnTo>
                    <a:pt x="81" y="397"/>
                  </a:lnTo>
                  <a:lnTo>
                    <a:pt x="81" y="395"/>
                  </a:lnTo>
                  <a:lnTo>
                    <a:pt x="79" y="395"/>
                  </a:lnTo>
                  <a:lnTo>
                    <a:pt x="77" y="395"/>
                  </a:lnTo>
                  <a:lnTo>
                    <a:pt x="77" y="393"/>
                  </a:lnTo>
                  <a:lnTo>
                    <a:pt x="77" y="391"/>
                  </a:lnTo>
                  <a:lnTo>
                    <a:pt x="77" y="389"/>
                  </a:lnTo>
                  <a:lnTo>
                    <a:pt x="77" y="387"/>
                  </a:lnTo>
                  <a:lnTo>
                    <a:pt x="77" y="386"/>
                  </a:lnTo>
                  <a:lnTo>
                    <a:pt x="79" y="386"/>
                  </a:lnTo>
                  <a:lnTo>
                    <a:pt x="79" y="384"/>
                  </a:lnTo>
                  <a:lnTo>
                    <a:pt x="81" y="384"/>
                  </a:lnTo>
                  <a:lnTo>
                    <a:pt x="81" y="382"/>
                  </a:lnTo>
                  <a:lnTo>
                    <a:pt x="81" y="380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8"/>
                  </a:lnTo>
                  <a:lnTo>
                    <a:pt x="87" y="378"/>
                  </a:lnTo>
                  <a:lnTo>
                    <a:pt x="87" y="376"/>
                  </a:lnTo>
                  <a:lnTo>
                    <a:pt x="89" y="376"/>
                  </a:lnTo>
                  <a:lnTo>
                    <a:pt x="89" y="374"/>
                  </a:lnTo>
                  <a:lnTo>
                    <a:pt x="89" y="372"/>
                  </a:lnTo>
                  <a:lnTo>
                    <a:pt x="87" y="372"/>
                  </a:lnTo>
                  <a:lnTo>
                    <a:pt x="87" y="370"/>
                  </a:lnTo>
                  <a:lnTo>
                    <a:pt x="85" y="370"/>
                  </a:lnTo>
                  <a:lnTo>
                    <a:pt x="83" y="370"/>
                  </a:lnTo>
                  <a:lnTo>
                    <a:pt x="81" y="370"/>
                  </a:lnTo>
                  <a:lnTo>
                    <a:pt x="81" y="372"/>
                  </a:lnTo>
                  <a:lnTo>
                    <a:pt x="79" y="372"/>
                  </a:lnTo>
                  <a:lnTo>
                    <a:pt x="77" y="372"/>
                  </a:lnTo>
                  <a:lnTo>
                    <a:pt x="77" y="374"/>
                  </a:lnTo>
                  <a:lnTo>
                    <a:pt x="75" y="374"/>
                  </a:lnTo>
                  <a:lnTo>
                    <a:pt x="75" y="376"/>
                  </a:lnTo>
                  <a:lnTo>
                    <a:pt x="73" y="376"/>
                  </a:lnTo>
                  <a:lnTo>
                    <a:pt x="71" y="376"/>
                  </a:lnTo>
                  <a:lnTo>
                    <a:pt x="70" y="376"/>
                  </a:lnTo>
                  <a:lnTo>
                    <a:pt x="68" y="376"/>
                  </a:lnTo>
                  <a:lnTo>
                    <a:pt x="66" y="376"/>
                  </a:lnTo>
                  <a:lnTo>
                    <a:pt x="66" y="378"/>
                  </a:lnTo>
                  <a:lnTo>
                    <a:pt x="64" y="378"/>
                  </a:lnTo>
                  <a:lnTo>
                    <a:pt x="62" y="378"/>
                  </a:lnTo>
                  <a:lnTo>
                    <a:pt x="62" y="380"/>
                  </a:lnTo>
                  <a:lnTo>
                    <a:pt x="62" y="382"/>
                  </a:lnTo>
                  <a:lnTo>
                    <a:pt x="60" y="382"/>
                  </a:lnTo>
                  <a:lnTo>
                    <a:pt x="60" y="384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6" y="386"/>
                  </a:lnTo>
                  <a:lnTo>
                    <a:pt x="56" y="387"/>
                  </a:lnTo>
                  <a:lnTo>
                    <a:pt x="56" y="386"/>
                  </a:lnTo>
                  <a:lnTo>
                    <a:pt x="54" y="386"/>
                  </a:lnTo>
                  <a:lnTo>
                    <a:pt x="52" y="386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2" y="387"/>
                  </a:lnTo>
                  <a:lnTo>
                    <a:pt x="52" y="389"/>
                  </a:lnTo>
                  <a:lnTo>
                    <a:pt x="50" y="387"/>
                  </a:lnTo>
                  <a:lnTo>
                    <a:pt x="50" y="389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4" y="391"/>
                  </a:lnTo>
                  <a:lnTo>
                    <a:pt x="54" y="393"/>
                  </a:lnTo>
                  <a:lnTo>
                    <a:pt x="52" y="393"/>
                  </a:lnTo>
                  <a:lnTo>
                    <a:pt x="50" y="393"/>
                  </a:lnTo>
                  <a:lnTo>
                    <a:pt x="50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48" y="397"/>
                  </a:lnTo>
                  <a:lnTo>
                    <a:pt x="46" y="397"/>
                  </a:lnTo>
                  <a:lnTo>
                    <a:pt x="45" y="397"/>
                  </a:lnTo>
                  <a:lnTo>
                    <a:pt x="43" y="397"/>
                  </a:lnTo>
                  <a:lnTo>
                    <a:pt x="41" y="395"/>
                  </a:lnTo>
                  <a:lnTo>
                    <a:pt x="39" y="393"/>
                  </a:lnTo>
                  <a:lnTo>
                    <a:pt x="39" y="391"/>
                  </a:lnTo>
                  <a:lnTo>
                    <a:pt x="39" y="389"/>
                  </a:lnTo>
                  <a:lnTo>
                    <a:pt x="39" y="387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3" y="387"/>
                  </a:lnTo>
                  <a:lnTo>
                    <a:pt x="41" y="387"/>
                  </a:lnTo>
                  <a:lnTo>
                    <a:pt x="39" y="386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3" y="384"/>
                  </a:lnTo>
                  <a:lnTo>
                    <a:pt x="41" y="384"/>
                  </a:lnTo>
                  <a:lnTo>
                    <a:pt x="41" y="382"/>
                  </a:lnTo>
                  <a:lnTo>
                    <a:pt x="39" y="382"/>
                  </a:lnTo>
                  <a:lnTo>
                    <a:pt x="37" y="384"/>
                  </a:lnTo>
                  <a:lnTo>
                    <a:pt x="35" y="384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5" y="378"/>
                  </a:lnTo>
                  <a:lnTo>
                    <a:pt x="35" y="380"/>
                  </a:lnTo>
                  <a:lnTo>
                    <a:pt x="33" y="380"/>
                  </a:lnTo>
                  <a:lnTo>
                    <a:pt x="33" y="382"/>
                  </a:lnTo>
                  <a:lnTo>
                    <a:pt x="31" y="382"/>
                  </a:lnTo>
                  <a:lnTo>
                    <a:pt x="31" y="380"/>
                  </a:lnTo>
                  <a:lnTo>
                    <a:pt x="29" y="380"/>
                  </a:lnTo>
                  <a:lnTo>
                    <a:pt x="29" y="382"/>
                  </a:lnTo>
                  <a:lnTo>
                    <a:pt x="29" y="380"/>
                  </a:lnTo>
                  <a:lnTo>
                    <a:pt x="29" y="378"/>
                  </a:lnTo>
                  <a:lnTo>
                    <a:pt x="27" y="378"/>
                  </a:lnTo>
                  <a:lnTo>
                    <a:pt x="27" y="380"/>
                  </a:lnTo>
                  <a:lnTo>
                    <a:pt x="29" y="380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1" y="378"/>
                  </a:lnTo>
                  <a:lnTo>
                    <a:pt x="20" y="376"/>
                  </a:lnTo>
                  <a:lnTo>
                    <a:pt x="18" y="376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372"/>
                  </a:lnTo>
                  <a:lnTo>
                    <a:pt x="16" y="370"/>
                  </a:lnTo>
                  <a:lnTo>
                    <a:pt x="16" y="368"/>
                  </a:lnTo>
                  <a:lnTo>
                    <a:pt x="14" y="368"/>
                  </a:lnTo>
                  <a:lnTo>
                    <a:pt x="14" y="366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1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9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8" y="357"/>
                  </a:lnTo>
                  <a:lnTo>
                    <a:pt x="16" y="357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4" y="357"/>
                  </a:lnTo>
                  <a:lnTo>
                    <a:pt x="12" y="357"/>
                  </a:lnTo>
                  <a:lnTo>
                    <a:pt x="12" y="355"/>
                  </a:lnTo>
                  <a:lnTo>
                    <a:pt x="12" y="353"/>
                  </a:lnTo>
                  <a:lnTo>
                    <a:pt x="12" y="351"/>
                  </a:lnTo>
                  <a:lnTo>
                    <a:pt x="10" y="351"/>
                  </a:lnTo>
                  <a:lnTo>
                    <a:pt x="10" y="349"/>
                  </a:lnTo>
                  <a:lnTo>
                    <a:pt x="10" y="347"/>
                  </a:lnTo>
                  <a:lnTo>
                    <a:pt x="12" y="347"/>
                  </a:lnTo>
                  <a:lnTo>
                    <a:pt x="12" y="345"/>
                  </a:lnTo>
                  <a:lnTo>
                    <a:pt x="12" y="343"/>
                  </a:lnTo>
                  <a:lnTo>
                    <a:pt x="14" y="343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6" y="339"/>
                  </a:lnTo>
                  <a:lnTo>
                    <a:pt x="18" y="339"/>
                  </a:lnTo>
                  <a:lnTo>
                    <a:pt x="20" y="339"/>
                  </a:lnTo>
                  <a:lnTo>
                    <a:pt x="21" y="339"/>
                  </a:lnTo>
                  <a:lnTo>
                    <a:pt x="21" y="338"/>
                  </a:lnTo>
                  <a:lnTo>
                    <a:pt x="23" y="338"/>
                  </a:lnTo>
                  <a:lnTo>
                    <a:pt x="23" y="336"/>
                  </a:lnTo>
                  <a:lnTo>
                    <a:pt x="21" y="338"/>
                  </a:lnTo>
                  <a:lnTo>
                    <a:pt x="20" y="338"/>
                  </a:lnTo>
                  <a:lnTo>
                    <a:pt x="18" y="336"/>
                  </a:lnTo>
                  <a:lnTo>
                    <a:pt x="18" y="338"/>
                  </a:lnTo>
                  <a:lnTo>
                    <a:pt x="16" y="338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2"/>
                  </a:lnTo>
                  <a:lnTo>
                    <a:pt x="14" y="330"/>
                  </a:lnTo>
                  <a:lnTo>
                    <a:pt x="16" y="330"/>
                  </a:lnTo>
                  <a:lnTo>
                    <a:pt x="16" y="328"/>
                  </a:lnTo>
                  <a:lnTo>
                    <a:pt x="14" y="328"/>
                  </a:lnTo>
                  <a:lnTo>
                    <a:pt x="16" y="328"/>
                  </a:lnTo>
                  <a:lnTo>
                    <a:pt x="16" y="326"/>
                  </a:lnTo>
                  <a:lnTo>
                    <a:pt x="16" y="324"/>
                  </a:lnTo>
                  <a:lnTo>
                    <a:pt x="16" y="322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6" y="316"/>
                  </a:lnTo>
                  <a:lnTo>
                    <a:pt x="16" y="315"/>
                  </a:lnTo>
                  <a:lnTo>
                    <a:pt x="18" y="315"/>
                  </a:lnTo>
                  <a:lnTo>
                    <a:pt x="20" y="315"/>
                  </a:lnTo>
                  <a:lnTo>
                    <a:pt x="21" y="315"/>
                  </a:lnTo>
                  <a:lnTo>
                    <a:pt x="21" y="316"/>
                  </a:lnTo>
                  <a:lnTo>
                    <a:pt x="23" y="316"/>
                  </a:lnTo>
                  <a:lnTo>
                    <a:pt x="25" y="316"/>
                  </a:lnTo>
                  <a:lnTo>
                    <a:pt x="25" y="315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5" y="316"/>
                  </a:lnTo>
                  <a:lnTo>
                    <a:pt x="27" y="316"/>
                  </a:lnTo>
                  <a:lnTo>
                    <a:pt x="29" y="316"/>
                  </a:lnTo>
                  <a:lnTo>
                    <a:pt x="29" y="318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1" y="318"/>
                  </a:lnTo>
                  <a:lnTo>
                    <a:pt x="29" y="316"/>
                  </a:lnTo>
                  <a:lnTo>
                    <a:pt x="31" y="316"/>
                  </a:lnTo>
                  <a:lnTo>
                    <a:pt x="31" y="315"/>
                  </a:lnTo>
                  <a:lnTo>
                    <a:pt x="29" y="315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9" y="315"/>
                  </a:lnTo>
                  <a:lnTo>
                    <a:pt x="29" y="313"/>
                  </a:lnTo>
                  <a:lnTo>
                    <a:pt x="29" y="311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7" y="311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7" y="311"/>
                  </a:lnTo>
                  <a:lnTo>
                    <a:pt x="27" y="309"/>
                  </a:lnTo>
                  <a:lnTo>
                    <a:pt x="29" y="307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29" y="303"/>
                  </a:lnTo>
                  <a:lnTo>
                    <a:pt x="31" y="303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1" y="297"/>
                  </a:lnTo>
                  <a:lnTo>
                    <a:pt x="33" y="299"/>
                  </a:lnTo>
                  <a:lnTo>
                    <a:pt x="33" y="301"/>
                  </a:lnTo>
                  <a:lnTo>
                    <a:pt x="35" y="301"/>
                  </a:lnTo>
                  <a:lnTo>
                    <a:pt x="37" y="303"/>
                  </a:lnTo>
                  <a:lnTo>
                    <a:pt x="39" y="303"/>
                  </a:lnTo>
                  <a:lnTo>
                    <a:pt x="37" y="303"/>
                  </a:lnTo>
                  <a:lnTo>
                    <a:pt x="37" y="305"/>
                  </a:lnTo>
                  <a:lnTo>
                    <a:pt x="35" y="305"/>
                  </a:lnTo>
                  <a:lnTo>
                    <a:pt x="33" y="305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31" y="309"/>
                  </a:lnTo>
                  <a:lnTo>
                    <a:pt x="33" y="309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3" y="311"/>
                  </a:lnTo>
                  <a:lnTo>
                    <a:pt x="35" y="311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9" y="307"/>
                  </a:lnTo>
                  <a:lnTo>
                    <a:pt x="37" y="309"/>
                  </a:lnTo>
                  <a:lnTo>
                    <a:pt x="39" y="309"/>
                  </a:lnTo>
                  <a:lnTo>
                    <a:pt x="37" y="309"/>
                  </a:lnTo>
                  <a:lnTo>
                    <a:pt x="37" y="311"/>
                  </a:lnTo>
                  <a:lnTo>
                    <a:pt x="37" y="313"/>
                  </a:lnTo>
                  <a:lnTo>
                    <a:pt x="35" y="313"/>
                  </a:lnTo>
                  <a:lnTo>
                    <a:pt x="35" y="315"/>
                  </a:lnTo>
                  <a:lnTo>
                    <a:pt x="37" y="315"/>
                  </a:lnTo>
                  <a:lnTo>
                    <a:pt x="37" y="316"/>
                  </a:lnTo>
                  <a:lnTo>
                    <a:pt x="37" y="315"/>
                  </a:lnTo>
                  <a:lnTo>
                    <a:pt x="37" y="313"/>
                  </a:lnTo>
                  <a:lnTo>
                    <a:pt x="39" y="313"/>
                  </a:lnTo>
                  <a:lnTo>
                    <a:pt x="39" y="315"/>
                  </a:lnTo>
                  <a:lnTo>
                    <a:pt x="41" y="313"/>
                  </a:lnTo>
                  <a:lnTo>
                    <a:pt x="43" y="313"/>
                  </a:lnTo>
                  <a:lnTo>
                    <a:pt x="41" y="311"/>
                  </a:lnTo>
                  <a:lnTo>
                    <a:pt x="39" y="311"/>
                  </a:lnTo>
                  <a:lnTo>
                    <a:pt x="39" y="309"/>
                  </a:lnTo>
                  <a:lnTo>
                    <a:pt x="41" y="309"/>
                  </a:lnTo>
                  <a:lnTo>
                    <a:pt x="41" y="311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5" y="309"/>
                  </a:lnTo>
                  <a:lnTo>
                    <a:pt x="45" y="311"/>
                  </a:lnTo>
                  <a:lnTo>
                    <a:pt x="45" y="309"/>
                  </a:lnTo>
                  <a:lnTo>
                    <a:pt x="46" y="309"/>
                  </a:lnTo>
                  <a:lnTo>
                    <a:pt x="46" y="311"/>
                  </a:lnTo>
                  <a:lnTo>
                    <a:pt x="48" y="311"/>
                  </a:lnTo>
                  <a:lnTo>
                    <a:pt x="48" y="309"/>
                  </a:lnTo>
                  <a:lnTo>
                    <a:pt x="46" y="309"/>
                  </a:lnTo>
                  <a:lnTo>
                    <a:pt x="45" y="307"/>
                  </a:lnTo>
                  <a:lnTo>
                    <a:pt x="46" y="307"/>
                  </a:lnTo>
                  <a:lnTo>
                    <a:pt x="45" y="307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1" y="305"/>
                  </a:lnTo>
                  <a:lnTo>
                    <a:pt x="41" y="303"/>
                  </a:lnTo>
                  <a:lnTo>
                    <a:pt x="43" y="303"/>
                  </a:lnTo>
                  <a:lnTo>
                    <a:pt x="43" y="301"/>
                  </a:lnTo>
                  <a:lnTo>
                    <a:pt x="45" y="301"/>
                  </a:lnTo>
                  <a:lnTo>
                    <a:pt x="45" y="303"/>
                  </a:lnTo>
                  <a:lnTo>
                    <a:pt x="46" y="303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303"/>
                  </a:lnTo>
                  <a:lnTo>
                    <a:pt x="50" y="305"/>
                  </a:lnTo>
                  <a:lnTo>
                    <a:pt x="50" y="307"/>
                  </a:lnTo>
                  <a:lnTo>
                    <a:pt x="52" y="309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13"/>
                  </a:lnTo>
                  <a:lnTo>
                    <a:pt x="52" y="313"/>
                  </a:lnTo>
                  <a:lnTo>
                    <a:pt x="50" y="313"/>
                  </a:lnTo>
                  <a:lnTo>
                    <a:pt x="52" y="313"/>
                  </a:lnTo>
                  <a:lnTo>
                    <a:pt x="52" y="315"/>
                  </a:lnTo>
                  <a:lnTo>
                    <a:pt x="52" y="316"/>
                  </a:lnTo>
                  <a:lnTo>
                    <a:pt x="52" y="315"/>
                  </a:lnTo>
                  <a:lnTo>
                    <a:pt x="54" y="313"/>
                  </a:lnTo>
                  <a:lnTo>
                    <a:pt x="56" y="315"/>
                  </a:lnTo>
                  <a:lnTo>
                    <a:pt x="54" y="315"/>
                  </a:lnTo>
                  <a:lnTo>
                    <a:pt x="54" y="316"/>
                  </a:lnTo>
                  <a:lnTo>
                    <a:pt x="54" y="318"/>
                  </a:lnTo>
                  <a:lnTo>
                    <a:pt x="52" y="318"/>
                  </a:lnTo>
                  <a:lnTo>
                    <a:pt x="50" y="320"/>
                  </a:lnTo>
                  <a:lnTo>
                    <a:pt x="52" y="318"/>
                  </a:lnTo>
                  <a:lnTo>
                    <a:pt x="54" y="320"/>
                  </a:lnTo>
                  <a:lnTo>
                    <a:pt x="54" y="318"/>
                  </a:lnTo>
                  <a:lnTo>
                    <a:pt x="56" y="318"/>
                  </a:lnTo>
                  <a:lnTo>
                    <a:pt x="56" y="316"/>
                  </a:lnTo>
                  <a:lnTo>
                    <a:pt x="58" y="315"/>
                  </a:lnTo>
                  <a:lnTo>
                    <a:pt x="58" y="316"/>
                  </a:lnTo>
                  <a:lnTo>
                    <a:pt x="60" y="316"/>
                  </a:lnTo>
                  <a:lnTo>
                    <a:pt x="62" y="316"/>
                  </a:lnTo>
                  <a:lnTo>
                    <a:pt x="64" y="316"/>
                  </a:lnTo>
                  <a:lnTo>
                    <a:pt x="66" y="316"/>
                  </a:lnTo>
                  <a:lnTo>
                    <a:pt x="66" y="318"/>
                  </a:lnTo>
                  <a:lnTo>
                    <a:pt x="64" y="318"/>
                  </a:lnTo>
                  <a:lnTo>
                    <a:pt x="64" y="320"/>
                  </a:lnTo>
                  <a:lnTo>
                    <a:pt x="64" y="322"/>
                  </a:lnTo>
                  <a:lnTo>
                    <a:pt x="66" y="322"/>
                  </a:lnTo>
                  <a:lnTo>
                    <a:pt x="66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6" y="330"/>
                  </a:lnTo>
                  <a:lnTo>
                    <a:pt x="68" y="330"/>
                  </a:lnTo>
                  <a:lnTo>
                    <a:pt x="70" y="332"/>
                  </a:lnTo>
                  <a:lnTo>
                    <a:pt x="70" y="334"/>
                  </a:lnTo>
                  <a:lnTo>
                    <a:pt x="68" y="334"/>
                  </a:lnTo>
                  <a:lnTo>
                    <a:pt x="68" y="336"/>
                  </a:lnTo>
                  <a:lnTo>
                    <a:pt x="70" y="336"/>
                  </a:lnTo>
                  <a:lnTo>
                    <a:pt x="70" y="338"/>
                  </a:lnTo>
                  <a:lnTo>
                    <a:pt x="70" y="339"/>
                  </a:lnTo>
                  <a:lnTo>
                    <a:pt x="68" y="339"/>
                  </a:lnTo>
                  <a:lnTo>
                    <a:pt x="70" y="339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43"/>
                  </a:lnTo>
                  <a:lnTo>
                    <a:pt x="71" y="343"/>
                  </a:lnTo>
                  <a:lnTo>
                    <a:pt x="71" y="345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0" y="345"/>
                  </a:lnTo>
                  <a:lnTo>
                    <a:pt x="70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9"/>
                  </a:lnTo>
                  <a:lnTo>
                    <a:pt x="75" y="349"/>
                  </a:lnTo>
                  <a:lnTo>
                    <a:pt x="77" y="351"/>
                  </a:lnTo>
                  <a:lnTo>
                    <a:pt x="79" y="353"/>
                  </a:lnTo>
                  <a:lnTo>
                    <a:pt x="79" y="355"/>
                  </a:lnTo>
                  <a:lnTo>
                    <a:pt x="81" y="357"/>
                  </a:lnTo>
                  <a:lnTo>
                    <a:pt x="83" y="357"/>
                  </a:lnTo>
                  <a:lnTo>
                    <a:pt x="85" y="357"/>
                  </a:lnTo>
                  <a:lnTo>
                    <a:pt x="87" y="357"/>
                  </a:lnTo>
                  <a:lnTo>
                    <a:pt x="87" y="359"/>
                  </a:lnTo>
                  <a:lnTo>
                    <a:pt x="89" y="359"/>
                  </a:lnTo>
                  <a:lnTo>
                    <a:pt x="87" y="359"/>
                  </a:lnTo>
                  <a:lnTo>
                    <a:pt x="87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3" y="355"/>
                  </a:lnTo>
                  <a:lnTo>
                    <a:pt x="93" y="357"/>
                  </a:lnTo>
                  <a:lnTo>
                    <a:pt x="93" y="355"/>
                  </a:lnTo>
                  <a:lnTo>
                    <a:pt x="94" y="355"/>
                  </a:lnTo>
                  <a:lnTo>
                    <a:pt x="96" y="353"/>
                  </a:lnTo>
                  <a:lnTo>
                    <a:pt x="96" y="351"/>
                  </a:lnTo>
                  <a:lnTo>
                    <a:pt x="98" y="351"/>
                  </a:lnTo>
                  <a:lnTo>
                    <a:pt x="98" y="353"/>
                  </a:lnTo>
                  <a:lnTo>
                    <a:pt x="100" y="353"/>
                  </a:lnTo>
                  <a:lnTo>
                    <a:pt x="98" y="351"/>
                  </a:lnTo>
                  <a:lnTo>
                    <a:pt x="98" y="349"/>
                  </a:lnTo>
                  <a:lnTo>
                    <a:pt x="100" y="349"/>
                  </a:lnTo>
                  <a:lnTo>
                    <a:pt x="102" y="349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4" y="345"/>
                  </a:lnTo>
                  <a:lnTo>
                    <a:pt x="102" y="343"/>
                  </a:lnTo>
                  <a:lnTo>
                    <a:pt x="100" y="343"/>
                  </a:lnTo>
                  <a:lnTo>
                    <a:pt x="102" y="341"/>
                  </a:lnTo>
                  <a:lnTo>
                    <a:pt x="100" y="341"/>
                  </a:lnTo>
                  <a:lnTo>
                    <a:pt x="98" y="341"/>
                  </a:lnTo>
                  <a:lnTo>
                    <a:pt x="98" y="343"/>
                  </a:lnTo>
                  <a:lnTo>
                    <a:pt x="98" y="341"/>
                  </a:lnTo>
                  <a:lnTo>
                    <a:pt x="96" y="341"/>
                  </a:lnTo>
                  <a:lnTo>
                    <a:pt x="98" y="341"/>
                  </a:lnTo>
                  <a:lnTo>
                    <a:pt x="98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2" y="339"/>
                  </a:lnTo>
                  <a:lnTo>
                    <a:pt x="100" y="339"/>
                  </a:lnTo>
                  <a:lnTo>
                    <a:pt x="100" y="338"/>
                  </a:lnTo>
                  <a:lnTo>
                    <a:pt x="98" y="339"/>
                  </a:lnTo>
                  <a:lnTo>
                    <a:pt x="98" y="338"/>
                  </a:lnTo>
                  <a:lnTo>
                    <a:pt x="100" y="338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8" y="332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100" y="332"/>
                  </a:lnTo>
                  <a:lnTo>
                    <a:pt x="102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100" y="330"/>
                  </a:lnTo>
                  <a:lnTo>
                    <a:pt x="100" y="328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98" y="326"/>
                  </a:lnTo>
                  <a:lnTo>
                    <a:pt x="100" y="326"/>
                  </a:lnTo>
                  <a:lnTo>
                    <a:pt x="102" y="324"/>
                  </a:lnTo>
                  <a:lnTo>
                    <a:pt x="100" y="324"/>
                  </a:lnTo>
                  <a:lnTo>
                    <a:pt x="100" y="322"/>
                  </a:lnTo>
                  <a:lnTo>
                    <a:pt x="98" y="324"/>
                  </a:lnTo>
                  <a:lnTo>
                    <a:pt x="100" y="322"/>
                  </a:lnTo>
                  <a:lnTo>
                    <a:pt x="100" y="320"/>
                  </a:lnTo>
                  <a:lnTo>
                    <a:pt x="102" y="320"/>
                  </a:lnTo>
                  <a:lnTo>
                    <a:pt x="102" y="322"/>
                  </a:lnTo>
                  <a:lnTo>
                    <a:pt x="104" y="322"/>
                  </a:lnTo>
                  <a:lnTo>
                    <a:pt x="104" y="324"/>
                  </a:lnTo>
                  <a:lnTo>
                    <a:pt x="104" y="322"/>
                  </a:lnTo>
                  <a:lnTo>
                    <a:pt x="102" y="322"/>
                  </a:lnTo>
                  <a:lnTo>
                    <a:pt x="102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4" y="318"/>
                  </a:lnTo>
                  <a:lnTo>
                    <a:pt x="102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6" y="318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4" y="315"/>
                  </a:lnTo>
                  <a:lnTo>
                    <a:pt x="102" y="315"/>
                  </a:lnTo>
                  <a:lnTo>
                    <a:pt x="100" y="315"/>
                  </a:lnTo>
                  <a:lnTo>
                    <a:pt x="100" y="313"/>
                  </a:lnTo>
                  <a:lnTo>
                    <a:pt x="100" y="311"/>
                  </a:lnTo>
                  <a:lnTo>
                    <a:pt x="100" y="309"/>
                  </a:lnTo>
                  <a:lnTo>
                    <a:pt x="100" y="307"/>
                  </a:lnTo>
                  <a:lnTo>
                    <a:pt x="102" y="307"/>
                  </a:lnTo>
                  <a:lnTo>
                    <a:pt x="104" y="307"/>
                  </a:lnTo>
                  <a:lnTo>
                    <a:pt x="104" y="305"/>
                  </a:lnTo>
                  <a:lnTo>
                    <a:pt x="104" y="303"/>
                  </a:lnTo>
                  <a:lnTo>
                    <a:pt x="106" y="303"/>
                  </a:lnTo>
                  <a:lnTo>
                    <a:pt x="106" y="305"/>
                  </a:lnTo>
                  <a:lnTo>
                    <a:pt x="108" y="307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10" y="311"/>
                  </a:lnTo>
                  <a:lnTo>
                    <a:pt x="110" y="313"/>
                  </a:lnTo>
                  <a:lnTo>
                    <a:pt x="108" y="313"/>
                  </a:lnTo>
                  <a:lnTo>
                    <a:pt x="110" y="315"/>
                  </a:lnTo>
                  <a:lnTo>
                    <a:pt x="110" y="313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2" y="311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0" y="309"/>
                  </a:lnTo>
                  <a:lnTo>
                    <a:pt x="108" y="309"/>
                  </a:lnTo>
                  <a:lnTo>
                    <a:pt x="110" y="309"/>
                  </a:lnTo>
                  <a:lnTo>
                    <a:pt x="112" y="309"/>
                  </a:lnTo>
                  <a:lnTo>
                    <a:pt x="114" y="307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4" y="305"/>
                  </a:lnTo>
                  <a:lnTo>
                    <a:pt x="114" y="303"/>
                  </a:lnTo>
                  <a:lnTo>
                    <a:pt x="116" y="303"/>
                  </a:lnTo>
                  <a:lnTo>
                    <a:pt x="116" y="305"/>
                  </a:lnTo>
                  <a:lnTo>
                    <a:pt x="116" y="303"/>
                  </a:lnTo>
                  <a:lnTo>
                    <a:pt x="118" y="303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21" y="305"/>
                  </a:lnTo>
                  <a:lnTo>
                    <a:pt x="119" y="303"/>
                  </a:lnTo>
                  <a:lnTo>
                    <a:pt x="121" y="305"/>
                  </a:lnTo>
                  <a:lnTo>
                    <a:pt x="121" y="307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3" y="307"/>
                  </a:lnTo>
                  <a:lnTo>
                    <a:pt x="123" y="305"/>
                  </a:lnTo>
                  <a:lnTo>
                    <a:pt x="123" y="303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21" y="301"/>
                  </a:lnTo>
                  <a:lnTo>
                    <a:pt x="123" y="301"/>
                  </a:lnTo>
                  <a:lnTo>
                    <a:pt x="123" y="303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5" y="303"/>
                  </a:lnTo>
                  <a:lnTo>
                    <a:pt x="125" y="305"/>
                  </a:lnTo>
                  <a:lnTo>
                    <a:pt x="125" y="307"/>
                  </a:lnTo>
                  <a:lnTo>
                    <a:pt x="125" y="305"/>
                  </a:lnTo>
                  <a:lnTo>
                    <a:pt x="127" y="305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7" y="301"/>
                  </a:lnTo>
                  <a:lnTo>
                    <a:pt x="127" y="303"/>
                  </a:lnTo>
                  <a:lnTo>
                    <a:pt x="129" y="303"/>
                  </a:lnTo>
                  <a:lnTo>
                    <a:pt x="129" y="301"/>
                  </a:lnTo>
                  <a:lnTo>
                    <a:pt x="129" y="303"/>
                  </a:lnTo>
                  <a:lnTo>
                    <a:pt x="131" y="303"/>
                  </a:lnTo>
                  <a:lnTo>
                    <a:pt x="129" y="301"/>
                  </a:lnTo>
                  <a:lnTo>
                    <a:pt x="131" y="301"/>
                  </a:lnTo>
                  <a:lnTo>
                    <a:pt x="133" y="301"/>
                  </a:lnTo>
                  <a:lnTo>
                    <a:pt x="135" y="301"/>
                  </a:lnTo>
                  <a:lnTo>
                    <a:pt x="133" y="303"/>
                  </a:lnTo>
                  <a:lnTo>
                    <a:pt x="133" y="305"/>
                  </a:lnTo>
                  <a:lnTo>
                    <a:pt x="135" y="305"/>
                  </a:lnTo>
                  <a:lnTo>
                    <a:pt x="137" y="305"/>
                  </a:lnTo>
                  <a:lnTo>
                    <a:pt x="137" y="303"/>
                  </a:lnTo>
                  <a:lnTo>
                    <a:pt x="139" y="303"/>
                  </a:lnTo>
                  <a:lnTo>
                    <a:pt x="137" y="303"/>
                  </a:lnTo>
                  <a:lnTo>
                    <a:pt x="137" y="301"/>
                  </a:lnTo>
                  <a:lnTo>
                    <a:pt x="137" y="299"/>
                  </a:lnTo>
                  <a:lnTo>
                    <a:pt x="137" y="297"/>
                  </a:lnTo>
                  <a:lnTo>
                    <a:pt x="135" y="295"/>
                  </a:lnTo>
                  <a:lnTo>
                    <a:pt x="133" y="295"/>
                  </a:lnTo>
                  <a:lnTo>
                    <a:pt x="135" y="295"/>
                  </a:lnTo>
                  <a:lnTo>
                    <a:pt x="135" y="293"/>
                  </a:lnTo>
                  <a:lnTo>
                    <a:pt x="135" y="291"/>
                  </a:lnTo>
                  <a:lnTo>
                    <a:pt x="133" y="291"/>
                  </a:lnTo>
                  <a:lnTo>
                    <a:pt x="133" y="290"/>
                  </a:lnTo>
                  <a:lnTo>
                    <a:pt x="131" y="288"/>
                  </a:lnTo>
                  <a:lnTo>
                    <a:pt x="131" y="286"/>
                  </a:lnTo>
                  <a:lnTo>
                    <a:pt x="129" y="286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9" y="280"/>
                  </a:lnTo>
                  <a:lnTo>
                    <a:pt x="129" y="278"/>
                  </a:lnTo>
                  <a:lnTo>
                    <a:pt x="127" y="278"/>
                  </a:lnTo>
                  <a:lnTo>
                    <a:pt x="127" y="276"/>
                  </a:lnTo>
                  <a:lnTo>
                    <a:pt x="127" y="274"/>
                  </a:lnTo>
                  <a:lnTo>
                    <a:pt x="127" y="272"/>
                  </a:lnTo>
                  <a:lnTo>
                    <a:pt x="129" y="272"/>
                  </a:lnTo>
                  <a:lnTo>
                    <a:pt x="129" y="274"/>
                  </a:lnTo>
                  <a:lnTo>
                    <a:pt x="129" y="272"/>
                  </a:lnTo>
                  <a:lnTo>
                    <a:pt x="131" y="272"/>
                  </a:lnTo>
                  <a:lnTo>
                    <a:pt x="133" y="272"/>
                  </a:lnTo>
                  <a:lnTo>
                    <a:pt x="133" y="274"/>
                  </a:lnTo>
                  <a:lnTo>
                    <a:pt x="133" y="276"/>
                  </a:lnTo>
                  <a:lnTo>
                    <a:pt x="135" y="276"/>
                  </a:lnTo>
                  <a:lnTo>
                    <a:pt x="135" y="278"/>
                  </a:lnTo>
                  <a:lnTo>
                    <a:pt x="135" y="280"/>
                  </a:lnTo>
                  <a:lnTo>
                    <a:pt x="137" y="280"/>
                  </a:lnTo>
                  <a:lnTo>
                    <a:pt x="139" y="282"/>
                  </a:lnTo>
                  <a:lnTo>
                    <a:pt x="139" y="284"/>
                  </a:lnTo>
                  <a:lnTo>
                    <a:pt x="141" y="284"/>
                  </a:lnTo>
                  <a:lnTo>
                    <a:pt x="141" y="286"/>
                  </a:lnTo>
                  <a:lnTo>
                    <a:pt x="143" y="286"/>
                  </a:lnTo>
                  <a:lnTo>
                    <a:pt x="144" y="286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50" y="288"/>
                  </a:lnTo>
                  <a:lnTo>
                    <a:pt x="150" y="290"/>
                  </a:lnTo>
                  <a:lnTo>
                    <a:pt x="150" y="291"/>
                  </a:lnTo>
                  <a:lnTo>
                    <a:pt x="152" y="290"/>
                  </a:lnTo>
                  <a:lnTo>
                    <a:pt x="150" y="290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6" y="288"/>
                  </a:lnTo>
                  <a:lnTo>
                    <a:pt x="158" y="288"/>
                  </a:lnTo>
                  <a:lnTo>
                    <a:pt x="160" y="288"/>
                  </a:lnTo>
                  <a:lnTo>
                    <a:pt x="162" y="288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2" y="290"/>
                  </a:lnTo>
                  <a:lnTo>
                    <a:pt x="160" y="291"/>
                  </a:lnTo>
                  <a:lnTo>
                    <a:pt x="162" y="291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4" y="288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4" y="288"/>
                  </a:lnTo>
                  <a:lnTo>
                    <a:pt x="164" y="286"/>
                  </a:lnTo>
                  <a:lnTo>
                    <a:pt x="166" y="286"/>
                  </a:lnTo>
                  <a:lnTo>
                    <a:pt x="166" y="288"/>
                  </a:lnTo>
                  <a:lnTo>
                    <a:pt x="167" y="288"/>
                  </a:lnTo>
                  <a:lnTo>
                    <a:pt x="169" y="286"/>
                  </a:lnTo>
                  <a:lnTo>
                    <a:pt x="171" y="286"/>
                  </a:lnTo>
                  <a:lnTo>
                    <a:pt x="173" y="284"/>
                  </a:lnTo>
                  <a:lnTo>
                    <a:pt x="175" y="284"/>
                  </a:lnTo>
                  <a:lnTo>
                    <a:pt x="177" y="282"/>
                  </a:lnTo>
                  <a:lnTo>
                    <a:pt x="177" y="284"/>
                  </a:lnTo>
                  <a:lnTo>
                    <a:pt x="177" y="286"/>
                  </a:lnTo>
                  <a:lnTo>
                    <a:pt x="177" y="284"/>
                  </a:lnTo>
                  <a:lnTo>
                    <a:pt x="179" y="284"/>
                  </a:lnTo>
                  <a:lnTo>
                    <a:pt x="179" y="282"/>
                  </a:lnTo>
                  <a:lnTo>
                    <a:pt x="181" y="280"/>
                  </a:lnTo>
                  <a:lnTo>
                    <a:pt x="183" y="280"/>
                  </a:lnTo>
                  <a:lnTo>
                    <a:pt x="183" y="282"/>
                  </a:lnTo>
                  <a:lnTo>
                    <a:pt x="183" y="280"/>
                  </a:lnTo>
                  <a:lnTo>
                    <a:pt x="183" y="278"/>
                  </a:lnTo>
                  <a:lnTo>
                    <a:pt x="187" y="276"/>
                  </a:lnTo>
                  <a:lnTo>
                    <a:pt x="187" y="274"/>
                  </a:lnTo>
                  <a:lnTo>
                    <a:pt x="189" y="274"/>
                  </a:lnTo>
                  <a:lnTo>
                    <a:pt x="191" y="274"/>
                  </a:lnTo>
                  <a:lnTo>
                    <a:pt x="191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1" y="272"/>
                  </a:lnTo>
                  <a:lnTo>
                    <a:pt x="191" y="270"/>
                  </a:lnTo>
                  <a:lnTo>
                    <a:pt x="191" y="268"/>
                  </a:lnTo>
                  <a:lnTo>
                    <a:pt x="191" y="270"/>
                  </a:lnTo>
                  <a:lnTo>
                    <a:pt x="189" y="270"/>
                  </a:lnTo>
                  <a:lnTo>
                    <a:pt x="187" y="270"/>
                  </a:lnTo>
                  <a:lnTo>
                    <a:pt x="187" y="268"/>
                  </a:lnTo>
                  <a:lnTo>
                    <a:pt x="187" y="266"/>
                  </a:lnTo>
                  <a:lnTo>
                    <a:pt x="189" y="266"/>
                  </a:lnTo>
                  <a:lnTo>
                    <a:pt x="187" y="266"/>
                  </a:lnTo>
                  <a:lnTo>
                    <a:pt x="187" y="265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7" y="263"/>
                  </a:lnTo>
                  <a:lnTo>
                    <a:pt x="189" y="263"/>
                  </a:lnTo>
                  <a:lnTo>
                    <a:pt x="189" y="261"/>
                  </a:lnTo>
                  <a:lnTo>
                    <a:pt x="191" y="261"/>
                  </a:lnTo>
                  <a:lnTo>
                    <a:pt x="189" y="261"/>
                  </a:lnTo>
                  <a:lnTo>
                    <a:pt x="189" y="259"/>
                  </a:lnTo>
                  <a:lnTo>
                    <a:pt x="191" y="259"/>
                  </a:lnTo>
                  <a:lnTo>
                    <a:pt x="189" y="259"/>
                  </a:lnTo>
                  <a:lnTo>
                    <a:pt x="191" y="257"/>
                  </a:lnTo>
                  <a:lnTo>
                    <a:pt x="192" y="257"/>
                  </a:lnTo>
                  <a:lnTo>
                    <a:pt x="191" y="257"/>
                  </a:lnTo>
                  <a:lnTo>
                    <a:pt x="192" y="255"/>
                  </a:lnTo>
                  <a:lnTo>
                    <a:pt x="194" y="257"/>
                  </a:lnTo>
                  <a:lnTo>
                    <a:pt x="194" y="255"/>
                  </a:lnTo>
                  <a:lnTo>
                    <a:pt x="192" y="255"/>
                  </a:lnTo>
                  <a:lnTo>
                    <a:pt x="192" y="253"/>
                  </a:lnTo>
                  <a:lnTo>
                    <a:pt x="194" y="253"/>
                  </a:lnTo>
                  <a:lnTo>
                    <a:pt x="196" y="255"/>
                  </a:lnTo>
                  <a:lnTo>
                    <a:pt x="198" y="255"/>
                  </a:lnTo>
                  <a:lnTo>
                    <a:pt x="198" y="253"/>
                  </a:lnTo>
                  <a:lnTo>
                    <a:pt x="196" y="253"/>
                  </a:lnTo>
                  <a:lnTo>
                    <a:pt x="196" y="251"/>
                  </a:lnTo>
                  <a:lnTo>
                    <a:pt x="194" y="251"/>
                  </a:lnTo>
                  <a:lnTo>
                    <a:pt x="194" y="249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4" y="249"/>
                  </a:lnTo>
                  <a:lnTo>
                    <a:pt x="194" y="251"/>
                  </a:lnTo>
                  <a:lnTo>
                    <a:pt x="192" y="251"/>
                  </a:lnTo>
                  <a:lnTo>
                    <a:pt x="192" y="249"/>
                  </a:lnTo>
                  <a:lnTo>
                    <a:pt x="192" y="247"/>
                  </a:lnTo>
                  <a:lnTo>
                    <a:pt x="194" y="247"/>
                  </a:lnTo>
                  <a:lnTo>
                    <a:pt x="194" y="245"/>
                  </a:lnTo>
                  <a:lnTo>
                    <a:pt x="192" y="247"/>
                  </a:lnTo>
                  <a:lnTo>
                    <a:pt x="191" y="245"/>
                  </a:lnTo>
                  <a:lnTo>
                    <a:pt x="192" y="245"/>
                  </a:lnTo>
                  <a:lnTo>
                    <a:pt x="192" y="243"/>
                  </a:lnTo>
                  <a:lnTo>
                    <a:pt x="191" y="243"/>
                  </a:lnTo>
                  <a:lnTo>
                    <a:pt x="192" y="243"/>
                  </a:lnTo>
                  <a:lnTo>
                    <a:pt x="192" y="242"/>
                  </a:lnTo>
                  <a:lnTo>
                    <a:pt x="191" y="242"/>
                  </a:lnTo>
                  <a:lnTo>
                    <a:pt x="191" y="240"/>
                  </a:lnTo>
                  <a:lnTo>
                    <a:pt x="192" y="240"/>
                  </a:lnTo>
                  <a:lnTo>
                    <a:pt x="191" y="240"/>
                  </a:lnTo>
                  <a:lnTo>
                    <a:pt x="191" y="238"/>
                  </a:lnTo>
                  <a:lnTo>
                    <a:pt x="191" y="236"/>
                  </a:lnTo>
                  <a:lnTo>
                    <a:pt x="192" y="236"/>
                  </a:lnTo>
                  <a:lnTo>
                    <a:pt x="192" y="238"/>
                  </a:lnTo>
                  <a:lnTo>
                    <a:pt x="192" y="236"/>
                  </a:lnTo>
                  <a:lnTo>
                    <a:pt x="191" y="234"/>
                  </a:lnTo>
                  <a:lnTo>
                    <a:pt x="192" y="234"/>
                  </a:lnTo>
                  <a:lnTo>
                    <a:pt x="194" y="234"/>
                  </a:lnTo>
                  <a:lnTo>
                    <a:pt x="192" y="232"/>
                  </a:lnTo>
                  <a:lnTo>
                    <a:pt x="192" y="230"/>
                  </a:lnTo>
                  <a:lnTo>
                    <a:pt x="194" y="230"/>
                  </a:lnTo>
                  <a:lnTo>
                    <a:pt x="194" y="228"/>
                  </a:lnTo>
                  <a:lnTo>
                    <a:pt x="192" y="228"/>
                  </a:lnTo>
                  <a:lnTo>
                    <a:pt x="192" y="226"/>
                  </a:lnTo>
                  <a:lnTo>
                    <a:pt x="192" y="224"/>
                  </a:lnTo>
                  <a:lnTo>
                    <a:pt x="194" y="226"/>
                  </a:lnTo>
                  <a:lnTo>
                    <a:pt x="194" y="224"/>
                  </a:lnTo>
                  <a:lnTo>
                    <a:pt x="196" y="224"/>
                  </a:lnTo>
                  <a:lnTo>
                    <a:pt x="194" y="224"/>
                  </a:lnTo>
                  <a:lnTo>
                    <a:pt x="194" y="222"/>
                  </a:lnTo>
                  <a:lnTo>
                    <a:pt x="194" y="220"/>
                  </a:lnTo>
                  <a:lnTo>
                    <a:pt x="196" y="218"/>
                  </a:lnTo>
                  <a:lnTo>
                    <a:pt x="198" y="218"/>
                  </a:lnTo>
                  <a:lnTo>
                    <a:pt x="196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6" y="218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3"/>
                  </a:lnTo>
                  <a:lnTo>
                    <a:pt x="198" y="213"/>
                  </a:lnTo>
                  <a:lnTo>
                    <a:pt x="198" y="211"/>
                  </a:lnTo>
                  <a:lnTo>
                    <a:pt x="200" y="211"/>
                  </a:lnTo>
                  <a:lnTo>
                    <a:pt x="200" y="213"/>
                  </a:lnTo>
                  <a:lnTo>
                    <a:pt x="200" y="211"/>
                  </a:lnTo>
                  <a:lnTo>
                    <a:pt x="202" y="209"/>
                  </a:lnTo>
                  <a:lnTo>
                    <a:pt x="202" y="211"/>
                  </a:lnTo>
                  <a:lnTo>
                    <a:pt x="202" y="209"/>
                  </a:lnTo>
                  <a:lnTo>
                    <a:pt x="204" y="209"/>
                  </a:lnTo>
                  <a:lnTo>
                    <a:pt x="204" y="211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4" y="205"/>
                  </a:lnTo>
                  <a:lnTo>
                    <a:pt x="206" y="205"/>
                  </a:lnTo>
                  <a:lnTo>
                    <a:pt x="206" y="207"/>
                  </a:lnTo>
                  <a:lnTo>
                    <a:pt x="206" y="205"/>
                  </a:lnTo>
                  <a:lnTo>
                    <a:pt x="208" y="207"/>
                  </a:lnTo>
                  <a:lnTo>
                    <a:pt x="208" y="205"/>
                  </a:lnTo>
                  <a:lnTo>
                    <a:pt x="206" y="205"/>
                  </a:lnTo>
                  <a:lnTo>
                    <a:pt x="206" y="203"/>
                  </a:lnTo>
                  <a:lnTo>
                    <a:pt x="206" y="201"/>
                  </a:lnTo>
                  <a:lnTo>
                    <a:pt x="208" y="201"/>
                  </a:lnTo>
                  <a:lnTo>
                    <a:pt x="208" y="203"/>
                  </a:lnTo>
                  <a:lnTo>
                    <a:pt x="210" y="201"/>
                  </a:lnTo>
                  <a:lnTo>
                    <a:pt x="210" y="203"/>
                  </a:lnTo>
                  <a:lnTo>
                    <a:pt x="210" y="201"/>
                  </a:lnTo>
                  <a:lnTo>
                    <a:pt x="208" y="201"/>
                  </a:lnTo>
                  <a:lnTo>
                    <a:pt x="208" y="199"/>
                  </a:lnTo>
                  <a:lnTo>
                    <a:pt x="210" y="197"/>
                  </a:lnTo>
                  <a:lnTo>
                    <a:pt x="210" y="195"/>
                  </a:lnTo>
                  <a:lnTo>
                    <a:pt x="212" y="195"/>
                  </a:lnTo>
                  <a:lnTo>
                    <a:pt x="212" y="197"/>
                  </a:lnTo>
                  <a:lnTo>
                    <a:pt x="210" y="199"/>
                  </a:lnTo>
                  <a:lnTo>
                    <a:pt x="212" y="199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2" y="201"/>
                  </a:lnTo>
                  <a:lnTo>
                    <a:pt x="212" y="199"/>
                  </a:lnTo>
                  <a:lnTo>
                    <a:pt x="212" y="197"/>
                  </a:lnTo>
                  <a:lnTo>
                    <a:pt x="212" y="195"/>
                  </a:lnTo>
                  <a:lnTo>
                    <a:pt x="214" y="197"/>
                  </a:lnTo>
                  <a:lnTo>
                    <a:pt x="214" y="195"/>
                  </a:lnTo>
                  <a:lnTo>
                    <a:pt x="216" y="195"/>
                  </a:lnTo>
                  <a:lnTo>
                    <a:pt x="216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9" y="197"/>
                  </a:lnTo>
                  <a:lnTo>
                    <a:pt x="217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6" y="197"/>
                  </a:lnTo>
                  <a:lnTo>
                    <a:pt x="216" y="195"/>
                  </a:lnTo>
                  <a:lnTo>
                    <a:pt x="216" y="194"/>
                  </a:lnTo>
                  <a:lnTo>
                    <a:pt x="214" y="194"/>
                  </a:lnTo>
                  <a:lnTo>
                    <a:pt x="214" y="195"/>
                  </a:lnTo>
                  <a:lnTo>
                    <a:pt x="212" y="195"/>
                  </a:lnTo>
                  <a:lnTo>
                    <a:pt x="212" y="194"/>
                  </a:lnTo>
                  <a:lnTo>
                    <a:pt x="212" y="192"/>
                  </a:lnTo>
                  <a:lnTo>
                    <a:pt x="212" y="190"/>
                  </a:lnTo>
                  <a:lnTo>
                    <a:pt x="214" y="190"/>
                  </a:lnTo>
                  <a:lnTo>
                    <a:pt x="214" y="192"/>
                  </a:lnTo>
                  <a:lnTo>
                    <a:pt x="216" y="192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4" y="192"/>
                  </a:lnTo>
                  <a:lnTo>
                    <a:pt x="214" y="190"/>
                  </a:lnTo>
                  <a:lnTo>
                    <a:pt x="216" y="190"/>
                  </a:lnTo>
                  <a:lnTo>
                    <a:pt x="217" y="190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7" y="190"/>
                  </a:lnTo>
                  <a:lnTo>
                    <a:pt x="219" y="190"/>
                  </a:lnTo>
                  <a:lnTo>
                    <a:pt x="217" y="188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4"/>
                  </a:lnTo>
                  <a:lnTo>
                    <a:pt x="216" y="182"/>
                  </a:lnTo>
                  <a:lnTo>
                    <a:pt x="217" y="180"/>
                  </a:lnTo>
                  <a:lnTo>
                    <a:pt x="219" y="180"/>
                  </a:lnTo>
                  <a:lnTo>
                    <a:pt x="221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1" y="180"/>
                  </a:lnTo>
                  <a:lnTo>
                    <a:pt x="221" y="178"/>
                  </a:lnTo>
                  <a:lnTo>
                    <a:pt x="221" y="180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17" y="178"/>
                  </a:lnTo>
                  <a:lnTo>
                    <a:pt x="217" y="176"/>
                  </a:lnTo>
                  <a:lnTo>
                    <a:pt x="219" y="176"/>
                  </a:lnTo>
                  <a:lnTo>
                    <a:pt x="219" y="174"/>
                  </a:lnTo>
                  <a:lnTo>
                    <a:pt x="219" y="172"/>
                  </a:lnTo>
                  <a:lnTo>
                    <a:pt x="219" y="170"/>
                  </a:lnTo>
                  <a:lnTo>
                    <a:pt x="219" y="169"/>
                  </a:lnTo>
                  <a:lnTo>
                    <a:pt x="219" y="167"/>
                  </a:lnTo>
                  <a:lnTo>
                    <a:pt x="217" y="167"/>
                  </a:lnTo>
                  <a:lnTo>
                    <a:pt x="217" y="165"/>
                  </a:lnTo>
                  <a:lnTo>
                    <a:pt x="216" y="165"/>
                  </a:lnTo>
                  <a:lnTo>
                    <a:pt x="216" y="163"/>
                  </a:lnTo>
                  <a:lnTo>
                    <a:pt x="217" y="161"/>
                  </a:lnTo>
                  <a:lnTo>
                    <a:pt x="216" y="161"/>
                  </a:lnTo>
                  <a:lnTo>
                    <a:pt x="216" y="163"/>
                  </a:lnTo>
                  <a:lnTo>
                    <a:pt x="216" y="161"/>
                  </a:lnTo>
                  <a:lnTo>
                    <a:pt x="214" y="161"/>
                  </a:lnTo>
                  <a:lnTo>
                    <a:pt x="214" y="159"/>
                  </a:lnTo>
                  <a:lnTo>
                    <a:pt x="212" y="159"/>
                  </a:lnTo>
                  <a:lnTo>
                    <a:pt x="210" y="159"/>
                  </a:lnTo>
                  <a:lnTo>
                    <a:pt x="210" y="157"/>
                  </a:lnTo>
                  <a:lnTo>
                    <a:pt x="210" y="155"/>
                  </a:lnTo>
                  <a:lnTo>
                    <a:pt x="210" y="153"/>
                  </a:lnTo>
                  <a:lnTo>
                    <a:pt x="210" y="151"/>
                  </a:lnTo>
                  <a:lnTo>
                    <a:pt x="210" y="149"/>
                  </a:lnTo>
                  <a:lnTo>
                    <a:pt x="210" y="147"/>
                  </a:lnTo>
                  <a:lnTo>
                    <a:pt x="208" y="147"/>
                  </a:lnTo>
                  <a:lnTo>
                    <a:pt x="210" y="147"/>
                  </a:lnTo>
                  <a:lnTo>
                    <a:pt x="210" y="146"/>
                  </a:lnTo>
                  <a:lnTo>
                    <a:pt x="208" y="144"/>
                  </a:lnTo>
                  <a:lnTo>
                    <a:pt x="210" y="144"/>
                  </a:lnTo>
                  <a:lnTo>
                    <a:pt x="210" y="142"/>
                  </a:lnTo>
                  <a:lnTo>
                    <a:pt x="210" y="140"/>
                  </a:lnTo>
                  <a:lnTo>
                    <a:pt x="208" y="138"/>
                  </a:lnTo>
                  <a:lnTo>
                    <a:pt x="206" y="138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0" y="134"/>
                  </a:lnTo>
                  <a:lnTo>
                    <a:pt x="200" y="132"/>
                  </a:lnTo>
                  <a:lnTo>
                    <a:pt x="202" y="132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6"/>
                  </a:lnTo>
                  <a:lnTo>
                    <a:pt x="202" y="128"/>
                  </a:lnTo>
                  <a:lnTo>
                    <a:pt x="200" y="128"/>
                  </a:lnTo>
                  <a:lnTo>
                    <a:pt x="200" y="126"/>
                  </a:lnTo>
                  <a:lnTo>
                    <a:pt x="202" y="126"/>
                  </a:lnTo>
                  <a:lnTo>
                    <a:pt x="202" y="124"/>
                  </a:lnTo>
                  <a:lnTo>
                    <a:pt x="202" y="122"/>
                  </a:lnTo>
                  <a:lnTo>
                    <a:pt x="202" y="121"/>
                  </a:lnTo>
                  <a:lnTo>
                    <a:pt x="204" y="121"/>
                  </a:lnTo>
                  <a:lnTo>
                    <a:pt x="206" y="119"/>
                  </a:lnTo>
                  <a:lnTo>
                    <a:pt x="208" y="117"/>
                  </a:lnTo>
                  <a:lnTo>
                    <a:pt x="206" y="115"/>
                  </a:lnTo>
                  <a:lnTo>
                    <a:pt x="208" y="113"/>
                  </a:lnTo>
                  <a:lnTo>
                    <a:pt x="206" y="113"/>
                  </a:lnTo>
                  <a:lnTo>
                    <a:pt x="206" y="115"/>
                  </a:lnTo>
                  <a:lnTo>
                    <a:pt x="204" y="115"/>
                  </a:lnTo>
                  <a:lnTo>
                    <a:pt x="202" y="115"/>
                  </a:lnTo>
                  <a:lnTo>
                    <a:pt x="200" y="117"/>
                  </a:lnTo>
                  <a:lnTo>
                    <a:pt x="198" y="117"/>
                  </a:lnTo>
                  <a:lnTo>
                    <a:pt x="196" y="117"/>
                  </a:lnTo>
                  <a:lnTo>
                    <a:pt x="196" y="119"/>
                  </a:lnTo>
                  <a:lnTo>
                    <a:pt x="198" y="119"/>
                  </a:lnTo>
                  <a:lnTo>
                    <a:pt x="196" y="119"/>
                  </a:lnTo>
                  <a:lnTo>
                    <a:pt x="194" y="119"/>
                  </a:lnTo>
                  <a:lnTo>
                    <a:pt x="194" y="117"/>
                  </a:lnTo>
                  <a:lnTo>
                    <a:pt x="196" y="117"/>
                  </a:lnTo>
                  <a:lnTo>
                    <a:pt x="196" y="115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09"/>
                  </a:lnTo>
                  <a:lnTo>
                    <a:pt x="192" y="109"/>
                  </a:lnTo>
                  <a:lnTo>
                    <a:pt x="192" y="107"/>
                  </a:lnTo>
                  <a:lnTo>
                    <a:pt x="192" y="105"/>
                  </a:lnTo>
                  <a:lnTo>
                    <a:pt x="191" y="105"/>
                  </a:lnTo>
                  <a:lnTo>
                    <a:pt x="189" y="105"/>
                  </a:lnTo>
                  <a:lnTo>
                    <a:pt x="187" y="105"/>
                  </a:lnTo>
                  <a:lnTo>
                    <a:pt x="189" y="103"/>
                  </a:lnTo>
                  <a:lnTo>
                    <a:pt x="187" y="101"/>
                  </a:lnTo>
                  <a:lnTo>
                    <a:pt x="185" y="101"/>
                  </a:lnTo>
                  <a:lnTo>
                    <a:pt x="187" y="99"/>
                  </a:lnTo>
                  <a:lnTo>
                    <a:pt x="187" y="98"/>
                  </a:lnTo>
                  <a:lnTo>
                    <a:pt x="185" y="98"/>
                  </a:lnTo>
                  <a:lnTo>
                    <a:pt x="187" y="96"/>
                  </a:lnTo>
                  <a:lnTo>
                    <a:pt x="185" y="96"/>
                  </a:lnTo>
                  <a:lnTo>
                    <a:pt x="187" y="96"/>
                  </a:lnTo>
                  <a:lnTo>
                    <a:pt x="185" y="94"/>
                  </a:lnTo>
                  <a:lnTo>
                    <a:pt x="183" y="94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9"/>
                  </a:lnTo>
                  <a:lnTo>
                    <a:pt x="181" y="99"/>
                  </a:lnTo>
                  <a:lnTo>
                    <a:pt x="181" y="98"/>
                  </a:lnTo>
                  <a:lnTo>
                    <a:pt x="183" y="98"/>
                  </a:lnTo>
                  <a:lnTo>
                    <a:pt x="181" y="98"/>
                  </a:lnTo>
                  <a:lnTo>
                    <a:pt x="179" y="98"/>
                  </a:lnTo>
                  <a:lnTo>
                    <a:pt x="179" y="96"/>
                  </a:lnTo>
                  <a:lnTo>
                    <a:pt x="177" y="96"/>
                  </a:lnTo>
                  <a:lnTo>
                    <a:pt x="175" y="96"/>
                  </a:lnTo>
                  <a:lnTo>
                    <a:pt x="175" y="94"/>
                  </a:lnTo>
                  <a:lnTo>
                    <a:pt x="177" y="94"/>
                  </a:lnTo>
                  <a:lnTo>
                    <a:pt x="179" y="94"/>
                  </a:lnTo>
                  <a:lnTo>
                    <a:pt x="179" y="92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5" y="86"/>
                  </a:lnTo>
                  <a:lnTo>
                    <a:pt x="185" y="88"/>
                  </a:lnTo>
                  <a:lnTo>
                    <a:pt x="187" y="88"/>
                  </a:lnTo>
                  <a:lnTo>
                    <a:pt x="189" y="88"/>
                  </a:lnTo>
                  <a:lnTo>
                    <a:pt x="191" y="88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94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2" y="92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4" y="96"/>
                  </a:lnTo>
                  <a:lnTo>
                    <a:pt x="204" y="98"/>
                  </a:lnTo>
                  <a:lnTo>
                    <a:pt x="206" y="98"/>
                  </a:lnTo>
                  <a:lnTo>
                    <a:pt x="206" y="99"/>
                  </a:lnTo>
                  <a:lnTo>
                    <a:pt x="208" y="99"/>
                  </a:lnTo>
                  <a:lnTo>
                    <a:pt x="208" y="101"/>
                  </a:lnTo>
                  <a:lnTo>
                    <a:pt x="208" y="103"/>
                  </a:lnTo>
                  <a:lnTo>
                    <a:pt x="210" y="105"/>
                  </a:lnTo>
                  <a:lnTo>
                    <a:pt x="210" y="107"/>
                  </a:lnTo>
                  <a:lnTo>
                    <a:pt x="208" y="107"/>
                  </a:lnTo>
                  <a:lnTo>
                    <a:pt x="210" y="107"/>
                  </a:lnTo>
                  <a:lnTo>
                    <a:pt x="212" y="107"/>
                  </a:lnTo>
                  <a:lnTo>
                    <a:pt x="212" y="105"/>
                  </a:lnTo>
                  <a:lnTo>
                    <a:pt x="214" y="105"/>
                  </a:lnTo>
                  <a:lnTo>
                    <a:pt x="216" y="105"/>
                  </a:lnTo>
                  <a:lnTo>
                    <a:pt x="217" y="105"/>
                  </a:lnTo>
                  <a:lnTo>
                    <a:pt x="217" y="103"/>
                  </a:lnTo>
                  <a:lnTo>
                    <a:pt x="217" y="101"/>
                  </a:lnTo>
                  <a:lnTo>
                    <a:pt x="217" y="99"/>
                  </a:lnTo>
                  <a:lnTo>
                    <a:pt x="217" y="98"/>
                  </a:lnTo>
                  <a:lnTo>
                    <a:pt x="219" y="98"/>
                  </a:lnTo>
                  <a:lnTo>
                    <a:pt x="219" y="96"/>
                  </a:lnTo>
                  <a:lnTo>
                    <a:pt x="219" y="94"/>
                  </a:lnTo>
                  <a:lnTo>
                    <a:pt x="219" y="92"/>
                  </a:lnTo>
                  <a:lnTo>
                    <a:pt x="219" y="90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3" y="86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19" y="80"/>
                  </a:lnTo>
                  <a:lnTo>
                    <a:pt x="221" y="80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5" y="78"/>
                  </a:lnTo>
                  <a:lnTo>
                    <a:pt x="223" y="78"/>
                  </a:lnTo>
                  <a:lnTo>
                    <a:pt x="223" y="76"/>
                  </a:lnTo>
                  <a:lnTo>
                    <a:pt x="223" y="74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29" y="74"/>
                  </a:lnTo>
                  <a:lnTo>
                    <a:pt x="229" y="73"/>
                  </a:lnTo>
                  <a:lnTo>
                    <a:pt x="229" y="74"/>
                  </a:lnTo>
                  <a:lnTo>
                    <a:pt x="231" y="74"/>
                  </a:lnTo>
                  <a:lnTo>
                    <a:pt x="233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3" y="69"/>
                  </a:lnTo>
                  <a:lnTo>
                    <a:pt x="235" y="69"/>
                  </a:lnTo>
                  <a:lnTo>
                    <a:pt x="235" y="71"/>
                  </a:lnTo>
                  <a:lnTo>
                    <a:pt x="237" y="71"/>
                  </a:lnTo>
                  <a:lnTo>
                    <a:pt x="237" y="69"/>
                  </a:lnTo>
                  <a:lnTo>
                    <a:pt x="237" y="67"/>
                  </a:lnTo>
                  <a:lnTo>
                    <a:pt x="239" y="67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4" y="69"/>
                  </a:lnTo>
                  <a:lnTo>
                    <a:pt x="244" y="67"/>
                  </a:lnTo>
                  <a:lnTo>
                    <a:pt x="246" y="67"/>
                  </a:lnTo>
                  <a:lnTo>
                    <a:pt x="246" y="65"/>
                  </a:lnTo>
                  <a:lnTo>
                    <a:pt x="246" y="63"/>
                  </a:lnTo>
                  <a:lnTo>
                    <a:pt x="244" y="63"/>
                  </a:lnTo>
                  <a:lnTo>
                    <a:pt x="244" y="61"/>
                  </a:lnTo>
                  <a:lnTo>
                    <a:pt x="246" y="61"/>
                  </a:lnTo>
                  <a:lnTo>
                    <a:pt x="246" y="59"/>
                  </a:lnTo>
                  <a:lnTo>
                    <a:pt x="248" y="61"/>
                  </a:lnTo>
                  <a:lnTo>
                    <a:pt x="250" y="61"/>
                  </a:lnTo>
                  <a:lnTo>
                    <a:pt x="250" y="59"/>
                  </a:lnTo>
                  <a:lnTo>
                    <a:pt x="250" y="57"/>
                  </a:lnTo>
                  <a:lnTo>
                    <a:pt x="252" y="59"/>
                  </a:lnTo>
                  <a:lnTo>
                    <a:pt x="252" y="61"/>
                  </a:lnTo>
                  <a:lnTo>
                    <a:pt x="254" y="61"/>
                  </a:lnTo>
                  <a:lnTo>
                    <a:pt x="256" y="61"/>
                  </a:lnTo>
                  <a:lnTo>
                    <a:pt x="256" y="59"/>
                  </a:lnTo>
                  <a:lnTo>
                    <a:pt x="258" y="59"/>
                  </a:lnTo>
                  <a:lnTo>
                    <a:pt x="258" y="57"/>
                  </a:lnTo>
                  <a:lnTo>
                    <a:pt x="258" y="55"/>
                  </a:lnTo>
                  <a:lnTo>
                    <a:pt x="260" y="55"/>
                  </a:lnTo>
                  <a:lnTo>
                    <a:pt x="260" y="53"/>
                  </a:lnTo>
                  <a:lnTo>
                    <a:pt x="258" y="53"/>
                  </a:lnTo>
                  <a:lnTo>
                    <a:pt x="258" y="51"/>
                  </a:lnTo>
                  <a:lnTo>
                    <a:pt x="256" y="51"/>
                  </a:lnTo>
                  <a:lnTo>
                    <a:pt x="256" y="50"/>
                  </a:lnTo>
                  <a:lnTo>
                    <a:pt x="258" y="50"/>
                  </a:lnTo>
                  <a:lnTo>
                    <a:pt x="258" y="48"/>
                  </a:lnTo>
                  <a:lnTo>
                    <a:pt x="260" y="48"/>
                  </a:lnTo>
                  <a:lnTo>
                    <a:pt x="260" y="46"/>
                  </a:lnTo>
                  <a:lnTo>
                    <a:pt x="260" y="44"/>
                  </a:lnTo>
                  <a:lnTo>
                    <a:pt x="262" y="42"/>
                  </a:lnTo>
                  <a:lnTo>
                    <a:pt x="262" y="40"/>
                  </a:lnTo>
                  <a:lnTo>
                    <a:pt x="262" y="42"/>
                  </a:lnTo>
                  <a:lnTo>
                    <a:pt x="264" y="42"/>
                  </a:lnTo>
                  <a:lnTo>
                    <a:pt x="264" y="44"/>
                  </a:lnTo>
                  <a:lnTo>
                    <a:pt x="265" y="44"/>
                  </a:lnTo>
                  <a:lnTo>
                    <a:pt x="264" y="44"/>
                  </a:lnTo>
                  <a:lnTo>
                    <a:pt x="265" y="42"/>
                  </a:lnTo>
                  <a:lnTo>
                    <a:pt x="265" y="40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4" y="36"/>
                  </a:lnTo>
                  <a:lnTo>
                    <a:pt x="264" y="34"/>
                  </a:lnTo>
                  <a:lnTo>
                    <a:pt x="262" y="34"/>
                  </a:lnTo>
                  <a:lnTo>
                    <a:pt x="260" y="36"/>
                  </a:lnTo>
                  <a:lnTo>
                    <a:pt x="258" y="38"/>
                  </a:lnTo>
                  <a:lnTo>
                    <a:pt x="258" y="36"/>
                  </a:lnTo>
                  <a:lnTo>
                    <a:pt x="258" y="34"/>
                  </a:lnTo>
                  <a:lnTo>
                    <a:pt x="260" y="34"/>
                  </a:lnTo>
                  <a:lnTo>
                    <a:pt x="260" y="32"/>
                  </a:lnTo>
                  <a:lnTo>
                    <a:pt x="258" y="32"/>
                  </a:lnTo>
                  <a:lnTo>
                    <a:pt x="256" y="28"/>
                  </a:lnTo>
                  <a:lnTo>
                    <a:pt x="256" y="30"/>
                  </a:lnTo>
                  <a:lnTo>
                    <a:pt x="254" y="30"/>
                  </a:lnTo>
                  <a:lnTo>
                    <a:pt x="252" y="30"/>
                  </a:lnTo>
                  <a:lnTo>
                    <a:pt x="252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0" y="32"/>
                  </a:lnTo>
                  <a:lnTo>
                    <a:pt x="248" y="30"/>
                  </a:lnTo>
                  <a:lnTo>
                    <a:pt x="246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6" y="28"/>
                  </a:lnTo>
                  <a:lnTo>
                    <a:pt x="248" y="28"/>
                  </a:lnTo>
                  <a:lnTo>
                    <a:pt x="248" y="26"/>
                  </a:lnTo>
                  <a:lnTo>
                    <a:pt x="250" y="26"/>
                  </a:lnTo>
                  <a:lnTo>
                    <a:pt x="252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6"/>
                  </a:lnTo>
                  <a:lnTo>
                    <a:pt x="256" y="26"/>
                  </a:lnTo>
                  <a:lnTo>
                    <a:pt x="258" y="25"/>
                  </a:lnTo>
                  <a:lnTo>
                    <a:pt x="256" y="25"/>
                  </a:lnTo>
                  <a:lnTo>
                    <a:pt x="256" y="23"/>
                  </a:lnTo>
                  <a:lnTo>
                    <a:pt x="256" y="21"/>
                  </a:lnTo>
                  <a:lnTo>
                    <a:pt x="258" y="21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0" y="25"/>
                  </a:lnTo>
                  <a:lnTo>
                    <a:pt x="262" y="25"/>
                  </a:lnTo>
                  <a:lnTo>
                    <a:pt x="262" y="26"/>
                  </a:lnTo>
                  <a:lnTo>
                    <a:pt x="264" y="26"/>
                  </a:lnTo>
                  <a:lnTo>
                    <a:pt x="262" y="28"/>
                  </a:lnTo>
                  <a:lnTo>
                    <a:pt x="264" y="28"/>
                  </a:lnTo>
                  <a:lnTo>
                    <a:pt x="265" y="28"/>
                  </a:lnTo>
                  <a:lnTo>
                    <a:pt x="265" y="30"/>
                  </a:lnTo>
                  <a:lnTo>
                    <a:pt x="265" y="32"/>
                  </a:lnTo>
                  <a:lnTo>
                    <a:pt x="265" y="30"/>
                  </a:lnTo>
                  <a:lnTo>
                    <a:pt x="267" y="30"/>
                  </a:lnTo>
                  <a:lnTo>
                    <a:pt x="267" y="28"/>
                  </a:lnTo>
                  <a:lnTo>
                    <a:pt x="269" y="28"/>
                  </a:lnTo>
                  <a:lnTo>
                    <a:pt x="267" y="30"/>
                  </a:lnTo>
                  <a:lnTo>
                    <a:pt x="269" y="30"/>
                  </a:lnTo>
                  <a:lnTo>
                    <a:pt x="269" y="32"/>
                  </a:lnTo>
                  <a:lnTo>
                    <a:pt x="271" y="32"/>
                  </a:lnTo>
                  <a:lnTo>
                    <a:pt x="271" y="30"/>
                  </a:lnTo>
                  <a:lnTo>
                    <a:pt x="271" y="28"/>
                  </a:lnTo>
                  <a:lnTo>
                    <a:pt x="269" y="28"/>
                  </a:lnTo>
                  <a:lnTo>
                    <a:pt x="269" y="26"/>
                  </a:lnTo>
                  <a:lnTo>
                    <a:pt x="269" y="25"/>
                  </a:lnTo>
                  <a:lnTo>
                    <a:pt x="267" y="26"/>
                  </a:lnTo>
                  <a:lnTo>
                    <a:pt x="267" y="25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7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5" y="19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7" y="19"/>
                  </a:lnTo>
                  <a:lnTo>
                    <a:pt x="265" y="17"/>
                  </a:lnTo>
                  <a:lnTo>
                    <a:pt x="265" y="19"/>
                  </a:lnTo>
                  <a:lnTo>
                    <a:pt x="264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0" y="17"/>
                  </a:lnTo>
                  <a:lnTo>
                    <a:pt x="262" y="17"/>
                  </a:lnTo>
                  <a:lnTo>
                    <a:pt x="264" y="17"/>
                  </a:lnTo>
                  <a:lnTo>
                    <a:pt x="264" y="15"/>
                  </a:lnTo>
                  <a:lnTo>
                    <a:pt x="264" y="13"/>
                  </a:lnTo>
                  <a:lnTo>
                    <a:pt x="265" y="13"/>
                  </a:lnTo>
                  <a:lnTo>
                    <a:pt x="264" y="15"/>
                  </a:lnTo>
                  <a:lnTo>
                    <a:pt x="265" y="15"/>
                  </a:lnTo>
                  <a:lnTo>
                    <a:pt x="265" y="17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3"/>
                  </a:lnTo>
                  <a:lnTo>
                    <a:pt x="267" y="13"/>
                  </a:lnTo>
                  <a:lnTo>
                    <a:pt x="265" y="13"/>
                  </a:lnTo>
                  <a:lnTo>
                    <a:pt x="265" y="11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7" y="11"/>
                  </a:lnTo>
                  <a:lnTo>
                    <a:pt x="269" y="11"/>
                  </a:lnTo>
                  <a:lnTo>
                    <a:pt x="269" y="13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1" y="9"/>
                  </a:lnTo>
                  <a:lnTo>
                    <a:pt x="271" y="7"/>
                  </a:lnTo>
                  <a:lnTo>
                    <a:pt x="271" y="9"/>
                  </a:lnTo>
                  <a:lnTo>
                    <a:pt x="269" y="9"/>
                  </a:lnTo>
                  <a:lnTo>
                    <a:pt x="267" y="9"/>
                  </a:lnTo>
                  <a:lnTo>
                    <a:pt x="269" y="7"/>
                  </a:lnTo>
                  <a:lnTo>
                    <a:pt x="267" y="7"/>
                  </a:lnTo>
                  <a:lnTo>
                    <a:pt x="269" y="7"/>
                  </a:lnTo>
                  <a:lnTo>
                    <a:pt x="269" y="5"/>
                  </a:lnTo>
                  <a:lnTo>
                    <a:pt x="271" y="5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5" y="2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77" y="2"/>
                  </a:lnTo>
                  <a:close/>
                  <a:moveTo>
                    <a:pt x="279" y="0"/>
                  </a:moveTo>
                  <a:lnTo>
                    <a:pt x="281" y="0"/>
                  </a:lnTo>
                  <a:lnTo>
                    <a:pt x="279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DDBA5C8E-9D64-6AD9-356B-1961C7C488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" y="1002"/>
              <a:ext cx="267" cy="624"/>
            </a:xfrm>
            <a:custGeom>
              <a:avLst/>
              <a:gdLst>
                <a:gd name="T0" fmla="*/ 160 w 267"/>
                <a:gd name="T1" fmla="*/ 64 h 624"/>
                <a:gd name="T2" fmla="*/ 146 w 267"/>
                <a:gd name="T3" fmla="*/ 16 h 624"/>
                <a:gd name="T4" fmla="*/ 139 w 267"/>
                <a:gd name="T5" fmla="*/ 10 h 624"/>
                <a:gd name="T6" fmla="*/ 121 w 267"/>
                <a:gd name="T7" fmla="*/ 8 h 624"/>
                <a:gd name="T8" fmla="*/ 135 w 267"/>
                <a:gd name="T9" fmla="*/ 27 h 624"/>
                <a:gd name="T10" fmla="*/ 140 w 267"/>
                <a:gd name="T11" fmla="*/ 39 h 624"/>
                <a:gd name="T12" fmla="*/ 154 w 267"/>
                <a:gd name="T13" fmla="*/ 56 h 624"/>
                <a:gd name="T14" fmla="*/ 158 w 267"/>
                <a:gd name="T15" fmla="*/ 87 h 624"/>
                <a:gd name="T16" fmla="*/ 169 w 267"/>
                <a:gd name="T17" fmla="*/ 108 h 624"/>
                <a:gd name="T18" fmla="*/ 177 w 267"/>
                <a:gd name="T19" fmla="*/ 121 h 624"/>
                <a:gd name="T20" fmla="*/ 177 w 267"/>
                <a:gd name="T21" fmla="*/ 146 h 624"/>
                <a:gd name="T22" fmla="*/ 188 w 267"/>
                <a:gd name="T23" fmla="*/ 171 h 624"/>
                <a:gd name="T24" fmla="*/ 194 w 267"/>
                <a:gd name="T25" fmla="*/ 194 h 624"/>
                <a:gd name="T26" fmla="*/ 200 w 267"/>
                <a:gd name="T27" fmla="*/ 223 h 624"/>
                <a:gd name="T28" fmla="*/ 202 w 267"/>
                <a:gd name="T29" fmla="*/ 252 h 624"/>
                <a:gd name="T30" fmla="*/ 202 w 267"/>
                <a:gd name="T31" fmla="*/ 271 h 624"/>
                <a:gd name="T32" fmla="*/ 212 w 267"/>
                <a:gd name="T33" fmla="*/ 300 h 624"/>
                <a:gd name="T34" fmla="*/ 208 w 267"/>
                <a:gd name="T35" fmla="*/ 338 h 624"/>
                <a:gd name="T36" fmla="*/ 213 w 267"/>
                <a:gd name="T37" fmla="*/ 369 h 624"/>
                <a:gd name="T38" fmla="*/ 223 w 267"/>
                <a:gd name="T39" fmla="*/ 405 h 624"/>
                <a:gd name="T40" fmla="*/ 235 w 267"/>
                <a:gd name="T41" fmla="*/ 428 h 624"/>
                <a:gd name="T42" fmla="*/ 242 w 267"/>
                <a:gd name="T43" fmla="*/ 453 h 624"/>
                <a:gd name="T44" fmla="*/ 263 w 267"/>
                <a:gd name="T45" fmla="*/ 478 h 624"/>
                <a:gd name="T46" fmla="*/ 261 w 267"/>
                <a:gd name="T47" fmla="*/ 509 h 624"/>
                <a:gd name="T48" fmla="*/ 252 w 267"/>
                <a:gd name="T49" fmla="*/ 546 h 624"/>
                <a:gd name="T50" fmla="*/ 238 w 267"/>
                <a:gd name="T51" fmla="*/ 580 h 624"/>
                <a:gd name="T52" fmla="*/ 229 w 267"/>
                <a:gd name="T53" fmla="*/ 596 h 624"/>
                <a:gd name="T54" fmla="*/ 213 w 267"/>
                <a:gd name="T55" fmla="*/ 622 h 624"/>
                <a:gd name="T56" fmla="*/ 181 w 267"/>
                <a:gd name="T57" fmla="*/ 603 h 624"/>
                <a:gd name="T58" fmla="*/ 183 w 267"/>
                <a:gd name="T59" fmla="*/ 582 h 624"/>
                <a:gd name="T60" fmla="*/ 173 w 267"/>
                <a:gd name="T61" fmla="*/ 569 h 624"/>
                <a:gd name="T62" fmla="*/ 175 w 267"/>
                <a:gd name="T63" fmla="*/ 551 h 624"/>
                <a:gd name="T64" fmla="*/ 177 w 267"/>
                <a:gd name="T65" fmla="*/ 530 h 624"/>
                <a:gd name="T66" fmla="*/ 179 w 267"/>
                <a:gd name="T67" fmla="*/ 505 h 624"/>
                <a:gd name="T68" fmla="*/ 177 w 267"/>
                <a:gd name="T69" fmla="*/ 490 h 624"/>
                <a:gd name="T70" fmla="*/ 158 w 267"/>
                <a:gd name="T71" fmla="*/ 486 h 624"/>
                <a:gd name="T72" fmla="*/ 142 w 267"/>
                <a:gd name="T73" fmla="*/ 473 h 624"/>
                <a:gd name="T74" fmla="*/ 133 w 267"/>
                <a:gd name="T75" fmla="*/ 448 h 624"/>
                <a:gd name="T76" fmla="*/ 115 w 267"/>
                <a:gd name="T77" fmla="*/ 450 h 624"/>
                <a:gd name="T78" fmla="*/ 104 w 267"/>
                <a:gd name="T79" fmla="*/ 430 h 624"/>
                <a:gd name="T80" fmla="*/ 83 w 267"/>
                <a:gd name="T81" fmla="*/ 411 h 624"/>
                <a:gd name="T82" fmla="*/ 67 w 267"/>
                <a:gd name="T83" fmla="*/ 394 h 624"/>
                <a:gd name="T84" fmla="*/ 60 w 267"/>
                <a:gd name="T85" fmla="*/ 367 h 624"/>
                <a:gd name="T86" fmla="*/ 54 w 267"/>
                <a:gd name="T87" fmla="*/ 346 h 624"/>
                <a:gd name="T88" fmla="*/ 41 w 267"/>
                <a:gd name="T89" fmla="*/ 331 h 624"/>
                <a:gd name="T90" fmla="*/ 25 w 267"/>
                <a:gd name="T91" fmla="*/ 311 h 624"/>
                <a:gd name="T92" fmla="*/ 8 w 267"/>
                <a:gd name="T93" fmla="*/ 298 h 624"/>
                <a:gd name="T94" fmla="*/ 10 w 267"/>
                <a:gd name="T95" fmla="*/ 277 h 624"/>
                <a:gd name="T96" fmla="*/ 21 w 267"/>
                <a:gd name="T97" fmla="*/ 250 h 624"/>
                <a:gd name="T98" fmla="*/ 39 w 267"/>
                <a:gd name="T99" fmla="*/ 240 h 624"/>
                <a:gd name="T100" fmla="*/ 50 w 267"/>
                <a:gd name="T101" fmla="*/ 215 h 624"/>
                <a:gd name="T102" fmla="*/ 58 w 267"/>
                <a:gd name="T103" fmla="*/ 187 h 624"/>
                <a:gd name="T104" fmla="*/ 52 w 267"/>
                <a:gd name="T105" fmla="*/ 165 h 624"/>
                <a:gd name="T106" fmla="*/ 46 w 267"/>
                <a:gd name="T107" fmla="*/ 144 h 624"/>
                <a:gd name="T108" fmla="*/ 48 w 267"/>
                <a:gd name="T109" fmla="*/ 123 h 624"/>
                <a:gd name="T110" fmla="*/ 60 w 267"/>
                <a:gd name="T111" fmla="*/ 104 h 624"/>
                <a:gd name="T112" fmla="*/ 64 w 267"/>
                <a:gd name="T113" fmla="*/ 83 h 624"/>
                <a:gd name="T114" fmla="*/ 69 w 267"/>
                <a:gd name="T115" fmla="*/ 66 h 624"/>
                <a:gd name="T116" fmla="*/ 77 w 267"/>
                <a:gd name="T117" fmla="*/ 43 h 624"/>
                <a:gd name="T118" fmla="*/ 81 w 267"/>
                <a:gd name="T119" fmla="*/ 27 h 624"/>
                <a:gd name="T120" fmla="*/ 96 w 267"/>
                <a:gd name="T121" fmla="*/ 12 h 624"/>
                <a:gd name="T122" fmla="*/ 110 w 267"/>
                <a:gd name="T123" fmla="*/ 1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" h="624">
                  <a:moveTo>
                    <a:pt x="229" y="605"/>
                  </a:moveTo>
                  <a:lnTo>
                    <a:pt x="227" y="605"/>
                  </a:lnTo>
                  <a:lnTo>
                    <a:pt x="229" y="605"/>
                  </a:lnTo>
                  <a:close/>
                  <a:moveTo>
                    <a:pt x="263" y="519"/>
                  </a:moveTo>
                  <a:lnTo>
                    <a:pt x="263" y="517"/>
                  </a:lnTo>
                  <a:lnTo>
                    <a:pt x="263" y="519"/>
                  </a:lnTo>
                  <a:close/>
                  <a:moveTo>
                    <a:pt x="263" y="509"/>
                  </a:moveTo>
                  <a:lnTo>
                    <a:pt x="265" y="509"/>
                  </a:lnTo>
                  <a:lnTo>
                    <a:pt x="263" y="509"/>
                  </a:lnTo>
                  <a:close/>
                  <a:moveTo>
                    <a:pt x="265" y="490"/>
                  </a:moveTo>
                  <a:lnTo>
                    <a:pt x="265" y="488"/>
                  </a:lnTo>
                  <a:lnTo>
                    <a:pt x="267" y="488"/>
                  </a:lnTo>
                  <a:lnTo>
                    <a:pt x="265" y="490"/>
                  </a:lnTo>
                  <a:close/>
                  <a:moveTo>
                    <a:pt x="267" y="488"/>
                  </a:moveTo>
                  <a:lnTo>
                    <a:pt x="267" y="486"/>
                  </a:lnTo>
                  <a:lnTo>
                    <a:pt x="267" y="488"/>
                  </a:lnTo>
                  <a:close/>
                  <a:moveTo>
                    <a:pt x="173" y="108"/>
                  </a:moveTo>
                  <a:lnTo>
                    <a:pt x="173" y="106"/>
                  </a:lnTo>
                  <a:lnTo>
                    <a:pt x="173" y="108"/>
                  </a:lnTo>
                  <a:close/>
                  <a:moveTo>
                    <a:pt x="160" y="64"/>
                  </a:moveTo>
                  <a:lnTo>
                    <a:pt x="160" y="66"/>
                  </a:lnTo>
                  <a:lnTo>
                    <a:pt x="160" y="64"/>
                  </a:lnTo>
                  <a:close/>
                  <a:moveTo>
                    <a:pt x="146" y="31"/>
                  </a:moveTo>
                  <a:lnTo>
                    <a:pt x="144" y="31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6" y="31"/>
                  </a:lnTo>
                  <a:close/>
                  <a:moveTo>
                    <a:pt x="146" y="25"/>
                  </a:moveTo>
                  <a:lnTo>
                    <a:pt x="146" y="27"/>
                  </a:lnTo>
                  <a:lnTo>
                    <a:pt x="144" y="27"/>
                  </a:lnTo>
                  <a:lnTo>
                    <a:pt x="144" y="25"/>
                  </a:lnTo>
                  <a:lnTo>
                    <a:pt x="146" y="25"/>
                  </a:lnTo>
                  <a:close/>
                  <a:moveTo>
                    <a:pt x="142" y="19"/>
                  </a:moveTo>
                  <a:lnTo>
                    <a:pt x="140" y="19"/>
                  </a:lnTo>
                  <a:lnTo>
                    <a:pt x="142" y="19"/>
                  </a:lnTo>
                  <a:close/>
                  <a:moveTo>
                    <a:pt x="148" y="18"/>
                  </a:moveTo>
                  <a:lnTo>
                    <a:pt x="146" y="18"/>
                  </a:lnTo>
                  <a:lnTo>
                    <a:pt x="148" y="18"/>
                  </a:lnTo>
                  <a:close/>
                  <a:moveTo>
                    <a:pt x="146" y="18"/>
                  </a:moveTo>
                  <a:lnTo>
                    <a:pt x="146" y="16"/>
                  </a:lnTo>
                  <a:lnTo>
                    <a:pt x="146" y="18"/>
                  </a:lnTo>
                  <a:close/>
                  <a:moveTo>
                    <a:pt x="148" y="14"/>
                  </a:moveTo>
                  <a:lnTo>
                    <a:pt x="148" y="16"/>
                  </a:lnTo>
                  <a:lnTo>
                    <a:pt x="148" y="14"/>
                  </a:lnTo>
                  <a:close/>
                  <a:moveTo>
                    <a:pt x="139" y="10"/>
                  </a:moveTo>
                  <a:lnTo>
                    <a:pt x="140" y="10"/>
                  </a:lnTo>
                  <a:lnTo>
                    <a:pt x="140" y="12"/>
                  </a:lnTo>
                  <a:lnTo>
                    <a:pt x="142" y="14"/>
                  </a:lnTo>
                  <a:lnTo>
                    <a:pt x="142" y="16"/>
                  </a:lnTo>
                  <a:lnTo>
                    <a:pt x="140" y="16"/>
                  </a:lnTo>
                  <a:lnTo>
                    <a:pt x="140" y="14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39" y="12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close/>
                  <a:moveTo>
                    <a:pt x="129" y="4"/>
                  </a:moveTo>
                  <a:lnTo>
                    <a:pt x="131" y="6"/>
                  </a:lnTo>
                  <a:lnTo>
                    <a:pt x="131" y="8"/>
                  </a:lnTo>
                  <a:lnTo>
                    <a:pt x="129" y="8"/>
                  </a:lnTo>
                  <a:lnTo>
                    <a:pt x="127" y="8"/>
                  </a:lnTo>
                  <a:lnTo>
                    <a:pt x="127" y="6"/>
                  </a:lnTo>
                  <a:lnTo>
                    <a:pt x="129" y="6"/>
                  </a:lnTo>
                  <a:lnTo>
                    <a:pt x="129" y="4"/>
                  </a:lnTo>
                  <a:close/>
                  <a:moveTo>
                    <a:pt x="114" y="4"/>
                  </a:moveTo>
                  <a:lnTo>
                    <a:pt x="112" y="4"/>
                  </a:lnTo>
                  <a:lnTo>
                    <a:pt x="114" y="4"/>
                  </a:lnTo>
                  <a:close/>
                  <a:moveTo>
                    <a:pt x="117" y="2"/>
                  </a:move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6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8"/>
                  </a:lnTo>
                  <a:lnTo>
                    <a:pt x="127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1" y="16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1"/>
                  </a:lnTo>
                  <a:lnTo>
                    <a:pt x="133" y="23"/>
                  </a:lnTo>
                  <a:lnTo>
                    <a:pt x="133" y="25"/>
                  </a:lnTo>
                  <a:lnTo>
                    <a:pt x="135" y="27"/>
                  </a:lnTo>
                  <a:lnTo>
                    <a:pt x="133" y="27"/>
                  </a:lnTo>
                  <a:lnTo>
                    <a:pt x="135" y="27"/>
                  </a:lnTo>
                  <a:lnTo>
                    <a:pt x="135" y="29"/>
                  </a:lnTo>
                  <a:lnTo>
                    <a:pt x="137" y="29"/>
                  </a:lnTo>
                  <a:lnTo>
                    <a:pt x="139" y="31"/>
                  </a:lnTo>
                  <a:lnTo>
                    <a:pt x="140" y="29"/>
                  </a:lnTo>
                  <a:lnTo>
                    <a:pt x="140" y="31"/>
                  </a:lnTo>
                  <a:lnTo>
                    <a:pt x="140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31"/>
                  </a:lnTo>
                  <a:lnTo>
                    <a:pt x="146" y="31"/>
                  </a:lnTo>
                  <a:lnTo>
                    <a:pt x="146" y="33"/>
                  </a:lnTo>
                  <a:lnTo>
                    <a:pt x="144" y="35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0" y="37"/>
                  </a:lnTo>
                  <a:lnTo>
                    <a:pt x="140" y="39"/>
                  </a:lnTo>
                  <a:lnTo>
                    <a:pt x="142" y="39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8" y="41"/>
                  </a:lnTo>
                  <a:lnTo>
                    <a:pt x="146" y="41"/>
                  </a:lnTo>
                  <a:lnTo>
                    <a:pt x="148" y="39"/>
                  </a:lnTo>
                  <a:lnTo>
                    <a:pt x="148" y="41"/>
                  </a:lnTo>
                  <a:lnTo>
                    <a:pt x="148" y="43"/>
                  </a:lnTo>
                  <a:lnTo>
                    <a:pt x="150" y="43"/>
                  </a:lnTo>
                  <a:lnTo>
                    <a:pt x="150" y="44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50"/>
                  </a:lnTo>
                  <a:lnTo>
                    <a:pt x="152" y="52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4" y="56"/>
                  </a:lnTo>
                  <a:lnTo>
                    <a:pt x="156" y="56"/>
                  </a:lnTo>
                  <a:lnTo>
                    <a:pt x="158" y="58"/>
                  </a:lnTo>
                  <a:lnTo>
                    <a:pt x="160" y="60"/>
                  </a:lnTo>
                  <a:lnTo>
                    <a:pt x="160" y="62"/>
                  </a:lnTo>
                  <a:lnTo>
                    <a:pt x="158" y="64"/>
                  </a:lnTo>
                  <a:lnTo>
                    <a:pt x="160" y="64"/>
                  </a:lnTo>
                  <a:lnTo>
                    <a:pt x="160" y="66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0" y="71"/>
                  </a:lnTo>
                  <a:lnTo>
                    <a:pt x="160" y="73"/>
                  </a:lnTo>
                  <a:lnTo>
                    <a:pt x="158" y="75"/>
                  </a:lnTo>
                  <a:lnTo>
                    <a:pt x="160" y="75"/>
                  </a:lnTo>
                  <a:lnTo>
                    <a:pt x="160" y="77"/>
                  </a:lnTo>
                  <a:lnTo>
                    <a:pt x="160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58" y="83"/>
                  </a:lnTo>
                  <a:lnTo>
                    <a:pt x="158" y="85"/>
                  </a:lnTo>
                  <a:lnTo>
                    <a:pt x="158" y="87"/>
                  </a:lnTo>
                  <a:lnTo>
                    <a:pt x="158" y="89"/>
                  </a:lnTo>
                  <a:lnTo>
                    <a:pt x="158" y="91"/>
                  </a:lnTo>
                  <a:lnTo>
                    <a:pt x="156" y="91"/>
                  </a:lnTo>
                  <a:lnTo>
                    <a:pt x="156" y="92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60" y="89"/>
                  </a:lnTo>
                  <a:lnTo>
                    <a:pt x="160" y="91"/>
                  </a:lnTo>
                  <a:lnTo>
                    <a:pt x="160" y="92"/>
                  </a:lnTo>
                  <a:lnTo>
                    <a:pt x="162" y="92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3" y="98"/>
                  </a:lnTo>
                  <a:lnTo>
                    <a:pt x="163" y="100"/>
                  </a:lnTo>
                  <a:lnTo>
                    <a:pt x="163" y="102"/>
                  </a:lnTo>
                  <a:lnTo>
                    <a:pt x="165" y="102"/>
                  </a:lnTo>
                  <a:lnTo>
                    <a:pt x="165" y="104"/>
                  </a:lnTo>
                  <a:lnTo>
                    <a:pt x="167" y="106"/>
                  </a:lnTo>
                  <a:lnTo>
                    <a:pt x="169" y="108"/>
                  </a:lnTo>
                  <a:lnTo>
                    <a:pt x="167" y="110"/>
                  </a:lnTo>
                  <a:lnTo>
                    <a:pt x="167" y="112"/>
                  </a:lnTo>
                  <a:lnTo>
                    <a:pt x="165" y="114"/>
                  </a:lnTo>
                  <a:lnTo>
                    <a:pt x="167" y="114"/>
                  </a:lnTo>
                  <a:lnTo>
                    <a:pt x="167" y="115"/>
                  </a:lnTo>
                  <a:lnTo>
                    <a:pt x="167" y="117"/>
                  </a:lnTo>
                  <a:lnTo>
                    <a:pt x="169" y="117"/>
                  </a:lnTo>
                  <a:lnTo>
                    <a:pt x="169" y="119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73" y="121"/>
                  </a:lnTo>
                  <a:lnTo>
                    <a:pt x="171" y="121"/>
                  </a:lnTo>
                  <a:lnTo>
                    <a:pt x="171" y="119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7" y="119"/>
                  </a:lnTo>
                  <a:lnTo>
                    <a:pt x="177" y="121"/>
                  </a:lnTo>
                  <a:lnTo>
                    <a:pt x="177" y="123"/>
                  </a:lnTo>
                  <a:lnTo>
                    <a:pt x="177" y="125"/>
                  </a:lnTo>
                  <a:lnTo>
                    <a:pt x="177" y="127"/>
                  </a:lnTo>
                  <a:lnTo>
                    <a:pt x="175" y="127"/>
                  </a:lnTo>
                  <a:lnTo>
                    <a:pt x="175" y="129"/>
                  </a:lnTo>
                  <a:lnTo>
                    <a:pt x="175" y="131"/>
                  </a:lnTo>
                  <a:lnTo>
                    <a:pt x="175" y="133"/>
                  </a:lnTo>
                  <a:lnTo>
                    <a:pt x="175" y="135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7" y="139"/>
                  </a:lnTo>
                  <a:lnTo>
                    <a:pt x="177" y="140"/>
                  </a:lnTo>
                  <a:lnTo>
                    <a:pt x="177" y="142"/>
                  </a:lnTo>
                  <a:lnTo>
                    <a:pt x="177" y="144"/>
                  </a:lnTo>
                  <a:lnTo>
                    <a:pt x="177" y="146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6"/>
                  </a:lnTo>
                  <a:lnTo>
                    <a:pt x="177" y="148"/>
                  </a:lnTo>
                  <a:lnTo>
                    <a:pt x="177" y="150"/>
                  </a:lnTo>
                  <a:lnTo>
                    <a:pt x="179" y="152"/>
                  </a:lnTo>
                  <a:lnTo>
                    <a:pt x="181" y="152"/>
                  </a:lnTo>
                  <a:lnTo>
                    <a:pt x="181" y="154"/>
                  </a:lnTo>
                  <a:lnTo>
                    <a:pt x="183" y="156"/>
                  </a:lnTo>
                  <a:lnTo>
                    <a:pt x="185" y="158"/>
                  </a:lnTo>
                  <a:lnTo>
                    <a:pt x="183" y="158"/>
                  </a:lnTo>
                  <a:lnTo>
                    <a:pt x="183" y="162"/>
                  </a:lnTo>
                  <a:lnTo>
                    <a:pt x="183" y="164"/>
                  </a:lnTo>
                  <a:lnTo>
                    <a:pt x="185" y="164"/>
                  </a:lnTo>
                  <a:lnTo>
                    <a:pt x="185" y="165"/>
                  </a:lnTo>
                  <a:lnTo>
                    <a:pt x="185" y="167"/>
                  </a:lnTo>
                  <a:lnTo>
                    <a:pt x="187" y="167"/>
                  </a:lnTo>
                  <a:lnTo>
                    <a:pt x="187" y="169"/>
                  </a:lnTo>
                  <a:lnTo>
                    <a:pt x="188" y="169"/>
                  </a:lnTo>
                  <a:lnTo>
                    <a:pt x="187" y="169"/>
                  </a:lnTo>
                  <a:lnTo>
                    <a:pt x="188" y="167"/>
                  </a:lnTo>
                  <a:lnTo>
                    <a:pt x="188" y="169"/>
                  </a:lnTo>
                  <a:lnTo>
                    <a:pt x="188" y="171"/>
                  </a:lnTo>
                  <a:lnTo>
                    <a:pt x="190" y="173"/>
                  </a:lnTo>
                  <a:lnTo>
                    <a:pt x="188" y="173"/>
                  </a:lnTo>
                  <a:lnTo>
                    <a:pt x="188" y="175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0" y="185"/>
                  </a:lnTo>
                  <a:lnTo>
                    <a:pt x="190" y="187"/>
                  </a:lnTo>
                  <a:lnTo>
                    <a:pt x="192" y="187"/>
                  </a:lnTo>
                  <a:lnTo>
                    <a:pt x="192" y="188"/>
                  </a:lnTo>
                  <a:lnTo>
                    <a:pt x="194" y="188"/>
                  </a:lnTo>
                  <a:lnTo>
                    <a:pt x="194" y="190"/>
                  </a:lnTo>
                  <a:lnTo>
                    <a:pt x="194" y="192"/>
                  </a:lnTo>
                  <a:lnTo>
                    <a:pt x="194" y="194"/>
                  </a:lnTo>
                  <a:lnTo>
                    <a:pt x="196" y="194"/>
                  </a:lnTo>
                  <a:lnTo>
                    <a:pt x="194" y="196"/>
                  </a:lnTo>
                  <a:lnTo>
                    <a:pt x="196" y="194"/>
                  </a:lnTo>
                  <a:lnTo>
                    <a:pt x="198" y="194"/>
                  </a:lnTo>
                  <a:lnTo>
                    <a:pt x="198" y="196"/>
                  </a:lnTo>
                  <a:lnTo>
                    <a:pt x="198" y="198"/>
                  </a:lnTo>
                  <a:lnTo>
                    <a:pt x="198" y="200"/>
                  </a:lnTo>
                  <a:lnTo>
                    <a:pt x="198" y="202"/>
                  </a:lnTo>
                  <a:lnTo>
                    <a:pt x="200" y="202"/>
                  </a:lnTo>
                  <a:lnTo>
                    <a:pt x="200" y="204"/>
                  </a:lnTo>
                  <a:lnTo>
                    <a:pt x="200" y="206"/>
                  </a:lnTo>
                  <a:lnTo>
                    <a:pt x="200" y="208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200" y="223"/>
                  </a:lnTo>
                  <a:lnTo>
                    <a:pt x="200" y="225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0" y="231"/>
                  </a:lnTo>
                  <a:lnTo>
                    <a:pt x="200" y="233"/>
                  </a:lnTo>
                  <a:lnTo>
                    <a:pt x="198" y="233"/>
                  </a:lnTo>
                  <a:lnTo>
                    <a:pt x="198" y="236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6"/>
                  </a:lnTo>
                  <a:lnTo>
                    <a:pt x="198" y="244"/>
                  </a:lnTo>
                  <a:lnTo>
                    <a:pt x="198" y="246"/>
                  </a:lnTo>
                  <a:lnTo>
                    <a:pt x="200" y="246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2" y="248"/>
                  </a:lnTo>
                  <a:lnTo>
                    <a:pt x="202" y="250"/>
                  </a:lnTo>
                  <a:lnTo>
                    <a:pt x="202" y="252"/>
                  </a:lnTo>
                  <a:lnTo>
                    <a:pt x="204" y="252"/>
                  </a:lnTo>
                  <a:lnTo>
                    <a:pt x="206" y="254"/>
                  </a:lnTo>
                  <a:lnTo>
                    <a:pt x="204" y="254"/>
                  </a:lnTo>
                  <a:lnTo>
                    <a:pt x="204" y="256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4" y="263"/>
                  </a:lnTo>
                  <a:lnTo>
                    <a:pt x="204" y="265"/>
                  </a:lnTo>
                  <a:lnTo>
                    <a:pt x="204" y="267"/>
                  </a:lnTo>
                  <a:lnTo>
                    <a:pt x="204" y="269"/>
                  </a:lnTo>
                  <a:lnTo>
                    <a:pt x="202" y="269"/>
                  </a:lnTo>
                  <a:lnTo>
                    <a:pt x="200" y="269"/>
                  </a:lnTo>
                  <a:lnTo>
                    <a:pt x="200" y="271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8" y="271"/>
                  </a:lnTo>
                  <a:lnTo>
                    <a:pt x="200" y="271"/>
                  </a:lnTo>
                  <a:lnTo>
                    <a:pt x="202" y="271"/>
                  </a:lnTo>
                  <a:lnTo>
                    <a:pt x="204" y="271"/>
                  </a:lnTo>
                  <a:lnTo>
                    <a:pt x="202" y="271"/>
                  </a:lnTo>
                  <a:lnTo>
                    <a:pt x="202" y="273"/>
                  </a:lnTo>
                  <a:lnTo>
                    <a:pt x="202" y="275"/>
                  </a:lnTo>
                  <a:lnTo>
                    <a:pt x="202" y="277"/>
                  </a:lnTo>
                  <a:lnTo>
                    <a:pt x="200" y="277"/>
                  </a:lnTo>
                  <a:lnTo>
                    <a:pt x="200" y="279"/>
                  </a:lnTo>
                  <a:lnTo>
                    <a:pt x="200" y="281"/>
                  </a:lnTo>
                  <a:lnTo>
                    <a:pt x="200" y="283"/>
                  </a:lnTo>
                  <a:lnTo>
                    <a:pt x="200" y="284"/>
                  </a:lnTo>
                  <a:lnTo>
                    <a:pt x="200" y="286"/>
                  </a:lnTo>
                  <a:lnTo>
                    <a:pt x="200" y="288"/>
                  </a:lnTo>
                  <a:lnTo>
                    <a:pt x="202" y="290"/>
                  </a:lnTo>
                  <a:lnTo>
                    <a:pt x="204" y="290"/>
                  </a:lnTo>
                  <a:lnTo>
                    <a:pt x="204" y="292"/>
                  </a:lnTo>
                  <a:lnTo>
                    <a:pt x="206" y="292"/>
                  </a:lnTo>
                  <a:lnTo>
                    <a:pt x="206" y="294"/>
                  </a:lnTo>
                  <a:lnTo>
                    <a:pt x="208" y="294"/>
                  </a:lnTo>
                  <a:lnTo>
                    <a:pt x="210" y="294"/>
                  </a:lnTo>
                  <a:lnTo>
                    <a:pt x="210" y="296"/>
                  </a:lnTo>
                  <a:lnTo>
                    <a:pt x="210" y="298"/>
                  </a:lnTo>
                  <a:lnTo>
                    <a:pt x="212" y="300"/>
                  </a:lnTo>
                  <a:lnTo>
                    <a:pt x="212" y="302"/>
                  </a:lnTo>
                  <a:lnTo>
                    <a:pt x="212" y="304"/>
                  </a:lnTo>
                  <a:lnTo>
                    <a:pt x="212" y="306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0" y="309"/>
                  </a:lnTo>
                  <a:lnTo>
                    <a:pt x="210" y="311"/>
                  </a:lnTo>
                  <a:lnTo>
                    <a:pt x="210" y="315"/>
                  </a:lnTo>
                  <a:lnTo>
                    <a:pt x="208" y="317"/>
                  </a:lnTo>
                  <a:lnTo>
                    <a:pt x="208" y="319"/>
                  </a:lnTo>
                  <a:lnTo>
                    <a:pt x="208" y="321"/>
                  </a:lnTo>
                  <a:lnTo>
                    <a:pt x="208" y="323"/>
                  </a:lnTo>
                  <a:lnTo>
                    <a:pt x="208" y="325"/>
                  </a:lnTo>
                  <a:lnTo>
                    <a:pt x="208" y="327"/>
                  </a:lnTo>
                  <a:lnTo>
                    <a:pt x="208" y="329"/>
                  </a:lnTo>
                  <a:lnTo>
                    <a:pt x="208" y="331"/>
                  </a:lnTo>
                  <a:lnTo>
                    <a:pt x="208" y="332"/>
                  </a:lnTo>
                  <a:lnTo>
                    <a:pt x="208" y="334"/>
                  </a:lnTo>
                  <a:lnTo>
                    <a:pt x="208" y="336"/>
                  </a:lnTo>
                  <a:lnTo>
                    <a:pt x="208" y="338"/>
                  </a:lnTo>
                  <a:lnTo>
                    <a:pt x="210" y="338"/>
                  </a:lnTo>
                  <a:lnTo>
                    <a:pt x="210" y="340"/>
                  </a:lnTo>
                  <a:lnTo>
                    <a:pt x="210" y="342"/>
                  </a:lnTo>
                  <a:lnTo>
                    <a:pt x="210" y="344"/>
                  </a:lnTo>
                  <a:lnTo>
                    <a:pt x="208" y="344"/>
                  </a:lnTo>
                  <a:lnTo>
                    <a:pt x="208" y="350"/>
                  </a:lnTo>
                  <a:lnTo>
                    <a:pt x="210" y="350"/>
                  </a:lnTo>
                  <a:lnTo>
                    <a:pt x="208" y="352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10" y="356"/>
                  </a:lnTo>
                  <a:lnTo>
                    <a:pt x="210" y="357"/>
                  </a:lnTo>
                  <a:lnTo>
                    <a:pt x="210" y="361"/>
                  </a:lnTo>
                  <a:lnTo>
                    <a:pt x="212" y="363"/>
                  </a:lnTo>
                  <a:lnTo>
                    <a:pt x="212" y="361"/>
                  </a:lnTo>
                  <a:lnTo>
                    <a:pt x="212" y="363"/>
                  </a:lnTo>
                  <a:lnTo>
                    <a:pt x="213" y="363"/>
                  </a:lnTo>
                  <a:lnTo>
                    <a:pt x="213" y="365"/>
                  </a:lnTo>
                  <a:lnTo>
                    <a:pt x="213" y="367"/>
                  </a:lnTo>
                  <a:lnTo>
                    <a:pt x="213" y="369"/>
                  </a:lnTo>
                  <a:lnTo>
                    <a:pt x="215" y="371"/>
                  </a:lnTo>
                  <a:lnTo>
                    <a:pt x="215" y="373"/>
                  </a:lnTo>
                  <a:lnTo>
                    <a:pt x="215" y="375"/>
                  </a:lnTo>
                  <a:lnTo>
                    <a:pt x="215" y="377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82"/>
                  </a:lnTo>
                  <a:lnTo>
                    <a:pt x="215" y="388"/>
                  </a:lnTo>
                  <a:lnTo>
                    <a:pt x="217" y="390"/>
                  </a:lnTo>
                  <a:lnTo>
                    <a:pt x="219" y="392"/>
                  </a:lnTo>
                  <a:lnTo>
                    <a:pt x="219" y="394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1" y="398"/>
                  </a:lnTo>
                  <a:lnTo>
                    <a:pt x="221" y="400"/>
                  </a:lnTo>
                  <a:lnTo>
                    <a:pt x="223" y="402"/>
                  </a:lnTo>
                  <a:lnTo>
                    <a:pt x="223" y="404"/>
                  </a:lnTo>
                  <a:lnTo>
                    <a:pt x="223" y="405"/>
                  </a:lnTo>
                  <a:lnTo>
                    <a:pt x="223" y="407"/>
                  </a:lnTo>
                  <a:lnTo>
                    <a:pt x="223" y="409"/>
                  </a:lnTo>
                  <a:lnTo>
                    <a:pt x="221" y="409"/>
                  </a:lnTo>
                  <a:lnTo>
                    <a:pt x="223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7" y="413"/>
                  </a:lnTo>
                  <a:lnTo>
                    <a:pt x="227" y="415"/>
                  </a:lnTo>
                  <a:lnTo>
                    <a:pt x="229" y="415"/>
                  </a:lnTo>
                  <a:lnTo>
                    <a:pt x="229" y="417"/>
                  </a:lnTo>
                  <a:lnTo>
                    <a:pt x="229" y="419"/>
                  </a:lnTo>
                  <a:lnTo>
                    <a:pt x="229" y="421"/>
                  </a:lnTo>
                  <a:lnTo>
                    <a:pt x="229" y="423"/>
                  </a:lnTo>
                  <a:lnTo>
                    <a:pt x="231" y="423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3"/>
                  </a:lnTo>
                  <a:lnTo>
                    <a:pt x="233" y="425"/>
                  </a:lnTo>
                  <a:lnTo>
                    <a:pt x="235" y="427"/>
                  </a:lnTo>
                  <a:lnTo>
                    <a:pt x="235" y="428"/>
                  </a:lnTo>
                  <a:lnTo>
                    <a:pt x="235" y="430"/>
                  </a:lnTo>
                  <a:lnTo>
                    <a:pt x="236" y="430"/>
                  </a:lnTo>
                  <a:lnTo>
                    <a:pt x="236" y="432"/>
                  </a:lnTo>
                  <a:lnTo>
                    <a:pt x="236" y="434"/>
                  </a:lnTo>
                  <a:lnTo>
                    <a:pt x="238" y="434"/>
                  </a:lnTo>
                  <a:lnTo>
                    <a:pt x="238" y="436"/>
                  </a:lnTo>
                  <a:lnTo>
                    <a:pt x="240" y="436"/>
                  </a:lnTo>
                  <a:lnTo>
                    <a:pt x="240" y="438"/>
                  </a:lnTo>
                  <a:lnTo>
                    <a:pt x="240" y="440"/>
                  </a:lnTo>
                  <a:lnTo>
                    <a:pt x="240" y="442"/>
                  </a:lnTo>
                  <a:lnTo>
                    <a:pt x="240" y="444"/>
                  </a:lnTo>
                  <a:lnTo>
                    <a:pt x="240" y="446"/>
                  </a:lnTo>
                  <a:lnTo>
                    <a:pt x="238" y="446"/>
                  </a:lnTo>
                  <a:lnTo>
                    <a:pt x="238" y="448"/>
                  </a:lnTo>
                  <a:lnTo>
                    <a:pt x="238" y="450"/>
                  </a:lnTo>
                  <a:lnTo>
                    <a:pt x="240" y="448"/>
                  </a:lnTo>
                  <a:lnTo>
                    <a:pt x="240" y="450"/>
                  </a:lnTo>
                  <a:lnTo>
                    <a:pt x="240" y="452"/>
                  </a:lnTo>
                  <a:lnTo>
                    <a:pt x="240" y="453"/>
                  </a:lnTo>
                  <a:lnTo>
                    <a:pt x="242" y="453"/>
                  </a:lnTo>
                  <a:lnTo>
                    <a:pt x="244" y="455"/>
                  </a:lnTo>
                  <a:lnTo>
                    <a:pt x="244" y="457"/>
                  </a:lnTo>
                  <a:lnTo>
                    <a:pt x="246" y="457"/>
                  </a:lnTo>
                  <a:lnTo>
                    <a:pt x="248" y="459"/>
                  </a:lnTo>
                  <a:lnTo>
                    <a:pt x="248" y="461"/>
                  </a:lnTo>
                  <a:lnTo>
                    <a:pt x="250" y="461"/>
                  </a:lnTo>
                  <a:lnTo>
                    <a:pt x="250" y="463"/>
                  </a:lnTo>
                  <a:lnTo>
                    <a:pt x="252" y="463"/>
                  </a:lnTo>
                  <a:lnTo>
                    <a:pt x="252" y="465"/>
                  </a:lnTo>
                  <a:lnTo>
                    <a:pt x="254" y="467"/>
                  </a:lnTo>
                  <a:lnTo>
                    <a:pt x="256" y="469"/>
                  </a:lnTo>
                  <a:lnTo>
                    <a:pt x="256" y="471"/>
                  </a:lnTo>
                  <a:lnTo>
                    <a:pt x="254" y="473"/>
                  </a:lnTo>
                  <a:lnTo>
                    <a:pt x="256" y="473"/>
                  </a:lnTo>
                  <a:lnTo>
                    <a:pt x="256" y="475"/>
                  </a:lnTo>
                  <a:lnTo>
                    <a:pt x="258" y="475"/>
                  </a:lnTo>
                  <a:lnTo>
                    <a:pt x="258" y="476"/>
                  </a:lnTo>
                  <a:lnTo>
                    <a:pt x="260" y="476"/>
                  </a:lnTo>
                  <a:lnTo>
                    <a:pt x="261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1" y="480"/>
                  </a:lnTo>
                  <a:lnTo>
                    <a:pt x="261" y="482"/>
                  </a:lnTo>
                  <a:lnTo>
                    <a:pt x="263" y="482"/>
                  </a:lnTo>
                  <a:lnTo>
                    <a:pt x="263" y="484"/>
                  </a:lnTo>
                  <a:lnTo>
                    <a:pt x="265" y="486"/>
                  </a:lnTo>
                  <a:lnTo>
                    <a:pt x="265" y="488"/>
                  </a:lnTo>
                  <a:lnTo>
                    <a:pt x="265" y="490"/>
                  </a:lnTo>
                  <a:lnTo>
                    <a:pt x="263" y="490"/>
                  </a:lnTo>
                  <a:lnTo>
                    <a:pt x="263" y="492"/>
                  </a:lnTo>
                  <a:lnTo>
                    <a:pt x="263" y="494"/>
                  </a:lnTo>
                  <a:lnTo>
                    <a:pt x="265" y="494"/>
                  </a:lnTo>
                  <a:lnTo>
                    <a:pt x="265" y="496"/>
                  </a:lnTo>
                  <a:lnTo>
                    <a:pt x="265" y="498"/>
                  </a:lnTo>
                  <a:lnTo>
                    <a:pt x="265" y="500"/>
                  </a:lnTo>
                  <a:lnTo>
                    <a:pt x="265" y="501"/>
                  </a:lnTo>
                  <a:lnTo>
                    <a:pt x="263" y="503"/>
                  </a:lnTo>
                  <a:lnTo>
                    <a:pt x="261" y="505"/>
                  </a:lnTo>
                  <a:lnTo>
                    <a:pt x="261" y="507"/>
                  </a:lnTo>
                  <a:lnTo>
                    <a:pt x="261" y="509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5"/>
                  </a:lnTo>
                  <a:lnTo>
                    <a:pt x="261" y="517"/>
                  </a:lnTo>
                  <a:lnTo>
                    <a:pt x="261" y="519"/>
                  </a:lnTo>
                  <a:lnTo>
                    <a:pt x="261" y="521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8" y="526"/>
                  </a:lnTo>
                  <a:lnTo>
                    <a:pt x="258" y="528"/>
                  </a:lnTo>
                  <a:lnTo>
                    <a:pt x="258" y="530"/>
                  </a:lnTo>
                  <a:lnTo>
                    <a:pt x="258" y="532"/>
                  </a:lnTo>
                  <a:lnTo>
                    <a:pt x="256" y="532"/>
                  </a:lnTo>
                  <a:lnTo>
                    <a:pt x="256" y="534"/>
                  </a:lnTo>
                  <a:lnTo>
                    <a:pt x="256" y="536"/>
                  </a:lnTo>
                  <a:lnTo>
                    <a:pt x="256" y="538"/>
                  </a:lnTo>
                  <a:lnTo>
                    <a:pt x="256" y="540"/>
                  </a:lnTo>
                  <a:lnTo>
                    <a:pt x="254" y="542"/>
                  </a:lnTo>
                  <a:lnTo>
                    <a:pt x="254" y="544"/>
                  </a:lnTo>
                  <a:lnTo>
                    <a:pt x="252" y="546"/>
                  </a:lnTo>
                  <a:lnTo>
                    <a:pt x="252" y="548"/>
                  </a:lnTo>
                  <a:lnTo>
                    <a:pt x="250" y="548"/>
                  </a:lnTo>
                  <a:lnTo>
                    <a:pt x="250" y="549"/>
                  </a:lnTo>
                  <a:lnTo>
                    <a:pt x="250" y="551"/>
                  </a:lnTo>
                  <a:lnTo>
                    <a:pt x="250" y="553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6" y="559"/>
                  </a:lnTo>
                  <a:lnTo>
                    <a:pt x="244" y="561"/>
                  </a:lnTo>
                  <a:lnTo>
                    <a:pt x="244" y="563"/>
                  </a:lnTo>
                  <a:lnTo>
                    <a:pt x="244" y="565"/>
                  </a:lnTo>
                  <a:lnTo>
                    <a:pt x="242" y="567"/>
                  </a:lnTo>
                  <a:lnTo>
                    <a:pt x="242" y="569"/>
                  </a:lnTo>
                  <a:lnTo>
                    <a:pt x="240" y="572"/>
                  </a:lnTo>
                  <a:lnTo>
                    <a:pt x="240" y="574"/>
                  </a:lnTo>
                  <a:lnTo>
                    <a:pt x="238" y="576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6" y="580"/>
                  </a:lnTo>
                  <a:lnTo>
                    <a:pt x="236" y="582"/>
                  </a:lnTo>
                  <a:lnTo>
                    <a:pt x="236" y="584"/>
                  </a:lnTo>
                  <a:lnTo>
                    <a:pt x="236" y="586"/>
                  </a:lnTo>
                  <a:lnTo>
                    <a:pt x="235" y="586"/>
                  </a:lnTo>
                  <a:lnTo>
                    <a:pt x="235" y="588"/>
                  </a:lnTo>
                  <a:lnTo>
                    <a:pt x="235" y="590"/>
                  </a:lnTo>
                  <a:lnTo>
                    <a:pt x="236" y="590"/>
                  </a:lnTo>
                  <a:lnTo>
                    <a:pt x="238" y="590"/>
                  </a:lnTo>
                  <a:lnTo>
                    <a:pt x="236" y="588"/>
                  </a:lnTo>
                  <a:lnTo>
                    <a:pt x="238" y="588"/>
                  </a:lnTo>
                  <a:lnTo>
                    <a:pt x="238" y="590"/>
                  </a:lnTo>
                  <a:lnTo>
                    <a:pt x="236" y="590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3" y="592"/>
                  </a:lnTo>
                  <a:lnTo>
                    <a:pt x="233" y="594"/>
                  </a:lnTo>
                  <a:lnTo>
                    <a:pt x="231" y="594"/>
                  </a:lnTo>
                  <a:lnTo>
                    <a:pt x="231" y="596"/>
                  </a:lnTo>
                  <a:lnTo>
                    <a:pt x="229" y="596"/>
                  </a:lnTo>
                  <a:lnTo>
                    <a:pt x="229" y="597"/>
                  </a:lnTo>
                  <a:lnTo>
                    <a:pt x="231" y="597"/>
                  </a:lnTo>
                  <a:lnTo>
                    <a:pt x="231" y="599"/>
                  </a:lnTo>
                  <a:lnTo>
                    <a:pt x="229" y="601"/>
                  </a:lnTo>
                  <a:lnTo>
                    <a:pt x="229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1" y="607"/>
                  </a:lnTo>
                  <a:lnTo>
                    <a:pt x="221" y="609"/>
                  </a:lnTo>
                  <a:lnTo>
                    <a:pt x="221" y="611"/>
                  </a:lnTo>
                  <a:lnTo>
                    <a:pt x="221" y="613"/>
                  </a:lnTo>
                  <a:lnTo>
                    <a:pt x="219" y="613"/>
                  </a:lnTo>
                  <a:lnTo>
                    <a:pt x="215" y="617"/>
                  </a:lnTo>
                  <a:lnTo>
                    <a:pt x="217" y="619"/>
                  </a:lnTo>
                  <a:lnTo>
                    <a:pt x="217" y="620"/>
                  </a:lnTo>
                  <a:lnTo>
                    <a:pt x="217" y="622"/>
                  </a:lnTo>
                  <a:lnTo>
                    <a:pt x="215" y="622"/>
                  </a:lnTo>
                  <a:lnTo>
                    <a:pt x="213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4" y="624"/>
                  </a:lnTo>
                  <a:lnTo>
                    <a:pt x="204" y="622"/>
                  </a:lnTo>
                  <a:lnTo>
                    <a:pt x="202" y="620"/>
                  </a:lnTo>
                  <a:lnTo>
                    <a:pt x="202" y="619"/>
                  </a:lnTo>
                  <a:lnTo>
                    <a:pt x="202" y="617"/>
                  </a:lnTo>
                  <a:lnTo>
                    <a:pt x="200" y="615"/>
                  </a:lnTo>
                  <a:lnTo>
                    <a:pt x="198" y="615"/>
                  </a:lnTo>
                  <a:lnTo>
                    <a:pt x="196" y="613"/>
                  </a:lnTo>
                  <a:lnTo>
                    <a:pt x="194" y="613"/>
                  </a:lnTo>
                  <a:lnTo>
                    <a:pt x="192" y="613"/>
                  </a:lnTo>
                  <a:lnTo>
                    <a:pt x="190" y="611"/>
                  </a:lnTo>
                  <a:lnTo>
                    <a:pt x="188" y="611"/>
                  </a:lnTo>
                  <a:lnTo>
                    <a:pt x="188" y="609"/>
                  </a:lnTo>
                  <a:lnTo>
                    <a:pt x="187" y="609"/>
                  </a:lnTo>
                  <a:lnTo>
                    <a:pt x="185" y="607"/>
                  </a:lnTo>
                  <a:lnTo>
                    <a:pt x="183" y="605"/>
                  </a:lnTo>
                  <a:lnTo>
                    <a:pt x="181" y="605"/>
                  </a:lnTo>
                  <a:lnTo>
                    <a:pt x="181" y="603"/>
                  </a:lnTo>
                  <a:lnTo>
                    <a:pt x="179" y="603"/>
                  </a:lnTo>
                  <a:lnTo>
                    <a:pt x="177" y="601"/>
                  </a:lnTo>
                  <a:lnTo>
                    <a:pt x="177" y="599"/>
                  </a:lnTo>
                  <a:lnTo>
                    <a:pt x="177" y="597"/>
                  </a:lnTo>
                  <a:lnTo>
                    <a:pt x="177" y="596"/>
                  </a:lnTo>
                  <a:lnTo>
                    <a:pt x="177" y="594"/>
                  </a:lnTo>
                  <a:lnTo>
                    <a:pt x="177" y="592"/>
                  </a:lnTo>
                  <a:lnTo>
                    <a:pt x="181" y="592"/>
                  </a:lnTo>
                  <a:lnTo>
                    <a:pt x="181" y="594"/>
                  </a:lnTo>
                  <a:lnTo>
                    <a:pt x="183" y="594"/>
                  </a:lnTo>
                  <a:lnTo>
                    <a:pt x="183" y="592"/>
                  </a:lnTo>
                  <a:lnTo>
                    <a:pt x="185" y="592"/>
                  </a:lnTo>
                  <a:lnTo>
                    <a:pt x="185" y="590"/>
                  </a:lnTo>
                  <a:lnTo>
                    <a:pt x="187" y="590"/>
                  </a:lnTo>
                  <a:lnTo>
                    <a:pt x="187" y="588"/>
                  </a:lnTo>
                  <a:lnTo>
                    <a:pt x="185" y="588"/>
                  </a:lnTo>
                  <a:lnTo>
                    <a:pt x="185" y="586"/>
                  </a:lnTo>
                  <a:lnTo>
                    <a:pt x="185" y="584"/>
                  </a:lnTo>
                  <a:lnTo>
                    <a:pt x="183" y="584"/>
                  </a:lnTo>
                  <a:lnTo>
                    <a:pt x="183" y="582"/>
                  </a:lnTo>
                  <a:lnTo>
                    <a:pt x="185" y="582"/>
                  </a:lnTo>
                  <a:lnTo>
                    <a:pt x="185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3" y="580"/>
                  </a:lnTo>
                  <a:lnTo>
                    <a:pt x="181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1" y="578"/>
                  </a:lnTo>
                  <a:lnTo>
                    <a:pt x="181" y="576"/>
                  </a:lnTo>
                  <a:lnTo>
                    <a:pt x="181" y="574"/>
                  </a:lnTo>
                  <a:lnTo>
                    <a:pt x="179" y="574"/>
                  </a:lnTo>
                  <a:lnTo>
                    <a:pt x="179" y="572"/>
                  </a:lnTo>
                  <a:lnTo>
                    <a:pt x="179" y="571"/>
                  </a:lnTo>
                  <a:lnTo>
                    <a:pt x="177" y="571"/>
                  </a:lnTo>
                  <a:lnTo>
                    <a:pt x="177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9"/>
                  </a:lnTo>
                  <a:lnTo>
                    <a:pt x="173" y="569"/>
                  </a:lnTo>
                  <a:lnTo>
                    <a:pt x="171" y="569"/>
                  </a:lnTo>
                  <a:lnTo>
                    <a:pt x="169" y="569"/>
                  </a:lnTo>
                  <a:lnTo>
                    <a:pt x="169" y="567"/>
                  </a:lnTo>
                  <a:lnTo>
                    <a:pt x="169" y="565"/>
                  </a:lnTo>
                  <a:lnTo>
                    <a:pt x="171" y="565"/>
                  </a:lnTo>
                  <a:lnTo>
                    <a:pt x="171" y="563"/>
                  </a:lnTo>
                  <a:lnTo>
                    <a:pt x="169" y="563"/>
                  </a:lnTo>
                  <a:lnTo>
                    <a:pt x="169" y="561"/>
                  </a:lnTo>
                  <a:lnTo>
                    <a:pt x="171" y="561"/>
                  </a:lnTo>
                  <a:lnTo>
                    <a:pt x="171" y="559"/>
                  </a:lnTo>
                  <a:lnTo>
                    <a:pt x="171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3"/>
                  </a:lnTo>
                  <a:lnTo>
                    <a:pt x="171" y="553"/>
                  </a:lnTo>
                  <a:lnTo>
                    <a:pt x="173" y="553"/>
                  </a:lnTo>
                  <a:lnTo>
                    <a:pt x="173" y="551"/>
                  </a:lnTo>
                  <a:lnTo>
                    <a:pt x="173" y="553"/>
                  </a:lnTo>
                  <a:lnTo>
                    <a:pt x="175" y="553"/>
                  </a:lnTo>
                  <a:lnTo>
                    <a:pt x="175" y="551"/>
                  </a:lnTo>
                  <a:lnTo>
                    <a:pt x="175" y="549"/>
                  </a:lnTo>
                  <a:lnTo>
                    <a:pt x="175" y="548"/>
                  </a:lnTo>
                  <a:lnTo>
                    <a:pt x="173" y="548"/>
                  </a:lnTo>
                  <a:lnTo>
                    <a:pt x="173" y="546"/>
                  </a:lnTo>
                  <a:lnTo>
                    <a:pt x="175" y="546"/>
                  </a:lnTo>
                  <a:lnTo>
                    <a:pt x="175" y="544"/>
                  </a:lnTo>
                  <a:lnTo>
                    <a:pt x="175" y="542"/>
                  </a:lnTo>
                  <a:lnTo>
                    <a:pt x="177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7" y="540"/>
                  </a:lnTo>
                  <a:lnTo>
                    <a:pt x="177" y="538"/>
                  </a:lnTo>
                  <a:lnTo>
                    <a:pt x="175" y="538"/>
                  </a:lnTo>
                  <a:lnTo>
                    <a:pt x="175" y="536"/>
                  </a:lnTo>
                  <a:lnTo>
                    <a:pt x="175" y="534"/>
                  </a:lnTo>
                  <a:lnTo>
                    <a:pt x="177" y="534"/>
                  </a:lnTo>
                  <a:lnTo>
                    <a:pt x="175" y="534"/>
                  </a:lnTo>
                  <a:lnTo>
                    <a:pt x="175" y="532"/>
                  </a:lnTo>
                  <a:lnTo>
                    <a:pt x="177" y="532"/>
                  </a:lnTo>
                  <a:lnTo>
                    <a:pt x="177" y="530"/>
                  </a:lnTo>
                  <a:lnTo>
                    <a:pt x="175" y="530"/>
                  </a:lnTo>
                  <a:lnTo>
                    <a:pt x="177" y="530"/>
                  </a:lnTo>
                  <a:lnTo>
                    <a:pt x="177" y="528"/>
                  </a:lnTo>
                  <a:lnTo>
                    <a:pt x="177" y="526"/>
                  </a:lnTo>
                  <a:lnTo>
                    <a:pt x="177" y="524"/>
                  </a:lnTo>
                  <a:lnTo>
                    <a:pt x="179" y="524"/>
                  </a:lnTo>
                  <a:lnTo>
                    <a:pt x="181" y="524"/>
                  </a:lnTo>
                  <a:lnTo>
                    <a:pt x="183" y="524"/>
                  </a:lnTo>
                  <a:lnTo>
                    <a:pt x="183" y="523"/>
                  </a:lnTo>
                  <a:lnTo>
                    <a:pt x="183" y="521"/>
                  </a:lnTo>
                  <a:lnTo>
                    <a:pt x="183" y="519"/>
                  </a:lnTo>
                  <a:lnTo>
                    <a:pt x="183" y="517"/>
                  </a:lnTo>
                  <a:lnTo>
                    <a:pt x="183" y="515"/>
                  </a:lnTo>
                  <a:lnTo>
                    <a:pt x="183" y="513"/>
                  </a:lnTo>
                  <a:lnTo>
                    <a:pt x="183" y="511"/>
                  </a:lnTo>
                  <a:lnTo>
                    <a:pt x="183" y="509"/>
                  </a:lnTo>
                  <a:lnTo>
                    <a:pt x="183" y="507"/>
                  </a:lnTo>
                  <a:lnTo>
                    <a:pt x="181" y="507"/>
                  </a:lnTo>
                  <a:lnTo>
                    <a:pt x="179" y="507"/>
                  </a:lnTo>
                  <a:lnTo>
                    <a:pt x="179" y="505"/>
                  </a:lnTo>
                  <a:lnTo>
                    <a:pt x="179" y="503"/>
                  </a:lnTo>
                  <a:lnTo>
                    <a:pt x="177" y="501"/>
                  </a:lnTo>
                  <a:lnTo>
                    <a:pt x="177" y="503"/>
                  </a:lnTo>
                  <a:lnTo>
                    <a:pt x="175" y="503"/>
                  </a:lnTo>
                  <a:lnTo>
                    <a:pt x="175" y="501"/>
                  </a:lnTo>
                  <a:lnTo>
                    <a:pt x="173" y="501"/>
                  </a:lnTo>
                  <a:lnTo>
                    <a:pt x="171" y="501"/>
                  </a:lnTo>
                  <a:lnTo>
                    <a:pt x="169" y="501"/>
                  </a:lnTo>
                  <a:lnTo>
                    <a:pt x="169" y="500"/>
                  </a:lnTo>
                  <a:lnTo>
                    <a:pt x="171" y="500"/>
                  </a:lnTo>
                  <a:lnTo>
                    <a:pt x="171" y="498"/>
                  </a:lnTo>
                  <a:lnTo>
                    <a:pt x="173" y="498"/>
                  </a:lnTo>
                  <a:lnTo>
                    <a:pt x="173" y="496"/>
                  </a:lnTo>
                  <a:lnTo>
                    <a:pt x="175" y="496"/>
                  </a:lnTo>
                  <a:lnTo>
                    <a:pt x="175" y="494"/>
                  </a:lnTo>
                  <a:lnTo>
                    <a:pt x="177" y="494"/>
                  </a:lnTo>
                  <a:lnTo>
                    <a:pt x="177" y="492"/>
                  </a:lnTo>
                  <a:lnTo>
                    <a:pt x="179" y="492"/>
                  </a:lnTo>
                  <a:lnTo>
                    <a:pt x="179" y="490"/>
                  </a:lnTo>
                  <a:lnTo>
                    <a:pt x="177" y="490"/>
                  </a:lnTo>
                  <a:lnTo>
                    <a:pt x="177" y="488"/>
                  </a:lnTo>
                  <a:lnTo>
                    <a:pt x="175" y="488"/>
                  </a:lnTo>
                  <a:lnTo>
                    <a:pt x="175" y="486"/>
                  </a:lnTo>
                  <a:lnTo>
                    <a:pt x="175" y="484"/>
                  </a:lnTo>
                  <a:lnTo>
                    <a:pt x="173" y="484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71" y="480"/>
                  </a:lnTo>
                  <a:lnTo>
                    <a:pt x="169" y="480"/>
                  </a:lnTo>
                  <a:lnTo>
                    <a:pt x="167" y="480"/>
                  </a:lnTo>
                  <a:lnTo>
                    <a:pt x="167" y="482"/>
                  </a:lnTo>
                  <a:lnTo>
                    <a:pt x="165" y="482"/>
                  </a:lnTo>
                  <a:lnTo>
                    <a:pt x="165" y="484"/>
                  </a:lnTo>
                  <a:lnTo>
                    <a:pt x="163" y="484"/>
                  </a:lnTo>
                  <a:lnTo>
                    <a:pt x="163" y="486"/>
                  </a:lnTo>
                  <a:lnTo>
                    <a:pt x="162" y="486"/>
                  </a:lnTo>
                  <a:lnTo>
                    <a:pt x="162" y="488"/>
                  </a:lnTo>
                  <a:lnTo>
                    <a:pt x="160" y="488"/>
                  </a:lnTo>
                  <a:lnTo>
                    <a:pt x="160" y="486"/>
                  </a:lnTo>
                  <a:lnTo>
                    <a:pt x="158" y="486"/>
                  </a:lnTo>
                  <a:lnTo>
                    <a:pt x="156" y="486"/>
                  </a:lnTo>
                  <a:lnTo>
                    <a:pt x="156" y="484"/>
                  </a:lnTo>
                  <a:lnTo>
                    <a:pt x="154" y="484"/>
                  </a:lnTo>
                  <a:lnTo>
                    <a:pt x="154" y="486"/>
                  </a:lnTo>
                  <a:lnTo>
                    <a:pt x="152" y="486"/>
                  </a:lnTo>
                  <a:lnTo>
                    <a:pt x="152" y="484"/>
                  </a:lnTo>
                  <a:lnTo>
                    <a:pt x="152" y="482"/>
                  </a:lnTo>
                  <a:lnTo>
                    <a:pt x="150" y="482"/>
                  </a:lnTo>
                  <a:lnTo>
                    <a:pt x="150" y="480"/>
                  </a:lnTo>
                  <a:lnTo>
                    <a:pt x="148" y="478"/>
                  </a:lnTo>
                  <a:lnTo>
                    <a:pt x="146" y="478"/>
                  </a:lnTo>
                  <a:lnTo>
                    <a:pt x="146" y="476"/>
                  </a:lnTo>
                  <a:lnTo>
                    <a:pt x="148" y="476"/>
                  </a:lnTo>
                  <a:lnTo>
                    <a:pt x="146" y="476"/>
                  </a:lnTo>
                  <a:lnTo>
                    <a:pt x="146" y="475"/>
                  </a:lnTo>
                  <a:lnTo>
                    <a:pt x="148" y="475"/>
                  </a:lnTo>
                  <a:lnTo>
                    <a:pt x="146" y="475"/>
                  </a:lnTo>
                  <a:lnTo>
                    <a:pt x="144" y="475"/>
                  </a:lnTo>
                  <a:lnTo>
                    <a:pt x="144" y="473"/>
                  </a:lnTo>
                  <a:lnTo>
                    <a:pt x="142" y="473"/>
                  </a:lnTo>
                  <a:lnTo>
                    <a:pt x="140" y="473"/>
                  </a:lnTo>
                  <a:lnTo>
                    <a:pt x="140" y="471"/>
                  </a:lnTo>
                  <a:lnTo>
                    <a:pt x="140" y="469"/>
                  </a:lnTo>
                  <a:lnTo>
                    <a:pt x="139" y="469"/>
                  </a:lnTo>
                  <a:lnTo>
                    <a:pt x="139" y="467"/>
                  </a:lnTo>
                  <a:lnTo>
                    <a:pt x="137" y="467"/>
                  </a:lnTo>
                  <a:lnTo>
                    <a:pt x="137" y="465"/>
                  </a:lnTo>
                  <a:lnTo>
                    <a:pt x="137" y="463"/>
                  </a:lnTo>
                  <a:lnTo>
                    <a:pt x="137" y="461"/>
                  </a:lnTo>
                  <a:lnTo>
                    <a:pt x="137" y="459"/>
                  </a:lnTo>
                  <a:lnTo>
                    <a:pt x="139" y="459"/>
                  </a:lnTo>
                  <a:lnTo>
                    <a:pt x="139" y="457"/>
                  </a:lnTo>
                  <a:lnTo>
                    <a:pt x="139" y="455"/>
                  </a:lnTo>
                  <a:lnTo>
                    <a:pt x="139" y="453"/>
                  </a:lnTo>
                  <a:lnTo>
                    <a:pt x="137" y="453"/>
                  </a:lnTo>
                  <a:lnTo>
                    <a:pt x="137" y="452"/>
                  </a:lnTo>
                  <a:lnTo>
                    <a:pt x="135" y="452"/>
                  </a:lnTo>
                  <a:lnTo>
                    <a:pt x="135" y="450"/>
                  </a:lnTo>
                  <a:lnTo>
                    <a:pt x="135" y="448"/>
                  </a:lnTo>
                  <a:lnTo>
                    <a:pt x="133" y="448"/>
                  </a:lnTo>
                  <a:lnTo>
                    <a:pt x="133" y="446"/>
                  </a:lnTo>
                  <a:lnTo>
                    <a:pt x="135" y="446"/>
                  </a:lnTo>
                  <a:lnTo>
                    <a:pt x="135" y="444"/>
                  </a:lnTo>
                  <a:lnTo>
                    <a:pt x="133" y="444"/>
                  </a:lnTo>
                  <a:lnTo>
                    <a:pt x="131" y="444"/>
                  </a:lnTo>
                  <a:lnTo>
                    <a:pt x="129" y="444"/>
                  </a:lnTo>
                  <a:lnTo>
                    <a:pt x="129" y="446"/>
                  </a:lnTo>
                  <a:lnTo>
                    <a:pt x="127" y="446"/>
                  </a:lnTo>
                  <a:lnTo>
                    <a:pt x="127" y="448"/>
                  </a:lnTo>
                  <a:lnTo>
                    <a:pt x="125" y="448"/>
                  </a:lnTo>
                  <a:lnTo>
                    <a:pt x="125" y="450"/>
                  </a:lnTo>
                  <a:lnTo>
                    <a:pt x="123" y="450"/>
                  </a:lnTo>
                  <a:lnTo>
                    <a:pt x="121" y="450"/>
                  </a:lnTo>
                  <a:lnTo>
                    <a:pt x="119" y="450"/>
                  </a:lnTo>
                  <a:lnTo>
                    <a:pt x="119" y="452"/>
                  </a:lnTo>
                  <a:lnTo>
                    <a:pt x="117" y="452"/>
                  </a:lnTo>
                  <a:lnTo>
                    <a:pt x="115" y="452"/>
                  </a:lnTo>
                  <a:lnTo>
                    <a:pt x="114" y="452"/>
                  </a:lnTo>
                  <a:lnTo>
                    <a:pt x="115" y="452"/>
                  </a:lnTo>
                  <a:lnTo>
                    <a:pt x="115" y="450"/>
                  </a:lnTo>
                  <a:lnTo>
                    <a:pt x="114" y="450"/>
                  </a:lnTo>
                  <a:lnTo>
                    <a:pt x="112" y="450"/>
                  </a:lnTo>
                  <a:lnTo>
                    <a:pt x="112" y="448"/>
                  </a:lnTo>
                  <a:lnTo>
                    <a:pt x="114" y="448"/>
                  </a:lnTo>
                  <a:lnTo>
                    <a:pt x="112" y="448"/>
                  </a:lnTo>
                  <a:lnTo>
                    <a:pt x="112" y="446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2" y="444"/>
                  </a:lnTo>
                  <a:lnTo>
                    <a:pt x="112" y="442"/>
                  </a:lnTo>
                  <a:lnTo>
                    <a:pt x="110" y="442"/>
                  </a:lnTo>
                  <a:lnTo>
                    <a:pt x="108" y="442"/>
                  </a:lnTo>
                  <a:lnTo>
                    <a:pt x="108" y="440"/>
                  </a:lnTo>
                  <a:lnTo>
                    <a:pt x="108" y="438"/>
                  </a:lnTo>
                  <a:lnTo>
                    <a:pt x="108" y="436"/>
                  </a:lnTo>
                  <a:lnTo>
                    <a:pt x="108" y="434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8" y="427"/>
                  </a:lnTo>
                  <a:lnTo>
                    <a:pt x="96" y="427"/>
                  </a:lnTo>
                  <a:lnTo>
                    <a:pt x="96" y="425"/>
                  </a:lnTo>
                  <a:lnTo>
                    <a:pt x="94" y="425"/>
                  </a:lnTo>
                  <a:lnTo>
                    <a:pt x="94" y="423"/>
                  </a:lnTo>
                  <a:lnTo>
                    <a:pt x="94" y="421"/>
                  </a:lnTo>
                  <a:lnTo>
                    <a:pt x="92" y="421"/>
                  </a:lnTo>
                  <a:lnTo>
                    <a:pt x="92" y="419"/>
                  </a:lnTo>
                  <a:lnTo>
                    <a:pt x="90" y="419"/>
                  </a:lnTo>
                  <a:lnTo>
                    <a:pt x="90" y="417"/>
                  </a:lnTo>
                  <a:lnTo>
                    <a:pt x="90" y="415"/>
                  </a:lnTo>
                  <a:lnTo>
                    <a:pt x="89" y="415"/>
                  </a:lnTo>
                  <a:lnTo>
                    <a:pt x="89" y="413"/>
                  </a:lnTo>
                  <a:lnTo>
                    <a:pt x="87" y="413"/>
                  </a:lnTo>
                  <a:lnTo>
                    <a:pt x="85" y="413"/>
                  </a:lnTo>
                  <a:lnTo>
                    <a:pt x="85" y="411"/>
                  </a:lnTo>
                  <a:lnTo>
                    <a:pt x="83" y="411"/>
                  </a:lnTo>
                  <a:lnTo>
                    <a:pt x="83" y="409"/>
                  </a:lnTo>
                  <a:lnTo>
                    <a:pt x="83" y="407"/>
                  </a:lnTo>
                  <a:lnTo>
                    <a:pt x="81" y="407"/>
                  </a:lnTo>
                  <a:lnTo>
                    <a:pt x="81" y="405"/>
                  </a:lnTo>
                  <a:lnTo>
                    <a:pt x="79" y="405"/>
                  </a:lnTo>
                  <a:lnTo>
                    <a:pt x="79" y="404"/>
                  </a:lnTo>
                  <a:lnTo>
                    <a:pt x="77" y="404"/>
                  </a:lnTo>
                  <a:lnTo>
                    <a:pt x="75" y="404"/>
                  </a:lnTo>
                  <a:lnTo>
                    <a:pt x="75" y="402"/>
                  </a:lnTo>
                  <a:lnTo>
                    <a:pt x="75" y="400"/>
                  </a:lnTo>
                  <a:lnTo>
                    <a:pt x="73" y="400"/>
                  </a:lnTo>
                  <a:lnTo>
                    <a:pt x="73" y="398"/>
                  </a:lnTo>
                  <a:lnTo>
                    <a:pt x="75" y="398"/>
                  </a:lnTo>
                  <a:lnTo>
                    <a:pt x="73" y="398"/>
                  </a:lnTo>
                  <a:lnTo>
                    <a:pt x="73" y="396"/>
                  </a:lnTo>
                  <a:lnTo>
                    <a:pt x="73" y="398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69" y="394"/>
                  </a:lnTo>
                  <a:lnTo>
                    <a:pt x="67" y="394"/>
                  </a:lnTo>
                  <a:lnTo>
                    <a:pt x="67" y="392"/>
                  </a:lnTo>
                  <a:lnTo>
                    <a:pt x="67" y="390"/>
                  </a:lnTo>
                  <a:lnTo>
                    <a:pt x="67" y="388"/>
                  </a:lnTo>
                  <a:lnTo>
                    <a:pt x="67" y="386"/>
                  </a:lnTo>
                  <a:lnTo>
                    <a:pt x="66" y="386"/>
                  </a:lnTo>
                  <a:lnTo>
                    <a:pt x="64" y="386"/>
                  </a:lnTo>
                  <a:lnTo>
                    <a:pt x="64" y="384"/>
                  </a:lnTo>
                  <a:lnTo>
                    <a:pt x="64" y="382"/>
                  </a:lnTo>
                  <a:lnTo>
                    <a:pt x="64" y="380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4" y="377"/>
                  </a:lnTo>
                  <a:lnTo>
                    <a:pt x="64" y="375"/>
                  </a:lnTo>
                  <a:lnTo>
                    <a:pt x="62" y="375"/>
                  </a:lnTo>
                  <a:lnTo>
                    <a:pt x="62" y="373"/>
                  </a:lnTo>
                  <a:lnTo>
                    <a:pt x="62" y="371"/>
                  </a:lnTo>
                  <a:lnTo>
                    <a:pt x="62" y="369"/>
                  </a:lnTo>
                  <a:lnTo>
                    <a:pt x="60" y="369"/>
                  </a:lnTo>
                  <a:lnTo>
                    <a:pt x="60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3"/>
                  </a:lnTo>
                  <a:lnTo>
                    <a:pt x="56" y="363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4" y="356"/>
                  </a:lnTo>
                  <a:lnTo>
                    <a:pt x="52" y="356"/>
                  </a:lnTo>
                  <a:lnTo>
                    <a:pt x="50" y="356"/>
                  </a:lnTo>
                  <a:lnTo>
                    <a:pt x="50" y="354"/>
                  </a:lnTo>
                  <a:lnTo>
                    <a:pt x="48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48" y="348"/>
                  </a:lnTo>
                  <a:lnTo>
                    <a:pt x="48" y="346"/>
                  </a:lnTo>
                  <a:lnTo>
                    <a:pt x="50" y="346"/>
                  </a:lnTo>
                  <a:lnTo>
                    <a:pt x="52" y="346"/>
                  </a:lnTo>
                  <a:lnTo>
                    <a:pt x="54" y="346"/>
                  </a:lnTo>
                  <a:lnTo>
                    <a:pt x="54" y="344"/>
                  </a:lnTo>
                  <a:lnTo>
                    <a:pt x="56" y="342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58" y="340"/>
                  </a:lnTo>
                  <a:lnTo>
                    <a:pt x="56" y="340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4" y="336"/>
                  </a:lnTo>
                  <a:lnTo>
                    <a:pt x="52" y="336"/>
                  </a:lnTo>
                  <a:lnTo>
                    <a:pt x="52" y="334"/>
                  </a:lnTo>
                  <a:lnTo>
                    <a:pt x="50" y="334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6" y="332"/>
                  </a:lnTo>
                  <a:lnTo>
                    <a:pt x="44" y="332"/>
                  </a:lnTo>
                  <a:lnTo>
                    <a:pt x="44" y="331"/>
                  </a:lnTo>
                  <a:lnTo>
                    <a:pt x="42" y="331"/>
                  </a:lnTo>
                  <a:lnTo>
                    <a:pt x="41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27"/>
                  </a:lnTo>
                  <a:lnTo>
                    <a:pt x="33" y="327"/>
                  </a:lnTo>
                  <a:lnTo>
                    <a:pt x="33" y="325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29" y="323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9" y="317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7" y="313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7" y="308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4" y="306"/>
                  </a:lnTo>
                  <a:lnTo>
                    <a:pt x="12" y="306"/>
                  </a:lnTo>
                  <a:lnTo>
                    <a:pt x="12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8" y="302"/>
                  </a:lnTo>
                  <a:lnTo>
                    <a:pt x="8" y="300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8"/>
                  </a:lnTo>
                  <a:lnTo>
                    <a:pt x="6" y="298"/>
                  </a:lnTo>
                  <a:lnTo>
                    <a:pt x="6" y="296"/>
                  </a:lnTo>
                  <a:lnTo>
                    <a:pt x="4" y="296"/>
                  </a:lnTo>
                  <a:lnTo>
                    <a:pt x="4" y="294"/>
                  </a:lnTo>
                  <a:lnTo>
                    <a:pt x="2" y="294"/>
                  </a:lnTo>
                  <a:lnTo>
                    <a:pt x="2" y="292"/>
                  </a:lnTo>
                  <a:lnTo>
                    <a:pt x="2" y="290"/>
                  </a:lnTo>
                  <a:lnTo>
                    <a:pt x="2" y="288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4" y="281"/>
                  </a:lnTo>
                  <a:lnTo>
                    <a:pt x="6" y="281"/>
                  </a:lnTo>
                  <a:lnTo>
                    <a:pt x="8" y="281"/>
                  </a:lnTo>
                  <a:lnTo>
                    <a:pt x="8" y="279"/>
                  </a:lnTo>
                  <a:lnTo>
                    <a:pt x="10" y="279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6" y="263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9" y="260"/>
                  </a:lnTo>
                  <a:lnTo>
                    <a:pt x="19" y="258"/>
                  </a:lnTo>
                  <a:lnTo>
                    <a:pt x="19" y="256"/>
                  </a:lnTo>
                  <a:lnTo>
                    <a:pt x="19" y="254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46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5" y="242"/>
                  </a:lnTo>
                  <a:lnTo>
                    <a:pt x="27" y="242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31" y="240"/>
                  </a:lnTo>
                  <a:lnTo>
                    <a:pt x="31" y="242"/>
                  </a:lnTo>
                  <a:lnTo>
                    <a:pt x="33" y="242"/>
                  </a:lnTo>
                  <a:lnTo>
                    <a:pt x="33" y="240"/>
                  </a:lnTo>
                  <a:lnTo>
                    <a:pt x="35" y="240"/>
                  </a:lnTo>
                  <a:lnTo>
                    <a:pt x="35" y="238"/>
                  </a:lnTo>
                  <a:lnTo>
                    <a:pt x="35" y="240"/>
                  </a:lnTo>
                  <a:lnTo>
                    <a:pt x="37" y="240"/>
                  </a:lnTo>
                  <a:lnTo>
                    <a:pt x="39" y="240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6" y="235"/>
                  </a:lnTo>
                  <a:lnTo>
                    <a:pt x="46" y="233"/>
                  </a:lnTo>
                  <a:lnTo>
                    <a:pt x="46" y="231"/>
                  </a:lnTo>
                  <a:lnTo>
                    <a:pt x="44" y="231"/>
                  </a:lnTo>
                  <a:lnTo>
                    <a:pt x="44" y="229"/>
                  </a:lnTo>
                  <a:lnTo>
                    <a:pt x="44" y="227"/>
                  </a:lnTo>
                  <a:lnTo>
                    <a:pt x="44" y="225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6" y="221"/>
                  </a:lnTo>
                  <a:lnTo>
                    <a:pt x="46" y="219"/>
                  </a:lnTo>
                  <a:lnTo>
                    <a:pt x="48" y="219"/>
                  </a:lnTo>
                  <a:lnTo>
                    <a:pt x="48" y="217"/>
                  </a:lnTo>
                  <a:lnTo>
                    <a:pt x="50" y="215"/>
                  </a:lnTo>
                  <a:lnTo>
                    <a:pt x="52" y="215"/>
                  </a:lnTo>
                  <a:lnTo>
                    <a:pt x="52" y="213"/>
                  </a:lnTo>
                  <a:lnTo>
                    <a:pt x="52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4" y="206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6" y="202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8" y="188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60" y="185"/>
                  </a:lnTo>
                  <a:lnTo>
                    <a:pt x="60" y="183"/>
                  </a:lnTo>
                  <a:lnTo>
                    <a:pt x="60" y="181"/>
                  </a:lnTo>
                  <a:lnTo>
                    <a:pt x="58" y="181"/>
                  </a:lnTo>
                  <a:lnTo>
                    <a:pt x="58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0" y="173"/>
                  </a:lnTo>
                  <a:lnTo>
                    <a:pt x="50" y="171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2" y="162"/>
                  </a:lnTo>
                  <a:lnTo>
                    <a:pt x="54" y="162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0" y="158"/>
                  </a:lnTo>
                  <a:lnTo>
                    <a:pt x="52" y="158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0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4" y="140"/>
                  </a:lnTo>
                  <a:lnTo>
                    <a:pt x="46" y="140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6" y="135"/>
                  </a:lnTo>
                  <a:lnTo>
                    <a:pt x="44" y="135"/>
                  </a:lnTo>
                  <a:lnTo>
                    <a:pt x="46" y="135"/>
                  </a:lnTo>
                  <a:lnTo>
                    <a:pt x="46" y="133"/>
                  </a:lnTo>
                  <a:lnTo>
                    <a:pt x="44" y="133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2" y="127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4" y="127"/>
                  </a:lnTo>
                  <a:lnTo>
                    <a:pt x="46" y="127"/>
                  </a:lnTo>
                  <a:lnTo>
                    <a:pt x="46" y="125"/>
                  </a:lnTo>
                  <a:lnTo>
                    <a:pt x="48" y="125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50" y="121"/>
                  </a:lnTo>
                  <a:lnTo>
                    <a:pt x="52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6" y="117"/>
                  </a:lnTo>
                  <a:lnTo>
                    <a:pt x="58" y="115"/>
                  </a:lnTo>
                  <a:lnTo>
                    <a:pt x="60" y="115"/>
                  </a:lnTo>
                  <a:lnTo>
                    <a:pt x="60" y="117"/>
                  </a:lnTo>
                  <a:lnTo>
                    <a:pt x="62" y="117"/>
                  </a:lnTo>
                  <a:lnTo>
                    <a:pt x="62" y="115"/>
                  </a:lnTo>
                  <a:lnTo>
                    <a:pt x="62" y="114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0" y="110"/>
                  </a:lnTo>
                  <a:lnTo>
                    <a:pt x="60" y="108"/>
                  </a:lnTo>
                  <a:lnTo>
                    <a:pt x="60" y="106"/>
                  </a:lnTo>
                  <a:lnTo>
                    <a:pt x="58" y="106"/>
                  </a:lnTo>
                  <a:lnTo>
                    <a:pt x="60" y="106"/>
                  </a:lnTo>
                  <a:lnTo>
                    <a:pt x="60" y="104"/>
                  </a:lnTo>
                  <a:lnTo>
                    <a:pt x="62" y="104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6" y="96"/>
                  </a:lnTo>
                  <a:lnTo>
                    <a:pt x="66" y="94"/>
                  </a:lnTo>
                  <a:lnTo>
                    <a:pt x="67" y="94"/>
                  </a:lnTo>
                  <a:lnTo>
                    <a:pt x="67" y="92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7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2" y="85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2" y="83"/>
                  </a:lnTo>
                  <a:lnTo>
                    <a:pt x="62" y="81"/>
                  </a:lnTo>
                  <a:lnTo>
                    <a:pt x="62" y="79"/>
                  </a:lnTo>
                  <a:lnTo>
                    <a:pt x="60" y="79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5"/>
                  </a:lnTo>
                  <a:lnTo>
                    <a:pt x="62" y="75"/>
                  </a:lnTo>
                  <a:lnTo>
                    <a:pt x="60" y="75"/>
                  </a:lnTo>
                  <a:lnTo>
                    <a:pt x="60" y="73"/>
                  </a:lnTo>
                  <a:lnTo>
                    <a:pt x="60" y="71"/>
                  </a:lnTo>
                  <a:lnTo>
                    <a:pt x="62" y="71"/>
                  </a:lnTo>
                  <a:lnTo>
                    <a:pt x="62" y="73"/>
                  </a:lnTo>
                  <a:lnTo>
                    <a:pt x="64" y="71"/>
                  </a:lnTo>
                  <a:lnTo>
                    <a:pt x="64" y="69"/>
                  </a:lnTo>
                  <a:lnTo>
                    <a:pt x="66" y="69"/>
                  </a:lnTo>
                  <a:lnTo>
                    <a:pt x="66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9" y="66"/>
                  </a:lnTo>
                  <a:lnTo>
                    <a:pt x="69" y="67"/>
                  </a:lnTo>
                  <a:lnTo>
                    <a:pt x="71" y="66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3" y="62"/>
                  </a:lnTo>
                  <a:lnTo>
                    <a:pt x="71" y="62"/>
                  </a:lnTo>
                  <a:lnTo>
                    <a:pt x="71" y="60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1" y="56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6"/>
                  </a:lnTo>
                  <a:lnTo>
                    <a:pt x="75" y="46"/>
                  </a:lnTo>
                  <a:lnTo>
                    <a:pt x="75" y="44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9" y="44"/>
                  </a:lnTo>
                  <a:lnTo>
                    <a:pt x="81" y="44"/>
                  </a:lnTo>
                  <a:lnTo>
                    <a:pt x="79" y="43"/>
                  </a:lnTo>
                  <a:lnTo>
                    <a:pt x="81" y="43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39"/>
                  </a:lnTo>
                  <a:lnTo>
                    <a:pt x="81" y="39"/>
                  </a:lnTo>
                  <a:lnTo>
                    <a:pt x="81" y="41"/>
                  </a:lnTo>
                  <a:lnTo>
                    <a:pt x="79" y="39"/>
                  </a:lnTo>
                  <a:lnTo>
                    <a:pt x="77" y="39"/>
                  </a:lnTo>
                  <a:lnTo>
                    <a:pt x="77" y="37"/>
                  </a:lnTo>
                  <a:lnTo>
                    <a:pt x="77" y="35"/>
                  </a:lnTo>
                  <a:lnTo>
                    <a:pt x="79" y="35"/>
                  </a:lnTo>
                  <a:lnTo>
                    <a:pt x="79" y="33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1" y="29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79" y="25"/>
                  </a:lnTo>
                  <a:lnTo>
                    <a:pt x="81" y="25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1"/>
                  </a:lnTo>
                  <a:lnTo>
                    <a:pt x="87" y="21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0" y="16"/>
                  </a:lnTo>
                  <a:lnTo>
                    <a:pt x="90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6" y="18"/>
                  </a:lnTo>
                  <a:lnTo>
                    <a:pt x="106" y="16"/>
                  </a:lnTo>
                  <a:lnTo>
                    <a:pt x="106" y="14"/>
                  </a:lnTo>
                  <a:lnTo>
                    <a:pt x="108" y="14"/>
                  </a:lnTo>
                  <a:lnTo>
                    <a:pt x="108" y="16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2" y="16"/>
                  </a:lnTo>
                  <a:lnTo>
                    <a:pt x="112" y="14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0"/>
                  </a:lnTo>
                  <a:lnTo>
                    <a:pt x="114" y="8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4" y="0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7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425618E1-9B27-7F67-9867-2178D25A1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2141"/>
              <a:ext cx="66" cy="90"/>
            </a:xfrm>
            <a:custGeom>
              <a:avLst/>
              <a:gdLst>
                <a:gd name="T0" fmla="*/ 25 w 66"/>
                <a:gd name="T1" fmla="*/ 86 h 90"/>
                <a:gd name="T2" fmla="*/ 24 w 66"/>
                <a:gd name="T3" fmla="*/ 84 h 90"/>
                <a:gd name="T4" fmla="*/ 18 w 66"/>
                <a:gd name="T5" fmla="*/ 84 h 90"/>
                <a:gd name="T6" fmla="*/ 12 w 66"/>
                <a:gd name="T7" fmla="*/ 86 h 90"/>
                <a:gd name="T8" fmla="*/ 10 w 66"/>
                <a:gd name="T9" fmla="*/ 81 h 90"/>
                <a:gd name="T10" fmla="*/ 10 w 66"/>
                <a:gd name="T11" fmla="*/ 77 h 90"/>
                <a:gd name="T12" fmla="*/ 8 w 66"/>
                <a:gd name="T13" fmla="*/ 75 h 90"/>
                <a:gd name="T14" fmla="*/ 6 w 66"/>
                <a:gd name="T15" fmla="*/ 69 h 90"/>
                <a:gd name="T16" fmla="*/ 6 w 66"/>
                <a:gd name="T17" fmla="*/ 65 h 90"/>
                <a:gd name="T18" fmla="*/ 4 w 66"/>
                <a:gd name="T19" fmla="*/ 59 h 90"/>
                <a:gd name="T20" fmla="*/ 0 w 66"/>
                <a:gd name="T21" fmla="*/ 56 h 90"/>
                <a:gd name="T22" fmla="*/ 2 w 66"/>
                <a:gd name="T23" fmla="*/ 50 h 90"/>
                <a:gd name="T24" fmla="*/ 2 w 66"/>
                <a:gd name="T25" fmla="*/ 46 h 90"/>
                <a:gd name="T26" fmla="*/ 4 w 66"/>
                <a:gd name="T27" fmla="*/ 40 h 90"/>
                <a:gd name="T28" fmla="*/ 10 w 66"/>
                <a:gd name="T29" fmla="*/ 38 h 90"/>
                <a:gd name="T30" fmla="*/ 12 w 66"/>
                <a:gd name="T31" fmla="*/ 36 h 90"/>
                <a:gd name="T32" fmla="*/ 16 w 66"/>
                <a:gd name="T33" fmla="*/ 33 h 90"/>
                <a:gd name="T34" fmla="*/ 18 w 66"/>
                <a:gd name="T35" fmla="*/ 31 h 90"/>
                <a:gd name="T36" fmla="*/ 22 w 66"/>
                <a:gd name="T37" fmla="*/ 27 h 90"/>
                <a:gd name="T38" fmla="*/ 24 w 66"/>
                <a:gd name="T39" fmla="*/ 21 h 90"/>
                <a:gd name="T40" fmla="*/ 25 w 66"/>
                <a:gd name="T41" fmla="*/ 15 h 90"/>
                <a:gd name="T42" fmla="*/ 25 w 66"/>
                <a:gd name="T43" fmla="*/ 11 h 90"/>
                <a:gd name="T44" fmla="*/ 29 w 66"/>
                <a:gd name="T45" fmla="*/ 8 h 90"/>
                <a:gd name="T46" fmla="*/ 33 w 66"/>
                <a:gd name="T47" fmla="*/ 2 h 90"/>
                <a:gd name="T48" fmla="*/ 37 w 66"/>
                <a:gd name="T49" fmla="*/ 2 h 90"/>
                <a:gd name="T50" fmla="*/ 39 w 66"/>
                <a:gd name="T51" fmla="*/ 8 h 90"/>
                <a:gd name="T52" fmla="*/ 47 w 66"/>
                <a:gd name="T53" fmla="*/ 6 h 90"/>
                <a:gd name="T54" fmla="*/ 49 w 66"/>
                <a:gd name="T55" fmla="*/ 11 h 90"/>
                <a:gd name="T56" fmla="*/ 52 w 66"/>
                <a:gd name="T57" fmla="*/ 15 h 90"/>
                <a:gd name="T58" fmla="*/ 54 w 66"/>
                <a:gd name="T59" fmla="*/ 23 h 90"/>
                <a:gd name="T60" fmla="*/ 52 w 66"/>
                <a:gd name="T61" fmla="*/ 25 h 90"/>
                <a:gd name="T62" fmla="*/ 50 w 66"/>
                <a:gd name="T63" fmla="*/ 31 h 90"/>
                <a:gd name="T64" fmla="*/ 50 w 66"/>
                <a:gd name="T65" fmla="*/ 34 h 90"/>
                <a:gd name="T66" fmla="*/ 50 w 66"/>
                <a:gd name="T67" fmla="*/ 38 h 90"/>
                <a:gd name="T68" fmla="*/ 52 w 66"/>
                <a:gd name="T69" fmla="*/ 40 h 90"/>
                <a:gd name="T70" fmla="*/ 52 w 66"/>
                <a:gd name="T71" fmla="*/ 48 h 90"/>
                <a:gd name="T72" fmla="*/ 52 w 66"/>
                <a:gd name="T73" fmla="*/ 56 h 90"/>
                <a:gd name="T74" fmla="*/ 54 w 66"/>
                <a:gd name="T75" fmla="*/ 61 h 90"/>
                <a:gd name="T76" fmla="*/ 56 w 66"/>
                <a:gd name="T77" fmla="*/ 63 h 90"/>
                <a:gd name="T78" fmla="*/ 60 w 66"/>
                <a:gd name="T79" fmla="*/ 65 h 90"/>
                <a:gd name="T80" fmla="*/ 64 w 66"/>
                <a:gd name="T81" fmla="*/ 69 h 90"/>
                <a:gd name="T82" fmla="*/ 64 w 66"/>
                <a:gd name="T83" fmla="*/ 77 h 90"/>
                <a:gd name="T84" fmla="*/ 58 w 66"/>
                <a:gd name="T85" fmla="*/ 79 h 90"/>
                <a:gd name="T86" fmla="*/ 58 w 66"/>
                <a:gd name="T87" fmla="*/ 86 h 90"/>
                <a:gd name="T88" fmla="*/ 54 w 66"/>
                <a:gd name="T89" fmla="*/ 88 h 90"/>
                <a:gd name="T90" fmla="*/ 50 w 66"/>
                <a:gd name="T91" fmla="*/ 84 h 90"/>
                <a:gd name="T92" fmla="*/ 45 w 66"/>
                <a:gd name="T93" fmla="*/ 86 h 90"/>
                <a:gd name="T94" fmla="*/ 41 w 66"/>
                <a:gd name="T95" fmla="*/ 86 h 90"/>
                <a:gd name="T96" fmla="*/ 37 w 66"/>
                <a:gd name="T97" fmla="*/ 86 h 90"/>
                <a:gd name="T98" fmla="*/ 33 w 66"/>
                <a:gd name="T99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" h="90">
                  <a:moveTo>
                    <a:pt x="31" y="86"/>
                  </a:moveTo>
                  <a:lnTo>
                    <a:pt x="29" y="86"/>
                  </a:lnTo>
                  <a:lnTo>
                    <a:pt x="27" y="86"/>
                  </a:lnTo>
                  <a:lnTo>
                    <a:pt x="25" y="86"/>
                  </a:lnTo>
                  <a:lnTo>
                    <a:pt x="25" y="88"/>
                  </a:lnTo>
                  <a:lnTo>
                    <a:pt x="25" y="86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2" y="86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4"/>
                  </a:lnTo>
                  <a:lnTo>
                    <a:pt x="14" y="84"/>
                  </a:lnTo>
                  <a:lnTo>
                    <a:pt x="14" y="8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0" y="84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0" y="79"/>
                  </a:lnTo>
                  <a:lnTo>
                    <a:pt x="12" y="79"/>
                  </a:lnTo>
                  <a:lnTo>
                    <a:pt x="12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2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6" y="67"/>
                  </a:lnTo>
                  <a:lnTo>
                    <a:pt x="6" y="65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31"/>
                  </a:lnTo>
                  <a:lnTo>
                    <a:pt x="16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24" y="21"/>
                  </a:lnTo>
                  <a:lnTo>
                    <a:pt x="22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9" y="6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7" y="6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5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6" y="23"/>
                  </a:lnTo>
                  <a:lnTo>
                    <a:pt x="56" y="25"/>
                  </a:lnTo>
                  <a:lnTo>
                    <a:pt x="54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0" y="29"/>
                  </a:lnTo>
                  <a:lnTo>
                    <a:pt x="50" y="31"/>
                  </a:lnTo>
                  <a:lnTo>
                    <a:pt x="52" y="31"/>
                  </a:lnTo>
                  <a:lnTo>
                    <a:pt x="52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52" y="40"/>
                  </a:lnTo>
                  <a:lnTo>
                    <a:pt x="52" y="38"/>
                  </a:lnTo>
                  <a:lnTo>
                    <a:pt x="52" y="40"/>
                  </a:lnTo>
                  <a:lnTo>
                    <a:pt x="52" y="42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2" y="50"/>
                  </a:lnTo>
                  <a:lnTo>
                    <a:pt x="52" y="52"/>
                  </a:lnTo>
                  <a:lnTo>
                    <a:pt x="52" y="54"/>
                  </a:lnTo>
                  <a:lnTo>
                    <a:pt x="52" y="56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0" y="65"/>
                  </a:lnTo>
                  <a:lnTo>
                    <a:pt x="62" y="65"/>
                  </a:lnTo>
                  <a:lnTo>
                    <a:pt x="64" y="65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6" y="71"/>
                  </a:lnTo>
                  <a:lnTo>
                    <a:pt x="66" y="73"/>
                  </a:lnTo>
                  <a:lnTo>
                    <a:pt x="66" y="75"/>
                  </a:lnTo>
                  <a:lnTo>
                    <a:pt x="64" y="77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9"/>
                  </a:lnTo>
                  <a:lnTo>
                    <a:pt x="58" y="79"/>
                  </a:lnTo>
                  <a:lnTo>
                    <a:pt x="58" y="81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86"/>
                  </a:lnTo>
                  <a:lnTo>
                    <a:pt x="56" y="86"/>
                  </a:lnTo>
                  <a:lnTo>
                    <a:pt x="56" y="88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2" y="88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6"/>
                  </a:lnTo>
                  <a:lnTo>
                    <a:pt x="47" y="86"/>
                  </a:lnTo>
                  <a:lnTo>
                    <a:pt x="45" y="86"/>
                  </a:lnTo>
                  <a:lnTo>
                    <a:pt x="43" y="86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6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5" y="86"/>
                  </a:lnTo>
                  <a:lnTo>
                    <a:pt x="33" y="86"/>
                  </a:lnTo>
                  <a:lnTo>
                    <a:pt x="33" y="84"/>
                  </a:lnTo>
                  <a:lnTo>
                    <a:pt x="31" y="84"/>
                  </a:lnTo>
                  <a:lnTo>
                    <a:pt x="31" y="86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6C11569-D965-D731-0FB9-ACA71EF2CB5F}"/>
              </a:ext>
            </a:extLst>
          </p:cNvPr>
          <p:cNvSpPr txBox="1"/>
          <p:nvPr/>
        </p:nvSpPr>
        <p:spPr>
          <a:xfrm>
            <a:off x="4878636" y="126748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Sofia</a:t>
            </a:r>
          </a:p>
          <a:p>
            <a:pPr algn="ctr"/>
            <a:r>
              <a:rPr lang="en-US" dirty="0"/>
              <a:t>40 %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4AFCF8-7FC1-820E-BC20-14E25E072007}"/>
              </a:ext>
            </a:extLst>
          </p:cNvPr>
          <p:cNvSpPr txBox="1"/>
          <p:nvPr/>
        </p:nvSpPr>
        <p:spPr>
          <a:xfrm>
            <a:off x="3674950" y="189196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Boeny</a:t>
            </a:r>
            <a:endParaRPr lang="en-US" dirty="0"/>
          </a:p>
          <a:p>
            <a:pPr algn="ctr"/>
            <a:r>
              <a:rPr lang="en-US" dirty="0"/>
              <a:t>43 %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E7088DE-D174-B530-CA0B-D8320E760555}"/>
              </a:ext>
            </a:extLst>
          </p:cNvPr>
          <p:cNvSpPr txBox="1"/>
          <p:nvPr/>
        </p:nvSpPr>
        <p:spPr>
          <a:xfrm>
            <a:off x="2849478" y="5169345"/>
            <a:ext cx="1235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Andrefana</a:t>
            </a:r>
            <a:endParaRPr lang="en-US" dirty="0"/>
          </a:p>
          <a:p>
            <a:pPr algn="ctr"/>
            <a:r>
              <a:rPr lang="en-US" dirty="0"/>
              <a:t>31 %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3D06AB-35D7-FD12-FBCB-B9F603861DE7}"/>
              </a:ext>
            </a:extLst>
          </p:cNvPr>
          <p:cNvSpPr txBox="1"/>
          <p:nvPr/>
        </p:nvSpPr>
        <p:spPr>
          <a:xfrm>
            <a:off x="3149145" y="246406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Melaky</a:t>
            </a:r>
            <a:endParaRPr lang="en-US" dirty="0"/>
          </a:p>
          <a:p>
            <a:pPr algn="ctr"/>
            <a:r>
              <a:rPr lang="en-US" dirty="0"/>
              <a:t>34 %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6AD566-DD61-4EBA-BE30-D960A70A0DA9}"/>
              </a:ext>
            </a:extLst>
          </p:cNvPr>
          <p:cNvSpPr txBox="1"/>
          <p:nvPr/>
        </p:nvSpPr>
        <p:spPr>
          <a:xfrm>
            <a:off x="3840431" y="489456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Ihorombe</a:t>
            </a:r>
            <a:endParaRPr lang="en-US" dirty="0"/>
          </a:p>
          <a:p>
            <a:pPr algn="ctr"/>
            <a:r>
              <a:rPr lang="en-US" dirty="0"/>
              <a:t>          30 %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FD6356-2BD5-9612-2D00-D3D24B9820A8}"/>
              </a:ext>
            </a:extLst>
          </p:cNvPr>
          <p:cNvSpPr txBox="1"/>
          <p:nvPr/>
        </p:nvSpPr>
        <p:spPr>
          <a:xfrm>
            <a:off x="3513492" y="6010033"/>
            <a:ext cx="872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solidFill>
                  <a:schemeClr val="bg1"/>
                </a:solidFill>
              </a:rPr>
              <a:t>Androy</a:t>
            </a:r>
            <a:endParaRPr lang="en-US" dirty="0">
              <a:solidFill>
                <a:schemeClr val="bg1"/>
              </a:solidFill>
            </a:endParaRPr>
          </a:p>
          <a:p>
            <a:pPr algn="ctr"/>
            <a:r>
              <a:rPr lang="en-US" dirty="0">
                <a:solidFill>
                  <a:schemeClr val="bg1"/>
                </a:solidFill>
              </a:rPr>
              <a:t>    10 %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2157F3-8D16-436D-1CE3-DE45B2003D1B}"/>
              </a:ext>
            </a:extLst>
          </p:cNvPr>
          <p:cNvSpPr txBox="1"/>
          <p:nvPr/>
        </p:nvSpPr>
        <p:spPr>
          <a:xfrm>
            <a:off x="3203900" y="3876231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Menabe</a:t>
            </a:r>
            <a:endParaRPr lang="en-US" dirty="0"/>
          </a:p>
          <a:p>
            <a:pPr algn="ctr"/>
            <a:r>
              <a:rPr lang="en-US" dirty="0"/>
              <a:t>50 %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B4192A-2D4C-908B-10DB-9D6CA1D77746}"/>
              </a:ext>
            </a:extLst>
          </p:cNvPr>
          <p:cNvSpPr txBox="1"/>
          <p:nvPr/>
        </p:nvSpPr>
        <p:spPr>
          <a:xfrm>
            <a:off x="5115866" y="37702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Diana</a:t>
            </a:r>
          </a:p>
          <a:p>
            <a:pPr algn="ctr"/>
            <a:r>
              <a:rPr lang="en-US" dirty="0"/>
              <a:t>32 %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7CC41C-4782-21DC-6BBB-E34F229EED81}"/>
              </a:ext>
            </a:extLst>
          </p:cNvPr>
          <p:cNvSpPr txBox="1"/>
          <p:nvPr/>
        </p:nvSpPr>
        <p:spPr>
          <a:xfrm>
            <a:off x="5547204" y="892468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Sava</a:t>
            </a:r>
          </a:p>
          <a:p>
            <a:pPr algn="ctr"/>
            <a:r>
              <a:rPr lang="en-US" dirty="0"/>
              <a:t>       28 %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77F7962-D89A-1813-2581-90DC0FAD0147}"/>
              </a:ext>
            </a:extLst>
          </p:cNvPr>
          <p:cNvSpPr txBox="1"/>
          <p:nvPr/>
        </p:nvSpPr>
        <p:spPr>
          <a:xfrm>
            <a:off x="6542408" y="1592465"/>
            <a:ext cx="1454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Analanjirofo</a:t>
            </a:r>
            <a:endParaRPr lang="en-US" dirty="0"/>
          </a:p>
          <a:p>
            <a:pPr algn="ctr"/>
            <a:r>
              <a:rPr lang="en-US" dirty="0"/>
              <a:t>48 %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2FED8F4-E215-4BBB-2398-A3D062C53D36}"/>
              </a:ext>
            </a:extLst>
          </p:cNvPr>
          <p:cNvSpPr txBox="1"/>
          <p:nvPr/>
        </p:nvSpPr>
        <p:spPr>
          <a:xfrm>
            <a:off x="6300829" y="2170803"/>
            <a:ext cx="177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Alaotra</a:t>
            </a:r>
            <a:r>
              <a:rPr lang="en-US" dirty="0"/>
              <a:t> </a:t>
            </a:r>
            <a:r>
              <a:rPr lang="en-US" dirty="0" err="1"/>
              <a:t>Mangoro</a:t>
            </a:r>
            <a:endParaRPr lang="en-US" dirty="0"/>
          </a:p>
          <a:p>
            <a:pPr algn="ctr"/>
            <a:r>
              <a:rPr lang="en-US" dirty="0"/>
              <a:t>49 %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FF1F53-FDCC-7BA3-A205-6E73A0C75D7F}"/>
              </a:ext>
            </a:extLst>
          </p:cNvPr>
          <p:cNvSpPr txBox="1"/>
          <p:nvPr/>
        </p:nvSpPr>
        <p:spPr>
          <a:xfrm>
            <a:off x="6034407" y="312098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48 %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BCA5ED-1EBD-DC89-6FF0-23EE4D04F2FB}"/>
              </a:ext>
            </a:extLst>
          </p:cNvPr>
          <p:cNvSpPr txBox="1"/>
          <p:nvPr/>
        </p:nvSpPr>
        <p:spPr>
          <a:xfrm>
            <a:off x="4252733" y="5844277"/>
            <a:ext cx="76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Anosy</a:t>
            </a:r>
            <a:endParaRPr lang="en-US" dirty="0"/>
          </a:p>
          <a:p>
            <a:pPr algn="ctr"/>
            <a:r>
              <a:rPr lang="en-US" dirty="0"/>
              <a:t>26 %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056A40-4F59-8FD7-A024-D8D9BE6B37D2}"/>
              </a:ext>
            </a:extLst>
          </p:cNvPr>
          <p:cNvSpPr txBox="1"/>
          <p:nvPr/>
        </p:nvSpPr>
        <p:spPr>
          <a:xfrm>
            <a:off x="5710588" y="3628226"/>
            <a:ext cx="1599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Antananarivo</a:t>
            </a:r>
          </a:p>
          <a:p>
            <a:pPr algn="ctr"/>
            <a:r>
              <a:rPr lang="en-US" dirty="0"/>
              <a:t>46 %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0A8E97-52D8-6016-F53B-5616BBB990CA}"/>
              </a:ext>
            </a:extLst>
          </p:cNvPr>
          <p:cNvSpPr txBox="1"/>
          <p:nvPr/>
        </p:nvSpPr>
        <p:spPr>
          <a:xfrm>
            <a:off x="5371407" y="4154274"/>
            <a:ext cx="20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Amoron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Mania</a:t>
            </a:r>
          </a:p>
          <a:p>
            <a:pPr algn="ctr"/>
            <a:r>
              <a:rPr lang="en-US" dirty="0"/>
              <a:t>51 %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792709-5636-2505-EA5D-F0BF23C4FB96}"/>
              </a:ext>
            </a:extLst>
          </p:cNvPr>
          <p:cNvSpPr txBox="1"/>
          <p:nvPr/>
        </p:nvSpPr>
        <p:spPr>
          <a:xfrm>
            <a:off x="5195074" y="4743463"/>
            <a:ext cx="2538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Vatovavy</a:t>
            </a:r>
            <a:r>
              <a:rPr lang="en-US" dirty="0"/>
              <a:t> </a:t>
            </a:r>
            <a:r>
              <a:rPr lang="en-US" dirty="0" err="1"/>
              <a:t>Fitovinany</a:t>
            </a:r>
            <a:endParaRPr lang="en-US" dirty="0"/>
          </a:p>
          <a:p>
            <a:pPr algn="ctr"/>
            <a:r>
              <a:rPr lang="en-US" dirty="0"/>
              <a:t>36 %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DA45DB-9412-6F00-01F2-F81705829CF1}"/>
              </a:ext>
            </a:extLst>
          </p:cNvPr>
          <p:cNvSpPr txBox="1"/>
          <p:nvPr/>
        </p:nvSpPr>
        <p:spPr>
          <a:xfrm>
            <a:off x="5195074" y="5307844"/>
            <a:ext cx="197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29 %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20FA9A-A246-F80A-7D99-DAA15FF1896F}"/>
              </a:ext>
            </a:extLst>
          </p:cNvPr>
          <p:cNvSpPr txBox="1"/>
          <p:nvPr/>
        </p:nvSpPr>
        <p:spPr>
          <a:xfrm>
            <a:off x="1249651" y="4994827"/>
            <a:ext cx="1692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Haute </a:t>
            </a:r>
            <a:r>
              <a:rPr lang="en-US" dirty="0" err="1"/>
              <a:t>Matsiatra</a:t>
            </a:r>
            <a:endParaRPr lang="en-US" dirty="0"/>
          </a:p>
          <a:p>
            <a:pPr algn="ctr"/>
            <a:r>
              <a:rPr lang="en-US" dirty="0"/>
              <a:t>56 %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550322-FA3F-58F7-9F3D-30F6F2979184}"/>
              </a:ext>
            </a:extLst>
          </p:cNvPr>
          <p:cNvSpPr txBox="1"/>
          <p:nvPr/>
        </p:nvSpPr>
        <p:spPr>
          <a:xfrm>
            <a:off x="1619626" y="3615976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Vakinankaratra</a:t>
            </a:r>
            <a:endParaRPr lang="en-US" dirty="0"/>
          </a:p>
          <a:p>
            <a:pPr algn="ctr"/>
            <a:r>
              <a:rPr lang="en-US" dirty="0"/>
              <a:t>54 %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16A75F-AA5B-EE24-4EF2-EACF17FBD17F}"/>
              </a:ext>
            </a:extLst>
          </p:cNvPr>
          <p:cNvSpPr txBox="1"/>
          <p:nvPr/>
        </p:nvSpPr>
        <p:spPr>
          <a:xfrm>
            <a:off x="4466433" y="2261363"/>
            <a:ext cx="109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Betsiboka</a:t>
            </a:r>
            <a:endParaRPr lang="en-US" dirty="0"/>
          </a:p>
          <a:p>
            <a:pPr algn="ctr"/>
            <a:r>
              <a:rPr lang="en-US" dirty="0"/>
              <a:t>35 %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0F052A1-8C2A-2258-2F5A-BE9989E4F438}"/>
              </a:ext>
            </a:extLst>
          </p:cNvPr>
          <p:cNvSpPr txBox="1"/>
          <p:nvPr/>
        </p:nvSpPr>
        <p:spPr>
          <a:xfrm>
            <a:off x="1455061" y="2649529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Bongolava</a:t>
            </a:r>
            <a:endParaRPr lang="en-US" dirty="0"/>
          </a:p>
          <a:p>
            <a:pPr algn="ctr"/>
            <a:r>
              <a:rPr lang="en-US" dirty="0"/>
              <a:t>49 %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0410DE-3D4A-EDE5-34CE-44189488CF62}"/>
              </a:ext>
            </a:extLst>
          </p:cNvPr>
          <p:cNvSpPr txBox="1"/>
          <p:nvPr/>
        </p:nvSpPr>
        <p:spPr>
          <a:xfrm>
            <a:off x="2765544" y="3118937"/>
            <a:ext cx="73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Itasy</a:t>
            </a:r>
            <a:endParaRPr lang="en-US" dirty="0"/>
          </a:p>
          <a:p>
            <a:pPr algn="ctr"/>
            <a:r>
              <a:rPr lang="en-US" dirty="0"/>
              <a:t>52 %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2C958B0-40AF-D2C3-1B9C-7A239E15324B}"/>
              </a:ext>
            </a:extLst>
          </p:cNvPr>
          <p:cNvSpPr txBox="1"/>
          <p:nvPr/>
        </p:nvSpPr>
        <p:spPr>
          <a:xfrm>
            <a:off x="5898830" y="2654297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Analamanga</a:t>
            </a:r>
            <a:endParaRPr lang="en-US" dirty="0"/>
          </a:p>
          <a:p>
            <a:pPr algn="ctr"/>
            <a:r>
              <a:rPr lang="en-US" dirty="0"/>
              <a:t>52 %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BA749E-20BA-7147-1436-5F2499A01627}"/>
              </a:ext>
            </a:extLst>
          </p:cNvPr>
          <p:cNvCxnSpPr>
            <a:cxnSpLocks/>
          </p:cNvCxnSpPr>
          <p:nvPr/>
        </p:nvCxnSpPr>
        <p:spPr>
          <a:xfrm flipH="1">
            <a:off x="5612386" y="2376243"/>
            <a:ext cx="724321" cy="260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6FDCED7-2170-C120-6BA9-A983AF27E625}"/>
              </a:ext>
            </a:extLst>
          </p:cNvPr>
          <p:cNvCxnSpPr>
            <a:cxnSpLocks/>
          </p:cNvCxnSpPr>
          <p:nvPr/>
        </p:nvCxnSpPr>
        <p:spPr>
          <a:xfrm flipH="1" flipV="1">
            <a:off x="5835668" y="3240680"/>
            <a:ext cx="278044" cy="450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33B0A00-8446-C03A-FEF2-D0AC7548610C}"/>
              </a:ext>
            </a:extLst>
          </p:cNvPr>
          <p:cNvCxnSpPr>
            <a:cxnSpLocks/>
            <a:endCxn id="30" idx="35"/>
          </p:cNvCxnSpPr>
          <p:nvPr/>
        </p:nvCxnSpPr>
        <p:spPr>
          <a:xfrm flipH="1" flipV="1">
            <a:off x="5177541" y="3408145"/>
            <a:ext cx="667103" cy="381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B57C54D-E207-DFE1-C2F6-8A7EBC7724FA}"/>
              </a:ext>
            </a:extLst>
          </p:cNvPr>
          <p:cNvCxnSpPr>
            <a:cxnSpLocks/>
          </p:cNvCxnSpPr>
          <p:nvPr/>
        </p:nvCxnSpPr>
        <p:spPr>
          <a:xfrm flipH="1" flipV="1">
            <a:off x="5044896" y="4174331"/>
            <a:ext cx="602005" cy="159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89E7D47-872A-3760-0704-A4E1422D8115}"/>
              </a:ext>
            </a:extLst>
          </p:cNvPr>
          <p:cNvCxnSpPr>
            <a:cxnSpLocks/>
          </p:cNvCxnSpPr>
          <p:nvPr/>
        </p:nvCxnSpPr>
        <p:spPr>
          <a:xfrm flipH="1">
            <a:off x="5235650" y="4932741"/>
            <a:ext cx="2448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41B561-DC25-0A71-FCC7-7159F662C902}"/>
              </a:ext>
            </a:extLst>
          </p:cNvPr>
          <p:cNvCxnSpPr>
            <a:cxnSpLocks/>
          </p:cNvCxnSpPr>
          <p:nvPr/>
        </p:nvCxnSpPr>
        <p:spPr>
          <a:xfrm flipH="1" flipV="1">
            <a:off x="5098256" y="5447566"/>
            <a:ext cx="196625" cy="36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9D104AB-AA1E-4F57-8B76-642162464A9C}"/>
              </a:ext>
            </a:extLst>
          </p:cNvPr>
          <p:cNvCxnSpPr>
            <a:cxnSpLocks/>
          </p:cNvCxnSpPr>
          <p:nvPr/>
        </p:nvCxnSpPr>
        <p:spPr>
          <a:xfrm flipH="1">
            <a:off x="3248856" y="3777920"/>
            <a:ext cx="1205999" cy="22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23DA39B-4A61-EB11-CCED-58D87FABC1EF}"/>
              </a:ext>
            </a:extLst>
          </p:cNvPr>
          <p:cNvCxnSpPr>
            <a:cxnSpLocks/>
          </p:cNvCxnSpPr>
          <p:nvPr/>
        </p:nvCxnSpPr>
        <p:spPr>
          <a:xfrm flipH="1">
            <a:off x="2877105" y="4654956"/>
            <a:ext cx="1417985" cy="4901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74F7FB4-B35D-E68C-DB5B-ED900EBD09C6}"/>
              </a:ext>
            </a:extLst>
          </p:cNvPr>
          <p:cNvCxnSpPr>
            <a:cxnSpLocks/>
          </p:cNvCxnSpPr>
          <p:nvPr/>
        </p:nvCxnSpPr>
        <p:spPr>
          <a:xfrm flipH="1">
            <a:off x="6060143" y="1857373"/>
            <a:ext cx="591802" cy="2996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428DD0A-7C4D-FB80-25F6-06E588269287}"/>
              </a:ext>
            </a:extLst>
          </p:cNvPr>
          <p:cNvCxnSpPr>
            <a:cxnSpLocks/>
          </p:cNvCxnSpPr>
          <p:nvPr/>
        </p:nvCxnSpPr>
        <p:spPr>
          <a:xfrm flipH="1" flipV="1">
            <a:off x="3384561" y="3318035"/>
            <a:ext cx="1339408" cy="117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66BE16E-345F-EE1F-9641-B3830B9C352A}"/>
              </a:ext>
            </a:extLst>
          </p:cNvPr>
          <p:cNvCxnSpPr>
            <a:cxnSpLocks/>
          </p:cNvCxnSpPr>
          <p:nvPr/>
        </p:nvCxnSpPr>
        <p:spPr>
          <a:xfrm flipH="1" flipV="1">
            <a:off x="2842119" y="2893054"/>
            <a:ext cx="1424963" cy="3136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52BBABD-651E-DB05-58AA-09075B26E849}"/>
              </a:ext>
            </a:extLst>
          </p:cNvPr>
          <p:cNvCxnSpPr>
            <a:cxnSpLocks/>
          </p:cNvCxnSpPr>
          <p:nvPr/>
        </p:nvCxnSpPr>
        <p:spPr>
          <a:xfrm flipH="1">
            <a:off x="5154686" y="2870808"/>
            <a:ext cx="1010056" cy="2115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42B8DD16-CD6E-404D-908F-8C8B890A5913}"/>
              </a:ext>
            </a:extLst>
          </p:cNvPr>
          <p:cNvSpPr txBox="1"/>
          <p:nvPr/>
        </p:nvSpPr>
        <p:spPr>
          <a:xfrm>
            <a:off x="0" y="1081405"/>
            <a:ext cx="4835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 qui utilisent une méthode moderne </a:t>
            </a:r>
          </a:p>
        </p:txBody>
      </p:sp>
      <p:grpSp>
        <p:nvGrpSpPr>
          <p:cNvPr id="61" name="Groupe 61">
            <a:extLst>
              <a:ext uri="{FF2B5EF4-FFF2-40B4-BE49-F238E27FC236}">
                <a16:creationId xmlns:a16="http://schemas.microsoft.com/office/drawing/2014/main" id="{2E43D480-E5D3-086E-2E17-27DAE33C2490}"/>
              </a:ext>
            </a:extLst>
          </p:cNvPr>
          <p:cNvGrpSpPr/>
          <p:nvPr/>
        </p:nvGrpSpPr>
        <p:grpSpPr>
          <a:xfrm>
            <a:off x="7536264" y="5701284"/>
            <a:ext cx="1541863" cy="916146"/>
            <a:chOff x="7536264" y="5389795"/>
            <a:chExt cx="1541863" cy="916146"/>
          </a:xfrm>
        </p:grpSpPr>
        <p:sp>
          <p:nvSpPr>
            <p:cNvPr id="62" name="Rectangle à coins arrondis 54">
              <a:extLst>
                <a:ext uri="{FF2B5EF4-FFF2-40B4-BE49-F238E27FC236}">
                  <a16:creationId xmlns:a16="http://schemas.microsoft.com/office/drawing/2014/main" id="{A809207D-80BB-92E6-DB93-E13924CB8236}"/>
                </a:ext>
              </a:extLst>
            </p:cNvPr>
            <p:cNvSpPr/>
            <p:nvPr/>
          </p:nvSpPr>
          <p:spPr>
            <a:xfrm>
              <a:off x="7536264" y="6077291"/>
              <a:ext cx="316686" cy="19359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63" name="Rectangle à coins arrondis 69">
              <a:extLst>
                <a:ext uri="{FF2B5EF4-FFF2-40B4-BE49-F238E27FC236}">
                  <a16:creationId xmlns:a16="http://schemas.microsoft.com/office/drawing/2014/main" id="{68FB616F-BD59-9910-5C6A-9CF1D7368561}"/>
                </a:ext>
              </a:extLst>
            </p:cNvPr>
            <p:cNvSpPr/>
            <p:nvPr/>
          </p:nvSpPr>
          <p:spPr>
            <a:xfrm>
              <a:off x="7536264" y="5760583"/>
              <a:ext cx="316686" cy="193592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5" name="Rectangle à coins arrondis 71">
              <a:extLst>
                <a:ext uri="{FF2B5EF4-FFF2-40B4-BE49-F238E27FC236}">
                  <a16:creationId xmlns:a16="http://schemas.microsoft.com/office/drawing/2014/main" id="{FC48B16A-EAFB-5F8D-DD7C-6AEBC9B63B36}"/>
                </a:ext>
              </a:extLst>
            </p:cNvPr>
            <p:cNvSpPr/>
            <p:nvPr/>
          </p:nvSpPr>
          <p:spPr>
            <a:xfrm>
              <a:off x="7536264" y="5443875"/>
              <a:ext cx="316686" cy="19359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7" name="ZoneTexte 60">
              <a:extLst>
                <a:ext uri="{FF2B5EF4-FFF2-40B4-BE49-F238E27FC236}">
                  <a16:creationId xmlns:a16="http://schemas.microsoft.com/office/drawing/2014/main" id="{5A40D80C-AAD2-B363-7995-3EA9B8343978}"/>
                </a:ext>
              </a:extLst>
            </p:cNvPr>
            <p:cNvSpPr txBox="1"/>
            <p:nvPr/>
          </p:nvSpPr>
          <p:spPr>
            <a:xfrm>
              <a:off x="7996558" y="5389795"/>
              <a:ext cx="97324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10 % - 25 %</a:t>
              </a:r>
            </a:p>
          </p:txBody>
        </p:sp>
        <p:sp>
          <p:nvSpPr>
            <p:cNvPr id="70" name="ZoneTexte 72">
              <a:extLst>
                <a:ext uri="{FF2B5EF4-FFF2-40B4-BE49-F238E27FC236}">
                  <a16:creationId xmlns:a16="http://schemas.microsoft.com/office/drawing/2014/main" id="{FE0881BC-D0A3-5898-518D-2B851B5A6364}"/>
                </a:ext>
              </a:extLst>
            </p:cNvPr>
            <p:cNvSpPr txBox="1"/>
            <p:nvPr/>
          </p:nvSpPr>
          <p:spPr>
            <a:xfrm>
              <a:off x="7996558" y="5718879"/>
              <a:ext cx="10224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26 % - 41 %</a:t>
              </a:r>
            </a:p>
          </p:txBody>
        </p:sp>
        <p:sp>
          <p:nvSpPr>
            <p:cNvPr id="72" name="ZoneTexte 74">
              <a:extLst>
                <a:ext uri="{FF2B5EF4-FFF2-40B4-BE49-F238E27FC236}">
                  <a16:creationId xmlns:a16="http://schemas.microsoft.com/office/drawing/2014/main" id="{539CA0CF-8458-BA77-214A-D5D031D29EAF}"/>
                </a:ext>
              </a:extLst>
            </p:cNvPr>
            <p:cNvSpPr txBox="1"/>
            <p:nvPr/>
          </p:nvSpPr>
          <p:spPr>
            <a:xfrm>
              <a:off x="7996558" y="6028942"/>
              <a:ext cx="1081569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42 % ou 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80171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Tendances de l’utilisation de la contraception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0451544"/>
              </p:ext>
            </p:extLst>
          </p:nvPr>
        </p:nvGraphicFramePr>
        <p:xfrm>
          <a:off x="0" y="1374889"/>
          <a:ext cx="9143999" cy="54831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396616" y="4372307"/>
            <a:ext cx="26991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1"/>
                </a:solidFill>
              </a:rPr>
              <a:t>N’importe quelle méthode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95750" y="5506090"/>
            <a:ext cx="2447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/>
                </a:solidFill>
              </a:rPr>
              <a:t>Une méthode moderne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en union qui utilisent :</a:t>
            </a:r>
          </a:p>
        </p:txBody>
      </p:sp>
    </p:spTree>
    <p:extLst>
      <p:ext uri="{BB962C8B-B14F-4D97-AF65-F5344CB8AC3E}">
        <p14:creationId xmlns:p14="http://schemas.microsoft.com/office/powerpoint/2010/main" val="21204155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VMX3MACP777Z-1177381151-20001</_dlc_DocId>
    <_dlc_DocIdUrl xmlns="d16efad5-0601-4cf0-b7c2-89968258c777">
      <Url>https://icfonline.sharepoint.com/sites/ihd-dhs/Dissemination/_layouts/15/DocIdRedir.aspx?ID=VMX3MACP777Z-1177381151-20001</Url>
      <Description>VMX3MACP777Z-1177381151-20001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0FB4CF-5239-419B-B8DA-CEAE2D0EDB0D}">
  <ds:schemaRefs>
    <ds:schemaRef ds:uri="http://purl.org/dc/dcmitype/"/>
    <ds:schemaRef ds:uri="http://purl.org/dc/elements/1.1/"/>
    <ds:schemaRef ds:uri="http://schemas.microsoft.com/office/2006/documentManagement/types"/>
    <ds:schemaRef ds:uri="http://www.w3.org/XML/1998/namespace"/>
    <ds:schemaRef ds:uri="http://schemas.openxmlformats.org/package/2006/metadata/core-properties"/>
    <ds:schemaRef ds:uri="fa6a9aea-fb0f-4ddd-aff8-712634b7d5fe"/>
    <ds:schemaRef ds:uri="http://schemas.microsoft.com/office/infopath/2007/PartnerControls"/>
    <ds:schemaRef ds:uri="http://purl.org/dc/terms/"/>
    <ds:schemaRef ds:uri="83c4e5ee-5eea-4e8c-8b50-726738bccb6e"/>
    <ds:schemaRef ds:uri="d16efad5-0601-4cf0-b7c2-89968258c777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0EA213D-FA20-4B75-9AC0-6A33E7C3C3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D212B5E-5DD5-4B2A-92CF-652335095F60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37EF01-850F-4668-AE93-076AF9C1D5D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1805</TotalTime>
  <Words>1270</Words>
  <Application>Microsoft Office PowerPoint</Application>
  <PresentationFormat>Affichage à l'écran (4:3)</PresentationFormat>
  <Paragraphs>166</Paragraphs>
  <Slides>21</Slides>
  <Notes>18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21</vt:i4>
      </vt:variant>
    </vt:vector>
  </HeadingPairs>
  <TitlesOfParts>
    <vt:vector size="28" baseType="lpstr">
      <vt:lpstr>Arial</vt:lpstr>
      <vt:lpstr>Book Antiqua</vt:lpstr>
      <vt:lpstr>Calibri</vt:lpstr>
      <vt:lpstr>Office Theme</vt:lpstr>
      <vt:lpstr>Custom Design</vt:lpstr>
      <vt:lpstr>1_Custom Design</vt:lpstr>
      <vt:lpstr>Custom Design</vt:lpstr>
      <vt:lpstr>Présentation PowerPoint</vt:lpstr>
      <vt:lpstr>Présentation PowerPoint</vt:lpstr>
      <vt:lpstr>Écart entre connaissance et utilisation de la contraception</vt:lpstr>
      <vt:lpstr>Utilisation actuelle de la contraception</vt:lpstr>
      <vt:lpstr>Utilisation des méthodes modernes  selon le milieu de résidence</vt:lpstr>
      <vt:lpstr>Utilisation des méthodes modernes  selon le niveau d’instruction</vt:lpstr>
      <vt:lpstr>Utilisation des méthodes modernes selon le bien-être économique</vt:lpstr>
      <vt:lpstr>Utilisation des méthodes modernes selon la région</vt:lpstr>
      <vt:lpstr>Tendances de l’utilisation de la contraception</vt:lpstr>
      <vt:lpstr>Présentation PowerPoint</vt:lpstr>
      <vt:lpstr>Source d’approvisionnement des méthodes contraceptives modernes</vt:lpstr>
      <vt:lpstr>Choix informé</vt:lpstr>
      <vt:lpstr>Présentation PowerPoint</vt:lpstr>
      <vt:lpstr>Besoins et demande en matière de PF</vt:lpstr>
      <vt:lpstr>Demande en PF satisfaite</vt:lpstr>
      <vt:lpstr>Tendances de la demande en PF</vt:lpstr>
      <vt:lpstr>Présentation PowerPoint</vt:lpstr>
      <vt:lpstr>Utilisation future de la contraception</vt:lpstr>
      <vt:lpstr>Source d’exposition aux messages sur la PF</vt:lpstr>
      <vt:lpstr>Contact des non utilisatrices avec des prestataires en PF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Planning_American English</dc:title>
  <dc:creator>Zweimueller, Sally</dc:creator>
  <cp:lastModifiedBy>Fenosoa RANDRIANANTOANDRO</cp:lastModifiedBy>
  <cp:revision>102</cp:revision>
  <dcterms:created xsi:type="dcterms:W3CDTF">2017-05-18T16:43:03Z</dcterms:created>
  <dcterms:modified xsi:type="dcterms:W3CDTF">2022-08-28T20:25:31Z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34c4b140-6c7d-44bd-bf59-bd54c6886aaf</vt:lpwstr>
  </property>
  <property fmtid="{D5CDD505-2E9C-101B-9397-08002B2CF9AE}" pid="4" name="MediaServiceImageTags">
    <vt:lpwstr/>
  </property>
</Properties>
</file>