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5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10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1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2"/>
  </p:notesMasterIdLst>
  <p:sldIdLst>
    <p:sldId id="257" r:id="rId8"/>
    <p:sldId id="258" r:id="rId9"/>
    <p:sldId id="442" r:id="rId10"/>
    <p:sldId id="451" r:id="rId11"/>
    <p:sldId id="444" r:id="rId12"/>
    <p:sldId id="452" r:id="rId13"/>
    <p:sldId id="446" r:id="rId14"/>
    <p:sldId id="454" r:id="rId15"/>
    <p:sldId id="447" r:id="rId16"/>
    <p:sldId id="448" r:id="rId17"/>
    <p:sldId id="449" r:id="rId18"/>
    <p:sldId id="455" r:id="rId19"/>
    <p:sldId id="450" r:id="rId20"/>
    <p:sldId id="27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nn, Anne" initials="LA" lastIdx="5" clrIdx="0">
    <p:extLst>
      <p:ext uri="{19B8F6BF-5375-455C-9EA6-DF929625EA0E}">
        <p15:presenceInfo xmlns:p15="http://schemas.microsoft.com/office/powerpoint/2012/main" userId="S-1-5-21-2338163137-2684688362-157462135-8105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890BFF-050A-4D88-837F-AA609A963348}" v="9" dt="2022-08-25T09:15:08.68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55" autoAdjust="0"/>
    <p:restoredTop sz="84235" autoAdjust="0"/>
  </p:normalViewPr>
  <p:slideViewPr>
    <p:cSldViewPr snapToGrid="0">
      <p:cViewPr varScale="1">
        <p:scale>
          <a:sx n="99" d="100"/>
          <a:sy n="99" d="100"/>
        </p:scale>
        <p:origin x="500" y="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cFarland, Annette" userId="e93d1f50-85ab-41a8-a34a-185a53159573" providerId="ADAL" clId="{6B68FCA0-7F9A-41DE-AB40-052578773C22}"/>
    <pc:docChg chg="undo custSel modSld">
      <pc:chgData name="McFarland, Annette" userId="e93d1f50-85ab-41a8-a34a-185a53159573" providerId="ADAL" clId="{6B68FCA0-7F9A-41DE-AB40-052578773C22}" dt="2022-08-20T08:24:40.928" v="39" actId="1076"/>
      <pc:docMkLst>
        <pc:docMk/>
      </pc:docMkLst>
      <pc:sldChg chg="modSp mod">
        <pc:chgData name="McFarland, Annette" userId="e93d1f50-85ab-41a8-a34a-185a53159573" providerId="ADAL" clId="{6B68FCA0-7F9A-41DE-AB40-052578773C22}" dt="2022-08-20T07:49:58.298" v="13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6B68FCA0-7F9A-41DE-AB40-052578773C22}" dt="2022-08-20T07:49:58.298" v="13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6B68FCA0-7F9A-41DE-AB40-052578773C22}" dt="2022-08-20T08:24:21.913" v="34" actId="255"/>
        <pc:sldMkLst>
          <pc:docMk/>
          <pc:sldMk cId="2985193522" sldId="258"/>
        </pc:sldMkLst>
        <pc:spChg chg="mod">
          <ac:chgData name="McFarland, Annette" userId="e93d1f50-85ab-41a8-a34a-185a53159573" providerId="ADAL" clId="{6B68FCA0-7F9A-41DE-AB40-052578773C22}" dt="2022-08-20T08:24:21.913" v="34" actId="255"/>
          <ac:spMkLst>
            <pc:docMk/>
            <pc:sldMk cId="2985193522" sldId="258"/>
            <ac:spMk id="3" creationId="{00000000-0000-0000-0000-000000000000}"/>
          </ac:spMkLst>
        </pc:spChg>
        <pc:spChg chg="del">
          <ac:chgData name="McFarland, Annette" userId="e93d1f50-85ab-41a8-a34a-185a53159573" providerId="ADAL" clId="{6B68FCA0-7F9A-41DE-AB40-052578773C22}" dt="2022-08-20T08:22:55.046" v="15" actId="478"/>
          <ac:spMkLst>
            <pc:docMk/>
            <pc:sldMk cId="2985193522" sldId="258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6B68FCA0-7F9A-41DE-AB40-052578773C22}" dt="2022-08-20T08:22:55.754" v="16"/>
          <ac:spMkLst>
            <pc:docMk/>
            <pc:sldMk cId="2985193522" sldId="258"/>
            <ac:spMk id="6" creationId="{D1748E94-C297-ABDF-6BC3-998C82C22B8E}"/>
          </ac:spMkLst>
        </pc:spChg>
        <pc:picChg chg="del">
          <ac:chgData name="McFarland, Annette" userId="e93d1f50-85ab-41a8-a34a-185a53159573" providerId="ADAL" clId="{6B68FCA0-7F9A-41DE-AB40-052578773C22}" dt="2022-08-20T08:22:51.409" v="14" actId="478"/>
          <ac:picMkLst>
            <pc:docMk/>
            <pc:sldMk cId="2985193522" sldId="258"/>
            <ac:picMk id="4" creationId="{1CEDC4BB-F6B9-40D5-9AED-773CE09CE6C9}"/>
          </ac:picMkLst>
        </pc:picChg>
        <pc:picChg chg="add mod">
          <ac:chgData name="McFarland, Annette" userId="e93d1f50-85ab-41a8-a34a-185a53159573" providerId="ADAL" clId="{6B68FCA0-7F9A-41DE-AB40-052578773C22}" dt="2022-08-20T08:22:55.754" v="16"/>
          <ac:picMkLst>
            <pc:docMk/>
            <pc:sldMk cId="2985193522" sldId="258"/>
            <ac:picMk id="7" creationId="{80B75B70-A4F7-CF8A-88CC-60C902D8F7A7}"/>
          </ac:picMkLst>
        </pc:picChg>
      </pc:sldChg>
      <pc:sldChg chg="addSp delSp modSp mod">
        <pc:chgData name="McFarland, Annette" userId="e93d1f50-85ab-41a8-a34a-185a53159573" providerId="ADAL" clId="{6B68FCA0-7F9A-41DE-AB40-052578773C22}" dt="2022-08-20T08:24:05.340" v="33" actId="1076"/>
        <pc:sldMkLst>
          <pc:docMk/>
          <pc:sldMk cId="4279303625" sldId="454"/>
        </pc:sldMkLst>
        <pc:spChg chg="mod">
          <ac:chgData name="McFarland, Annette" userId="e93d1f50-85ab-41a8-a34a-185a53159573" providerId="ADAL" clId="{6B68FCA0-7F9A-41DE-AB40-052578773C22}" dt="2022-08-20T08:24:05.340" v="33" actId="1076"/>
          <ac:spMkLst>
            <pc:docMk/>
            <pc:sldMk cId="4279303625" sldId="454"/>
            <ac:spMk id="3" creationId="{00000000-0000-0000-0000-000000000000}"/>
          </ac:spMkLst>
        </pc:spChg>
        <pc:spChg chg="del">
          <ac:chgData name="McFarland, Annette" userId="e93d1f50-85ab-41a8-a34a-185a53159573" providerId="ADAL" clId="{6B68FCA0-7F9A-41DE-AB40-052578773C22}" dt="2022-08-20T08:23:50.201" v="28" actId="478"/>
          <ac:spMkLst>
            <pc:docMk/>
            <pc:sldMk cId="4279303625" sldId="454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6B68FCA0-7F9A-41DE-AB40-052578773C22}" dt="2022-08-20T08:23:51.107" v="29"/>
          <ac:spMkLst>
            <pc:docMk/>
            <pc:sldMk cId="4279303625" sldId="454"/>
            <ac:spMk id="6" creationId="{126D70F2-69E2-7A22-D841-4A22DE8E7EE4}"/>
          </ac:spMkLst>
        </pc:spChg>
        <pc:picChg chg="del">
          <ac:chgData name="McFarland, Annette" userId="e93d1f50-85ab-41a8-a34a-185a53159573" providerId="ADAL" clId="{6B68FCA0-7F9A-41DE-AB40-052578773C22}" dt="2022-08-20T08:23:48.167" v="27" actId="478"/>
          <ac:picMkLst>
            <pc:docMk/>
            <pc:sldMk cId="4279303625" sldId="454"/>
            <ac:picMk id="4" creationId="{B3E79CA6-E801-4B27-9C62-C87A22BB8D5D}"/>
          </ac:picMkLst>
        </pc:picChg>
        <pc:picChg chg="add mod">
          <ac:chgData name="McFarland, Annette" userId="e93d1f50-85ab-41a8-a34a-185a53159573" providerId="ADAL" clId="{6B68FCA0-7F9A-41DE-AB40-052578773C22}" dt="2022-08-20T08:23:51.107" v="29"/>
          <ac:picMkLst>
            <pc:docMk/>
            <pc:sldMk cId="4279303625" sldId="454"/>
            <ac:picMk id="7" creationId="{AE6F722E-D420-96C4-28ED-A732FCE756CB}"/>
          </ac:picMkLst>
        </pc:picChg>
      </pc:sldChg>
      <pc:sldChg chg="addSp delSp modSp mod">
        <pc:chgData name="McFarland, Annette" userId="e93d1f50-85ab-41a8-a34a-185a53159573" providerId="ADAL" clId="{6B68FCA0-7F9A-41DE-AB40-052578773C22}" dt="2022-08-20T08:24:40.928" v="39" actId="1076"/>
        <pc:sldMkLst>
          <pc:docMk/>
          <pc:sldMk cId="43015806" sldId="455"/>
        </pc:sldMkLst>
        <pc:spChg chg="mod">
          <ac:chgData name="McFarland, Annette" userId="e93d1f50-85ab-41a8-a34a-185a53159573" providerId="ADAL" clId="{6B68FCA0-7F9A-41DE-AB40-052578773C22}" dt="2022-08-20T08:24:40.928" v="39" actId="1076"/>
          <ac:spMkLst>
            <pc:docMk/>
            <pc:sldMk cId="43015806" sldId="455"/>
            <ac:spMk id="3" creationId="{00000000-0000-0000-0000-000000000000}"/>
          </ac:spMkLst>
        </pc:spChg>
        <pc:spChg chg="del">
          <ac:chgData name="McFarland, Annette" userId="e93d1f50-85ab-41a8-a34a-185a53159573" providerId="ADAL" clId="{6B68FCA0-7F9A-41DE-AB40-052578773C22}" dt="2022-08-20T08:24:30.596" v="36" actId="478"/>
          <ac:spMkLst>
            <pc:docMk/>
            <pc:sldMk cId="43015806" sldId="455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6B68FCA0-7F9A-41DE-AB40-052578773C22}" dt="2022-08-20T08:24:31.790" v="37"/>
          <ac:spMkLst>
            <pc:docMk/>
            <pc:sldMk cId="43015806" sldId="455"/>
            <ac:spMk id="6" creationId="{90E8B2A8-2A8A-4B0D-C3FD-E20F78E9DAB7}"/>
          </ac:spMkLst>
        </pc:spChg>
        <pc:picChg chg="del">
          <ac:chgData name="McFarland, Annette" userId="e93d1f50-85ab-41a8-a34a-185a53159573" providerId="ADAL" clId="{6B68FCA0-7F9A-41DE-AB40-052578773C22}" dt="2022-08-20T08:24:28.783" v="35" actId="478"/>
          <ac:picMkLst>
            <pc:docMk/>
            <pc:sldMk cId="43015806" sldId="455"/>
            <ac:picMk id="4" creationId="{13EB9A28-7FDA-48D5-BC22-5ED33B3200B4}"/>
          </ac:picMkLst>
        </pc:picChg>
        <pc:picChg chg="add mod">
          <ac:chgData name="McFarland, Annette" userId="e93d1f50-85ab-41a8-a34a-185a53159573" providerId="ADAL" clId="{6B68FCA0-7F9A-41DE-AB40-052578773C22}" dt="2022-08-20T08:24:31.790" v="37"/>
          <ac:picMkLst>
            <pc:docMk/>
            <pc:sldMk cId="43015806" sldId="455"/>
            <ac:picMk id="7" creationId="{761D6C85-671B-D5A6-7DDB-BADE4FBC56EA}"/>
          </ac:picMkLst>
        </pc:picChg>
      </pc:sldChg>
    </pc:docChg>
  </pc:docChgLst>
  <pc:docChgLst>
    <pc:chgData name="McFarland, Annette" userId="e93d1f50-85ab-41a8-a34a-185a53159573" providerId="ADAL" clId="{54890BFF-050A-4D88-837F-AA609A963348}"/>
    <pc:docChg chg="custSel modSld">
      <pc:chgData name="McFarland, Annette" userId="e93d1f50-85ab-41a8-a34a-185a53159573" providerId="ADAL" clId="{54890BFF-050A-4D88-837F-AA609A963348}" dt="2022-08-25T09:15:16.858" v="146" actId="20577"/>
      <pc:docMkLst>
        <pc:docMk/>
      </pc:docMkLst>
      <pc:sldChg chg="modSp mod">
        <pc:chgData name="McFarland, Annette" userId="e93d1f50-85ab-41a8-a34a-185a53159573" providerId="ADAL" clId="{54890BFF-050A-4D88-837F-AA609A963348}" dt="2022-08-25T09:13:34.458" v="140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54890BFF-050A-4D88-837F-AA609A963348}" dt="2022-08-25T09:13:34.458" v="140" actId="20577"/>
          <ac:spMkLst>
            <pc:docMk/>
            <pc:sldMk cId="1289625166" sldId="257"/>
            <ac:spMk id="2" creationId="{00000000-0000-0000-0000-000000000000}"/>
          </ac:spMkLst>
        </pc:spChg>
      </pc:sldChg>
      <pc:sldChg chg="mod">
        <pc:chgData name="McFarland, Annette" userId="e93d1f50-85ab-41a8-a34a-185a53159573" providerId="ADAL" clId="{54890BFF-050A-4D88-837F-AA609A963348}" dt="2022-08-23T13:04:07.933" v="5" actId="27918"/>
        <pc:sldMkLst>
          <pc:docMk/>
          <pc:sldMk cId="741069518" sldId="447"/>
        </pc:sldMkLst>
      </pc:sldChg>
      <pc:sldChg chg="modSp">
        <pc:chgData name="McFarland, Annette" userId="e93d1f50-85ab-41a8-a34a-185a53159573" providerId="ADAL" clId="{54890BFF-050A-4D88-837F-AA609A963348}" dt="2022-08-23T13:00:43.675" v="0" actId="207"/>
        <pc:sldMkLst>
          <pc:docMk/>
          <pc:sldMk cId="3402526924" sldId="449"/>
        </pc:sldMkLst>
        <pc:graphicFrameChg chg="mod">
          <ac:chgData name="McFarland, Annette" userId="e93d1f50-85ab-41a8-a34a-185a53159573" providerId="ADAL" clId="{54890BFF-050A-4D88-837F-AA609A963348}" dt="2022-08-23T13:00:43.675" v="0" actId="207"/>
          <ac:graphicFrameMkLst>
            <pc:docMk/>
            <pc:sldMk cId="3402526924" sldId="449"/>
            <ac:graphicFrameMk id="8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54890BFF-050A-4D88-837F-AA609A963348}" dt="2022-08-25T09:15:16.858" v="146" actId="20577"/>
        <pc:sldMkLst>
          <pc:docMk/>
          <pc:sldMk cId="227331276" sldId="450"/>
        </pc:sldMkLst>
        <pc:spChg chg="add mod">
          <ac:chgData name="McFarland, Annette" userId="e93d1f50-85ab-41a8-a34a-185a53159573" providerId="ADAL" clId="{54890BFF-050A-4D88-837F-AA609A963348}" dt="2022-08-25T09:15:16.858" v="146" actId="20577"/>
          <ac:spMkLst>
            <pc:docMk/>
            <pc:sldMk cId="227331276" sldId="450"/>
            <ac:spMk id="3" creationId="{0CE04985-038D-6D53-6A74-BFE4134F6853}"/>
          </ac:spMkLst>
        </pc:spChg>
        <pc:spChg chg="del mod">
          <ac:chgData name="McFarland, Annette" userId="e93d1f50-85ab-41a8-a34a-185a53159573" providerId="ADAL" clId="{54890BFF-050A-4D88-837F-AA609A963348}" dt="2022-08-23T13:08:40.428" v="116" actId="478"/>
          <ac:spMkLst>
            <pc:docMk/>
            <pc:sldMk cId="227331276" sldId="450"/>
            <ac:spMk id="3" creationId="{597C152A-F14D-FA9D-875D-631B9757E341}"/>
          </ac:spMkLst>
        </pc:spChg>
        <pc:spChg chg="mod">
          <ac:chgData name="McFarland, Annette" userId="e93d1f50-85ab-41a8-a34a-185a53159573" providerId="ADAL" clId="{54890BFF-050A-4D88-837F-AA609A963348}" dt="2022-08-23T13:05:39.292" v="39" actId="20577"/>
          <ac:spMkLst>
            <pc:docMk/>
            <pc:sldMk cId="227331276" sldId="450"/>
            <ac:spMk id="4" creationId="{00000000-0000-0000-0000-000000000000}"/>
          </ac:spMkLst>
        </pc:spChg>
        <pc:spChg chg="add mod">
          <ac:chgData name="McFarland, Annette" userId="e93d1f50-85ab-41a8-a34a-185a53159573" providerId="ADAL" clId="{54890BFF-050A-4D88-837F-AA609A963348}" dt="2022-08-23T13:09:03.717" v="120" actId="207"/>
          <ac:spMkLst>
            <pc:docMk/>
            <pc:sldMk cId="227331276" sldId="450"/>
            <ac:spMk id="5" creationId="{2782AB23-D9D8-AD05-B672-FB7E8A6BCB0D}"/>
          </ac:spMkLst>
        </pc:spChg>
        <pc:graphicFrameChg chg="mod">
          <ac:chgData name="McFarland, Annette" userId="e93d1f50-85ab-41a8-a34a-185a53159573" providerId="ADAL" clId="{54890BFF-050A-4D88-837F-AA609A963348}" dt="2022-08-25T09:15:07.643" v="142"/>
          <ac:graphicFrameMkLst>
            <pc:docMk/>
            <pc:sldMk cId="227331276" sldId="450"/>
            <ac:graphicFrameMk id="13" creationId="{00000000-0000-0000-0000-000000000000}"/>
          </ac:graphicFrameMkLst>
        </pc:graphicFrameChg>
      </pc:sldChg>
    </pc:docChg>
  </pc:docChgLst>
  <pc:docChgLst>
    <pc:chgData name="McFarland, Annette" userId="e93d1f50-85ab-41a8-a34a-185a53159573" providerId="ADAL" clId="{5D89B6B9-E8D5-457A-AB4D-8AC4E5FD7742}"/>
    <pc:docChg chg="custSel modSld modMainMaster">
      <pc:chgData name="McFarland, Annette" userId="e93d1f50-85ab-41a8-a34a-185a53159573" providerId="ADAL" clId="{5D89B6B9-E8D5-457A-AB4D-8AC4E5FD7742}" dt="2022-07-28T15:26:46.837" v="51"/>
      <pc:docMkLst>
        <pc:docMk/>
      </pc:docMkLst>
      <pc:sldChg chg="modSp mod">
        <pc:chgData name="McFarland, Annette" userId="e93d1f50-85ab-41a8-a34a-185a53159573" providerId="ADAL" clId="{5D89B6B9-E8D5-457A-AB4D-8AC4E5FD7742}" dt="2022-07-28T15:26:07.043" v="17" actId="20577"/>
        <pc:sldMkLst>
          <pc:docMk/>
          <pc:sldMk cId="1289625166" sldId="257"/>
        </pc:sldMkLst>
        <pc:spChg chg="mod">
          <ac:chgData name="McFarland, Annette" userId="e93d1f50-85ab-41a8-a34a-185a53159573" providerId="ADAL" clId="{5D89B6B9-E8D5-457A-AB4D-8AC4E5FD7742}" dt="2022-07-28T15:26:07.043" v="17" actId="20577"/>
          <ac:spMkLst>
            <pc:docMk/>
            <pc:sldMk cId="1289625166" sldId="257"/>
            <ac:spMk id="2" creationId="{00000000-0000-0000-0000-000000000000}"/>
          </ac:spMkLst>
        </pc:spChg>
      </pc:sldChg>
      <pc:sldMasterChg chg="addSp delSp modSp mod">
        <pc:chgData name="McFarland, Annette" userId="e93d1f50-85ab-41a8-a34a-185a53159573" providerId="ADAL" clId="{5D89B6B9-E8D5-457A-AB4D-8AC4E5FD7742}" dt="2022-07-28T15:26:46.837" v="51"/>
        <pc:sldMasterMkLst>
          <pc:docMk/>
          <pc:sldMasterMk cId="3242073853" sldId="2147483660"/>
        </pc:sldMasterMkLst>
        <pc:spChg chg="mod">
          <ac:chgData name="McFarland, Annette" userId="e93d1f50-85ab-41a8-a34a-185a53159573" providerId="ADAL" clId="{5D89B6B9-E8D5-457A-AB4D-8AC4E5FD7742}" dt="2022-07-28T15:26:29.283" v="46" actId="20577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5D89B6B9-E8D5-457A-AB4D-8AC4E5FD7742}" dt="2022-07-28T15:26:46.837" v="51"/>
          <ac:spMkLst>
            <pc:docMk/>
            <pc:sldMasterMk cId="3242073853" sldId="2147483660"/>
            <ac:spMk id="11" creationId="{98CBAD55-79F9-D3D9-985D-CCF7307E782D}"/>
          </ac:spMkLst>
        </pc:spChg>
        <pc:spChg chg="add mod">
          <ac:chgData name="McFarland, Annette" userId="e93d1f50-85ab-41a8-a34a-185a53159573" providerId="ADAL" clId="{5D89B6B9-E8D5-457A-AB4D-8AC4E5FD7742}" dt="2022-07-28T15:26:46.837" v="51"/>
          <ac:spMkLst>
            <pc:docMk/>
            <pc:sldMasterMk cId="3242073853" sldId="2147483660"/>
            <ac:spMk id="12" creationId="{01A6A6B5-7487-6FB6-3C93-A38B58AC7038}"/>
          </ac:spMkLst>
        </pc:spChg>
        <pc:spChg chg="del">
          <ac:chgData name="McFarland, Annette" userId="e93d1f50-85ab-41a8-a34a-185a53159573" providerId="ADAL" clId="{5D89B6B9-E8D5-457A-AB4D-8AC4E5FD7742}" dt="2022-07-28T15:26:34.515" v="50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 mod">
          <ac:chgData name="McFarland, Annette" userId="e93d1f50-85ab-41a8-a34a-185a53159573" providerId="ADAL" clId="{5D89B6B9-E8D5-457A-AB4D-8AC4E5FD7742}" dt="2022-07-28T15:26:33.658" v="49" actId="478"/>
          <ac:spMkLst>
            <pc:docMk/>
            <pc:sldMasterMk cId="3242073853" sldId="2147483660"/>
            <ac:spMk id="14" creationId="{00000000-0000-0000-0000-000000000000}"/>
          </ac:spMkLst>
        </pc:spChg>
        <pc:picChg chg="del">
          <ac:chgData name="McFarland, Annette" userId="e93d1f50-85ab-41a8-a34a-185a53159573" providerId="ADAL" clId="{5D89B6B9-E8D5-457A-AB4D-8AC4E5FD7742}" dt="2022-07-28T15:26:32.411" v="47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5D89B6B9-E8D5-457A-AB4D-8AC4E5FD7742}" dt="2022-07-28T15:26:46.837" v="51"/>
          <ac:picMkLst>
            <pc:docMk/>
            <pc:sldMasterMk cId="3242073853" sldId="2147483660"/>
            <ac:picMk id="9" creationId="{E644A113-5F3A-1D51-642C-AAD219B076CB}"/>
          </ac:picMkLst>
        </pc:picChg>
      </pc:sldMasterChg>
    </pc:docChg>
  </pc:docChgLst>
  <pc:docChgLst>
    <pc:chgData name="Sarah Balian" userId="b9b6ec2c-f67a-4485-ae9a-27dddf9569d2" providerId="ADAL" clId="{4E272B6F-6221-4FFD-9212-1A53BD0BB0A9}"/>
    <pc:docChg chg="modSld sldOrd">
      <pc:chgData name="Sarah Balian" userId="b9b6ec2c-f67a-4485-ae9a-27dddf9569d2" providerId="ADAL" clId="{4E272B6F-6221-4FFD-9212-1A53BD0BB0A9}" dt="2022-08-19T19:24:00.190" v="122" actId="20577"/>
      <pc:docMkLst>
        <pc:docMk/>
      </pc:docMkLst>
      <pc:sldChg chg="modSp mod">
        <pc:chgData name="Sarah Balian" userId="b9b6ec2c-f67a-4485-ae9a-27dddf9569d2" providerId="ADAL" clId="{4E272B6F-6221-4FFD-9212-1A53BD0BB0A9}" dt="2022-08-19T19:04:08.514" v="1" actId="1076"/>
        <pc:sldMkLst>
          <pc:docMk/>
          <pc:sldMk cId="1289625166" sldId="257"/>
        </pc:sldMkLst>
        <pc:spChg chg="mod">
          <ac:chgData name="Sarah Balian" userId="b9b6ec2c-f67a-4485-ae9a-27dddf9569d2" providerId="ADAL" clId="{4E272B6F-6221-4FFD-9212-1A53BD0BB0A9}" dt="2022-08-19T19:04:08.514" v="1" actId="1076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Sarah Balian" userId="b9b6ec2c-f67a-4485-ae9a-27dddf9569d2" providerId="ADAL" clId="{4E272B6F-6221-4FFD-9212-1A53BD0BB0A9}" dt="2022-08-19T19:04:05.313" v="0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4E272B6F-6221-4FFD-9212-1A53BD0BB0A9}" dt="2022-08-19T19:24:00.190" v="122" actId="20577"/>
        <pc:sldMkLst>
          <pc:docMk/>
          <pc:sldMk cId="519782457" sldId="274"/>
        </pc:sldMkLst>
        <pc:spChg chg="mod">
          <ac:chgData name="Sarah Balian" userId="b9b6ec2c-f67a-4485-ae9a-27dddf9569d2" providerId="ADAL" clId="{4E272B6F-6221-4FFD-9212-1A53BD0BB0A9}" dt="2022-08-19T19:24:00.190" v="122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4E272B6F-6221-4FFD-9212-1A53BD0BB0A9}" dt="2022-08-19T19:08:38.359" v="8" actId="20577"/>
        <pc:sldMkLst>
          <pc:docMk/>
          <pc:sldMk cId="843264642" sldId="442"/>
        </pc:sldMkLst>
        <pc:spChg chg="mod">
          <ac:chgData name="Sarah Balian" userId="b9b6ec2c-f67a-4485-ae9a-27dddf9569d2" providerId="ADAL" clId="{4E272B6F-6221-4FFD-9212-1A53BD0BB0A9}" dt="2022-08-19T19:08:38.359" v="8" actId="20577"/>
          <ac:spMkLst>
            <pc:docMk/>
            <pc:sldMk cId="843264642" sldId="442"/>
            <ac:spMk id="4" creationId="{00000000-0000-0000-0000-000000000000}"/>
          </ac:spMkLst>
        </pc:spChg>
        <pc:graphicFrameChg chg="mod">
          <ac:chgData name="Sarah Balian" userId="b9b6ec2c-f67a-4485-ae9a-27dddf9569d2" providerId="ADAL" clId="{4E272B6F-6221-4FFD-9212-1A53BD0BB0A9}" dt="2022-08-19T19:08:25.046" v="2" actId="207"/>
          <ac:graphicFrameMkLst>
            <pc:docMk/>
            <pc:sldMk cId="843264642" sldId="442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4E272B6F-6221-4FFD-9212-1A53BD0BB0A9}" dt="2022-08-19T19:09:45.801" v="14" actId="207"/>
        <pc:sldMkLst>
          <pc:docMk/>
          <pc:sldMk cId="1589834017" sldId="444"/>
        </pc:sldMkLst>
        <pc:graphicFrameChg chg="mod">
          <ac:chgData name="Sarah Balian" userId="b9b6ec2c-f67a-4485-ae9a-27dddf9569d2" providerId="ADAL" clId="{4E272B6F-6221-4FFD-9212-1A53BD0BB0A9}" dt="2022-08-19T19:09:45.801" v="14" actId="207"/>
          <ac:graphicFrameMkLst>
            <pc:docMk/>
            <pc:sldMk cId="1589834017" sldId="444"/>
            <ac:graphicFrameMk id="8" creationId="{00000000-0000-0000-0000-000000000000}"/>
          </ac:graphicFrameMkLst>
        </pc:graphicFrameChg>
      </pc:sldChg>
      <pc:sldChg chg="modSp ord">
        <pc:chgData name="Sarah Balian" userId="b9b6ec2c-f67a-4485-ae9a-27dddf9569d2" providerId="ADAL" clId="{4E272B6F-6221-4FFD-9212-1A53BD0BB0A9}" dt="2022-08-19T19:13:18.684" v="29" actId="207"/>
        <pc:sldMkLst>
          <pc:docMk/>
          <pc:sldMk cId="2319609631" sldId="446"/>
        </pc:sldMkLst>
        <pc:graphicFrameChg chg="mod">
          <ac:chgData name="Sarah Balian" userId="b9b6ec2c-f67a-4485-ae9a-27dddf9569d2" providerId="ADAL" clId="{4E272B6F-6221-4FFD-9212-1A53BD0BB0A9}" dt="2022-08-19T19:13:18.684" v="29" actId="207"/>
          <ac:graphicFrameMkLst>
            <pc:docMk/>
            <pc:sldMk cId="2319609631" sldId="446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4E272B6F-6221-4FFD-9212-1A53BD0BB0A9}" dt="2022-08-19T19:15:41.470" v="39" actId="27918"/>
        <pc:sldMkLst>
          <pc:docMk/>
          <pc:sldMk cId="741069518" sldId="447"/>
        </pc:sldMkLst>
        <pc:graphicFrameChg chg="mod">
          <ac:chgData name="Sarah Balian" userId="b9b6ec2c-f67a-4485-ae9a-27dddf9569d2" providerId="ADAL" clId="{4E272B6F-6221-4FFD-9212-1A53BD0BB0A9}" dt="2022-08-19T19:14:23.111" v="34" actId="207"/>
          <ac:graphicFrameMkLst>
            <pc:docMk/>
            <pc:sldMk cId="741069518" sldId="447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4E272B6F-6221-4FFD-9212-1A53BD0BB0A9}" dt="2022-08-19T19:16:36.920" v="72" actId="20577"/>
        <pc:sldMkLst>
          <pc:docMk/>
          <pc:sldMk cId="3255381902" sldId="448"/>
        </pc:sldMkLst>
        <pc:spChg chg="mod">
          <ac:chgData name="Sarah Balian" userId="b9b6ec2c-f67a-4485-ae9a-27dddf9569d2" providerId="ADAL" clId="{4E272B6F-6221-4FFD-9212-1A53BD0BB0A9}" dt="2022-08-19T19:16:36.920" v="72" actId="20577"/>
          <ac:spMkLst>
            <pc:docMk/>
            <pc:sldMk cId="3255381902" sldId="448"/>
            <ac:spMk id="4" creationId="{00000000-0000-0000-0000-000000000000}"/>
          </ac:spMkLst>
        </pc:spChg>
        <pc:graphicFrameChg chg="mod">
          <ac:chgData name="Sarah Balian" userId="b9b6ec2c-f67a-4485-ae9a-27dddf9569d2" providerId="ADAL" clId="{4E272B6F-6221-4FFD-9212-1A53BD0BB0A9}" dt="2022-08-19T19:15:54.878" v="41" actId="207"/>
          <ac:graphicFrameMkLst>
            <pc:docMk/>
            <pc:sldMk cId="3255381902" sldId="448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4E272B6F-6221-4FFD-9212-1A53BD0BB0A9}" dt="2022-08-19T19:17:10.610" v="74" actId="207"/>
        <pc:sldMkLst>
          <pc:docMk/>
          <pc:sldMk cId="3402526924" sldId="449"/>
        </pc:sldMkLst>
        <pc:graphicFrameChg chg="mod">
          <ac:chgData name="Sarah Balian" userId="b9b6ec2c-f67a-4485-ae9a-27dddf9569d2" providerId="ADAL" clId="{4E272B6F-6221-4FFD-9212-1A53BD0BB0A9}" dt="2022-08-19T19:17:10.610" v="74" actId="207"/>
          <ac:graphicFrameMkLst>
            <pc:docMk/>
            <pc:sldMk cId="3402526924" sldId="449"/>
            <ac:graphicFrameMk id="8" creationId="{00000000-0000-0000-0000-000000000000}"/>
          </ac:graphicFrameMkLst>
        </pc:graphicFrameChg>
      </pc:sldChg>
      <pc:sldChg chg="addSp modSp mod">
        <pc:chgData name="Sarah Balian" userId="b9b6ec2c-f67a-4485-ae9a-27dddf9569d2" providerId="ADAL" clId="{4E272B6F-6221-4FFD-9212-1A53BD0BB0A9}" dt="2022-08-19T19:23:10.775" v="119" actId="207"/>
        <pc:sldMkLst>
          <pc:docMk/>
          <pc:sldMk cId="227331276" sldId="450"/>
        </pc:sldMkLst>
        <pc:spChg chg="add mod">
          <ac:chgData name="Sarah Balian" userId="b9b6ec2c-f67a-4485-ae9a-27dddf9569d2" providerId="ADAL" clId="{4E272B6F-6221-4FFD-9212-1A53BD0BB0A9}" dt="2022-08-19T19:22:58.567" v="117" actId="207"/>
          <ac:spMkLst>
            <pc:docMk/>
            <pc:sldMk cId="227331276" sldId="450"/>
            <ac:spMk id="3" creationId="{597C152A-F14D-FA9D-875D-631B9757E341}"/>
          </ac:spMkLst>
        </pc:spChg>
        <pc:graphicFrameChg chg="mod">
          <ac:chgData name="Sarah Balian" userId="b9b6ec2c-f67a-4485-ae9a-27dddf9569d2" providerId="ADAL" clId="{4E272B6F-6221-4FFD-9212-1A53BD0BB0A9}" dt="2022-08-19T19:23:10.775" v="119" actId="207"/>
          <ac:graphicFrameMkLst>
            <pc:docMk/>
            <pc:sldMk cId="227331276" sldId="450"/>
            <ac:graphicFrameMk id="13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4E272B6F-6221-4FFD-9212-1A53BD0BB0A9}" dt="2022-08-19T19:10:33.007" v="19" actId="207"/>
        <pc:sldMkLst>
          <pc:docMk/>
          <pc:sldMk cId="764911516" sldId="451"/>
        </pc:sldMkLst>
        <pc:graphicFrameChg chg="mod">
          <ac:chgData name="Sarah Balian" userId="b9b6ec2c-f67a-4485-ae9a-27dddf9569d2" providerId="ADAL" clId="{4E272B6F-6221-4FFD-9212-1A53BD0BB0A9}" dt="2022-08-19T19:10:33.007" v="19" actId="207"/>
          <ac:graphicFrameMkLst>
            <pc:docMk/>
            <pc:sldMk cId="764911516" sldId="451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4E272B6F-6221-4FFD-9212-1A53BD0BB0A9}" dt="2022-08-19T19:12:23.593" v="27" actId="207"/>
        <pc:sldMkLst>
          <pc:docMk/>
          <pc:sldMk cId="1893638317" sldId="452"/>
        </pc:sldMkLst>
        <pc:graphicFrameChg chg="mod">
          <ac:chgData name="Sarah Balian" userId="b9b6ec2c-f67a-4485-ae9a-27dddf9569d2" providerId="ADAL" clId="{4E272B6F-6221-4FFD-9212-1A53BD0BB0A9}" dt="2022-08-19T19:12:23.593" v="27" actId="207"/>
          <ac:graphicFrameMkLst>
            <pc:docMk/>
            <pc:sldMk cId="1893638317" sldId="452"/>
            <ac:graphicFrameMk id="8" creationId="{00000000-0000-0000-0000-000000000000}"/>
          </ac:graphicFrameMkLst>
        </pc:graphicFrameChg>
      </pc:sldChg>
    </pc:docChg>
  </pc:docChgLst>
  <pc:docChgLst>
    <pc:chgData name="Vadnais, Sabina" userId="e0a5976f-0446-4474-aa64-fce0035d6983" providerId="ADAL" clId="{23BF2C2E-2A5C-429E-992F-5A206B6FAA72}"/>
    <pc:docChg chg="custSel delSld modSld">
      <pc:chgData name="Vadnais, Sabina" userId="e0a5976f-0446-4474-aa64-fce0035d6983" providerId="ADAL" clId="{23BF2C2E-2A5C-429E-992F-5A206B6FAA72}" dt="2022-08-16T20:21:20.197" v="120" actId="20577"/>
      <pc:docMkLst>
        <pc:docMk/>
      </pc:docMkLst>
      <pc:sldChg chg="modSp mod">
        <pc:chgData name="Vadnais, Sabina" userId="e0a5976f-0446-4474-aa64-fce0035d6983" providerId="ADAL" clId="{23BF2C2E-2A5C-429E-992F-5A206B6FAA72}" dt="2022-08-16T20:21:20.197" v="120" actId="20577"/>
        <pc:sldMkLst>
          <pc:docMk/>
          <pc:sldMk cId="1289625166" sldId="257"/>
        </pc:sldMkLst>
        <pc:spChg chg="mod">
          <ac:chgData name="Vadnais, Sabina" userId="e0a5976f-0446-4474-aa64-fce0035d6983" providerId="ADAL" clId="{23BF2C2E-2A5C-429E-992F-5A206B6FAA72}" dt="2022-08-16T20:21:20.197" v="120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Vadnais, Sabina" userId="e0a5976f-0446-4474-aa64-fce0035d6983" providerId="ADAL" clId="{23BF2C2E-2A5C-429E-992F-5A206B6FAA72}" dt="2022-08-16T20:21:10.028" v="106" actId="20577"/>
        <pc:sldMkLst>
          <pc:docMk/>
          <pc:sldMk cId="519782457" sldId="274"/>
        </pc:sldMkLst>
        <pc:spChg chg="mod">
          <ac:chgData name="Vadnais, Sabina" userId="e0a5976f-0446-4474-aa64-fce0035d6983" providerId="ADAL" clId="{23BF2C2E-2A5C-429E-992F-5A206B6FAA72}" dt="2022-08-16T20:21:10.028" v="106" actId="20577"/>
          <ac:spMkLst>
            <pc:docMk/>
            <pc:sldMk cId="519782457" sldId="274"/>
            <ac:spMk id="3" creationId="{00000000-0000-0000-0000-000000000000}"/>
          </ac:spMkLst>
        </pc:spChg>
      </pc:sldChg>
      <pc:sldChg chg="mod">
        <pc:chgData name="Vadnais, Sabina" userId="e0a5976f-0446-4474-aa64-fce0035d6983" providerId="ADAL" clId="{23BF2C2E-2A5C-429E-992F-5A206B6FAA72}" dt="2022-08-16T20:03:35.878" v="3" actId="27918"/>
        <pc:sldMkLst>
          <pc:docMk/>
          <pc:sldMk cId="843264642" sldId="442"/>
        </pc:sldMkLst>
      </pc:sldChg>
      <pc:sldChg chg="mod">
        <pc:chgData name="Vadnais, Sabina" userId="e0a5976f-0446-4474-aa64-fce0035d6983" providerId="ADAL" clId="{23BF2C2E-2A5C-429E-992F-5A206B6FAA72}" dt="2022-08-16T20:10:52.444" v="21" actId="27918"/>
        <pc:sldMkLst>
          <pc:docMk/>
          <pc:sldMk cId="1589834017" sldId="444"/>
        </pc:sldMkLst>
      </pc:sldChg>
      <pc:sldChg chg="mod">
        <pc:chgData name="Vadnais, Sabina" userId="e0a5976f-0446-4474-aa64-fce0035d6983" providerId="ADAL" clId="{23BF2C2E-2A5C-429E-992F-5A206B6FAA72}" dt="2022-08-16T20:10:31.201" v="17" actId="27918"/>
        <pc:sldMkLst>
          <pc:docMk/>
          <pc:sldMk cId="2319609631" sldId="446"/>
        </pc:sldMkLst>
      </pc:sldChg>
      <pc:sldChg chg="mod">
        <pc:chgData name="Vadnais, Sabina" userId="e0a5976f-0446-4474-aa64-fce0035d6983" providerId="ADAL" clId="{23BF2C2E-2A5C-429E-992F-5A206B6FAA72}" dt="2022-08-16T20:14:58.124" v="49" actId="27918"/>
        <pc:sldMkLst>
          <pc:docMk/>
          <pc:sldMk cId="741069518" sldId="447"/>
        </pc:sldMkLst>
      </pc:sldChg>
      <pc:sldChg chg="mod">
        <pc:chgData name="Vadnais, Sabina" userId="e0a5976f-0446-4474-aa64-fce0035d6983" providerId="ADAL" clId="{23BF2C2E-2A5C-429E-992F-5A206B6FAA72}" dt="2022-08-16T20:16:53.400" v="69" actId="27918"/>
        <pc:sldMkLst>
          <pc:docMk/>
          <pc:sldMk cId="3255381902" sldId="448"/>
        </pc:sldMkLst>
      </pc:sldChg>
      <pc:sldChg chg="mod">
        <pc:chgData name="Vadnais, Sabina" userId="e0a5976f-0446-4474-aa64-fce0035d6983" providerId="ADAL" clId="{23BF2C2E-2A5C-429E-992F-5A206B6FAA72}" dt="2022-08-16T20:18:11.974" v="85" actId="27918"/>
        <pc:sldMkLst>
          <pc:docMk/>
          <pc:sldMk cId="3402526924" sldId="449"/>
        </pc:sldMkLst>
      </pc:sldChg>
      <pc:sldChg chg="mod delCm">
        <pc:chgData name="Vadnais, Sabina" userId="e0a5976f-0446-4474-aa64-fce0035d6983" providerId="ADAL" clId="{23BF2C2E-2A5C-429E-992F-5A206B6FAA72}" dt="2022-08-16T20:19:52.033" v="92" actId="27918"/>
        <pc:sldMkLst>
          <pc:docMk/>
          <pc:sldMk cId="227331276" sldId="450"/>
        </pc:sldMkLst>
      </pc:sldChg>
      <pc:sldChg chg="mod">
        <pc:chgData name="Vadnais, Sabina" userId="e0a5976f-0446-4474-aa64-fce0035d6983" providerId="ADAL" clId="{23BF2C2E-2A5C-429E-992F-5A206B6FAA72}" dt="2022-08-16T20:05:36.191" v="11" actId="27918"/>
        <pc:sldMkLst>
          <pc:docMk/>
          <pc:sldMk cId="764911516" sldId="451"/>
        </pc:sldMkLst>
      </pc:sldChg>
      <pc:sldChg chg="mod">
        <pc:chgData name="Vadnais, Sabina" userId="e0a5976f-0446-4474-aa64-fce0035d6983" providerId="ADAL" clId="{23BF2C2E-2A5C-429E-992F-5A206B6FAA72}" dt="2022-08-16T20:13:51.364" v="40" actId="27918"/>
        <pc:sldMkLst>
          <pc:docMk/>
          <pc:sldMk cId="1893638317" sldId="452"/>
        </pc:sldMkLst>
      </pc:sldChg>
      <pc:sldChg chg="del">
        <pc:chgData name="Vadnais, Sabina" userId="e0a5976f-0446-4474-aa64-fce0035d6983" providerId="ADAL" clId="{23BF2C2E-2A5C-429E-992F-5A206B6FAA72}" dt="2022-08-16T20:18:46.109" v="86" actId="2696"/>
        <pc:sldMkLst>
          <pc:docMk/>
          <pc:sldMk cId="1165887659" sldId="453"/>
        </pc:sldMkLst>
      </pc:sldChg>
    </pc:docChg>
  </pc:docChgLst>
  <pc:docChgLst>
    <pc:chgData name="Vadnais, Sabina" userId="e0a5976f-0446-4474-aa64-fce0035d6983" providerId="ADAL" clId="{50791727-EF72-4FFB-82CE-40E54083AA87}"/>
    <pc:docChg chg="modSld">
      <pc:chgData name="Vadnais, Sabina" userId="e0a5976f-0446-4474-aa64-fce0035d6983" providerId="ADAL" clId="{50791727-EF72-4FFB-82CE-40E54083AA87}" dt="2022-08-17T21:38:58.628" v="37" actId="20577"/>
      <pc:docMkLst>
        <pc:docMk/>
      </pc:docMkLst>
      <pc:sldChg chg="addSp modSp mod">
        <pc:chgData name="Vadnais, Sabina" userId="e0a5976f-0446-4474-aa64-fce0035d6983" providerId="ADAL" clId="{50791727-EF72-4FFB-82CE-40E54083AA87}" dt="2022-08-17T21:38:10.405" v="12" actId="20577"/>
        <pc:sldMkLst>
          <pc:docMk/>
          <pc:sldMk cId="2985193522" sldId="258"/>
        </pc:sldMkLst>
        <pc:spChg chg="mod">
          <ac:chgData name="Vadnais, Sabina" userId="e0a5976f-0446-4474-aa64-fce0035d6983" providerId="ADAL" clId="{50791727-EF72-4FFB-82CE-40E54083AA87}" dt="2022-08-17T21:38:03.624" v="6" actId="1076"/>
          <ac:spMkLst>
            <pc:docMk/>
            <pc:sldMk cId="2985193522" sldId="258"/>
            <ac:spMk id="3" creationId="{00000000-0000-0000-0000-000000000000}"/>
          </ac:spMkLst>
        </pc:spChg>
        <pc:spChg chg="mod">
          <ac:chgData name="Vadnais, Sabina" userId="e0a5976f-0446-4474-aa64-fce0035d6983" providerId="ADAL" clId="{50791727-EF72-4FFB-82CE-40E54083AA87}" dt="2022-08-17T21:38:10.405" v="12" actId="20577"/>
          <ac:spMkLst>
            <pc:docMk/>
            <pc:sldMk cId="2985193522" sldId="258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50791727-EF72-4FFB-82CE-40E54083AA87}" dt="2022-08-17T21:38:07.939" v="7" actId="1076"/>
          <ac:picMkLst>
            <pc:docMk/>
            <pc:sldMk cId="2985193522" sldId="258"/>
            <ac:picMk id="4" creationId="{1CEDC4BB-F6B9-40D5-9AED-773CE09CE6C9}"/>
          </ac:picMkLst>
        </pc:picChg>
      </pc:sldChg>
      <pc:sldChg chg="addSp modSp mod">
        <pc:chgData name="Vadnais, Sabina" userId="e0a5976f-0446-4474-aa64-fce0035d6983" providerId="ADAL" clId="{50791727-EF72-4FFB-82CE-40E54083AA87}" dt="2022-08-17T21:38:33.871" v="23" actId="20577"/>
        <pc:sldMkLst>
          <pc:docMk/>
          <pc:sldMk cId="4279303625" sldId="454"/>
        </pc:sldMkLst>
        <pc:spChg chg="mod">
          <ac:chgData name="Vadnais, Sabina" userId="e0a5976f-0446-4474-aa64-fce0035d6983" providerId="ADAL" clId="{50791727-EF72-4FFB-82CE-40E54083AA87}" dt="2022-08-17T21:38:31.281" v="18" actId="1076"/>
          <ac:spMkLst>
            <pc:docMk/>
            <pc:sldMk cId="4279303625" sldId="454"/>
            <ac:spMk id="3" creationId="{00000000-0000-0000-0000-000000000000}"/>
          </ac:spMkLst>
        </pc:spChg>
        <pc:spChg chg="mod">
          <ac:chgData name="Vadnais, Sabina" userId="e0a5976f-0446-4474-aa64-fce0035d6983" providerId="ADAL" clId="{50791727-EF72-4FFB-82CE-40E54083AA87}" dt="2022-08-17T21:38:33.871" v="23" actId="20577"/>
          <ac:spMkLst>
            <pc:docMk/>
            <pc:sldMk cId="4279303625" sldId="454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50791727-EF72-4FFB-82CE-40E54083AA87}" dt="2022-08-17T21:38:28.396" v="17" actId="1076"/>
          <ac:picMkLst>
            <pc:docMk/>
            <pc:sldMk cId="4279303625" sldId="454"/>
            <ac:picMk id="4" creationId="{B3E79CA6-E801-4B27-9C62-C87A22BB8D5D}"/>
          </ac:picMkLst>
        </pc:picChg>
      </pc:sldChg>
      <pc:sldChg chg="addSp modSp mod">
        <pc:chgData name="Vadnais, Sabina" userId="e0a5976f-0446-4474-aa64-fce0035d6983" providerId="ADAL" clId="{50791727-EF72-4FFB-82CE-40E54083AA87}" dt="2022-08-17T21:38:58.628" v="37" actId="20577"/>
        <pc:sldMkLst>
          <pc:docMk/>
          <pc:sldMk cId="43015806" sldId="455"/>
        </pc:sldMkLst>
        <pc:spChg chg="mod">
          <ac:chgData name="Vadnais, Sabina" userId="e0a5976f-0446-4474-aa64-fce0035d6983" providerId="ADAL" clId="{50791727-EF72-4FFB-82CE-40E54083AA87}" dt="2022-08-17T21:38:55.524" v="30" actId="1076"/>
          <ac:spMkLst>
            <pc:docMk/>
            <pc:sldMk cId="43015806" sldId="455"/>
            <ac:spMk id="3" creationId="{00000000-0000-0000-0000-000000000000}"/>
          </ac:spMkLst>
        </pc:spChg>
        <pc:spChg chg="mod">
          <ac:chgData name="Vadnais, Sabina" userId="e0a5976f-0446-4474-aa64-fce0035d6983" providerId="ADAL" clId="{50791727-EF72-4FFB-82CE-40E54083AA87}" dt="2022-08-17T21:38:58.628" v="37" actId="20577"/>
          <ac:spMkLst>
            <pc:docMk/>
            <pc:sldMk cId="43015806" sldId="455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50791727-EF72-4FFB-82CE-40E54083AA87}" dt="2022-08-17T21:38:53.719" v="29" actId="1076"/>
          <ac:picMkLst>
            <pc:docMk/>
            <pc:sldMk cId="43015806" sldId="455"/>
            <ac:picMk id="4" creationId="{13EB9A28-7FDA-48D5-BC22-5ED33B3200B4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74B0-46B6-88B8-8B6DF075B21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4B0-46B6-88B8-8B6DF075B21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Depuis l'âge de 15 ans</c:v>
                </c:pt>
                <c:pt idx="1">
                  <c:v>Au cours des 12 mois précédant l'enquête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29</c:v>
                </c:pt>
                <c:pt idx="1">
                  <c:v>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B0-46B6-88B8-8B6DF075B21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6180608"/>
        <c:axId val="406177864"/>
      </c:barChart>
      <c:catAx>
        <c:axId val="4061806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177864"/>
        <c:crosses val="autoZero"/>
        <c:auto val="1"/>
        <c:lblAlgn val="ctr"/>
        <c:lblOffset val="100"/>
        <c:noMultiLvlLbl val="0"/>
      </c:catAx>
      <c:valAx>
        <c:axId val="4061778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061806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22064830313386335"/>
          <c:w val="0.96616035172886816"/>
          <c:h val="0.63429586972958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8D8F-4449-90DD-0B0D10523835}"/>
              </c:ext>
            </c:extLst>
          </c:dPt>
          <c:dPt>
            <c:idx val="1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2F15-43F6-B7E4-DD9EED00C6D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D8F-4449-90DD-0B0D10523835}"/>
              </c:ext>
            </c:extLst>
          </c:dPt>
          <c:dPt>
            <c:idx val="3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8D8F-4449-90DD-0B0D10523835}"/>
              </c:ext>
            </c:extLst>
          </c:dPt>
          <c:dPt>
            <c:idx val="4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8D8F-4449-90DD-0B0D105238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Mari/partenaire actuel</c:v>
                </c:pt>
                <c:pt idx="1">
                  <c:v>Ancien mari/partenaire</c:v>
                </c:pt>
                <c:pt idx="3">
                  <c:v>Père/mari de la mère</c:v>
                </c:pt>
                <c:pt idx="4">
                  <c:v>Soeur/frère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53</c:v>
                </c:pt>
                <c:pt idx="1">
                  <c:v>32</c:v>
                </c:pt>
                <c:pt idx="3">
                  <c:v>24</c:v>
                </c:pt>
                <c:pt idx="4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8D8F-4449-90DD-0B0D105238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6178648"/>
        <c:axId val="406179040"/>
      </c:barChart>
      <c:catAx>
        <c:axId val="406178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179040"/>
        <c:crosses val="autoZero"/>
        <c:auto val="1"/>
        <c:lblAlgn val="ctr"/>
        <c:lblOffset val="100"/>
        <c:noMultiLvlLbl val="0"/>
      </c:catAx>
      <c:valAx>
        <c:axId val="4061790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061786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2551390568319232E-2"/>
          <c:w val="0.96616035172886816"/>
          <c:h val="0.835908749012177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288-45B1-A307-E402A001369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288-45B1-A307-E402A00136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À n'importe quel moment</c:v>
                </c:pt>
                <c:pt idx="1">
                  <c:v>Au cours de 12 derniers mois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288-45B1-A307-E402A001369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06179824"/>
        <c:axId val="277119424"/>
      </c:barChart>
      <c:catAx>
        <c:axId val="40617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77119424"/>
        <c:crosses val="autoZero"/>
        <c:auto val="1"/>
        <c:lblAlgn val="ctr"/>
        <c:lblOffset val="100"/>
        <c:noMultiLvlLbl val="0"/>
      </c:catAx>
      <c:valAx>
        <c:axId val="2771194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0617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23038955216525148"/>
          <c:w val="0.96616035172886816"/>
          <c:h val="0.6245546206981982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0-CBA5-4C1A-B08A-088C022F98D8}"/>
              </c:ext>
            </c:extLst>
          </c:dPt>
          <c:dPt>
            <c:idx val="1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6-61E1-432D-9590-D95E5B30F2AC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BA5-4C1A-B08A-088C022F98D8}"/>
              </c:ext>
            </c:extLst>
          </c:dPt>
          <c:dPt>
            <c:idx val="3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CBA5-4C1A-B08A-088C022F98D8}"/>
              </c:ext>
            </c:extLst>
          </c:dPt>
          <c:dPt>
            <c:idx val="4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CBA5-4C1A-B08A-088C022F98D8}"/>
              </c:ext>
            </c:extLst>
          </c:dPt>
          <c:dPt>
            <c:idx val="5"/>
            <c:invertIfNegative val="0"/>
            <c:bubble3D val="0"/>
            <c:spPr>
              <a:solidFill>
                <a:srgbClr val="0BB8B6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61E1-432D-9590-D95E5B30F2A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Mari/partenaire actuel</c:v>
                </c:pt>
                <c:pt idx="1">
                  <c:v>Ancien mari/partenaire</c:v>
                </c:pt>
                <c:pt idx="3">
                  <c:v>Étranger</c:v>
                </c:pt>
                <c:pt idx="4">
                  <c:v>Propre ami/recontre</c:v>
                </c:pt>
                <c:pt idx="5">
                  <c:v>Ex/actual petit ami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51</c:v>
                </c:pt>
                <c:pt idx="1">
                  <c:v>30</c:v>
                </c:pt>
                <c:pt idx="3">
                  <c:v>31</c:v>
                </c:pt>
                <c:pt idx="4">
                  <c:v>24</c:v>
                </c:pt>
                <c:pt idx="5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BA5-4C1A-B08A-088C022F98D8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0907288"/>
        <c:axId val="410907680"/>
      </c:barChart>
      <c:catAx>
        <c:axId val="4109072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907680"/>
        <c:crosses val="autoZero"/>
        <c:auto val="1"/>
        <c:lblAlgn val="ctr"/>
        <c:lblOffset val="100"/>
        <c:noMultiLvlLbl val="0"/>
      </c:catAx>
      <c:valAx>
        <c:axId val="41090768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0907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2094255405194721E-2"/>
          <c:w val="0.96616035172886816"/>
          <c:h val="0.7448438974430563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E3F0-42B1-A66D-559562A4E95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3F0-42B1-A66D-559562A4E95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Ensemble</c:v>
                </c:pt>
                <c:pt idx="1">
                  <c:v>Célibataire</c:v>
                </c:pt>
                <c:pt idx="2">
                  <c:v>En union</c:v>
                </c:pt>
                <c:pt idx="3">
                  <c:v>En rupture d'union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7</c:v>
                </c:pt>
                <c:pt idx="2">
                  <c:v>5</c:v>
                </c:pt>
                <c:pt idx="3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3F0-42B1-A66D-559562A4E95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410906112"/>
        <c:axId val="410909248"/>
      </c:barChart>
      <c:catAx>
        <c:axId val="410906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909248"/>
        <c:crosses val="autoZero"/>
        <c:auto val="1"/>
        <c:lblAlgn val="ctr"/>
        <c:lblOffset val="100"/>
        <c:noMultiLvlLbl val="0"/>
      </c:catAx>
      <c:valAx>
        <c:axId val="41090924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0906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49916841644794402"/>
          <c:y val="0"/>
          <c:w val="0.53111625109361327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6DD5-4C1E-8B56-A9A782DCEF06}"/>
              </c:ext>
            </c:extLst>
          </c:dPt>
          <c:dPt>
            <c:idx val="1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6DD5-4C1E-8B56-A9A782DCEF0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N'a manifesté aucun type de contrôle</c:v>
                </c:pt>
                <c:pt idx="1">
                  <c:v>A manifesté 3+ types de contrôle</c:v>
                </c:pt>
                <c:pt idx="2">
                  <c:v>Insiste pour savoir où elle est à tout moment</c:v>
                </c:pt>
                <c:pt idx="3">
                  <c:v>Essaie de limiter ses contacts avec sa famille</c:v>
                </c:pt>
                <c:pt idx="4">
                  <c:v>L'accuse fréquemment d'être infidèle</c:v>
                </c:pt>
                <c:pt idx="5">
                  <c:v>Ne lui permet pas de rencontrer ses amies</c:v>
                </c:pt>
                <c:pt idx="6">
                  <c:v>Est jaloux ou en colère si elle parle à un autre homme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40</c:v>
                </c:pt>
                <c:pt idx="1">
                  <c:v>20</c:v>
                </c:pt>
                <c:pt idx="2">
                  <c:v>40</c:v>
                </c:pt>
                <c:pt idx="3">
                  <c:v>8</c:v>
                </c:pt>
                <c:pt idx="4">
                  <c:v>21</c:v>
                </c:pt>
                <c:pt idx="5">
                  <c:v>15</c:v>
                </c:pt>
                <c:pt idx="6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DD5-4C1E-8B56-A9A782DCEF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410909640"/>
        <c:axId val="410908856"/>
      </c:barChart>
      <c:catAx>
        <c:axId val="41090964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908856"/>
        <c:crosses val="autoZero"/>
        <c:auto val="1"/>
        <c:lblAlgn val="ctr"/>
        <c:lblOffset val="100"/>
        <c:noMultiLvlLbl val="0"/>
      </c:catAx>
      <c:valAx>
        <c:axId val="410908856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410909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4515472718709779"/>
          <c:w val="0.96616035172886816"/>
          <c:h val="0.6562735385214855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À n'importe quel moment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4ED1-4336-BD6C-272DDB94763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4ED1-4336-BD6C-272DDB94763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Violence physique</c:v>
                </c:pt>
                <c:pt idx="1">
                  <c:v>Violence sexuelle</c:v>
                </c:pt>
                <c:pt idx="2">
                  <c:v>Violence émotionnelle</c:v>
                </c:pt>
                <c:pt idx="3">
                  <c:v>Violence physique ou sexuelle</c:v>
                </c:pt>
                <c:pt idx="4">
                  <c:v>Violence physique ou sexuelle ou émotionnelle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24</c:v>
                </c:pt>
                <c:pt idx="1">
                  <c:v>11</c:v>
                </c:pt>
                <c:pt idx="2">
                  <c:v>33</c:v>
                </c:pt>
                <c:pt idx="3">
                  <c:v>27</c:v>
                </c:pt>
                <c:pt idx="4">
                  <c:v>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ED1-4336-BD6C-272DDB9476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Au cours des 12 mois précédant l'enquête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Violence physique</c:v>
                </c:pt>
                <c:pt idx="1">
                  <c:v>Violence sexuelle</c:v>
                </c:pt>
                <c:pt idx="2">
                  <c:v>Violence émotionnelle</c:v>
                </c:pt>
                <c:pt idx="3">
                  <c:v>Violence physique ou sexuelle</c:v>
                </c:pt>
                <c:pt idx="4">
                  <c:v>Violence physique ou sexuelle ou émotionnelle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7</c:v>
                </c:pt>
                <c:pt idx="2">
                  <c:v>22</c:v>
                </c:pt>
                <c:pt idx="3">
                  <c:v>16</c:v>
                </c:pt>
                <c:pt idx="4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ED1-4336-BD6C-272DDB94763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10101344"/>
        <c:axId val="410104088"/>
      </c:barChart>
      <c:catAx>
        <c:axId val="41010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104088"/>
        <c:crosses val="autoZero"/>
        <c:auto val="1"/>
        <c:lblAlgn val="ctr"/>
        <c:lblOffset val="100"/>
        <c:noMultiLvlLbl val="0"/>
      </c:catAx>
      <c:valAx>
        <c:axId val="410104088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0101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1898428053204348E-2"/>
          <c:w val="0.96616035172886816"/>
          <c:h val="0.710273733921107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En union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DECE-4D66-9808-D556FC8A7CD0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DECE-4D66-9808-D556FC8A7CD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Violence physique</c:v>
                </c:pt>
                <c:pt idx="1">
                  <c:v>Violence sexuelle</c:v>
                </c:pt>
                <c:pt idx="2">
                  <c:v>Violence émotionnelle</c:v>
                </c:pt>
                <c:pt idx="3">
                  <c:v>Violence physique ou sexuelle</c:v>
                </c:pt>
                <c:pt idx="4">
                  <c:v>Violence physique ou sexuelle ou émotionnelle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21</c:v>
                </c:pt>
                <c:pt idx="1">
                  <c:v>9</c:v>
                </c:pt>
                <c:pt idx="2">
                  <c:v>30</c:v>
                </c:pt>
                <c:pt idx="3">
                  <c:v>25</c:v>
                </c:pt>
                <c:pt idx="4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ECE-4D66-9808-D556FC8A7C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En rupture d'union</c:v>
                </c:pt>
              </c:strCache>
            </c:strRef>
          </c:tx>
          <c:spPr>
            <a:solidFill>
              <a:srgbClr val="E7524B">
                <a:lumMod val="75000"/>
              </a:srgbClr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Violence physique</c:v>
                </c:pt>
                <c:pt idx="1">
                  <c:v>Violence sexuelle</c:v>
                </c:pt>
                <c:pt idx="2">
                  <c:v>Violence émotionnelle</c:v>
                </c:pt>
                <c:pt idx="3">
                  <c:v>Violence physique ou sexuelle</c:v>
                </c:pt>
                <c:pt idx="4">
                  <c:v>Violence physique ou sexuelle ou émotionnelle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33</c:v>
                </c:pt>
                <c:pt idx="1">
                  <c:v>16</c:v>
                </c:pt>
                <c:pt idx="2">
                  <c:v>46</c:v>
                </c:pt>
                <c:pt idx="3">
                  <c:v>37</c:v>
                </c:pt>
                <c:pt idx="4">
                  <c:v>53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DECE-4D66-9808-D556FC8A7CD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410101736"/>
        <c:axId val="410102520"/>
      </c:barChart>
      <c:catAx>
        <c:axId val="410101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10102520"/>
        <c:crosses val="autoZero"/>
        <c:auto val="1"/>
        <c:lblAlgn val="ctr"/>
        <c:lblOffset val="100"/>
        <c:noMultiLvlLbl val="0"/>
      </c:catAx>
      <c:valAx>
        <c:axId val="41010252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410101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0BB8B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5DA4-43AC-AE88-A89C98CCA007}"/>
              </c:ext>
            </c:extLst>
          </c:dPt>
          <c:dPt>
            <c:idx val="1"/>
            <c:bubble3D val="0"/>
            <c:spPr>
              <a:solidFill>
                <a:srgbClr val="FFBA0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5DA4-43AC-AE88-A89C98CCA007}"/>
              </c:ext>
            </c:extLst>
          </c:dPt>
          <c:dPt>
            <c:idx val="2"/>
            <c:bubble3D val="0"/>
            <c:spPr>
              <a:solidFill>
                <a:srgbClr val="E7524B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5DA4-43AC-AE88-A89C98CCA007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5DA4-43AC-AE88-A89C98CCA007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5DA4-43AC-AE88-A89C98CCA007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5DA4-43AC-AE88-A89C98CCA007}"/>
              </c:ext>
            </c:extLst>
          </c:dPt>
          <c:dLbls>
            <c:dLbl>
              <c:idx val="1"/>
              <c:layout>
                <c:manualLayout>
                  <c:x val="-0.17344678860647875"/>
                  <c:y val="-4.745114657791536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19974621474950846"/>
                      <c:h val="0.34389341731059919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5DA4-43AC-AE88-A89C98CCA007}"/>
                </c:ext>
              </c:extLst>
            </c:dLbl>
            <c:dLbl>
              <c:idx val="2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DA4-43AC-AE88-A89C98CCA00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Ont recherché de l'aide</c:v>
                </c:pt>
                <c:pt idx="1">
                  <c:v>N'ont jamais recherché d'aide mais en ont parlé avec quelqu'un</c:v>
                </c:pt>
                <c:pt idx="2">
                  <c:v>N'ont jamais recherché d'aide ni ne l'en ont parlé avec quelqu'un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32</c:v>
                </c:pt>
                <c:pt idx="1">
                  <c:v>19</c:v>
                </c:pt>
                <c:pt idx="2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5DA4-43AC-AE88-A89C98CCA00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800" dirty="0"/>
              <a:t>Le module sur la violence</a:t>
            </a:r>
            <a:r>
              <a:rPr lang="fr-FR" sz="1800" baseline="0" dirty="0"/>
              <a:t> </a:t>
            </a:r>
            <a:r>
              <a:rPr lang="fr-FR" sz="1800" dirty="0"/>
              <a:t>basée sur le genre</a:t>
            </a:r>
            <a:r>
              <a:rPr lang="fr-FR" sz="1800" baseline="0" dirty="0"/>
              <a:t> </a:t>
            </a:r>
            <a:r>
              <a:rPr lang="fr-FR" sz="1800" dirty="0"/>
              <a:t>fait partie des modules traités dans l’</a:t>
            </a:r>
            <a:r>
              <a:rPr lang="fr-FR" sz="1800" dirty="0" err="1"/>
              <a:t>EDSMD</a:t>
            </a:r>
            <a:r>
              <a:rPr lang="fr-FR" sz="1800" dirty="0"/>
              <a:t>-V. Dans ce module, on parle globalement de la violence domestique à l’encontre des femmes.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2693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À Madagascar, 27% des femmes de 15–49 ans non</a:t>
            </a:r>
            <a:r>
              <a:rPr lang="fr-FR" baseline="0" dirty="0"/>
              <a:t> célibataires </a:t>
            </a:r>
            <a:r>
              <a:rPr lang="fr-FR" dirty="0"/>
              <a:t>ont déclaré avoir subi, à un moment quelconque, des actes de violence physique ou sexuelle commis par leur mari/partenaire, actuel ou le plus récent. Dans les 12 derniers mois, ce pourcentage est de 16%.</a:t>
            </a:r>
          </a:p>
          <a:p>
            <a:r>
              <a:rPr lang="fr-FR" dirty="0"/>
              <a:t>Pour le cas de la violence</a:t>
            </a:r>
            <a:r>
              <a:rPr lang="fr-FR" baseline="0" dirty="0"/>
              <a:t> physique ou sexuelle, les résultats montre que 41% des femmes non célibataires ont subi, à un moment quelconque, ce genre de violence commis par un mari/partenaire. Au cours des 12 derniers mois, ce pourcentage est de 27%.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89048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/>
            <a:r>
              <a:rPr lang="en-US" dirty="0" err="1"/>
              <a:t>Selon</a:t>
            </a:r>
            <a:r>
              <a:rPr lang="en-US" dirty="0"/>
              <a:t> </a:t>
            </a:r>
            <a:r>
              <a:rPr lang="en-US" dirty="0" err="1"/>
              <a:t>l’état</a:t>
            </a:r>
            <a:r>
              <a:rPr lang="en-US" dirty="0"/>
              <a:t> matrimonial, les </a:t>
            </a:r>
            <a:r>
              <a:rPr lang="en-US" dirty="0" err="1"/>
              <a:t>résultats</a:t>
            </a:r>
            <a:r>
              <a:rPr lang="en-US" dirty="0"/>
              <a:t> </a:t>
            </a:r>
            <a:r>
              <a:rPr lang="en-US" dirty="0" err="1"/>
              <a:t>montrent</a:t>
            </a:r>
            <a:r>
              <a:rPr lang="en-US" baseline="0" dirty="0"/>
              <a:t> que 25% des </a:t>
            </a:r>
            <a:r>
              <a:rPr lang="fr-FR" i="1" dirty="0"/>
              <a:t>femmes  âgées de 15-49 ans, en union ont subi de violence physique</a:t>
            </a:r>
            <a:r>
              <a:rPr lang="fr-FR" i="1" baseline="0" dirty="0"/>
              <a:t> ou sexuelle </a:t>
            </a:r>
            <a:r>
              <a:rPr lang="fr-FR" i="1" dirty="0"/>
              <a:t>de la part de leur mari/partenaire.</a:t>
            </a:r>
            <a:r>
              <a:rPr lang="fr-FR" i="1" baseline="0" dirty="0"/>
              <a:t> Pourtant, ce pourcentage est de 37% chez celles en rupture d’union.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i="1" baseline="0" dirty="0"/>
              <a:t>Pour le cas de </a:t>
            </a:r>
            <a:r>
              <a:rPr lang="fr-FR" i="1" dirty="0"/>
              <a:t>violence physique</a:t>
            </a:r>
            <a:r>
              <a:rPr lang="fr-FR" i="1" baseline="0" dirty="0"/>
              <a:t> ou sexuelle ou émotionnelle, ces cas de violence concernent 39% des mariées et 53% de celles en rupture d’union.  </a:t>
            </a:r>
          </a:p>
          <a:p>
            <a:pPr algn="l"/>
            <a:endParaRPr lang="fr-FR" i="1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83281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Maintenant,</a:t>
            </a:r>
            <a:r>
              <a:rPr lang="fr-FR" baseline="0" dirty="0"/>
              <a:t> on va parler de la recherche d’aide en cas de violence.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205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À Madagascar, parmi les femmes qui ont subi des violences physiques ou sexuelles, 50 % n’ont pas recherché d’aide et n’ont parlé à personne de ce qui </a:t>
            </a:r>
          </a:p>
          <a:p>
            <a:r>
              <a:rPr lang="fr-FR" dirty="0"/>
              <a:t>leur est arrivé. </a:t>
            </a:r>
          </a:p>
          <a:p>
            <a:r>
              <a:rPr lang="fr-FR" dirty="0"/>
              <a:t>Dans 19 % des cas, les femmes n’ont pas recherché d’aide mais ont parlé à quelqu’un </a:t>
            </a:r>
          </a:p>
          <a:p>
            <a:r>
              <a:rPr lang="fr-FR" dirty="0"/>
              <a:t>Seulement une femme sur trois (32 %) a recherché de l’aide pour mettre fin à la violence.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97097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Bref</a:t>
            </a:r>
            <a:r>
              <a:rPr lang="en-US" dirty="0"/>
              <a:t>, à Madagascar,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1200" dirty="0"/>
              <a:t>Donc,</a:t>
            </a:r>
            <a:r>
              <a:rPr lang="fr-FR" sz="1200" baseline="0" dirty="0"/>
              <a:t> la présente </a:t>
            </a:r>
            <a:r>
              <a:rPr lang="fr-FR" sz="1200" dirty="0"/>
              <a:t>présentation va parler</a:t>
            </a:r>
            <a:r>
              <a:rPr lang="fr-FR" sz="1200" baseline="0" dirty="0"/>
              <a:t> </a:t>
            </a:r>
            <a:r>
              <a:rPr lang="fr-FR" sz="1200" dirty="0"/>
              <a:t>de l’expérience</a:t>
            </a:r>
            <a:r>
              <a:rPr lang="fr-FR" sz="1200" baseline="0" dirty="0"/>
              <a:t> de la violence, de la violence conjugale et de la recherche d’aide.</a:t>
            </a:r>
            <a:endParaRPr lang="fr-FR" sz="1200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Mais</a:t>
            </a:r>
            <a:r>
              <a:rPr lang="fr-FR" baseline="0" dirty="0"/>
              <a:t> avant de passer aux principaux résultats, il serait important de comprendre en premier lieu la m</a:t>
            </a:r>
            <a:r>
              <a:rPr lang="fr-FR" dirty="0"/>
              <a:t>éthodologie optée</a:t>
            </a:r>
            <a:r>
              <a:rPr lang="fr-FR" baseline="0" dirty="0"/>
              <a:t> lors de la collecte de données,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En effet, les questions ont été administrées à une seule femme dans le ménage tiré au hasard, indépendamment du nombre de femmes éligibles.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dirty="0"/>
              <a:t>En somme, 7 308 femmes ont été interrogées sur la violence qu'elles ont subie. </a:t>
            </a:r>
          </a:p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540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Pour capter ce type de violence, </a:t>
            </a:r>
            <a:r>
              <a:rPr lang="fr-FR" baseline="0" dirty="0"/>
              <a:t>on a demandé aux femmes s’</a:t>
            </a:r>
            <a:r>
              <a:rPr lang="fr-FR" dirty="0"/>
              <a:t>il est déjà arrivé que quelqu’un ou son mari/partenaire dise ou fasse quelque chose pour les</a:t>
            </a:r>
            <a:r>
              <a:rPr lang="fr-FR" baseline="0" dirty="0"/>
              <a:t> </a:t>
            </a:r>
            <a:r>
              <a:rPr lang="fr-FR" dirty="0"/>
              <a:t>humilier devant d’autres personnes ; de</a:t>
            </a:r>
            <a:r>
              <a:rPr lang="fr-FR" baseline="0" dirty="0"/>
              <a:t> les </a:t>
            </a:r>
            <a:r>
              <a:rPr lang="fr-FR" dirty="0"/>
              <a:t>menacer, de les blesser,</a:t>
            </a:r>
            <a:r>
              <a:rPr lang="fr-FR" baseline="0" dirty="0"/>
              <a:t> </a:t>
            </a:r>
            <a:r>
              <a:rPr lang="fr-FR" dirty="0"/>
              <a:t>de les faire du mal,</a:t>
            </a:r>
            <a:r>
              <a:rPr lang="fr-FR" baseline="0" dirty="0"/>
              <a:t> de les </a:t>
            </a:r>
            <a:r>
              <a:rPr lang="fr-FR" dirty="0"/>
              <a:t>insulter ou de les rabaisser. </a:t>
            </a:r>
          </a:p>
          <a:p>
            <a:r>
              <a:rPr lang="fr-FR" dirty="0"/>
              <a:t>Eu égard de ce graphique, A Madagascar, le pourcentage des femmes de 15–49 ans ayant déclaré avoir subi des actes de violences physiques depuis l’âge de 15 ans est de 29 %. Ce pourcentage est de 12 % au cours des 12 derniers mois avant l’enquête.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784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On a demandé aussi aux femmes de 15–49 ans qui avaient subi des actes de violence physique depuis l’âge de 15 ans qui était l’auteur de ces actes. Dans 53 % des cas, les femmes non célibataires ont déclaré que l’auteur de ces actes est leur mari ou partenaire actuel et dans 32 % des cas leur ex-mari/partenaire. </a:t>
            </a:r>
          </a:p>
          <a:p>
            <a:r>
              <a:rPr lang="fr-FR" dirty="0"/>
              <a:t>Pour les femmes célibataires, les auteurs des actes de violence physique se trouvent souvent au sein de la famille dont le père/mari de la mère (24 %) et sœur/frère (22 %).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646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Pour analyser ce type de violence, </a:t>
            </a:r>
            <a:r>
              <a:rPr lang="fr-FR" baseline="0" dirty="0"/>
              <a:t>on a demandé aux femmes </a:t>
            </a:r>
            <a:r>
              <a:rPr lang="fr-FR" dirty="0"/>
              <a:t>s’il est déjà arrivé que quelqu’un  ou leur mari/partenaire les force physiquement à avoir des rapports sexuels ou pratiquer des actes sexuels qu’elles ne veulent pas. </a:t>
            </a:r>
          </a:p>
          <a:p>
            <a:r>
              <a:rPr lang="fr-FR" dirty="0"/>
              <a:t>En effet, 14 % et 6% des femmes ont</a:t>
            </a:r>
            <a:r>
              <a:rPr lang="fr-FR" baseline="0" dirty="0"/>
              <a:t> </a:t>
            </a:r>
            <a:r>
              <a:rPr lang="fr-FR" dirty="0"/>
              <a:t>subi des actes de violence sexuelle, respectivement à un moment quelconque et au cours des 12 mois avant l’enquête.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3250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i="0" dirty="0"/>
              <a:t>Parmi les femmes de 15-49 ans qui ont subi des actes de violence sexuelle depuis l’âge de 15 ans</a:t>
            </a:r>
            <a:r>
              <a:rPr lang="en-US" i="0" baseline="0" dirty="0"/>
              <a:t>, </a:t>
            </a:r>
            <a:r>
              <a:rPr lang="fr-FR" i="0" baseline="0" dirty="0"/>
              <a:t>51 % ont déclaré que l’auteur de ces actes était le mari/partenaire actuel et 30 % un ex mari/partenaire. </a:t>
            </a:r>
          </a:p>
          <a:p>
            <a:r>
              <a:rPr lang="fr-FR" i="0" dirty="0"/>
              <a:t>Par</a:t>
            </a:r>
            <a:r>
              <a:rPr lang="fr-FR" i="0" baseline="0" dirty="0"/>
              <a:t> ailleurs, chez </a:t>
            </a:r>
            <a:r>
              <a:rPr lang="fr-FR" i="0" dirty="0"/>
              <a:t>les femmes célibataires victimes de violences sexuelles, 31 % ont cité un inconnu comme étant l’auteur de ces actes,</a:t>
            </a:r>
            <a:r>
              <a:rPr lang="fr-FR" i="0" baseline="0" dirty="0"/>
              <a:t> </a:t>
            </a:r>
            <a:r>
              <a:rPr lang="fr-FR" i="0" dirty="0"/>
              <a:t>24 % ont cité un petit ami précédent ou actuel et 24 % un ami ou une rencontre. </a:t>
            </a:r>
            <a:endParaRPr lang="en-US" i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4272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Le </a:t>
            </a:r>
            <a:r>
              <a:rPr lang="en-US" dirty="0" err="1"/>
              <a:t>graphique</a:t>
            </a:r>
            <a:r>
              <a:rPr lang="en-US" dirty="0"/>
              <a:t> </a:t>
            </a:r>
            <a:r>
              <a:rPr lang="en-US" dirty="0" err="1"/>
              <a:t>suivant</a:t>
            </a:r>
            <a:r>
              <a:rPr lang="en-US" dirty="0"/>
              <a:t> </a:t>
            </a:r>
            <a:r>
              <a:rPr lang="en-US" dirty="0" err="1"/>
              <a:t>montre</a:t>
            </a:r>
            <a:r>
              <a:rPr lang="en-US" dirty="0"/>
              <a:t> le </a:t>
            </a:r>
            <a:r>
              <a:rPr lang="en-US" dirty="0" err="1"/>
              <a:t>pourcentage</a:t>
            </a:r>
            <a:r>
              <a:rPr lang="en-US" dirty="0"/>
              <a:t> des </a:t>
            </a:r>
            <a:r>
              <a:rPr lang="fr-FR" i="1" dirty="0"/>
              <a:t>femmes de 15-49 ans ayant été enceintes mais ayant subi de la violence physique,</a:t>
            </a:r>
            <a:r>
              <a:rPr lang="fr-FR" i="1" baseline="0" dirty="0"/>
              <a:t> Il ressort de ce graphique, que 5% de ces femmes ont subi ce type de violence. Il s’élève à 7% chez les célibataires et 5% pour les femmes en unions.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7514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Maintenant,</a:t>
            </a:r>
            <a:r>
              <a:rPr lang="fr-FR" baseline="0" dirty="0"/>
              <a:t> on va parler spécifiquement de la violence conjugale. Donc, c’est la violence commise par le mari ou le partenaire à l’encontre des femmes.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9923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Parmi les femmes de 15–49 ans non célibataires, 47 % ont déclaré que leur mari était jaloux ou en colère si elles parlaient à d’autres hommes, </a:t>
            </a:r>
          </a:p>
          <a:p>
            <a:r>
              <a:rPr lang="fr-FR" dirty="0"/>
              <a:t>40 % ont déclaré que leur mari insistait pour savoir où elles étaient à tout moment. </a:t>
            </a:r>
          </a:p>
          <a:p>
            <a:r>
              <a:rPr lang="fr-FR" dirty="0"/>
              <a:t>Environ une femme non célibataire sur cinq (20 %) a déclaré que son mari avait manifesté, au moins, 3 de ces comportements de contrôle. </a:t>
            </a:r>
          </a:p>
          <a:p>
            <a:r>
              <a:rPr lang="fr-FR" dirty="0"/>
              <a:t>40%</a:t>
            </a:r>
            <a:r>
              <a:rPr lang="fr-FR" baseline="0" dirty="0"/>
              <a:t> n’ont manifesté aucun ce ce type de contrôle.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2521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</a:t>
            </a:r>
            <a:r>
              <a:rPr lang="fr-FR" sz="4400" baseline="0" noProof="0" dirty="0"/>
              <a:t> et de Santé à Madagascar (EDSMD-V) 2021</a:t>
            </a:r>
            <a:endParaRPr lang="fr-FR" sz="4400" noProof="0" dirty="0"/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E644A113-5F3A-1D51-642C-AAD219B076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8CBAD55-79F9-D3D9-985D-CCF7307E782D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1A6A6B5-7487-6FB6-3C93-A38B58AC7038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129462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Violence basée sur le genre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601455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#MadagascarEDS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Violence conjugale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2605515"/>
              </p:ext>
            </p:extLst>
          </p:nvPr>
        </p:nvGraphicFramePr>
        <p:xfrm>
          <a:off x="0" y="1643144"/>
          <a:ext cx="9143999" cy="5214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non célibataires ayant subi diverses formes de violence </a:t>
            </a:r>
          </a:p>
          <a:p>
            <a:pPr algn="ctr"/>
            <a:r>
              <a:rPr lang="fr-FR" i="1" dirty="0"/>
              <a:t>de la part de leur mari/partenaire actuel ou le plus récent</a:t>
            </a:r>
          </a:p>
        </p:txBody>
      </p:sp>
    </p:spTree>
    <p:extLst>
      <p:ext uri="{BB962C8B-B14F-4D97-AF65-F5344CB8AC3E}">
        <p14:creationId xmlns:p14="http://schemas.microsoft.com/office/powerpoint/2010/main" val="32553819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Violence conjugale selon l’état matrimonial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57937503"/>
              </p:ext>
            </p:extLst>
          </p:nvPr>
        </p:nvGraphicFramePr>
        <p:xfrm>
          <a:off x="0" y="1606550"/>
          <a:ext cx="9143999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non célibataires ayant subi diverses formes de violence </a:t>
            </a:r>
          </a:p>
          <a:p>
            <a:pPr algn="ctr"/>
            <a:r>
              <a:rPr lang="fr-FR" i="1" dirty="0"/>
              <a:t>de la part de leur mari/partenaire</a:t>
            </a:r>
          </a:p>
        </p:txBody>
      </p:sp>
    </p:spTree>
    <p:extLst>
      <p:ext uri="{BB962C8B-B14F-4D97-AF65-F5344CB8AC3E}">
        <p14:creationId xmlns:p14="http://schemas.microsoft.com/office/powerpoint/2010/main" val="34025269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22613"/>
            <a:ext cx="4572000" cy="3624027"/>
          </a:xfrm>
        </p:spPr>
        <p:txBody>
          <a:bodyPr>
            <a:normAutofit/>
          </a:bodyPr>
          <a:lstStyle/>
          <a:p>
            <a:r>
              <a:rPr lang="fr-FR" sz="3400" dirty="0"/>
              <a:t>Expérience de la violence</a:t>
            </a:r>
          </a:p>
          <a:p>
            <a:r>
              <a:rPr lang="fr-FR" sz="3400" noProof="0" dirty="0"/>
              <a:t>Violence conjugale</a:t>
            </a:r>
          </a:p>
          <a:p>
            <a:r>
              <a:rPr lang="fr-FR" sz="3400" b="1" dirty="0">
                <a:solidFill>
                  <a:schemeClr val="accent5"/>
                </a:solidFill>
              </a:rPr>
              <a:t>Recherche d’aide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0E8B2A8-2A8A-4B0D-C3FD-E20F78E9DAB7}"/>
              </a:ext>
            </a:extLst>
          </p:cNvPr>
          <p:cNvSpPr txBox="1"/>
          <p:nvPr/>
        </p:nvSpPr>
        <p:spPr>
          <a:xfrm>
            <a:off x="4572000" y="4871645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UNICEF/UN0285191/</a:t>
            </a:r>
            <a:r>
              <a:rPr lang="fr-FR" sz="1200" dirty="0" err="1"/>
              <a:t>Ralaivita</a:t>
            </a:r>
            <a:r>
              <a:rPr lang="fr-FR" sz="1200" dirty="0"/>
              <a:t> 2019</a:t>
            </a:r>
          </a:p>
        </p:txBody>
      </p:sp>
      <p:pic>
        <p:nvPicPr>
          <p:cNvPr id="7" name="Picture 6" descr="A person looking at a drawing on a wall&#10;&#10;Description automatically generated with medium confidence">
            <a:extLst>
              <a:ext uri="{FF2B5EF4-FFF2-40B4-BE49-F238E27FC236}">
                <a16:creationId xmlns:a16="http://schemas.microsoft.com/office/drawing/2014/main" id="{761D6C85-671B-D5A6-7DDB-BADE4FBC56EA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5429" y="2022613"/>
            <a:ext cx="4219161" cy="28127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3015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Recherche d’aide pour arrêter la violence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 qui ont subi de la violence physique ou sexuelle selon qu’elles ont cherché de l’aide pour mettre fin à la violence </a:t>
            </a:r>
          </a:p>
        </p:txBody>
      </p:sp>
      <p:graphicFrame>
        <p:nvGraphicFramePr>
          <p:cNvPr id="13" name="Content Placeholder 1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09611287"/>
              </p:ext>
            </p:extLst>
          </p:nvPr>
        </p:nvGraphicFramePr>
        <p:xfrm>
          <a:off x="461963" y="1606550"/>
          <a:ext cx="8256587" cy="51277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782AB23-D9D8-AD05-B672-FB7E8A6BCB0D}"/>
              </a:ext>
            </a:extLst>
          </p:cNvPr>
          <p:cNvSpPr txBox="1"/>
          <p:nvPr/>
        </p:nvSpPr>
        <p:spPr>
          <a:xfrm>
            <a:off x="2561218" y="3154755"/>
            <a:ext cx="142311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err="1">
                <a:solidFill>
                  <a:schemeClr val="bg1"/>
                </a:solidFill>
              </a:rPr>
              <a:t>N’ont</a:t>
            </a:r>
            <a:r>
              <a:rPr lang="en-US" b="1" dirty="0">
                <a:solidFill>
                  <a:schemeClr val="bg1"/>
                </a:solidFill>
              </a:rPr>
              <a:t> jamais recherché </a:t>
            </a:r>
            <a:r>
              <a:rPr lang="en-US" b="1" dirty="0" err="1">
                <a:solidFill>
                  <a:schemeClr val="bg1"/>
                </a:solidFill>
              </a:rPr>
              <a:t>d’aide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ni</a:t>
            </a:r>
            <a:r>
              <a:rPr lang="en-US" b="1" dirty="0">
                <a:solidFill>
                  <a:schemeClr val="bg1"/>
                </a:solidFill>
              </a:rPr>
              <a:t> ne </a:t>
            </a:r>
            <a:r>
              <a:rPr lang="en-US" b="1" dirty="0" err="1">
                <a:solidFill>
                  <a:schemeClr val="bg1"/>
                </a:solidFill>
              </a:rPr>
              <a:t>l’en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ont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parlé</a:t>
            </a:r>
            <a:r>
              <a:rPr lang="en-US" b="1" dirty="0">
                <a:solidFill>
                  <a:schemeClr val="bg1"/>
                </a:solidFill>
              </a:rPr>
              <a:t> avec </a:t>
            </a:r>
            <a:r>
              <a:rPr lang="en-US" b="1" dirty="0" err="1">
                <a:solidFill>
                  <a:schemeClr val="bg1"/>
                </a:solidFill>
              </a:rPr>
              <a:t>quelqu’un</a:t>
            </a:r>
            <a:endParaRPr lang="en-US" b="1" dirty="0">
              <a:solidFill>
                <a:schemeClr val="bg1"/>
              </a:solidFill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50%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CE04985-038D-6D53-6A74-BFE4134F6853}"/>
              </a:ext>
            </a:extLst>
          </p:cNvPr>
          <p:cNvSpPr txBox="1"/>
          <p:nvPr/>
        </p:nvSpPr>
        <p:spPr>
          <a:xfrm>
            <a:off x="6889750" y="5810621"/>
            <a:ext cx="2254250" cy="968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chiffre total plus de 100% en raison des arrondis.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312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29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femmes ont subi de la </a:t>
            </a:r>
            <a:r>
              <a:rPr lang="fr-FR" b="1" noProof="0" dirty="0">
                <a:solidFill>
                  <a:schemeClr val="accent5"/>
                </a:solidFill>
              </a:rPr>
              <a:t>violence physique </a:t>
            </a:r>
            <a:r>
              <a:rPr lang="fr-FR" noProof="0" dirty="0"/>
              <a:t>depuis l’âge de 15 ans.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14</a:t>
            </a:r>
            <a:r>
              <a:rPr lang="fr-FR" b="1" noProof="0" dirty="0">
                <a:solidFill>
                  <a:schemeClr val="accent5"/>
                </a:solidFill>
              </a:rPr>
              <a:t> %</a:t>
            </a:r>
            <a:r>
              <a:rPr lang="fr-FR" noProof="0" dirty="0"/>
              <a:t> de femmes ont subi de la </a:t>
            </a:r>
            <a:r>
              <a:rPr lang="fr-FR" b="1" noProof="0" dirty="0">
                <a:solidFill>
                  <a:schemeClr val="accent5"/>
                </a:solidFill>
              </a:rPr>
              <a:t>violence sexuelle</a:t>
            </a:r>
            <a:r>
              <a:rPr lang="fr-FR" noProof="0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41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femmes non célibataires ont subi de la </a:t>
            </a:r>
            <a:r>
              <a:rPr lang="fr-FR" b="1" noProof="0" dirty="0">
                <a:solidFill>
                  <a:schemeClr val="accent5"/>
                </a:solidFill>
              </a:rPr>
              <a:t>violence conjugale</a:t>
            </a:r>
            <a:r>
              <a:rPr lang="fr-FR" noProof="0" dirty="0"/>
              <a:t>, soit physique, sexuelle ou émotionnelle.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32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femmes qui ont subi de la violence physique ou sexuelle ont </a:t>
            </a:r>
            <a:r>
              <a:rPr lang="fr-FR" b="1" noProof="0" dirty="0">
                <a:solidFill>
                  <a:schemeClr val="accent5"/>
                </a:solidFill>
              </a:rPr>
              <a:t>recherché de l’aide</a:t>
            </a:r>
            <a:r>
              <a:rPr lang="fr-FR" noProof="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503426"/>
            <a:ext cx="4572000" cy="1851147"/>
          </a:xfrm>
        </p:spPr>
        <p:txBody>
          <a:bodyPr>
            <a:noAutofit/>
          </a:bodyPr>
          <a:lstStyle/>
          <a:p>
            <a:r>
              <a:rPr lang="fr-FR" sz="3400" b="1" noProof="0" dirty="0">
                <a:solidFill>
                  <a:schemeClr val="accent5"/>
                </a:solidFill>
              </a:rPr>
              <a:t>Expérience de la violence</a:t>
            </a:r>
          </a:p>
          <a:p>
            <a:r>
              <a:rPr lang="fr-FR" sz="3400" noProof="0" dirty="0"/>
              <a:t>Violence conjugale</a:t>
            </a:r>
          </a:p>
          <a:p>
            <a:r>
              <a:rPr lang="fr-FR" sz="3400" noProof="0" dirty="0"/>
              <a:t>Recherche d’aide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748E94-C297-ABDF-6BC3-998C82C22B8E}"/>
              </a:ext>
            </a:extLst>
          </p:cNvPr>
          <p:cNvSpPr txBox="1"/>
          <p:nvPr/>
        </p:nvSpPr>
        <p:spPr>
          <a:xfrm>
            <a:off x="4572000" y="4871645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UNICEF/UN0285191/</a:t>
            </a:r>
            <a:r>
              <a:rPr lang="fr-FR" sz="1200" dirty="0" err="1"/>
              <a:t>Ralaivita</a:t>
            </a:r>
            <a:r>
              <a:rPr lang="fr-FR" sz="1200" dirty="0"/>
              <a:t> 2019</a:t>
            </a:r>
          </a:p>
        </p:txBody>
      </p:sp>
      <p:pic>
        <p:nvPicPr>
          <p:cNvPr id="7" name="Picture 6" descr="A person looking at a drawing on a wall&#10;&#10;Description automatically generated with medium confidence">
            <a:extLst>
              <a:ext uri="{FF2B5EF4-FFF2-40B4-BE49-F238E27FC236}">
                <a16:creationId xmlns:a16="http://schemas.microsoft.com/office/drawing/2014/main" id="{80B75B70-A4F7-CF8A-88CC-60C902D8F7A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5429" y="2022613"/>
            <a:ext cx="4219161" cy="28127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Violence physique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364212"/>
              </p:ext>
            </p:extLst>
          </p:nvPr>
        </p:nvGraphicFramePr>
        <p:xfrm>
          <a:off x="461461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ayant subi de la violence physique</a:t>
            </a:r>
          </a:p>
        </p:txBody>
      </p:sp>
    </p:spTree>
    <p:extLst>
      <p:ext uri="{BB962C8B-B14F-4D97-AF65-F5344CB8AC3E}">
        <p14:creationId xmlns:p14="http://schemas.microsoft.com/office/powerpoint/2010/main" val="843264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Auteurs des actes de violence physique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49344110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ayant mentionné différents types d’auteurs des actes, parmi celles qui ont subi des actes de violence physique depuis l’âge de 15 ans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02352" y="1801462"/>
            <a:ext cx="3390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Auteurs les plus mentionnés parmi les femmes non célibataires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85013" y="1801462"/>
            <a:ext cx="313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Auteurs les plus mentionnés parmi les femmes célibataires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13186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670177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49115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Violence sexuelle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369302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qui ont subi de la violence sexuelle</a:t>
            </a:r>
          </a:p>
        </p:txBody>
      </p:sp>
    </p:spTree>
    <p:extLst>
      <p:ext uri="{BB962C8B-B14F-4D97-AF65-F5344CB8AC3E}">
        <p14:creationId xmlns:p14="http://schemas.microsoft.com/office/powerpoint/2010/main" val="1589834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Auteurs des actes de violence sexuelle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34109424"/>
              </p:ext>
            </p:extLst>
          </p:nvPr>
        </p:nvGraphicFramePr>
        <p:xfrm>
          <a:off x="0" y="1643063"/>
          <a:ext cx="9143999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ayant mentionné différents types d’auteurs des actes, parmi celles qui ont subi des actes de violence sexuelle depuis l’âge de 15 ans </a:t>
            </a:r>
          </a:p>
        </p:txBody>
      </p:sp>
      <p:cxnSp>
        <p:nvCxnSpPr>
          <p:cNvPr id="12" name="Straight Connector 11"/>
          <p:cNvCxnSpPr/>
          <p:nvPr/>
        </p:nvCxnSpPr>
        <p:spPr>
          <a:xfrm>
            <a:off x="613186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5670177" y="2506532"/>
            <a:ext cx="29691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402352" y="1801462"/>
            <a:ext cx="33907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Auteurs les plus mentionnés parmi les femmes non célibataires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585013" y="1801462"/>
            <a:ext cx="3139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/>
              <a:t>Auteurs les plus mentionnés parmi les femmes célibataires</a:t>
            </a:r>
          </a:p>
        </p:txBody>
      </p:sp>
    </p:spTree>
    <p:extLst>
      <p:ext uri="{BB962C8B-B14F-4D97-AF65-F5344CB8AC3E}">
        <p14:creationId xmlns:p14="http://schemas.microsoft.com/office/powerpoint/2010/main" val="18936383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600" noProof="0" dirty="0"/>
              <a:t>Violence pendant la grossesse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4568759"/>
              </p:ext>
            </p:extLst>
          </p:nvPr>
        </p:nvGraphicFramePr>
        <p:xfrm>
          <a:off x="484094" y="1643063"/>
          <a:ext cx="8272631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ayant subi de la violence physique durant une grossesse, parmi celles ayant été enceintes </a:t>
            </a:r>
          </a:p>
        </p:txBody>
      </p:sp>
    </p:spTree>
    <p:extLst>
      <p:ext uri="{BB962C8B-B14F-4D97-AF65-F5344CB8AC3E}">
        <p14:creationId xmlns:p14="http://schemas.microsoft.com/office/powerpoint/2010/main" val="23196096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306706"/>
            <a:ext cx="4572000" cy="2244587"/>
          </a:xfrm>
        </p:spPr>
        <p:txBody>
          <a:bodyPr>
            <a:normAutofit/>
          </a:bodyPr>
          <a:lstStyle/>
          <a:p>
            <a:r>
              <a:rPr lang="fr-FR" sz="3400" dirty="0"/>
              <a:t>Expérience de la violence</a:t>
            </a:r>
          </a:p>
          <a:p>
            <a:r>
              <a:rPr lang="fr-FR" sz="3400" b="1" dirty="0">
                <a:solidFill>
                  <a:schemeClr val="accent5"/>
                </a:solidFill>
              </a:rPr>
              <a:t>Violence conjugale</a:t>
            </a:r>
          </a:p>
          <a:p>
            <a:r>
              <a:rPr lang="fr-FR" sz="3400" noProof="0" dirty="0"/>
              <a:t>Recherche d’aide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26D70F2-69E2-7A22-D841-4A22DE8E7EE4}"/>
              </a:ext>
            </a:extLst>
          </p:cNvPr>
          <p:cNvSpPr txBox="1"/>
          <p:nvPr/>
        </p:nvSpPr>
        <p:spPr>
          <a:xfrm>
            <a:off x="4572000" y="4871645"/>
            <a:ext cx="457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/>
              <a:t>© UNICEF/UN0285191/</a:t>
            </a:r>
            <a:r>
              <a:rPr lang="fr-FR" sz="1200" dirty="0" err="1"/>
              <a:t>Ralaivita</a:t>
            </a:r>
            <a:r>
              <a:rPr lang="fr-FR" sz="1200" dirty="0"/>
              <a:t> 2019</a:t>
            </a:r>
          </a:p>
        </p:txBody>
      </p:sp>
      <p:pic>
        <p:nvPicPr>
          <p:cNvPr id="7" name="Picture 6" descr="A person looking at a drawing on a wall&#10;&#10;Description automatically generated with medium confidence">
            <a:extLst>
              <a:ext uri="{FF2B5EF4-FFF2-40B4-BE49-F238E27FC236}">
                <a16:creationId xmlns:a16="http://schemas.microsoft.com/office/drawing/2014/main" id="{AE6F722E-D420-96C4-28ED-A732FCE756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85429" y="2022613"/>
            <a:ext cx="4219161" cy="281277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79303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Contrôle exercé par le mari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179693"/>
              </p:ext>
            </p:extLst>
          </p:nvPr>
        </p:nvGraphicFramePr>
        <p:xfrm>
          <a:off x="1" y="1643063"/>
          <a:ext cx="9144000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 non célibataires ayant déclaré que le mari/partenaire : </a:t>
            </a:r>
          </a:p>
        </p:txBody>
      </p:sp>
    </p:spTree>
    <p:extLst>
      <p:ext uri="{BB962C8B-B14F-4D97-AF65-F5344CB8AC3E}">
        <p14:creationId xmlns:p14="http://schemas.microsoft.com/office/powerpoint/2010/main" val="7410695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VMX3MACP777Z-1177381151-19887</_dlc_DocId>
    <_dlc_DocIdUrl xmlns="d16efad5-0601-4cf0-b7c2-89968258c777">
      <Url>https://icfonline.sharepoint.com/sites/ihd-dhs/Dissemination/_layouts/15/DocIdRedir.aspx?ID=VMX3MACP777Z-1177381151-19887</Url>
      <Description>VMX3MACP777Z-1177381151-19887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C7BCE8DE-D33A-4E60-8597-F98927D6D4A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E079095-BCC3-4EAB-8BBE-0C3158EF1723}">
  <ds:schemaRefs>
    <ds:schemaRef ds:uri="http://purl.org/dc/terms/"/>
    <ds:schemaRef ds:uri="fa6a9aea-fb0f-4ddd-aff8-712634b7d5fe"/>
    <ds:schemaRef ds:uri="http://schemas.microsoft.com/office/2006/documentManagement/types"/>
    <ds:schemaRef ds:uri="d16efad5-0601-4cf0-b7c2-89968258c777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83c4e5ee-5eea-4e8c-8b50-726738bccb6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71D6112-7F19-4967-88CA-B9A7C42AFAF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B5DB15F-54AE-4EF0-BFDC-9DDDCEB9528E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1995</TotalTime>
  <Words>1370</Words>
  <Application>Microsoft Office PowerPoint</Application>
  <PresentationFormat>On-screen Show (4:3)</PresentationFormat>
  <Paragraphs>91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Violence physique</vt:lpstr>
      <vt:lpstr>Auteurs des actes de violence physique</vt:lpstr>
      <vt:lpstr>Violence sexuelle</vt:lpstr>
      <vt:lpstr>Auteurs des actes de violence sexuelle</vt:lpstr>
      <vt:lpstr>Violence pendant la grossesse</vt:lpstr>
      <vt:lpstr>PowerPoint Presentation</vt:lpstr>
      <vt:lpstr>Contrôle exercé par le mari</vt:lpstr>
      <vt:lpstr>Violence conjugale</vt:lpstr>
      <vt:lpstr>Violence conjugale selon l’état matrimonial</vt:lpstr>
      <vt:lpstr>PowerPoint Presentation</vt:lpstr>
      <vt:lpstr>Recherche d’aide pour arrêter la violence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Domestic Violence_US English</dc:title>
  <dc:creator>Zweimueller, Sally</dc:creator>
  <cp:lastModifiedBy>McFarland, Annette</cp:lastModifiedBy>
  <cp:revision>184</cp:revision>
  <dcterms:created xsi:type="dcterms:W3CDTF">2017-05-18T16:43:03Z</dcterms:created>
  <dcterms:modified xsi:type="dcterms:W3CDTF">2022-08-25T09:15:18Z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d736bd1b-2101-456c-9f61-7c17e135d8a1</vt:lpwstr>
  </property>
  <property fmtid="{D5CDD505-2E9C-101B-9397-08002B2CF9AE}" pid="4" name="MediaServiceImageTags">
    <vt:lpwstr/>
  </property>
</Properties>
</file>