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4"/>
  </p:notesMasterIdLst>
  <p:sldIdLst>
    <p:sldId id="257" r:id="rId8"/>
    <p:sldId id="258" r:id="rId9"/>
    <p:sldId id="323" r:id="rId10"/>
    <p:sldId id="333" r:id="rId11"/>
    <p:sldId id="324" r:id="rId12"/>
    <p:sldId id="325" r:id="rId13"/>
    <p:sldId id="334" r:id="rId14"/>
    <p:sldId id="335" r:id="rId15"/>
    <p:sldId id="327" r:id="rId16"/>
    <p:sldId id="328" r:id="rId17"/>
    <p:sldId id="329" r:id="rId18"/>
    <p:sldId id="330" r:id="rId19"/>
    <p:sldId id="336" r:id="rId20"/>
    <p:sldId id="331" r:id="rId21"/>
    <p:sldId id="332" r:id="rId22"/>
    <p:sldId id="274"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2"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56" autoAdjust="0"/>
    <p:restoredTop sz="86432" autoAdjust="0"/>
  </p:normalViewPr>
  <p:slideViewPr>
    <p:cSldViewPr snapToGrid="0">
      <p:cViewPr varScale="1">
        <p:scale>
          <a:sx n="102" d="100"/>
          <a:sy n="102" d="100"/>
        </p:scale>
        <p:origin x="864" y="72"/>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4079C70C-0507-4041-9180-41A4E2A8111B}"/>
    <pc:docChg chg="modSld">
      <pc:chgData name="McFarland, Annette" userId="e93d1f50-85ab-41a8-a34a-185a53159573" providerId="ADAL" clId="{4079C70C-0507-4041-9180-41A4E2A8111B}" dt="2022-08-23T09:33:20.106" v="5" actId="20577"/>
      <pc:docMkLst>
        <pc:docMk/>
      </pc:docMkLst>
      <pc:sldChg chg="modSp mod">
        <pc:chgData name="McFarland, Annette" userId="e93d1f50-85ab-41a8-a34a-185a53159573" providerId="ADAL" clId="{4079C70C-0507-4041-9180-41A4E2A8111B}" dt="2022-08-23T09:33:20.106" v="5" actId="20577"/>
        <pc:sldMkLst>
          <pc:docMk/>
          <pc:sldMk cId="519782457" sldId="274"/>
        </pc:sldMkLst>
        <pc:spChg chg="mod">
          <ac:chgData name="McFarland, Annette" userId="e93d1f50-85ab-41a8-a34a-185a53159573" providerId="ADAL" clId="{4079C70C-0507-4041-9180-41A4E2A8111B}" dt="2022-08-23T09:33:20.106" v="5" actId="20577"/>
          <ac:spMkLst>
            <pc:docMk/>
            <pc:sldMk cId="519782457" sldId="274"/>
            <ac:spMk id="3" creationId="{00000000-0000-0000-0000-000000000000}"/>
          </ac:spMkLst>
        </pc:spChg>
      </pc:sldChg>
      <pc:sldChg chg="modSp mod">
        <pc:chgData name="McFarland, Annette" userId="e93d1f50-85ab-41a8-a34a-185a53159573" providerId="ADAL" clId="{4079C70C-0507-4041-9180-41A4E2A8111B}" dt="2022-08-23T09:18:59.730" v="1" actId="1076"/>
        <pc:sldMkLst>
          <pc:docMk/>
          <pc:sldMk cId="876218622" sldId="324"/>
        </pc:sldMkLst>
        <pc:spChg chg="mod">
          <ac:chgData name="McFarland, Annette" userId="e93d1f50-85ab-41a8-a34a-185a53159573" providerId="ADAL" clId="{4079C70C-0507-4041-9180-41A4E2A8111B}" dt="2022-08-23T09:18:59.730" v="1" actId="1076"/>
          <ac:spMkLst>
            <pc:docMk/>
            <pc:sldMk cId="876218622" sldId="324"/>
            <ac:spMk id="9" creationId="{00000000-0000-0000-0000-000000000000}"/>
          </ac:spMkLst>
        </pc:spChg>
        <pc:spChg chg="mod">
          <ac:chgData name="McFarland, Annette" userId="e93d1f50-85ab-41a8-a34a-185a53159573" providerId="ADAL" clId="{4079C70C-0507-4041-9180-41A4E2A8111B}" dt="2022-08-23T09:18:56.436" v="0" actId="1076"/>
          <ac:spMkLst>
            <pc:docMk/>
            <pc:sldMk cId="876218622" sldId="324"/>
            <ac:spMk id="10" creationId="{00000000-0000-0000-0000-000000000000}"/>
          </ac:spMkLst>
        </pc:spChg>
      </pc:sldChg>
    </pc:docChg>
  </pc:docChgLst>
  <pc:docChgLst>
    <pc:chgData name="McFarland, Annette" userId="e93d1f50-85ab-41a8-a34a-185a53159573" providerId="ADAL" clId="{F551BC80-9FEF-4CCA-AD03-781A627E242A}"/>
    <pc:docChg chg="undo custSel modSld">
      <pc:chgData name="McFarland, Annette" userId="e93d1f50-85ab-41a8-a34a-185a53159573" providerId="ADAL" clId="{F551BC80-9FEF-4CCA-AD03-781A627E242A}" dt="2022-08-21T19:34:49.150" v="1060" actId="20577"/>
      <pc:docMkLst>
        <pc:docMk/>
      </pc:docMkLst>
      <pc:sldChg chg="modSp mod">
        <pc:chgData name="McFarland, Annette" userId="e93d1f50-85ab-41a8-a34a-185a53159573" providerId="ADAL" clId="{F551BC80-9FEF-4CCA-AD03-781A627E242A}" dt="2022-08-20T07:47:40.037" v="12" actId="20577"/>
        <pc:sldMkLst>
          <pc:docMk/>
          <pc:sldMk cId="1289625166" sldId="257"/>
        </pc:sldMkLst>
        <pc:spChg chg="mod">
          <ac:chgData name="McFarland, Annette" userId="e93d1f50-85ab-41a8-a34a-185a53159573" providerId="ADAL" clId="{F551BC80-9FEF-4CCA-AD03-781A627E242A}" dt="2022-08-20T07:47:40.037" v="12" actId="20577"/>
          <ac:spMkLst>
            <pc:docMk/>
            <pc:sldMk cId="1289625166" sldId="257"/>
            <ac:spMk id="3" creationId="{00000000-0000-0000-0000-000000000000}"/>
          </ac:spMkLst>
        </pc:spChg>
      </pc:sldChg>
      <pc:sldChg chg="addSp delSp modSp mod">
        <pc:chgData name="McFarland, Annette" userId="e93d1f50-85ab-41a8-a34a-185a53159573" providerId="ADAL" clId="{F551BC80-9FEF-4CCA-AD03-781A627E242A}" dt="2022-08-20T08:11:14.173" v="24" actId="1076"/>
        <pc:sldMkLst>
          <pc:docMk/>
          <pc:sldMk cId="2985193522" sldId="258"/>
        </pc:sldMkLst>
        <pc:spChg chg="mod">
          <ac:chgData name="McFarland, Annette" userId="e93d1f50-85ab-41a8-a34a-185a53159573" providerId="ADAL" clId="{F551BC80-9FEF-4CCA-AD03-781A627E242A}" dt="2022-08-20T08:11:14.173" v="24" actId="1076"/>
          <ac:spMkLst>
            <pc:docMk/>
            <pc:sldMk cId="2985193522" sldId="258"/>
            <ac:spMk id="5" creationId="{00000000-0000-0000-0000-000000000000}"/>
          </ac:spMkLst>
        </pc:spChg>
        <pc:picChg chg="add mod">
          <ac:chgData name="McFarland, Annette" userId="e93d1f50-85ab-41a8-a34a-185a53159573" providerId="ADAL" clId="{F551BC80-9FEF-4CCA-AD03-781A627E242A}" dt="2022-08-20T08:10:41.127" v="22" actId="1582"/>
          <ac:picMkLst>
            <pc:docMk/>
            <pc:sldMk cId="2985193522" sldId="258"/>
            <ac:picMk id="4" creationId="{E09D7473-5931-C61A-430A-BC85450BAE35}"/>
          </ac:picMkLst>
        </pc:picChg>
        <pc:picChg chg="del">
          <ac:chgData name="McFarland, Annette" userId="e93d1f50-85ab-41a8-a34a-185a53159573" providerId="ADAL" clId="{F551BC80-9FEF-4CCA-AD03-781A627E242A}" dt="2022-08-20T08:09:59.539" v="13" actId="478"/>
          <ac:picMkLst>
            <pc:docMk/>
            <pc:sldMk cId="2985193522" sldId="258"/>
            <ac:picMk id="7" creationId="{AE590482-7925-43F9-A7A8-30CE4125884D}"/>
          </ac:picMkLst>
        </pc:picChg>
      </pc:sldChg>
      <pc:sldChg chg="modSp mod">
        <pc:chgData name="McFarland, Annette" userId="e93d1f50-85ab-41a8-a34a-185a53159573" providerId="ADAL" clId="{F551BC80-9FEF-4CCA-AD03-781A627E242A}" dt="2022-08-21T19:34:49.150" v="1060" actId="20577"/>
        <pc:sldMkLst>
          <pc:docMk/>
          <pc:sldMk cId="519782457" sldId="274"/>
        </pc:sldMkLst>
        <pc:spChg chg="mod">
          <ac:chgData name="McFarland, Annette" userId="e93d1f50-85ab-41a8-a34a-185a53159573" providerId="ADAL" clId="{F551BC80-9FEF-4CCA-AD03-781A627E242A}" dt="2022-08-21T19:34:49.150" v="1060" actId="20577"/>
          <ac:spMkLst>
            <pc:docMk/>
            <pc:sldMk cId="519782457" sldId="274"/>
            <ac:spMk id="3" creationId="{00000000-0000-0000-0000-000000000000}"/>
          </ac:spMkLst>
        </pc:spChg>
      </pc:sldChg>
      <pc:sldChg chg="modSp mod modNotesTx">
        <pc:chgData name="McFarland, Annette" userId="e93d1f50-85ab-41a8-a34a-185a53159573" providerId="ADAL" clId="{F551BC80-9FEF-4CCA-AD03-781A627E242A}" dt="2022-08-21T18:57:07.034" v="336" actId="20577"/>
        <pc:sldMkLst>
          <pc:docMk/>
          <pc:sldMk cId="2323635372" sldId="323"/>
        </pc:sldMkLst>
        <pc:spChg chg="mod">
          <ac:chgData name="McFarland, Annette" userId="e93d1f50-85ab-41a8-a34a-185a53159573" providerId="ADAL" clId="{F551BC80-9FEF-4CCA-AD03-781A627E242A}" dt="2022-08-21T18:54:46.252" v="48" actId="20577"/>
          <ac:spMkLst>
            <pc:docMk/>
            <pc:sldMk cId="2323635372" sldId="323"/>
            <ac:spMk id="9" creationId="{00000000-0000-0000-0000-000000000000}"/>
          </ac:spMkLst>
        </pc:spChg>
        <pc:graphicFrameChg chg="mod">
          <ac:chgData name="McFarland, Annette" userId="e93d1f50-85ab-41a8-a34a-185a53159573" providerId="ADAL" clId="{F551BC80-9FEF-4CCA-AD03-781A627E242A}" dt="2022-08-21T18:50:18.409" v="41"/>
          <ac:graphicFrameMkLst>
            <pc:docMk/>
            <pc:sldMk cId="2323635372" sldId="323"/>
            <ac:graphicFrameMk id="8" creationId="{00000000-0000-0000-0000-000000000000}"/>
          </ac:graphicFrameMkLst>
        </pc:graphicFrameChg>
      </pc:sldChg>
      <pc:sldChg chg="modSp mod">
        <pc:chgData name="McFarland, Annette" userId="e93d1f50-85ab-41a8-a34a-185a53159573" providerId="ADAL" clId="{F551BC80-9FEF-4CCA-AD03-781A627E242A}" dt="2022-08-21T19:01:20.258" v="418" actId="1076"/>
        <pc:sldMkLst>
          <pc:docMk/>
          <pc:sldMk cId="876218622" sldId="324"/>
        </pc:sldMkLst>
        <pc:spChg chg="mod">
          <ac:chgData name="McFarland, Annette" userId="e93d1f50-85ab-41a8-a34a-185a53159573" providerId="ADAL" clId="{F551BC80-9FEF-4CCA-AD03-781A627E242A}" dt="2022-08-21T19:01:00.368" v="413" actId="1076"/>
          <ac:spMkLst>
            <pc:docMk/>
            <pc:sldMk cId="876218622" sldId="324"/>
            <ac:spMk id="9" creationId="{00000000-0000-0000-0000-000000000000}"/>
          </ac:spMkLst>
        </pc:spChg>
        <pc:spChg chg="mod">
          <ac:chgData name="McFarland, Annette" userId="e93d1f50-85ab-41a8-a34a-185a53159573" providerId="ADAL" clId="{F551BC80-9FEF-4CCA-AD03-781A627E242A}" dt="2022-08-21T19:01:15.404" v="417" actId="1076"/>
          <ac:spMkLst>
            <pc:docMk/>
            <pc:sldMk cId="876218622" sldId="324"/>
            <ac:spMk id="10" creationId="{00000000-0000-0000-0000-000000000000}"/>
          </ac:spMkLst>
        </pc:spChg>
        <pc:spChg chg="mod">
          <ac:chgData name="McFarland, Annette" userId="e93d1f50-85ab-41a8-a34a-185a53159573" providerId="ADAL" clId="{F551BC80-9FEF-4CCA-AD03-781A627E242A}" dt="2022-08-21T19:01:20.258" v="418" actId="1076"/>
          <ac:spMkLst>
            <pc:docMk/>
            <pc:sldMk cId="876218622" sldId="324"/>
            <ac:spMk id="11" creationId="{00000000-0000-0000-0000-000000000000}"/>
          </ac:spMkLst>
        </pc:spChg>
        <pc:spChg chg="mod">
          <ac:chgData name="McFarland, Annette" userId="e93d1f50-85ab-41a8-a34a-185a53159573" providerId="ADAL" clId="{F551BC80-9FEF-4CCA-AD03-781A627E242A}" dt="2022-08-21T19:00:10.452" v="403" actId="14100"/>
          <ac:spMkLst>
            <pc:docMk/>
            <pc:sldMk cId="876218622" sldId="324"/>
            <ac:spMk id="15" creationId="{00000000-0000-0000-0000-000000000000}"/>
          </ac:spMkLst>
        </pc:spChg>
        <pc:graphicFrameChg chg="mod">
          <ac:chgData name="McFarland, Annette" userId="e93d1f50-85ab-41a8-a34a-185a53159573" providerId="ADAL" clId="{F551BC80-9FEF-4CCA-AD03-781A627E242A}" dt="2022-08-21T19:00:45.947" v="409" actId="208"/>
          <ac:graphicFrameMkLst>
            <pc:docMk/>
            <pc:sldMk cId="876218622" sldId="324"/>
            <ac:graphicFrameMk id="7" creationId="{00000000-0000-0000-0000-000000000000}"/>
          </ac:graphicFrameMkLst>
        </pc:graphicFrameChg>
      </pc:sldChg>
      <pc:sldChg chg="modSp modNotesTx">
        <pc:chgData name="McFarland, Annette" userId="e93d1f50-85ab-41a8-a34a-185a53159573" providerId="ADAL" clId="{F551BC80-9FEF-4CCA-AD03-781A627E242A}" dt="2022-08-21T19:08:48.513" v="512" actId="313"/>
        <pc:sldMkLst>
          <pc:docMk/>
          <pc:sldMk cId="2467187968" sldId="325"/>
        </pc:sldMkLst>
        <pc:spChg chg="mod">
          <ac:chgData name="McFarland, Annette" userId="e93d1f50-85ab-41a8-a34a-185a53159573" providerId="ADAL" clId="{F551BC80-9FEF-4CCA-AD03-781A627E242A}" dt="2022-08-21T19:07:06.047" v="421" actId="1076"/>
          <ac:spMkLst>
            <pc:docMk/>
            <pc:sldMk cId="2467187968" sldId="325"/>
            <ac:spMk id="2" creationId="{00000000-0000-0000-0000-000000000000}"/>
          </ac:spMkLst>
        </pc:spChg>
        <pc:graphicFrameChg chg="mod">
          <ac:chgData name="McFarland, Annette" userId="e93d1f50-85ab-41a8-a34a-185a53159573" providerId="ADAL" clId="{F551BC80-9FEF-4CCA-AD03-781A627E242A}" dt="2022-08-21T19:05:13.759" v="419" actId="207"/>
          <ac:graphicFrameMkLst>
            <pc:docMk/>
            <pc:sldMk cId="2467187968" sldId="325"/>
            <ac:graphicFrameMk id="7" creationId="{00000000-0000-0000-0000-000000000000}"/>
          </ac:graphicFrameMkLst>
        </pc:graphicFrameChg>
      </pc:sldChg>
      <pc:sldChg chg="modSp modNotesTx">
        <pc:chgData name="McFarland, Annette" userId="e93d1f50-85ab-41a8-a34a-185a53159573" providerId="ADAL" clId="{F551BC80-9FEF-4CCA-AD03-781A627E242A}" dt="2022-08-21T19:12:52.679" v="526" actId="20577"/>
        <pc:sldMkLst>
          <pc:docMk/>
          <pc:sldMk cId="793235630" sldId="327"/>
        </pc:sldMkLst>
        <pc:graphicFrameChg chg="mod">
          <ac:chgData name="McFarland, Annette" userId="e93d1f50-85ab-41a8-a34a-185a53159573" providerId="ADAL" clId="{F551BC80-9FEF-4CCA-AD03-781A627E242A}" dt="2022-08-21T19:10:54.271" v="522" actId="207"/>
          <ac:graphicFrameMkLst>
            <pc:docMk/>
            <pc:sldMk cId="793235630" sldId="327"/>
            <ac:graphicFrameMk id="7" creationId="{00000000-0000-0000-0000-000000000000}"/>
          </ac:graphicFrameMkLst>
        </pc:graphicFrameChg>
      </pc:sldChg>
      <pc:sldChg chg="modSp mod modNotesTx">
        <pc:chgData name="McFarland, Annette" userId="e93d1f50-85ab-41a8-a34a-185a53159573" providerId="ADAL" clId="{F551BC80-9FEF-4CCA-AD03-781A627E242A}" dt="2022-08-21T19:18:42.607" v="803" actId="20577"/>
        <pc:sldMkLst>
          <pc:docMk/>
          <pc:sldMk cId="332373501" sldId="328"/>
        </pc:sldMkLst>
        <pc:spChg chg="mod">
          <ac:chgData name="McFarland, Annette" userId="e93d1f50-85ab-41a8-a34a-185a53159573" providerId="ADAL" clId="{F551BC80-9FEF-4CCA-AD03-781A627E242A}" dt="2022-08-21T19:16:57.064" v="543" actId="20577"/>
          <ac:spMkLst>
            <pc:docMk/>
            <pc:sldMk cId="332373501" sldId="328"/>
            <ac:spMk id="12" creationId="{00000000-0000-0000-0000-000000000000}"/>
          </ac:spMkLst>
        </pc:spChg>
        <pc:graphicFrameChg chg="mod">
          <ac:chgData name="McFarland, Annette" userId="e93d1f50-85ab-41a8-a34a-185a53159573" providerId="ADAL" clId="{F551BC80-9FEF-4CCA-AD03-781A627E242A}" dt="2022-08-21T19:17:22.434" v="549"/>
          <ac:graphicFrameMkLst>
            <pc:docMk/>
            <pc:sldMk cId="332373501" sldId="328"/>
            <ac:graphicFrameMk id="8" creationId="{00000000-0000-0000-0000-000000000000}"/>
          </ac:graphicFrameMkLst>
        </pc:graphicFrameChg>
      </pc:sldChg>
      <pc:sldChg chg="modSp mod modNotesTx">
        <pc:chgData name="McFarland, Annette" userId="e93d1f50-85ab-41a8-a34a-185a53159573" providerId="ADAL" clId="{F551BC80-9FEF-4CCA-AD03-781A627E242A}" dt="2022-08-21T19:25:54.098" v="890" actId="20577"/>
        <pc:sldMkLst>
          <pc:docMk/>
          <pc:sldMk cId="2832632089" sldId="329"/>
        </pc:sldMkLst>
        <pc:spChg chg="mod">
          <ac:chgData name="McFarland, Annette" userId="e93d1f50-85ab-41a8-a34a-185a53159573" providerId="ADAL" clId="{F551BC80-9FEF-4CCA-AD03-781A627E242A}" dt="2022-08-21T19:23:10.642" v="874" actId="6549"/>
          <ac:spMkLst>
            <pc:docMk/>
            <pc:sldMk cId="2832632089" sldId="329"/>
            <ac:spMk id="9" creationId="{00000000-0000-0000-0000-000000000000}"/>
          </ac:spMkLst>
        </pc:spChg>
        <pc:spChg chg="mod">
          <ac:chgData name="McFarland, Annette" userId="e93d1f50-85ab-41a8-a34a-185a53159573" providerId="ADAL" clId="{F551BC80-9FEF-4CCA-AD03-781A627E242A}" dt="2022-08-21T19:21:58.480" v="822" actId="207"/>
          <ac:spMkLst>
            <pc:docMk/>
            <pc:sldMk cId="2832632089" sldId="329"/>
            <ac:spMk id="10" creationId="{00000000-0000-0000-0000-000000000000}"/>
          </ac:spMkLst>
        </pc:spChg>
        <pc:spChg chg="mod">
          <ac:chgData name="McFarland, Annette" userId="e93d1f50-85ab-41a8-a34a-185a53159573" providerId="ADAL" clId="{F551BC80-9FEF-4CCA-AD03-781A627E242A}" dt="2022-08-21T19:23:03.556" v="866" actId="6549"/>
          <ac:spMkLst>
            <pc:docMk/>
            <pc:sldMk cId="2832632089" sldId="329"/>
            <ac:spMk id="11" creationId="{00000000-0000-0000-0000-000000000000}"/>
          </ac:spMkLst>
        </pc:spChg>
        <pc:graphicFrameChg chg="mod">
          <ac:chgData name="McFarland, Annette" userId="e93d1f50-85ab-41a8-a34a-185a53159573" providerId="ADAL" clId="{F551BC80-9FEF-4CCA-AD03-781A627E242A}" dt="2022-08-21T19:23:49.055" v="875"/>
          <ac:graphicFrameMkLst>
            <pc:docMk/>
            <pc:sldMk cId="2832632089" sldId="329"/>
            <ac:graphicFrameMk id="8" creationId="{00000000-0000-0000-0000-000000000000}"/>
          </ac:graphicFrameMkLst>
        </pc:graphicFrameChg>
      </pc:sldChg>
      <pc:sldChg chg="modSp mod modNotesTx">
        <pc:chgData name="McFarland, Annette" userId="e93d1f50-85ab-41a8-a34a-185a53159573" providerId="ADAL" clId="{F551BC80-9FEF-4CCA-AD03-781A627E242A}" dt="2022-08-21T19:28:59.223" v="1042" actId="20577"/>
        <pc:sldMkLst>
          <pc:docMk/>
          <pc:sldMk cId="2976907531" sldId="330"/>
        </pc:sldMkLst>
        <pc:graphicFrameChg chg="mod">
          <ac:chgData name="McFarland, Annette" userId="e93d1f50-85ab-41a8-a34a-185a53159573" providerId="ADAL" clId="{F551BC80-9FEF-4CCA-AD03-781A627E242A}" dt="2022-08-20T08:12:19.974" v="35" actId="207"/>
          <ac:graphicFrameMkLst>
            <pc:docMk/>
            <pc:sldMk cId="2976907531" sldId="330"/>
            <ac:graphicFrameMk id="8" creationId="{00000000-0000-0000-0000-000000000000}"/>
          </ac:graphicFrameMkLst>
        </pc:graphicFrameChg>
      </pc:sldChg>
      <pc:sldChg chg="modSp mod">
        <pc:chgData name="McFarland, Annette" userId="e93d1f50-85ab-41a8-a34a-185a53159573" providerId="ADAL" clId="{F551BC80-9FEF-4CCA-AD03-781A627E242A}" dt="2022-08-21T19:30:59.363" v="1049" actId="27918"/>
        <pc:sldMkLst>
          <pc:docMk/>
          <pc:sldMk cId="3496882892" sldId="331"/>
        </pc:sldMkLst>
        <pc:graphicFrameChg chg="mod">
          <ac:chgData name="McFarland, Annette" userId="e93d1f50-85ab-41a8-a34a-185a53159573" providerId="ADAL" clId="{F551BC80-9FEF-4CCA-AD03-781A627E242A}" dt="2022-08-21T19:30:14.459" v="1046" actId="207"/>
          <ac:graphicFrameMkLst>
            <pc:docMk/>
            <pc:sldMk cId="3496882892" sldId="331"/>
            <ac:graphicFrameMk id="9" creationId="{00000000-0000-0000-0000-000000000000}"/>
          </ac:graphicFrameMkLst>
        </pc:graphicFrameChg>
      </pc:sldChg>
      <pc:sldChg chg="modSp">
        <pc:chgData name="McFarland, Annette" userId="e93d1f50-85ab-41a8-a34a-185a53159573" providerId="ADAL" clId="{F551BC80-9FEF-4CCA-AD03-781A627E242A}" dt="2022-08-21T19:32:25.771" v="1053" actId="20577"/>
        <pc:sldMkLst>
          <pc:docMk/>
          <pc:sldMk cId="498662703" sldId="332"/>
        </pc:sldMkLst>
        <pc:graphicFrameChg chg="mod">
          <ac:chgData name="McFarland, Annette" userId="e93d1f50-85ab-41a8-a34a-185a53159573" providerId="ADAL" clId="{F551BC80-9FEF-4CCA-AD03-781A627E242A}" dt="2022-08-21T19:32:25.771" v="1053" actId="20577"/>
          <ac:graphicFrameMkLst>
            <pc:docMk/>
            <pc:sldMk cId="498662703" sldId="332"/>
            <ac:graphicFrameMk id="8" creationId="{00000000-0000-0000-0000-000000000000}"/>
          </ac:graphicFrameMkLst>
        </pc:graphicFrameChg>
      </pc:sldChg>
      <pc:sldChg chg="modSp mod modNotesTx">
        <pc:chgData name="McFarland, Annette" userId="e93d1f50-85ab-41a8-a34a-185a53159573" providerId="ADAL" clId="{F551BC80-9FEF-4CCA-AD03-781A627E242A}" dt="2022-08-21T18:59:42.004" v="376" actId="20577"/>
        <pc:sldMkLst>
          <pc:docMk/>
          <pc:sldMk cId="1040490249" sldId="333"/>
        </pc:sldMkLst>
        <pc:graphicFrameChg chg="mod">
          <ac:chgData name="McFarland, Annette" userId="e93d1f50-85ab-41a8-a34a-185a53159573" providerId="ADAL" clId="{F551BC80-9FEF-4CCA-AD03-781A627E242A}" dt="2022-08-20T08:11:59.600" v="33" actId="207"/>
          <ac:graphicFrameMkLst>
            <pc:docMk/>
            <pc:sldMk cId="1040490249" sldId="333"/>
            <ac:graphicFrameMk id="7" creationId="{00000000-0000-0000-0000-000000000000}"/>
          </ac:graphicFrameMkLst>
        </pc:graphicFrameChg>
      </pc:sldChg>
      <pc:sldChg chg="modSp modNotesTx">
        <pc:chgData name="McFarland, Annette" userId="e93d1f50-85ab-41a8-a34a-185a53159573" providerId="ADAL" clId="{F551BC80-9FEF-4CCA-AD03-781A627E242A}" dt="2022-08-21T19:10:14.384" v="516" actId="6549"/>
        <pc:sldMkLst>
          <pc:docMk/>
          <pc:sldMk cId="1691044696" sldId="334"/>
        </pc:sldMkLst>
        <pc:graphicFrameChg chg="mod">
          <ac:chgData name="McFarland, Annette" userId="e93d1f50-85ab-41a8-a34a-185a53159573" providerId="ADAL" clId="{F551BC80-9FEF-4CCA-AD03-781A627E242A}" dt="2022-08-21T19:09:32.716" v="513" actId="207"/>
          <ac:graphicFrameMkLst>
            <pc:docMk/>
            <pc:sldMk cId="1691044696" sldId="334"/>
            <ac:graphicFrameMk id="7" creationId="{00000000-0000-0000-0000-000000000000}"/>
          </ac:graphicFrameMkLst>
        </pc:graphicFrameChg>
      </pc:sldChg>
      <pc:sldChg chg="addSp delSp modSp mod">
        <pc:chgData name="McFarland, Annette" userId="e93d1f50-85ab-41a8-a34a-185a53159573" providerId="ADAL" clId="{F551BC80-9FEF-4CCA-AD03-781A627E242A}" dt="2022-08-20T08:11:26.063" v="27"/>
        <pc:sldMkLst>
          <pc:docMk/>
          <pc:sldMk cId="1003050169" sldId="335"/>
        </pc:sldMkLst>
        <pc:spChg chg="del">
          <ac:chgData name="McFarland, Annette" userId="e93d1f50-85ab-41a8-a34a-185a53159573" providerId="ADAL" clId="{F551BC80-9FEF-4CCA-AD03-781A627E242A}" dt="2022-08-20T08:11:25.487" v="26" actId="478"/>
          <ac:spMkLst>
            <pc:docMk/>
            <pc:sldMk cId="1003050169" sldId="335"/>
            <ac:spMk id="5" creationId="{00000000-0000-0000-0000-000000000000}"/>
          </ac:spMkLst>
        </pc:spChg>
        <pc:spChg chg="add mod">
          <ac:chgData name="McFarland, Annette" userId="e93d1f50-85ab-41a8-a34a-185a53159573" providerId="ADAL" clId="{F551BC80-9FEF-4CCA-AD03-781A627E242A}" dt="2022-08-20T08:11:26.063" v="27"/>
          <ac:spMkLst>
            <pc:docMk/>
            <pc:sldMk cId="1003050169" sldId="335"/>
            <ac:spMk id="6" creationId="{C483F2A1-F5E1-C50A-5688-D5A0A33D0CE6}"/>
          </ac:spMkLst>
        </pc:spChg>
        <pc:picChg chg="del">
          <ac:chgData name="McFarland, Annette" userId="e93d1f50-85ab-41a8-a34a-185a53159573" providerId="ADAL" clId="{F551BC80-9FEF-4CCA-AD03-781A627E242A}" dt="2022-08-20T08:11:22.817" v="25" actId="478"/>
          <ac:picMkLst>
            <pc:docMk/>
            <pc:sldMk cId="1003050169" sldId="335"/>
            <ac:picMk id="4" creationId="{5F641BFB-9E24-4940-93ED-97533A15993F}"/>
          </ac:picMkLst>
        </pc:picChg>
        <pc:picChg chg="add mod">
          <ac:chgData name="McFarland, Annette" userId="e93d1f50-85ab-41a8-a34a-185a53159573" providerId="ADAL" clId="{F551BC80-9FEF-4CCA-AD03-781A627E242A}" dt="2022-08-20T08:11:26.063" v="27"/>
          <ac:picMkLst>
            <pc:docMk/>
            <pc:sldMk cId="1003050169" sldId="335"/>
            <ac:picMk id="7" creationId="{E53F4C8D-B7FF-3B85-0F3C-36A2EAE29441}"/>
          </ac:picMkLst>
        </pc:picChg>
      </pc:sldChg>
      <pc:sldChg chg="addSp delSp modSp mod">
        <pc:chgData name="McFarland, Annette" userId="e93d1f50-85ab-41a8-a34a-185a53159573" providerId="ADAL" clId="{F551BC80-9FEF-4CCA-AD03-781A627E242A}" dt="2022-08-20T08:11:37.184" v="30"/>
        <pc:sldMkLst>
          <pc:docMk/>
          <pc:sldMk cId="3572570389" sldId="336"/>
        </pc:sldMkLst>
        <pc:spChg chg="del">
          <ac:chgData name="McFarland, Annette" userId="e93d1f50-85ab-41a8-a34a-185a53159573" providerId="ADAL" clId="{F551BC80-9FEF-4CCA-AD03-781A627E242A}" dt="2022-08-20T08:11:36.728" v="29" actId="478"/>
          <ac:spMkLst>
            <pc:docMk/>
            <pc:sldMk cId="3572570389" sldId="336"/>
            <ac:spMk id="5" creationId="{00000000-0000-0000-0000-000000000000}"/>
          </ac:spMkLst>
        </pc:spChg>
        <pc:spChg chg="add mod">
          <ac:chgData name="McFarland, Annette" userId="e93d1f50-85ab-41a8-a34a-185a53159573" providerId="ADAL" clId="{F551BC80-9FEF-4CCA-AD03-781A627E242A}" dt="2022-08-20T08:11:37.184" v="30"/>
          <ac:spMkLst>
            <pc:docMk/>
            <pc:sldMk cId="3572570389" sldId="336"/>
            <ac:spMk id="6" creationId="{47570011-328F-E629-EADF-5F72C00F8F54}"/>
          </ac:spMkLst>
        </pc:spChg>
        <pc:picChg chg="del">
          <ac:chgData name="McFarland, Annette" userId="e93d1f50-85ab-41a8-a34a-185a53159573" providerId="ADAL" clId="{F551BC80-9FEF-4CCA-AD03-781A627E242A}" dt="2022-08-20T08:11:32.869" v="28" actId="478"/>
          <ac:picMkLst>
            <pc:docMk/>
            <pc:sldMk cId="3572570389" sldId="336"/>
            <ac:picMk id="4" creationId="{97871584-927B-484B-A027-8848C49C4DC6}"/>
          </ac:picMkLst>
        </pc:picChg>
        <pc:picChg chg="add mod">
          <ac:chgData name="McFarland, Annette" userId="e93d1f50-85ab-41a8-a34a-185a53159573" providerId="ADAL" clId="{F551BC80-9FEF-4CCA-AD03-781A627E242A}" dt="2022-08-20T08:11:37.184" v="30"/>
          <ac:picMkLst>
            <pc:docMk/>
            <pc:sldMk cId="3572570389" sldId="336"/>
            <ac:picMk id="7" creationId="{83D34572-1B6F-8A95-36F3-C36B610219E1}"/>
          </ac:picMkLst>
        </pc:picChg>
      </pc:sldChg>
    </pc:docChg>
  </pc:docChgLst>
  <pc:docChgLst>
    <pc:chgData name="Vadnais, Sabina" userId="e0a5976f-0446-4474-aa64-fce0035d6983" providerId="ADAL" clId="{9B654748-7E17-41FC-BE39-9D92F5F141E1}"/>
    <pc:docChg chg="custSel modSld">
      <pc:chgData name="Vadnais, Sabina" userId="e0a5976f-0446-4474-aa64-fce0035d6983" providerId="ADAL" clId="{9B654748-7E17-41FC-BE39-9D92F5F141E1}" dt="2022-08-17T19:07:03.105" v="231" actId="1076"/>
      <pc:docMkLst>
        <pc:docMk/>
      </pc:docMkLst>
      <pc:sldChg chg="addSp delSp modSp mod">
        <pc:chgData name="Vadnais, Sabina" userId="e0a5976f-0446-4474-aa64-fce0035d6983" providerId="ADAL" clId="{9B654748-7E17-41FC-BE39-9D92F5F141E1}" dt="2022-08-17T19:06:25.634" v="210" actId="1076"/>
        <pc:sldMkLst>
          <pc:docMk/>
          <pc:sldMk cId="2985193522" sldId="258"/>
        </pc:sldMkLst>
        <pc:spChg chg="mod">
          <ac:chgData name="Vadnais, Sabina" userId="e0a5976f-0446-4474-aa64-fce0035d6983" providerId="ADAL" clId="{9B654748-7E17-41FC-BE39-9D92F5F141E1}" dt="2022-08-17T19:06:00.556" v="200" actId="20577"/>
          <ac:spMkLst>
            <pc:docMk/>
            <pc:sldMk cId="2985193522" sldId="258"/>
            <ac:spMk id="5" creationId="{00000000-0000-0000-0000-000000000000}"/>
          </ac:spMkLst>
        </pc:spChg>
        <pc:picChg chg="add del mod">
          <ac:chgData name="Vadnais, Sabina" userId="e0a5976f-0446-4474-aa64-fce0035d6983" providerId="ADAL" clId="{9B654748-7E17-41FC-BE39-9D92F5F141E1}" dt="2022-08-17T19:06:08.250" v="202" actId="478"/>
          <ac:picMkLst>
            <pc:docMk/>
            <pc:sldMk cId="2985193522" sldId="258"/>
            <ac:picMk id="4" creationId="{3345ACE3-1CA5-4C57-853B-49B7B4D4FA66}"/>
          </ac:picMkLst>
        </pc:picChg>
        <pc:picChg chg="add mod">
          <ac:chgData name="Vadnais, Sabina" userId="e0a5976f-0446-4474-aa64-fce0035d6983" providerId="ADAL" clId="{9B654748-7E17-41FC-BE39-9D92F5F141E1}" dt="2022-08-17T19:06:25.634" v="210" actId="1076"/>
          <ac:picMkLst>
            <pc:docMk/>
            <pc:sldMk cId="2985193522" sldId="258"/>
            <ac:picMk id="7" creationId="{AE590482-7925-43F9-A7A8-30CE4125884D}"/>
          </ac:picMkLst>
        </pc:picChg>
      </pc:sldChg>
      <pc:sldChg chg="modSp mod">
        <pc:chgData name="Vadnais, Sabina" userId="e0a5976f-0446-4474-aa64-fce0035d6983" providerId="ADAL" clId="{9B654748-7E17-41FC-BE39-9D92F5F141E1}" dt="2022-08-09T19:22:28.904" v="193" actId="20577"/>
        <pc:sldMkLst>
          <pc:docMk/>
          <pc:sldMk cId="519782457" sldId="274"/>
        </pc:sldMkLst>
        <pc:spChg chg="mod">
          <ac:chgData name="Vadnais, Sabina" userId="e0a5976f-0446-4474-aa64-fce0035d6983" providerId="ADAL" clId="{9B654748-7E17-41FC-BE39-9D92F5F141E1}" dt="2022-08-09T19:22:28.904" v="193" actId="20577"/>
          <ac:spMkLst>
            <pc:docMk/>
            <pc:sldMk cId="519782457" sldId="274"/>
            <ac:spMk id="3" creationId="{00000000-0000-0000-0000-000000000000}"/>
          </ac:spMkLst>
        </pc:spChg>
      </pc:sldChg>
      <pc:sldChg chg="modSp mod">
        <pc:chgData name="Vadnais, Sabina" userId="e0a5976f-0446-4474-aa64-fce0035d6983" providerId="ADAL" clId="{9B654748-7E17-41FC-BE39-9D92F5F141E1}" dt="2022-08-09T18:23:07.836" v="43" actId="207"/>
        <pc:sldMkLst>
          <pc:docMk/>
          <pc:sldMk cId="2323635372" sldId="323"/>
        </pc:sldMkLst>
        <pc:spChg chg="mod">
          <ac:chgData name="Vadnais, Sabina" userId="e0a5976f-0446-4474-aa64-fce0035d6983" providerId="ADAL" clId="{9B654748-7E17-41FC-BE39-9D92F5F141E1}" dt="2022-08-09T18:21:57.130" v="37" actId="20577"/>
          <ac:spMkLst>
            <pc:docMk/>
            <pc:sldMk cId="2323635372" sldId="323"/>
            <ac:spMk id="10" creationId="{00000000-0000-0000-0000-000000000000}"/>
          </ac:spMkLst>
        </pc:spChg>
        <pc:graphicFrameChg chg="mod">
          <ac:chgData name="Vadnais, Sabina" userId="e0a5976f-0446-4474-aa64-fce0035d6983" providerId="ADAL" clId="{9B654748-7E17-41FC-BE39-9D92F5F141E1}" dt="2022-08-09T18:23:07.836" v="43" actId="207"/>
          <ac:graphicFrameMkLst>
            <pc:docMk/>
            <pc:sldMk cId="2323635372" sldId="323"/>
            <ac:graphicFrameMk id="8" creationId="{00000000-0000-0000-0000-000000000000}"/>
          </ac:graphicFrameMkLst>
        </pc:graphicFrameChg>
      </pc:sldChg>
      <pc:sldChg chg="modSp mod">
        <pc:chgData name="Vadnais, Sabina" userId="e0a5976f-0446-4474-aa64-fce0035d6983" providerId="ADAL" clId="{9B654748-7E17-41FC-BE39-9D92F5F141E1}" dt="2022-08-09T18:03:40.362" v="27" actId="207"/>
        <pc:sldMkLst>
          <pc:docMk/>
          <pc:sldMk cId="876218622" sldId="324"/>
        </pc:sldMkLst>
        <pc:spChg chg="mod">
          <ac:chgData name="Vadnais, Sabina" userId="e0a5976f-0446-4474-aa64-fce0035d6983" providerId="ADAL" clId="{9B654748-7E17-41FC-BE39-9D92F5F141E1}" dt="2022-08-09T18:03:28.485" v="25" actId="207"/>
          <ac:spMkLst>
            <pc:docMk/>
            <pc:sldMk cId="876218622" sldId="324"/>
            <ac:spMk id="9" creationId="{00000000-0000-0000-0000-000000000000}"/>
          </ac:spMkLst>
        </pc:spChg>
        <pc:spChg chg="mod">
          <ac:chgData name="Vadnais, Sabina" userId="e0a5976f-0446-4474-aa64-fce0035d6983" providerId="ADAL" clId="{9B654748-7E17-41FC-BE39-9D92F5F141E1}" dt="2022-08-09T18:03:33.071" v="26" actId="207"/>
          <ac:spMkLst>
            <pc:docMk/>
            <pc:sldMk cId="876218622" sldId="324"/>
            <ac:spMk id="10" creationId="{00000000-0000-0000-0000-000000000000}"/>
          </ac:spMkLst>
        </pc:spChg>
        <pc:spChg chg="mod">
          <ac:chgData name="Vadnais, Sabina" userId="e0a5976f-0446-4474-aa64-fce0035d6983" providerId="ADAL" clId="{9B654748-7E17-41FC-BE39-9D92F5F141E1}" dt="2022-08-09T18:03:40.362" v="27" actId="207"/>
          <ac:spMkLst>
            <pc:docMk/>
            <pc:sldMk cId="876218622" sldId="324"/>
            <ac:spMk id="11" creationId="{00000000-0000-0000-0000-000000000000}"/>
          </ac:spMkLst>
        </pc:spChg>
      </pc:sldChg>
      <pc:sldChg chg="mod">
        <pc:chgData name="Vadnais, Sabina" userId="e0a5976f-0446-4474-aa64-fce0035d6983" providerId="ADAL" clId="{9B654748-7E17-41FC-BE39-9D92F5F141E1}" dt="2022-08-09T18:25:55.632" v="59" actId="27918"/>
        <pc:sldMkLst>
          <pc:docMk/>
          <pc:sldMk cId="2467187968" sldId="325"/>
        </pc:sldMkLst>
      </pc:sldChg>
      <pc:sldChg chg="modSp mod">
        <pc:chgData name="Vadnais, Sabina" userId="e0a5976f-0446-4474-aa64-fce0035d6983" providerId="ADAL" clId="{9B654748-7E17-41FC-BE39-9D92F5F141E1}" dt="2022-08-09T18:29:22.296" v="80" actId="207"/>
        <pc:sldMkLst>
          <pc:docMk/>
          <pc:sldMk cId="793235630" sldId="327"/>
        </pc:sldMkLst>
        <pc:graphicFrameChg chg="mod">
          <ac:chgData name="Vadnais, Sabina" userId="e0a5976f-0446-4474-aa64-fce0035d6983" providerId="ADAL" clId="{9B654748-7E17-41FC-BE39-9D92F5F141E1}" dt="2022-08-09T18:29:22.296" v="80" actId="207"/>
          <ac:graphicFrameMkLst>
            <pc:docMk/>
            <pc:sldMk cId="793235630" sldId="327"/>
            <ac:graphicFrameMk id="7" creationId="{00000000-0000-0000-0000-000000000000}"/>
          </ac:graphicFrameMkLst>
        </pc:graphicFrameChg>
      </pc:sldChg>
      <pc:sldChg chg="modSp mod">
        <pc:chgData name="Vadnais, Sabina" userId="e0a5976f-0446-4474-aa64-fce0035d6983" providerId="ADAL" clId="{9B654748-7E17-41FC-BE39-9D92F5F141E1}" dt="2022-08-09T19:21:47.878" v="183" actId="207"/>
        <pc:sldMkLst>
          <pc:docMk/>
          <pc:sldMk cId="332373501" sldId="328"/>
        </pc:sldMkLst>
        <pc:spChg chg="mod">
          <ac:chgData name="Vadnais, Sabina" userId="e0a5976f-0446-4474-aa64-fce0035d6983" providerId="ADAL" clId="{9B654748-7E17-41FC-BE39-9D92F5F141E1}" dt="2022-08-09T18:57:44.288" v="86" actId="20577"/>
          <ac:spMkLst>
            <pc:docMk/>
            <pc:sldMk cId="332373501" sldId="328"/>
            <ac:spMk id="10" creationId="{00000000-0000-0000-0000-000000000000}"/>
          </ac:spMkLst>
        </pc:spChg>
        <pc:graphicFrameChg chg="mod">
          <ac:chgData name="Vadnais, Sabina" userId="e0a5976f-0446-4474-aa64-fce0035d6983" providerId="ADAL" clId="{9B654748-7E17-41FC-BE39-9D92F5F141E1}" dt="2022-08-09T19:21:47.878" v="183" actId="207"/>
          <ac:graphicFrameMkLst>
            <pc:docMk/>
            <pc:sldMk cId="332373501" sldId="328"/>
            <ac:graphicFrameMk id="8" creationId="{00000000-0000-0000-0000-000000000000}"/>
          </ac:graphicFrameMkLst>
        </pc:graphicFrameChg>
      </pc:sldChg>
      <pc:sldChg chg="modSp mod">
        <pc:chgData name="Vadnais, Sabina" userId="e0a5976f-0446-4474-aa64-fce0035d6983" providerId="ADAL" clId="{9B654748-7E17-41FC-BE39-9D92F5F141E1}" dt="2022-08-09T19:13:34.811" v="148"/>
        <pc:sldMkLst>
          <pc:docMk/>
          <pc:sldMk cId="2832632089" sldId="329"/>
        </pc:sldMkLst>
        <pc:spChg chg="mod">
          <ac:chgData name="Vadnais, Sabina" userId="e0a5976f-0446-4474-aa64-fce0035d6983" providerId="ADAL" clId="{9B654748-7E17-41FC-BE39-9D92F5F141E1}" dt="2022-08-09T19:09:25.757" v="136" actId="1076"/>
          <ac:spMkLst>
            <pc:docMk/>
            <pc:sldMk cId="2832632089" sldId="329"/>
            <ac:spMk id="9" creationId="{00000000-0000-0000-0000-000000000000}"/>
          </ac:spMkLst>
        </pc:spChg>
        <pc:spChg chg="mod">
          <ac:chgData name="Vadnais, Sabina" userId="e0a5976f-0446-4474-aa64-fce0035d6983" providerId="ADAL" clId="{9B654748-7E17-41FC-BE39-9D92F5F141E1}" dt="2022-08-09T19:09:15.767" v="134" actId="1076"/>
          <ac:spMkLst>
            <pc:docMk/>
            <pc:sldMk cId="2832632089" sldId="329"/>
            <ac:spMk id="10" creationId="{00000000-0000-0000-0000-000000000000}"/>
          </ac:spMkLst>
        </pc:spChg>
        <pc:spChg chg="mod">
          <ac:chgData name="Vadnais, Sabina" userId="e0a5976f-0446-4474-aa64-fce0035d6983" providerId="ADAL" clId="{9B654748-7E17-41FC-BE39-9D92F5F141E1}" dt="2022-08-09T19:09:21.310" v="135" actId="1076"/>
          <ac:spMkLst>
            <pc:docMk/>
            <pc:sldMk cId="2832632089" sldId="329"/>
            <ac:spMk id="11" creationId="{00000000-0000-0000-0000-000000000000}"/>
          </ac:spMkLst>
        </pc:spChg>
        <pc:graphicFrameChg chg="mod">
          <ac:chgData name="Vadnais, Sabina" userId="e0a5976f-0446-4474-aa64-fce0035d6983" providerId="ADAL" clId="{9B654748-7E17-41FC-BE39-9D92F5F141E1}" dt="2022-08-09T19:13:34.811" v="148"/>
          <ac:graphicFrameMkLst>
            <pc:docMk/>
            <pc:sldMk cId="2832632089" sldId="329"/>
            <ac:graphicFrameMk id="8" creationId="{00000000-0000-0000-0000-000000000000}"/>
          </ac:graphicFrameMkLst>
        </pc:graphicFrameChg>
      </pc:sldChg>
      <pc:sldChg chg="mod">
        <pc:chgData name="Vadnais, Sabina" userId="e0a5976f-0446-4474-aa64-fce0035d6983" providerId="ADAL" clId="{9B654748-7E17-41FC-BE39-9D92F5F141E1}" dt="2022-08-09T19:15:39.115" v="157" actId="27918"/>
        <pc:sldMkLst>
          <pc:docMk/>
          <pc:sldMk cId="2976907531" sldId="330"/>
        </pc:sldMkLst>
      </pc:sldChg>
      <pc:sldChg chg="mod">
        <pc:chgData name="Vadnais, Sabina" userId="e0a5976f-0446-4474-aa64-fce0035d6983" providerId="ADAL" clId="{9B654748-7E17-41FC-BE39-9D92F5F141E1}" dt="2022-08-09T19:17:26.990" v="165" actId="27918"/>
        <pc:sldMkLst>
          <pc:docMk/>
          <pc:sldMk cId="3496882892" sldId="331"/>
        </pc:sldMkLst>
      </pc:sldChg>
      <pc:sldChg chg="modSp mod">
        <pc:chgData name="Vadnais, Sabina" userId="e0a5976f-0446-4474-aa64-fce0035d6983" providerId="ADAL" clId="{9B654748-7E17-41FC-BE39-9D92F5F141E1}" dt="2022-08-09T19:18:31.003" v="173" actId="20577"/>
        <pc:sldMkLst>
          <pc:docMk/>
          <pc:sldMk cId="498662703" sldId="332"/>
        </pc:sldMkLst>
        <pc:graphicFrameChg chg="mod">
          <ac:chgData name="Vadnais, Sabina" userId="e0a5976f-0446-4474-aa64-fce0035d6983" providerId="ADAL" clId="{9B654748-7E17-41FC-BE39-9D92F5F141E1}" dt="2022-08-09T19:18:31.003" v="173" actId="20577"/>
          <ac:graphicFrameMkLst>
            <pc:docMk/>
            <pc:sldMk cId="498662703" sldId="332"/>
            <ac:graphicFrameMk id="8" creationId="{00000000-0000-0000-0000-000000000000}"/>
          </ac:graphicFrameMkLst>
        </pc:graphicFrameChg>
      </pc:sldChg>
      <pc:sldChg chg="mod">
        <pc:chgData name="Vadnais, Sabina" userId="e0a5976f-0446-4474-aa64-fce0035d6983" providerId="ADAL" clId="{9B654748-7E17-41FC-BE39-9D92F5F141E1}" dt="2022-08-09T18:24:57.227" v="52" actId="27918"/>
        <pc:sldMkLst>
          <pc:docMk/>
          <pc:sldMk cId="1040490249" sldId="333"/>
        </pc:sldMkLst>
      </pc:sldChg>
      <pc:sldChg chg="mod">
        <pc:chgData name="Vadnais, Sabina" userId="e0a5976f-0446-4474-aa64-fce0035d6983" providerId="ADAL" clId="{9B654748-7E17-41FC-BE39-9D92F5F141E1}" dt="2022-08-09T18:27:16.629" v="63" actId="27918"/>
        <pc:sldMkLst>
          <pc:docMk/>
          <pc:sldMk cId="1691044696" sldId="334"/>
        </pc:sldMkLst>
      </pc:sldChg>
      <pc:sldChg chg="addSp modSp mod">
        <pc:chgData name="Vadnais, Sabina" userId="e0a5976f-0446-4474-aa64-fce0035d6983" providerId="ADAL" clId="{9B654748-7E17-41FC-BE39-9D92F5F141E1}" dt="2022-08-17T19:06:44.265" v="220" actId="1076"/>
        <pc:sldMkLst>
          <pc:docMk/>
          <pc:sldMk cId="1003050169" sldId="335"/>
        </pc:sldMkLst>
        <pc:spChg chg="mod">
          <ac:chgData name="Vadnais, Sabina" userId="e0a5976f-0446-4474-aa64-fce0035d6983" providerId="ADAL" clId="{9B654748-7E17-41FC-BE39-9D92F5F141E1}" dt="2022-08-17T19:06:32.760" v="215" actId="20577"/>
          <ac:spMkLst>
            <pc:docMk/>
            <pc:sldMk cId="1003050169" sldId="335"/>
            <ac:spMk id="5" creationId="{00000000-0000-0000-0000-000000000000}"/>
          </ac:spMkLst>
        </pc:spChg>
        <pc:picChg chg="add mod">
          <ac:chgData name="Vadnais, Sabina" userId="e0a5976f-0446-4474-aa64-fce0035d6983" providerId="ADAL" clId="{9B654748-7E17-41FC-BE39-9D92F5F141E1}" dt="2022-08-17T19:06:44.265" v="220" actId="1076"/>
          <ac:picMkLst>
            <pc:docMk/>
            <pc:sldMk cId="1003050169" sldId="335"/>
            <ac:picMk id="4" creationId="{5F641BFB-9E24-4940-93ED-97533A15993F}"/>
          </ac:picMkLst>
        </pc:picChg>
      </pc:sldChg>
      <pc:sldChg chg="addSp modSp mod">
        <pc:chgData name="Vadnais, Sabina" userId="e0a5976f-0446-4474-aa64-fce0035d6983" providerId="ADAL" clId="{9B654748-7E17-41FC-BE39-9D92F5F141E1}" dt="2022-08-17T19:07:03.105" v="231" actId="1076"/>
        <pc:sldMkLst>
          <pc:docMk/>
          <pc:sldMk cId="3572570389" sldId="336"/>
        </pc:sldMkLst>
        <pc:spChg chg="mod">
          <ac:chgData name="Vadnais, Sabina" userId="e0a5976f-0446-4474-aa64-fce0035d6983" providerId="ADAL" clId="{9B654748-7E17-41FC-BE39-9D92F5F141E1}" dt="2022-08-17T19:06:51.331" v="225" actId="20577"/>
          <ac:spMkLst>
            <pc:docMk/>
            <pc:sldMk cId="3572570389" sldId="336"/>
            <ac:spMk id="5" creationId="{00000000-0000-0000-0000-000000000000}"/>
          </ac:spMkLst>
        </pc:spChg>
        <pc:picChg chg="add mod">
          <ac:chgData name="Vadnais, Sabina" userId="e0a5976f-0446-4474-aa64-fce0035d6983" providerId="ADAL" clId="{9B654748-7E17-41FC-BE39-9D92F5F141E1}" dt="2022-08-17T19:07:03.105" v="231" actId="1076"/>
          <ac:picMkLst>
            <pc:docMk/>
            <pc:sldMk cId="3572570389" sldId="336"/>
            <ac:picMk id="4" creationId="{97871584-927B-484B-A027-8848C49C4DC6}"/>
          </ac:picMkLst>
        </pc:picChg>
      </pc:sldChg>
    </pc:docChg>
  </pc:docChgLst>
  <pc:docChgLst>
    <pc:chgData name="McFarland, Annette" userId="e93d1f50-85ab-41a8-a34a-185a53159573" providerId="ADAL" clId="{60E2B32D-8718-497B-8C47-1BF677F80099}"/>
    <pc:docChg chg="custSel modSld modMainMaster">
      <pc:chgData name="McFarland, Annette" userId="e93d1f50-85ab-41a8-a34a-185a53159573" providerId="ADAL" clId="{60E2B32D-8718-497B-8C47-1BF677F80099}" dt="2022-07-28T15:17:56.763" v="55" actId="20577"/>
      <pc:docMkLst>
        <pc:docMk/>
      </pc:docMkLst>
      <pc:sldChg chg="modSp mod">
        <pc:chgData name="McFarland, Annette" userId="e93d1f50-85ab-41a8-a34a-185a53159573" providerId="ADAL" clId="{60E2B32D-8718-497B-8C47-1BF677F80099}" dt="2022-07-28T15:17:56.763" v="55" actId="20577"/>
        <pc:sldMkLst>
          <pc:docMk/>
          <pc:sldMk cId="1289625166" sldId="257"/>
        </pc:sldMkLst>
        <pc:spChg chg="mod">
          <ac:chgData name="McFarland, Annette" userId="e93d1f50-85ab-41a8-a34a-185a53159573" providerId="ADAL" clId="{60E2B32D-8718-497B-8C47-1BF677F80099}" dt="2022-07-28T13:16:07.394" v="9" actId="20577"/>
          <ac:spMkLst>
            <pc:docMk/>
            <pc:sldMk cId="1289625166" sldId="257"/>
            <ac:spMk id="2" creationId="{00000000-0000-0000-0000-000000000000}"/>
          </ac:spMkLst>
        </pc:spChg>
        <pc:spChg chg="mod">
          <ac:chgData name="McFarland, Annette" userId="e93d1f50-85ab-41a8-a34a-185a53159573" providerId="ADAL" clId="{60E2B32D-8718-497B-8C47-1BF677F80099}" dt="2022-07-28T15:17:56.763" v="55" actId="20577"/>
          <ac:spMkLst>
            <pc:docMk/>
            <pc:sldMk cId="1289625166" sldId="257"/>
            <ac:spMk id="3" creationId="{00000000-0000-0000-0000-000000000000}"/>
          </ac:spMkLst>
        </pc:spChg>
      </pc:sldChg>
      <pc:sldMasterChg chg="addSp delSp modSp mod">
        <pc:chgData name="McFarland, Annette" userId="e93d1f50-85ab-41a8-a34a-185a53159573" providerId="ADAL" clId="{60E2B32D-8718-497B-8C47-1BF677F80099}" dt="2022-07-28T15:17:40.238" v="41" actId="16037"/>
        <pc:sldMasterMkLst>
          <pc:docMk/>
          <pc:sldMasterMk cId="3242073853" sldId="2147483660"/>
        </pc:sldMasterMkLst>
        <pc:spChg chg="mod">
          <ac:chgData name="McFarland, Annette" userId="e93d1f50-85ab-41a8-a34a-185a53159573" providerId="ADAL" clId="{60E2B32D-8718-497B-8C47-1BF677F80099}" dt="2022-07-28T15:17:40.238" v="41" actId="16037"/>
          <ac:spMkLst>
            <pc:docMk/>
            <pc:sldMasterMk cId="3242073853" sldId="2147483660"/>
            <ac:spMk id="7" creationId="{00000000-0000-0000-0000-000000000000}"/>
          </ac:spMkLst>
        </pc:spChg>
        <pc:spChg chg="add mod">
          <ac:chgData name="McFarland, Annette" userId="e93d1f50-85ab-41a8-a34a-185a53159573" providerId="ADAL" clId="{60E2B32D-8718-497B-8C47-1BF677F80099}" dt="2022-07-28T15:17:26.658" v="13"/>
          <ac:spMkLst>
            <pc:docMk/>
            <pc:sldMasterMk cId="3242073853" sldId="2147483660"/>
            <ac:spMk id="11" creationId="{A2AB0939-7B81-F2FF-DD2E-5846011A2AF8}"/>
          </ac:spMkLst>
        </pc:spChg>
        <pc:spChg chg="add mod">
          <ac:chgData name="McFarland, Annette" userId="e93d1f50-85ab-41a8-a34a-185a53159573" providerId="ADAL" clId="{60E2B32D-8718-497B-8C47-1BF677F80099}" dt="2022-07-28T15:17:26.658" v="13"/>
          <ac:spMkLst>
            <pc:docMk/>
            <pc:sldMasterMk cId="3242073853" sldId="2147483660"/>
            <ac:spMk id="12" creationId="{B5701692-2CC0-EBBB-6B92-02FD9BEBF468}"/>
          </ac:spMkLst>
        </pc:spChg>
        <pc:spChg chg="del">
          <ac:chgData name="McFarland, Annette" userId="e93d1f50-85ab-41a8-a34a-185a53159573" providerId="ADAL" clId="{60E2B32D-8718-497B-8C47-1BF677F80099}" dt="2022-07-28T15:17:25.763" v="12" actId="478"/>
          <ac:spMkLst>
            <pc:docMk/>
            <pc:sldMasterMk cId="3242073853" sldId="2147483660"/>
            <ac:spMk id="13" creationId="{00000000-0000-0000-0000-000000000000}"/>
          </ac:spMkLst>
        </pc:spChg>
        <pc:spChg chg="del">
          <ac:chgData name="McFarland, Annette" userId="e93d1f50-85ab-41a8-a34a-185a53159573" providerId="ADAL" clId="{60E2B32D-8718-497B-8C47-1BF677F80099}" dt="2022-07-28T15:17:24.906" v="11" actId="478"/>
          <ac:spMkLst>
            <pc:docMk/>
            <pc:sldMasterMk cId="3242073853" sldId="2147483660"/>
            <ac:spMk id="14" creationId="{00000000-0000-0000-0000-000000000000}"/>
          </ac:spMkLst>
        </pc:spChg>
        <pc:picChg chg="del">
          <ac:chgData name="McFarland, Annette" userId="e93d1f50-85ab-41a8-a34a-185a53159573" providerId="ADAL" clId="{60E2B32D-8718-497B-8C47-1BF677F80099}" dt="2022-07-28T15:17:23.803" v="10" actId="478"/>
          <ac:picMkLst>
            <pc:docMk/>
            <pc:sldMasterMk cId="3242073853" sldId="2147483660"/>
            <ac:picMk id="8" creationId="{00000000-0000-0000-0000-000000000000}"/>
          </ac:picMkLst>
        </pc:picChg>
        <pc:picChg chg="add mod">
          <ac:chgData name="McFarland, Annette" userId="e93d1f50-85ab-41a8-a34a-185a53159573" providerId="ADAL" clId="{60E2B32D-8718-497B-8C47-1BF677F80099}" dt="2022-07-28T15:17:26.658" v="13"/>
          <ac:picMkLst>
            <pc:docMk/>
            <pc:sldMasterMk cId="3242073853" sldId="2147483660"/>
            <ac:picMk id="9" creationId="{582EEA52-D2B1-DBA2-ED49-0686C8D71637}"/>
          </ac:picMkLst>
        </pc:pic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41AD49"/>
            </a:solidFill>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E0F-4E0D-A8C7-58DD058C8C96}"/>
              </c:ext>
            </c:extLst>
          </c:dPt>
          <c:dPt>
            <c:idx val="1"/>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E0F-4E0D-A8C7-58DD058C8C96}"/>
              </c:ext>
            </c:extLst>
          </c:dPt>
          <c:dPt>
            <c:idx val="2"/>
            <c:bubble3D val="0"/>
            <c:spPr>
              <a:solidFill>
                <a:srgbClr val="FFBA0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E0F-4E0D-A8C7-58DD058C8C96}"/>
              </c:ext>
            </c:extLst>
          </c:dPt>
          <c:dPt>
            <c:idx val="3"/>
            <c:bubble3D val="0"/>
            <c:spPr>
              <a:solidFill>
                <a:srgbClr val="C1985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E0F-4E0D-A8C7-58DD058C8C96}"/>
              </c:ext>
            </c:extLst>
          </c:dPt>
          <c:dPt>
            <c:idx val="4"/>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E0F-4E0D-A8C7-58DD058C8C96}"/>
              </c:ext>
            </c:extLst>
          </c:dPt>
          <c:dPt>
            <c:idx val="5"/>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E0F-4E0D-A8C7-58DD058C8C96}"/>
              </c:ext>
            </c:extLst>
          </c:dPt>
          <c:dLbls>
            <c:dLbl>
              <c:idx val="1"/>
              <c:layout>
                <c:manualLayout>
                  <c:x val="3.9617459369107356E-3"/>
                  <c:y val="-7.213997308209950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BE0F-4E0D-A8C7-58DD058C8C96}"/>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BE0F-4E0D-A8C7-58DD058C8C96}"/>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E0F-4E0D-A8C7-58DD058C8C96}"/>
                </c:ext>
              </c:extLst>
            </c:dLbl>
            <c:dLbl>
              <c:idx val="4"/>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E0F-4E0D-A8C7-58DD058C8C9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Médecin</c:v>
                </c:pt>
                <c:pt idx="1">
                  <c:v>Sage-femme</c:v>
                </c:pt>
                <c:pt idx="2">
                  <c:v>Infirmière</c:v>
                </c:pt>
                <c:pt idx="3">
                  <c:v>Prestataire non qualifié</c:v>
                </c:pt>
                <c:pt idx="4">
                  <c:v>Pas de soins prénatals</c:v>
                </c:pt>
              </c:strCache>
            </c:strRef>
          </c:cat>
          <c:val>
            <c:numRef>
              <c:f>Sheet1!$B$2:$B$6</c:f>
              <c:numCache>
                <c:formatCode>General</c:formatCode>
                <c:ptCount val="5"/>
                <c:pt idx="0">
                  <c:v>14</c:v>
                </c:pt>
                <c:pt idx="1">
                  <c:v>72</c:v>
                </c:pt>
                <c:pt idx="2">
                  <c:v>3</c:v>
                </c:pt>
                <c:pt idx="3">
                  <c:v>1</c:v>
                </c:pt>
                <c:pt idx="4">
                  <c:v>10</c:v>
                </c:pt>
              </c:numCache>
            </c:numRef>
          </c:val>
          <c:extLst>
            <c:ext xmlns:c16="http://schemas.microsoft.com/office/drawing/2014/chart" uri="{C3380CC4-5D6E-409C-BE32-E72D297353CC}">
              <c16:uniqueId val="{0000000C-BE0F-4E0D-A8C7-58DD058C8C9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98053368328959"/>
          <c:y val="0"/>
          <c:w val="0.64641163604549434"/>
          <c:h val="1"/>
        </c:manualLayout>
      </c:layout>
      <c:barChart>
        <c:barDir val="bar"/>
        <c:grouping val="clustered"/>
        <c:varyColors val="0"/>
        <c:ser>
          <c:idx val="0"/>
          <c:order val="0"/>
          <c:tx>
            <c:strRef>
              <c:f>Sheet1!$B$1</c:f>
              <c:strCache>
                <c:ptCount val="1"/>
                <c:pt idx="0">
                  <c:v>Series 1</c:v>
                </c:pt>
              </c:strCache>
            </c:strRef>
          </c:tx>
          <c:spPr>
            <a:solidFill>
              <a:srgbClr val="0BB8B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E752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D5C-4650-AA9B-C80F7FD286E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 moins 1 problème d'accès aux soins de santé</c:v>
                </c:pt>
                <c:pt idx="1">
                  <c:v>Obtenir l'argent pour se faire soigner</c:v>
                </c:pt>
                <c:pt idx="2">
                  <c:v>Distance jusqu'à l'établissement de santé</c:v>
                </c:pt>
                <c:pt idx="3">
                  <c:v>Ne veut pas s'y rendre seule</c:v>
                </c:pt>
                <c:pt idx="4">
                  <c:v>Obtenir la permission d'aller se faire soigner</c:v>
                </c:pt>
              </c:strCache>
            </c:strRef>
          </c:cat>
          <c:val>
            <c:numRef>
              <c:f>Sheet1!$B$2:$B$6</c:f>
              <c:numCache>
                <c:formatCode>General</c:formatCode>
                <c:ptCount val="5"/>
                <c:pt idx="0">
                  <c:v>70</c:v>
                </c:pt>
                <c:pt idx="1">
                  <c:v>57</c:v>
                </c:pt>
                <c:pt idx="2">
                  <c:v>34</c:v>
                </c:pt>
                <c:pt idx="3">
                  <c:v>31</c:v>
                </c:pt>
                <c:pt idx="4">
                  <c:v>15</c:v>
                </c:pt>
              </c:numCache>
            </c:numRef>
          </c:val>
          <c:extLst>
            <c:ext xmlns:c16="http://schemas.microsoft.com/office/drawing/2014/chart" uri="{C3380CC4-5D6E-409C-BE32-E72D297353CC}">
              <c16:uniqueId val="{00000002-AD5C-4650-AA9B-C80F7FD286EE}"/>
            </c:ext>
          </c:extLst>
        </c:ser>
        <c:dLbls>
          <c:showLegendKey val="0"/>
          <c:showVal val="0"/>
          <c:showCatName val="0"/>
          <c:showSerName val="0"/>
          <c:showPercent val="0"/>
          <c:showBubbleSize val="0"/>
        </c:dLbls>
        <c:gapWidth val="100"/>
        <c:axId val="379101080"/>
        <c:axId val="379713640"/>
      </c:barChart>
      <c:catAx>
        <c:axId val="3791010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9713640"/>
        <c:crosses val="autoZero"/>
        <c:auto val="1"/>
        <c:lblAlgn val="ctr"/>
        <c:lblOffset val="100"/>
        <c:noMultiLvlLbl val="0"/>
      </c:catAx>
      <c:valAx>
        <c:axId val="379713640"/>
        <c:scaling>
          <c:orientation val="minMax"/>
          <c:max val="100"/>
        </c:scaling>
        <c:delete val="1"/>
        <c:axPos val="b"/>
        <c:numFmt formatCode="General" sourceLinked="1"/>
        <c:majorTickMark val="none"/>
        <c:minorTickMark val="none"/>
        <c:tickLblPos val="nextTo"/>
        <c:crossAx val="3791010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Entendu parler de la fistule obstétricale</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8948-43EC-A34E-68322246AB89}"/>
              </c:ext>
            </c:extLst>
          </c:dPt>
          <c:dPt>
            <c:idx val="2"/>
            <c:invertIfNegative val="0"/>
            <c:bubble3D val="0"/>
            <c:extLst>
              <c:ext xmlns:c16="http://schemas.microsoft.com/office/drawing/2014/chart" uri="{C3380CC4-5D6E-409C-BE32-E72D297353CC}">
                <c16:uniqueId val="{00000001-8948-43EC-A34E-68322246AB8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35</c:v>
                </c:pt>
                <c:pt idx="1">
                  <c:v>46</c:v>
                </c:pt>
                <c:pt idx="2">
                  <c:v>32</c:v>
                </c:pt>
              </c:numCache>
            </c:numRef>
          </c:val>
          <c:extLst>
            <c:ext xmlns:c16="http://schemas.microsoft.com/office/drawing/2014/chart" uri="{C3380CC4-5D6E-409C-BE32-E72D297353CC}">
              <c16:uniqueId val="{00000002-8948-43EC-A34E-68322246AB89}"/>
            </c:ext>
          </c:extLst>
        </c:ser>
        <c:ser>
          <c:idx val="1"/>
          <c:order val="1"/>
          <c:tx>
            <c:strRef>
              <c:f>Sheet1!$C$1</c:f>
              <c:strCache>
                <c:ptCount val="1"/>
                <c:pt idx="0">
                  <c:v>Subi une fistule obstétricale</c:v>
                </c:pt>
              </c:strCache>
            </c:strRef>
          </c:tx>
          <c:spPr>
            <a:solidFill>
              <a:srgbClr val="E7524B"/>
            </a:solidFill>
            <a:ln>
              <a:noFill/>
            </a:ln>
            <a:effectLst/>
            <a:scene3d>
              <a:camera prst="orthographicFront"/>
              <a:lightRig rig="threePt" dir="t">
                <a:rot lat="0" lon="0" rev="1200000"/>
              </a:lightRig>
            </a:scene3d>
            <a:sp3d>
              <a:bevelT w="63500" h="25400"/>
            </a:sp3d>
          </c:spPr>
          <c:invertIfNegative val="0"/>
          <c:dLbls>
            <c:dLbl>
              <c:idx val="0"/>
              <c:tx>
                <c:rich>
                  <a:bodyPr/>
                  <a:lstStyle/>
                  <a:p>
                    <a:fld id="{B2173821-7094-461B-BABC-C516F74EE42E}" type="VALUE">
                      <a:rPr lang="en-US" smtClean="0"/>
                      <a:pPr/>
                      <a:t>[VALUE]</a:t>
                    </a:fld>
                    <a:endParaRPr lang="en-US"/>
                  </a:p>
                </c:rich>
              </c:tx>
              <c:dLblPos val="outEnd"/>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3-04AC-44F4-A708-E9BFBF19A95B}"/>
                </c:ext>
              </c:extLst>
            </c:dLbl>
            <c:dLbl>
              <c:idx val="1"/>
              <c:tx>
                <c:rich>
                  <a:bodyPr/>
                  <a:lstStyle/>
                  <a:p>
                    <a:r>
                      <a:rPr lang="en-US"/>
                      <a:t>&lt;</a:t>
                    </a:r>
                    <a:fld id="{FA20E100-0200-4276-B9BE-2BC003B21A6E}" type="VALUE">
                      <a:rPr lang="en-US" smtClean="0"/>
                      <a:pPr/>
                      <a:t>[VALUE]</a:t>
                    </a:fld>
                    <a:endParaRPr lang="en-US"/>
                  </a:p>
                </c:rich>
              </c:tx>
              <c:dLblPos val="outEnd"/>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4-04AC-44F4-A708-E9BFBF19A95B}"/>
                </c:ext>
              </c:extLst>
            </c:dLbl>
            <c:dLbl>
              <c:idx val="2"/>
              <c:tx>
                <c:rich>
                  <a:bodyPr/>
                  <a:lstStyle/>
                  <a:p>
                    <a:fld id="{4E565179-F246-475A-B9F5-245C2B6F1B4D}" type="VALUE">
                      <a:rPr lang="en-US" smtClean="0"/>
                      <a:pPr/>
                      <a:t>[VALUE]</a:t>
                    </a:fld>
                    <a:endParaRPr lang="en-US"/>
                  </a:p>
                </c:rich>
              </c:tx>
              <c:dLblPos val="outEnd"/>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04AC-44F4-A708-E9BFBF19A95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Sheet1!$C$2:$C$4</c:f>
              <c:numCache>
                <c:formatCode>General</c:formatCode>
                <c:ptCount val="3"/>
                <c:pt idx="0">
                  <c:v>1</c:v>
                </c:pt>
                <c:pt idx="1">
                  <c:v>1</c:v>
                </c:pt>
                <c:pt idx="2">
                  <c:v>1</c:v>
                </c:pt>
              </c:numCache>
            </c:numRef>
          </c:val>
          <c:extLst>
            <c:ext xmlns:c16="http://schemas.microsoft.com/office/drawing/2014/chart" uri="{C3380CC4-5D6E-409C-BE32-E72D297353CC}">
              <c16:uniqueId val="{00000003-8948-43EC-A34E-68322246AB89}"/>
            </c:ext>
          </c:extLst>
        </c:ser>
        <c:dLbls>
          <c:dLblPos val="outEnd"/>
          <c:showLegendKey val="0"/>
          <c:showVal val="1"/>
          <c:showCatName val="0"/>
          <c:showSerName val="0"/>
          <c:showPercent val="0"/>
          <c:showBubbleSize val="0"/>
        </c:dLbls>
        <c:gapWidth val="200"/>
        <c:axId val="379715600"/>
        <c:axId val="379715992"/>
      </c:barChart>
      <c:catAx>
        <c:axId val="3797156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9715992"/>
        <c:crosses val="autoZero"/>
        <c:auto val="1"/>
        <c:lblAlgn val="ctr"/>
        <c:lblOffset val="100"/>
        <c:noMultiLvlLbl val="0"/>
      </c:catAx>
      <c:valAx>
        <c:axId val="379715992"/>
        <c:scaling>
          <c:orientation val="minMax"/>
          <c:max val="100"/>
        </c:scaling>
        <c:delete val="1"/>
        <c:axPos val="l"/>
        <c:numFmt formatCode="General" sourceLinked="1"/>
        <c:majorTickMark val="out"/>
        <c:minorTickMark val="none"/>
        <c:tickLblPos val="nextTo"/>
        <c:crossAx val="3797156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Ensemble</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4A95-4646-82C4-D8F723010F67}"/>
              </c:ext>
            </c:extLst>
          </c:dPt>
          <c:dPt>
            <c:idx val="2"/>
            <c:invertIfNegative val="0"/>
            <c:bubble3D val="0"/>
            <c:extLst>
              <c:ext xmlns:c16="http://schemas.microsoft.com/office/drawing/2014/chart" uri="{C3380CC4-5D6E-409C-BE32-E72D297353CC}">
                <c16:uniqueId val="{00000001-4A95-4646-82C4-D8F723010F6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CPN</c:v>
                </c:pt>
                <c:pt idx="1">
                  <c:v>CPN pendant le premier trimestre</c:v>
                </c:pt>
              </c:strCache>
            </c:strRef>
          </c:cat>
          <c:val>
            <c:numRef>
              <c:f>Sheet1!$B$2:$B$3</c:f>
              <c:numCache>
                <c:formatCode>General</c:formatCode>
                <c:ptCount val="2"/>
                <c:pt idx="0">
                  <c:v>60</c:v>
                </c:pt>
                <c:pt idx="1">
                  <c:v>31</c:v>
                </c:pt>
              </c:numCache>
            </c:numRef>
          </c:val>
          <c:extLst>
            <c:ext xmlns:c16="http://schemas.microsoft.com/office/drawing/2014/chart" uri="{C3380CC4-5D6E-409C-BE32-E72D297353CC}">
              <c16:uniqueId val="{00000002-4A95-4646-82C4-D8F723010F67}"/>
            </c:ext>
          </c:extLst>
        </c:ser>
        <c:ser>
          <c:idx val="1"/>
          <c:order val="1"/>
          <c:tx>
            <c:strRef>
              <c:f>Sheet1!$C$1</c:f>
              <c:strCache>
                <c:ptCount val="1"/>
                <c:pt idx="0">
                  <c:v>Urbain</c:v>
                </c:pt>
              </c:strCache>
            </c:strRef>
          </c:tx>
          <c:spPr>
            <a:solidFill>
              <a:srgbClr val="E752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CPN</c:v>
                </c:pt>
                <c:pt idx="1">
                  <c:v>CPN pendant le premier trimestre</c:v>
                </c:pt>
              </c:strCache>
            </c:strRef>
          </c:cat>
          <c:val>
            <c:numRef>
              <c:f>Sheet1!$C$2:$C$3</c:f>
              <c:numCache>
                <c:formatCode>General</c:formatCode>
                <c:ptCount val="2"/>
                <c:pt idx="0">
                  <c:v>74</c:v>
                </c:pt>
                <c:pt idx="1">
                  <c:v>45</c:v>
                </c:pt>
              </c:numCache>
            </c:numRef>
          </c:val>
          <c:extLst>
            <c:ext xmlns:c16="http://schemas.microsoft.com/office/drawing/2014/chart" uri="{C3380CC4-5D6E-409C-BE32-E72D297353CC}">
              <c16:uniqueId val="{00000003-4A95-4646-82C4-D8F723010F67}"/>
            </c:ext>
          </c:extLst>
        </c:ser>
        <c:ser>
          <c:idx val="2"/>
          <c:order val="2"/>
          <c:tx>
            <c:strRef>
              <c:f>Sheet1!$D$1</c:f>
              <c:strCache>
                <c:ptCount val="1"/>
                <c:pt idx="0">
                  <c:v>Rural</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CPN</c:v>
                </c:pt>
                <c:pt idx="1">
                  <c:v>CPN pendant le premier trimestre</c:v>
                </c:pt>
              </c:strCache>
            </c:strRef>
          </c:cat>
          <c:val>
            <c:numRef>
              <c:f>Sheet1!$D$2:$D$3</c:f>
              <c:numCache>
                <c:formatCode>General</c:formatCode>
                <c:ptCount val="2"/>
                <c:pt idx="0">
                  <c:v>57</c:v>
                </c:pt>
                <c:pt idx="1">
                  <c:v>29</c:v>
                </c:pt>
              </c:numCache>
            </c:numRef>
          </c:val>
          <c:extLst>
            <c:ext xmlns:c16="http://schemas.microsoft.com/office/drawing/2014/chart" uri="{C3380CC4-5D6E-409C-BE32-E72D297353CC}">
              <c16:uniqueId val="{00000004-4A95-4646-82C4-D8F723010F67}"/>
            </c:ext>
          </c:extLst>
        </c:ser>
        <c:dLbls>
          <c:dLblPos val="outEnd"/>
          <c:showLegendKey val="0"/>
          <c:showVal val="1"/>
          <c:showCatName val="0"/>
          <c:showSerName val="0"/>
          <c:showPercent val="0"/>
          <c:showBubbleSize val="0"/>
        </c:dLbls>
        <c:gapWidth val="150"/>
        <c:axId val="377901568"/>
        <c:axId val="377901960"/>
      </c:barChart>
      <c:catAx>
        <c:axId val="3779015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7901960"/>
        <c:crosses val="autoZero"/>
        <c:auto val="1"/>
        <c:lblAlgn val="ctr"/>
        <c:lblOffset val="100"/>
        <c:noMultiLvlLbl val="0"/>
      </c:catAx>
      <c:valAx>
        <c:axId val="377901960"/>
        <c:scaling>
          <c:orientation val="minMax"/>
          <c:max val="100"/>
        </c:scaling>
        <c:delete val="1"/>
        <c:axPos val="l"/>
        <c:numFmt formatCode="General" sourceLinked="1"/>
        <c:majorTickMark val="out"/>
        <c:minorTickMark val="none"/>
        <c:tickLblPos val="nextTo"/>
        <c:crossAx val="37790156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956353965688033E-3"/>
          <c:w val="0.96616035172886816"/>
          <c:h val="0.8432376284090316"/>
        </c:manualLayout>
      </c:layout>
      <c:lineChart>
        <c:grouping val="standard"/>
        <c:varyColors val="0"/>
        <c:ser>
          <c:idx val="0"/>
          <c:order val="0"/>
          <c:tx>
            <c:strRef>
              <c:f>Sheet1!$B$1</c:f>
              <c:strCache>
                <c:ptCount val="1"/>
                <c:pt idx="0">
                  <c:v>ANC by skilled provider*</c:v>
                </c:pt>
              </c:strCache>
            </c:strRef>
          </c:tx>
          <c:spPr>
            <a:ln w="63500" cap="rnd">
              <a:solidFill>
                <a:srgbClr val="41AD49"/>
              </a:solidFill>
              <a:round/>
            </a:ln>
            <a:effectLst/>
          </c:spPr>
          <c:marker>
            <c:symbol val="circle"/>
            <c:size val="5"/>
            <c:spPr>
              <a:solidFill>
                <a:schemeClr val="accent1"/>
              </a:solidFill>
              <a:ln w="63500" cap="rnd">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Sheet1!$B$2:$B$5</c:f>
              <c:numCache>
                <c:formatCode>General</c:formatCode>
                <c:ptCount val="4"/>
                <c:pt idx="0">
                  <c:v>79</c:v>
                </c:pt>
                <c:pt idx="1">
                  <c:v>80</c:v>
                </c:pt>
                <c:pt idx="2">
                  <c:v>86</c:v>
                </c:pt>
                <c:pt idx="3">
                  <c:v>89</c:v>
                </c:pt>
              </c:numCache>
            </c:numRef>
          </c:val>
          <c:smooth val="0"/>
          <c:extLst>
            <c:ext xmlns:c16="http://schemas.microsoft.com/office/drawing/2014/chart" uri="{C3380CC4-5D6E-409C-BE32-E72D297353CC}">
              <c16:uniqueId val="{00000000-2471-43CA-AA47-A9D47427A6E1}"/>
            </c:ext>
          </c:extLst>
        </c:ser>
        <c:ser>
          <c:idx val="1"/>
          <c:order val="1"/>
          <c:tx>
            <c:strRef>
              <c:f>Sheet1!$C$1</c:f>
              <c:strCache>
                <c:ptCount val="1"/>
                <c:pt idx="0">
                  <c:v>4+ ANC visits</c:v>
                </c:pt>
              </c:strCache>
            </c:strRef>
          </c:tx>
          <c:spPr>
            <a:ln w="63500" cap="rnd">
              <a:solidFill>
                <a:srgbClr val="E7524B"/>
              </a:solidFill>
              <a:round/>
            </a:ln>
            <a:effectLst/>
          </c:spPr>
          <c:marker>
            <c:symbol val="circle"/>
            <c:size val="5"/>
            <c:spPr>
              <a:solidFill>
                <a:schemeClr val="accent2"/>
              </a:solidFill>
              <a:ln w="63500">
                <a:solidFill>
                  <a:srgbClr val="E7524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Sheet1!$C$2:$C$5</c:f>
              <c:numCache>
                <c:formatCode>General</c:formatCode>
                <c:ptCount val="4"/>
                <c:pt idx="0">
                  <c:v>42</c:v>
                </c:pt>
                <c:pt idx="1">
                  <c:v>40</c:v>
                </c:pt>
                <c:pt idx="2">
                  <c:v>49</c:v>
                </c:pt>
                <c:pt idx="3">
                  <c:v>60</c:v>
                </c:pt>
              </c:numCache>
            </c:numRef>
          </c:val>
          <c:smooth val="0"/>
          <c:extLst>
            <c:ext xmlns:c16="http://schemas.microsoft.com/office/drawing/2014/chart" uri="{C3380CC4-5D6E-409C-BE32-E72D297353CC}">
              <c16:uniqueId val="{00000001-2471-43CA-AA47-A9D47427A6E1}"/>
            </c:ext>
          </c:extLst>
        </c:ser>
        <c:ser>
          <c:idx val="2"/>
          <c:order val="2"/>
          <c:tx>
            <c:strRef>
              <c:f>Sheet1!$D$1</c:f>
              <c:strCache>
                <c:ptCount val="1"/>
                <c:pt idx="0">
                  <c:v>ANC in 1st trimester</c:v>
                </c:pt>
              </c:strCache>
            </c:strRef>
          </c:tx>
          <c:spPr>
            <a:ln w="63500" cap="rnd">
              <a:solidFill>
                <a:srgbClr val="0BB8B6"/>
              </a:solidFill>
              <a:round/>
            </a:ln>
            <a:effectLst/>
          </c:spPr>
          <c:marker>
            <c:symbol val="circle"/>
            <c:size val="5"/>
            <c:spPr>
              <a:solidFill>
                <a:schemeClr val="accent3"/>
              </a:solidFill>
              <a:ln w="63500">
                <a:solidFill>
                  <a:srgbClr val="0BB8B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Sheet1!$D$2:$D$5</c:f>
              <c:numCache>
                <c:formatCode>General</c:formatCode>
                <c:ptCount val="4"/>
                <c:pt idx="0">
                  <c:v>21</c:v>
                </c:pt>
                <c:pt idx="1">
                  <c:v>21</c:v>
                </c:pt>
                <c:pt idx="2">
                  <c:v>27</c:v>
                </c:pt>
                <c:pt idx="3">
                  <c:v>31</c:v>
                </c:pt>
              </c:numCache>
            </c:numRef>
          </c:val>
          <c:smooth val="0"/>
          <c:extLst>
            <c:ext xmlns:c16="http://schemas.microsoft.com/office/drawing/2014/chart" uri="{C3380CC4-5D6E-409C-BE32-E72D297353CC}">
              <c16:uniqueId val="{00000002-2471-43CA-AA47-A9D47427A6E1}"/>
            </c:ext>
          </c:extLst>
        </c:ser>
        <c:dLbls>
          <c:dLblPos val="t"/>
          <c:showLegendKey val="0"/>
          <c:showVal val="1"/>
          <c:showCatName val="0"/>
          <c:showSerName val="0"/>
          <c:showPercent val="0"/>
          <c:showBubbleSize val="0"/>
        </c:dLbls>
        <c:marker val="1"/>
        <c:smooth val="0"/>
        <c:axId val="377903920"/>
        <c:axId val="377903528"/>
      </c:lineChart>
      <c:catAx>
        <c:axId val="3779039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7903528"/>
        <c:crosses val="autoZero"/>
        <c:auto val="1"/>
        <c:lblAlgn val="ctr"/>
        <c:lblOffset val="100"/>
        <c:noMultiLvlLbl val="0"/>
      </c:catAx>
      <c:valAx>
        <c:axId val="377903528"/>
        <c:scaling>
          <c:orientation val="minMax"/>
          <c:max val="100"/>
        </c:scaling>
        <c:delete val="1"/>
        <c:axPos val="l"/>
        <c:numFmt formatCode="General" sourceLinked="1"/>
        <c:majorTickMark val="out"/>
        <c:minorTickMark val="none"/>
        <c:tickLblPos val="nextTo"/>
        <c:crossAx val="3779039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5119444444444443"/>
          <c:h val="1"/>
        </c:manualLayout>
      </c:layout>
      <c:barChart>
        <c:barDir val="bar"/>
        <c:grouping val="clustered"/>
        <c:varyColors val="0"/>
        <c:ser>
          <c:idx val="0"/>
          <c:order val="0"/>
          <c:tx>
            <c:strRef>
              <c:f>Sheet1!$B$1</c:f>
              <c:strCache>
                <c:ptCount val="1"/>
                <c:pt idx="0">
                  <c:v>Series 1</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Médicaments contre les parasites intestinaux</c:v>
                </c:pt>
                <c:pt idx="1">
                  <c:v>Du fer (comprimés ou sirop)</c:v>
                </c:pt>
                <c:pt idx="3">
                  <c:v>Prélèvement d'urine</c:v>
                </c:pt>
                <c:pt idx="4">
                  <c:v>Mesure de la tension artérielle</c:v>
                </c:pt>
                <c:pt idx="5">
                  <c:v>Prélèvement sanguin</c:v>
                </c:pt>
              </c:strCache>
            </c:strRef>
          </c:cat>
          <c:val>
            <c:numRef>
              <c:f>Sheet1!$B$2:$B$7</c:f>
              <c:numCache>
                <c:formatCode>General</c:formatCode>
                <c:ptCount val="6"/>
                <c:pt idx="0">
                  <c:v>64</c:v>
                </c:pt>
                <c:pt idx="1">
                  <c:v>74</c:v>
                </c:pt>
                <c:pt idx="3">
                  <c:v>35</c:v>
                </c:pt>
                <c:pt idx="4">
                  <c:v>84</c:v>
                </c:pt>
                <c:pt idx="5">
                  <c:v>49</c:v>
                </c:pt>
              </c:numCache>
            </c:numRef>
          </c:val>
          <c:extLst>
            <c:ext xmlns:c16="http://schemas.microsoft.com/office/drawing/2014/chart" uri="{C3380CC4-5D6E-409C-BE32-E72D297353CC}">
              <c16:uniqueId val="{00000000-6E18-4443-A2FF-26B56F0333A0}"/>
            </c:ext>
          </c:extLst>
        </c:ser>
        <c:dLbls>
          <c:showLegendKey val="0"/>
          <c:showVal val="0"/>
          <c:showCatName val="0"/>
          <c:showSerName val="0"/>
          <c:showPercent val="0"/>
          <c:showBubbleSize val="0"/>
        </c:dLbls>
        <c:gapWidth val="100"/>
        <c:axId val="377904704"/>
        <c:axId val="377905096"/>
      </c:barChart>
      <c:catAx>
        <c:axId val="3779047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noProof="0">
                <a:solidFill>
                  <a:schemeClr val="tx1"/>
                </a:solidFill>
                <a:latin typeface="+mn-lt"/>
                <a:ea typeface="+mn-ea"/>
                <a:cs typeface="+mn-cs"/>
              </a:defRPr>
            </a:pPr>
            <a:endParaRPr lang="en-US"/>
          </a:p>
        </c:txPr>
        <c:crossAx val="377905096"/>
        <c:crosses val="autoZero"/>
        <c:auto val="1"/>
        <c:lblAlgn val="ctr"/>
        <c:lblOffset val="100"/>
        <c:noMultiLvlLbl val="0"/>
      </c:catAx>
      <c:valAx>
        <c:axId val="377905096"/>
        <c:scaling>
          <c:orientation val="minMax"/>
          <c:max val="100"/>
        </c:scaling>
        <c:delete val="1"/>
        <c:axPos val="b"/>
        <c:numFmt formatCode="General" sourceLinked="1"/>
        <c:majorTickMark val="none"/>
        <c:minorTickMark val="none"/>
        <c:tickLblPos val="nextTo"/>
        <c:crossAx val="377904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9954-43E9-BE74-271A085E28DD}"/>
              </c:ext>
            </c:extLst>
          </c:dPt>
          <c:dPt>
            <c:idx val="2"/>
            <c:invertIfNegative val="0"/>
            <c:bubble3D val="0"/>
            <c:extLst>
              <c:ext xmlns:c16="http://schemas.microsoft.com/office/drawing/2014/chart" uri="{C3380CC4-5D6E-409C-BE32-E72D297353CC}">
                <c16:uniqueId val="{00000001-9954-43E9-BE74-271A085E28D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reçu 2+ injections durant la grossesse ayant donné lieu à une naissance vivante</c:v>
                </c:pt>
                <c:pt idx="1">
                  <c:v>Dont la dernière naissance a été protégée contre le tétanos néonatal</c:v>
                </c:pt>
              </c:strCache>
            </c:strRef>
          </c:cat>
          <c:val>
            <c:numRef>
              <c:f>Sheet1!$B$2:$B$3</c:f>
              <c:numCache>
                <c:formatCode>General</c:formatCode>
                <c:ptCount val="2"/>
                <c:pt idx="0">
                  <c:v>56</c:v>
                </c:pt>
                <c:pt idx="1">
                  <c:v>73</c:v>
                </c:pt>
              </c:numCache>
            </c:numRef>
          </c:val>
          <c:extLst>
            <c:ext xmlns:c16="http://schemas.microsoft.com/office/drawing/2014/chart" uri="{C3380CC4-5D6E-409C-BE32-E72D297353CC}">
              <c16:uniqueId val="{00000002-9954-43E9-BE74-271A085E28DD}"/>
            </c:ext>
          </c:extLst>
        </c:ser>
        <c:dLbls>
          <c:dLblPos val="outEnd"/>
          <c:showLegendKey val="0"/>
          <c:showVal val="1"/>
          <c:showCatName val="0"/>
          <c:showSerName val="0"/>
          <c:showPercent val="0"/>
          <c:showBubbleSize val="0"/>
        </c:dLbls>
        <c:gapWidth val="100"/>
        <c:axId val="377813648"/>
        <c:axId val="377814040"/>
      </c:barChart>
      <c:catAx>
        <c:axId val="377813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7814040"/>
        <c:crosses val="autoZero"/>
        <c:auto val="1"/>
        <c:lblAlgn val="ctr"/>
        <c:lblOffset val="100"/>
        <c:noMultiLvlLbl val="0"/>
      </c:catAx>
      <c:valAx>
        <c:axId val="377814040"/>
        <c:scaling>
          <c:orientation val="minMax"/>
          <c:max val="100"/>
        </c:scaling>
        <c:delete val="1"/>
        <c:axPos val="l"/>
        <c:numFmt formatCode="General" sourceLinked="1"/>
        <c:majorTickMark val="out"/>
        <c:minorTickMark val="none"/>
        <c:tickLblPos val="nextTo"/>
        <c:crossAx val="377813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Établissement de santé (secteur public)</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Urbain</c:v>
                </c:pt>
                <c:pt idx="2">
                  <c:v>Rural</c:v>
                </c:pt>
              </c:strCache>
            </c:strRef>
          </c:cat>
          <c:val>
            <c:numRef>
              <c:f>Sheet1!$B$2:$B$4</c:f>
              <c:numCache>
                <c:formatCode>General</c:formatCode>
                <c:ptCount val="3"/>
                <c:pt idx="0">
                  <c:v>33</c:v>
                </c:pt>
                <c:pt idx="1">
                  <c:v>43</c:v>
                </c:pt>
                <c:pt idx="2">
                  <c:v>31</c:v>
                </c:pt>
              </c:numCache>
            </c:numRef>
          </c:val>
          <c:extLst>
            <c:ext xmlns:c16="http://schemas.microsoft.com/office/drawing/2014/chart" uri="{C3380CC4-5D6E-409C-BE32-E72D297353CC}">
              <c16:uniqueId val="{00000000-9702-4540-9917-861BB5F67548}"/>
            </c:ext>
          </c:extLst>
        </c:ser>
        <c:ser>
          <c:idx val="1"/>
          <c:order val="1"/>
          <c:tx>
            <c:strRef>
              <c:f>Sheet1!$C$1</c:f>
              <c:strCache>
                <c:ptCount val="1"/>
                <c:pt idx="0">
                  <c:v>Établissement de santé (secteur privé)</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Urbain</c:v>
                </c:pt>
                <c:pt idx="2">
                  <c:v>Rural</c:v>
                </c:pt>
              </c:strCache>
            </c:strRef>
          </c:cat>
          <c:val>
            <c:numRef>
              <c:f>Sheet1!$C$2:$C$4</c:f>
              <c:numCache>
                <c:formatCode>General</c:formatCode>
                <c:ptCount val="3"/>
                <c:pt idx="0">
                  <c:v>5</c:v>
                </c:pt>
                <c:pt idx="1">
                  <c:v>16</c:v>
                </c:pt>
                <c:pt idx="2">
                  <c:v>3</c:v>
                </c:pt>
              </c:numCache>
            </c:numRef>
          </c:val>
          <c:extLst>
            <c:ext xmlns:c16="http://schemas.microsoft.com/office/drawing/2014/chart" uri="{C3380CC4-5D6E-409C-BE32-E72D297353CC}">
              <c16:uniqueId val="{00000001-9702-4540-9917-861BB5F67548}"/>
            </c:ext>
          </c:extLst>
        </c:ser>
        <c:ser>
          <c:idx val="2"/>
          <c:order val="2"/>
          <c:tx>
            <c:strRef>
              <c:f>Sheet1!$D$1</c:f>
              <c:strCache>
                <c:ptCount val="1"/>
                <c:pt idx="0">
                  <c:v>Maison</c:v>
                </c:pt>
              </c:strCache>
            </c:strRef>
          </c:tx>
          <c:spPr>
            <a:solidFill>
              <a:srgbClr val="E7524B">
                <a:lumMod val="75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E7524B">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2-68ED-471B-BD81-AFB525C963D6}"/>
              </c:ext>
            </c:extLst>
          </c:dPt>
          <c:dPt>
            <c:idx val="1"/>
            <c:invertIfNegative val="0"/>
            <c:bubble3D val="0"/>
            <c:spPr>
              <a:solidFill>
                <a:srgbClr val="E7524B">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68ED-471B-BD81-AFB525C963D6}"/>
              </c:ext>
            </c:extLst>
          </c:dPt>
          <c:dPt>
            <c:idx val="2"/>
            <c:invertIfNegative val="0"/>
            <c:bubble3D val="0"/>
            <c:spPr>
              <a:solidFill>
                <a:srgbClr val="E7524B">
                  <a:lumMod val="75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8ED-471B-BD81-AFB525C963D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Urbain</c:v>
                </c:pt>
                <c:pt idx="2">
                  <c:v>Rural</c:v>
                </c:pt>
              </c:strCache>
            </c:strRef>
          </c:cat>
          <c:val>
            <c:numRef>
              <c:f>Sheet1!$D$2:$D$4</c:f>
              <c:numCache>
                <c:formatCode>General</c:formatCode>
                <c:ptCount val="3"/>
                <c:pt idx="0">
                  <c:v>61</c:v>
                </c:pt>
                <c:pt idx="1">
                  <c:v>41</c:v>
                </c:pt>
                <c:pt idx="2">
                  <c:v>65</c:v>
                </c:pt>
              </c:numCache>
            </c:numRef>
          </c:val>
          <c:extLst>
            <c:ext xmlns:c16="http://schemas.microsoft.com/office/drawing/2014/chart" uri="{C3380CC4-5D6E-409C-BE32-E72D297353CC}">
              <c16:uniqueId val="{00000002-9702-4540-9917-861BB5F67548}"/>
            </c:ext>
          </c:extLst>
        </c:ser>
        <c:ser>
          <c:idx val="3"/>
          <c:order val="3"/>
          <c:tx>
            <c:strRef>
              <c:f>Sheet1!$E$1</c:f>
              <c:strCache>
                <c:ptCount val="1"/>
                <c:pt idx="0">
                  <c:v>Autre</c:v>
                </c:pt>
              </c:strCache>
            </c:strRef>
          </c:tx>
          <c:spPr>
            <a:solidFill>
              <a:srgbClr val="FFBA03"/>
            </a:solidFill>
            <a:ln>
              <a:noFill/>
            </a:ln>
            <a:effectLst/>
            <a:scene3d>
              <a:camera prst="orthographicFront"/>
              <a:lightRig rig="threePt" dir="t">
                <a:rot lat="0" lon="0" rev="1200000"/>
              </a:lightRig>
            </a:scene3d>
            <a:sp3d>
              <a:bevelT w="63500" h="25400"/>
            </a:sp3d>
          </c:spPr>
          <c:invertIfNegative val="0"/>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1-0875-482F-80D1-35B95C2D1EDE}"/>
                </c:ext>
              </c:extLst>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2-0875-482F-80D1-35B95C2D1EDE}"/>
                </c:ext>
              </c:extLst>
            </c:dLbl>
            <c:dLbl>
              <c:idx val="2"/>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extLst>
                <c:ext xmlns:c16="http://schemas.microsoft.com/office/drawing/2014/chart" uri="{C3380CC4-5D6E-409C-BE32-E72D297353CC}">
                  <c16:uniqueId val="{00000003-0875-482F-80D1-35B95C2D1EDE}"/>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Urbain</c:v>
                </c:pt>
                <c:pt idx="2">
                  <c:v>Rural</c:v>
                </c:pt>
              </c:strCache>
            </c:strRef>
          </c:cat>
          <c:val>
            <c:numRef>
              <c:f>Sheet1!$E$2:$E$4</c:f>
              <c:numCache>
                <c:formatCode>General</c:formatCode>
                <c:ptCount val="3"/>
                <c:pt idx="0">
                  <c:v>1</c:v>
                </c:pt>
                <c:pt idx="1">
                  <c:v>1</c:v>
                </c:pt>
                <c:pt idx="2">
                  <c:v>1</c:v>
                </c:pt>
              </c:numCache>
            </c:numRef>
          </c:val>
          <c:extLst>
            <c:ext xmlns:c16="http://schemas.microsoft.com/office/drawing/2014/chart" uri="{C3380CC4-5D6E-409C-BE32-E72D297353CC}">
              <c16:uniqueId val="{00000003-9702-4540-9917-861BB5F67548}"/>
            </c:ext>
          </c:extLst>
        </c:ser>
        <c:dLbls>
          <c:dLblPos val="ctr"/>
          <c:showLegendKey val="0"/>
          <c:showVal val="1"/>
          <c:showCatName val="0"/>
          <c:showSerName val="0"/>
          <c:showPercent val="0"/>
          <c:showBubbleSize val="0"/>
        </c:dLbls>
        <c:gapWidth val="100"/>
        <c:overlap val="100"/>
        <c:axId val="377815608"/>
        <c:axId val="377816000"/>
      </c:barChart>
      <c:catAx>
        <c:axId val="37781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7816000"/>
        <c:crosses val="autoZero"/>
        <c:auto val="1"/>
        <c:lblAlgn val="ctr"/>
        <c:lblOffset val="100"/>
        <c:noMultiLvlLbl val="0"/>
      </c:catAx>
      <c:valAx>
        <c:axId val="377816000"/>
        <c:scaling>
          <c:orientation val="minMax"/>
        </c:scaling>
        <c:delete val="1"/>
        <c:axPos val="l"/>
        <c:numFmt formatCode="0%" sourceLinked="1"/>
        <c:majorTickMark val="none"/>
        <c:minorTickMark val="none"/>
        <c:tickLblPos val="nextTo"/>
        <c:crossAx val="37781560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44E-476E-97F6-6812B8CE1BD9}"/>
              </c:ext>
            </c:extLst>
          </c:dPt>
          <c:dPt>
            <c:idx val="1"/>
            <c:bubble3D val="0"/>
            <c:spPr>
              <a:solidFill>
                <a:srgbClr val="FFBA0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44E-476E-97F6-6812B8CE1BD9}"/>
              </c:ext>
            </c:extLst>
          </c:dPt>
          <c:dPt>
            <c:idx val="2"/>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944E-476E-97F6-6812B8CE1BD9}"/>
              </c:ext>
            </c:extLst>
          </c:dPt>
          <c:dPt>
            <c:idx val="3"/>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944E-476E-97F6-6812B8CE1BD9}"/>
              </c:ext>
            </c:extLst>
          </c:dPt>
          <c:dPt>
            <c:idx val="4"/>
            <c:bubble3D val="0"/>
            <c:spPr>
              <a:solidFill>
                <a:srgbClr val="C1985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944E-476E-97F6-6812B8CE1BD9}"/>
              </c:ext>
            </c:extLst>
          </c:dPt>
          <c:dLbls>
            <c:dLbl>
              <c:idx val="0"/>
              <c:layout>
                <c:manualLayout>
                  <c:x val="0.10498974939645148"/>
                  <c:y val="0"/>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944E-476E-97F6-6812B8CE1BD9}"/>
                </c:ext>
              </c:extLst>
            </c:dLbl>
            <c:dLbl>
              <c:idx val="1"/>
              <c:layout>
                <c:manualLayout>
                  <c:x val="7.7480864672049121E-2"/>
                  <c:y val="0.13376337500088217"/>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944E-476E-97F6-6812B8CE1BD9}"/>
                </c:ext>
              </c:extLst>
            </c:dLbl>
            <c:dLbl>
              <c:idx val="4"/>
              <c:layout>
                <c:manualLayout>
                  <c:x val="-0.23665438273708012"/>
                  <c:y val="6.7900190355777747E-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944E-476E-97F6-6812B8CE1BD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Médecin</c:v>
                </c:pt>
                <c:pt idx="1">
                  <c:v>Infirmière</c:v>
                </c:pt>
                <c:pt idx="2">
                  <c:v>Sage-femme</c:v>
                </c:pt>
                <c:pt idx="3">
                  <c:v>Personnel non qualifié</c:v>
                </c:pt>
                <c:pt idx="4">
                  <c:v>Personne</c:v>
                </c:pt>
              </c:strCache>
            </c:strRef>
          </c:cat>
          <c:val>
            <c:numRef>
              <c:f>Sheet1!$B$2:$B$6</c:f>
              <c:numCache>
                <c:formatCode>General</c:formatCode>
                <c:ptCount val="5"/>
                <c:pt idx="0">
                  <c:v>10</c:v>
                </c:pt>
                <c:pt idx="1">
                  <c:v>2</c:v>
                </c:pt>
                <c:pt idx="2">
                  <c:v>34</c:v>
                </c:pt>
                <c:pt idx="3">
                  <c:v>53</c:v>
                </c:pt>
                <c:pt idx="4">
                  <c:v>1</c:v>
                </c:pt>
              </c:numCache>
            </c:numRef>
          </c:val>
          <c:extLst>
            <c:ext xmlns:c16="http://schemas.microsoft.com/office/drawing/2014/chart" uri="{C3380CC4-5D6E-409C-BE32-E72D297353CC}">
              <c16:uniqueId val="{0000000C-944E-476E-97F6-6812B8CE1BD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3445744580731718E-5"/>
          <c:w val="0.96616035172886816"/>
          <c:h val="0.83838592184785388"/>
        </c:manualLayout>
      </c:layout>
      <c:lineChart>
        <c:grouping val="standard"/>
        <c:varyColors val="0"/>
        <c:ser>
          <c:idx val="0"/>
          <c:order val="0"/>
          <c:tx>
            <c:strRef>
              <c:f>Sheet1!$B$1</c:f>
              <c:strCache>
                <c:ptCount val="1"/>
                <c:pt idx="0">
                  <c:v>Delivery in a health facility</c:v>
                </c:pt>
              </c:strCache>
            </c:strRef>
          </c:tx>
          <c:spPr>
            <a:ln w="63500" cap="rnd">
              <a:solidFill>
                <a:srgbClr val="41AD49"/>
              </a:solidFill>
              <a:round/>
            </a:ln>
            <a:effectLst/>
          </c:spPr>
          <c:marker>
            <c:symbol val="circle"/>
            <c:size val="5"/>
            <c:spPr>
              <a:solidFill>
                <a:schemeClr val="accent1"/>
              </a:solidFill>
              <a:ln w="63500" cap="rnd">
                <a:solidFill>
                  <a:srgbClr val="41AD49"/>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Sheet1!$B$2:$B$5</c:f>
              <c:numCache>
                <c:formatCode>General</c:formatCode>
                <c:ptCount val="4"/>
                <c:pt idx="0">
                  <c:v>45</c:v>
                </c:pt>
                <c:pt idx="1">
                  <c:v>32</c:v>
                </c:pt>
                <c:pt idx="2">
                  <c:v>35</c:v>
                </c:pt>
                <c:pt idx="3">
                  <c:v>39</c:v>
                </c:pt>
              </c:numCache>
            </c:numRef>
          </c:val>
          <c:smooth val="0"/>
          <c:extLst>
            <c:ext xmlns:c16="http://schemas.microsoft.com/office/drawing/2014/chart" uri="{C3380CC4-5D6E-409C-BE32-E72D297353CC}">
              <c16:uniqueId val="{00000000-6BED-4D85-ABEF-9402F576CC8F}"/>
            </c:ext>
          </c:extLst>
        </c:ser>
        <c:ser>
          <c:idx val="1"/>
          <c:order val="1"/>
          <c:tx>
            <c:strRef>
              <c:f>Sheet1!$C$1</c:f>
              <c:strCache>
                <c:ptCount val="1"/>
                <c:pt idx="0">
                  <c:v>Delivery assisted by a skilled provider</c:v>
                </c:pt>
              </c:strCache>
            </c:strRef>
          </c:tx>
          <c:spPr>
            <a:ln w="63500" cap="rnd">
              <a:solidFill>
                <a:srgbClr val="0BB8B6"/>
              </a:solidFill>
              <a:round/>
            </a:ln>
            <a:effectLst/>
          </c:spPr>
          <c:marker>
            <c:symbol val="circle"/>
            <c:size val="5"/>
            <c:spPr>
              <a:solidFill>
                <a:srgbClr val="0BB8B6"/>
              </a:solidFill>
              <a:ln w="63500">
                <a:solidFill>
                  <a:srgbClr val="0BB8B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Sheet1!$C$2:$C$5</c:f>
              <c:numCache>
                <c:formatCode>General</c:formatCode>
                <c:ptCount val="4"/>
                <c:pt idx="0">
                  <c:v>57</c:v>
                </c:pt>
                <c:pt idx="1">
                  <c:v>45</c:v>
                </c:pt>
                <c:pt idx="2">
                  <c:v>44</c:v>
                </c:pt>
                <c:pt idx="3">
                  <c:v>46</c:v>
                </c:pt>
              </c:numCache>
            </c:numRef>
          </c:val>
          <c:smooth val="0"/>
          <c:extLst>
            <c:ext xmlns:c16="http://schemas.microsoft.com/office/drawing/2014/chart" uri="{C3380CC4-5D6E-409C-BE32-E72D297353CC}">
              <c16:uniqueId val="{00000001-6BED-4D85-ABEF-9402F576CC8F}"/>
            </c:ext>
          </c:extLst>
        </c:ser>
        <c:ser>
          <c:idx val="2"/>
          <c:order val="2"/>
          <c:tx>
            <c:strRef>
              <c:f>Sheet1!$D$1</c:f>
              <c:strCache>
                <c:ptCount val="1"/>
                <c:pt idx="0">
                  <c:v>Delivery at home</c:v>
                </c:pt>
              </c:strCache>
            </c:strRef>
          </c:tx>
          <c:spPr>
            <a:ln w="63500" cap="rnd">
              <a:solidFill>
                <a:srgbClr val="E7524B"/>
              </a:solidFill>
              <a:round/>
            </a:ln>
            <a:effectLst/>
          </c:spPr>
          <c:marker>
            <c:symbol val="circle"/>
            <c:size val="5"/>
            <c:spPr>
              <a:solidFill>
                <a:schemeClr val="accent3"/>
              </a:solidFill>
              <a:ln w="63500">
                <a:solidFill>
                  <a:srgbClr val="E7524B"/>
                </a:solidFill>
              </a:ln>
              <a:effectLst/>
              <a:scene3d>
                <a:camera prst="orthographicFront"/>
                <a:lightRig rig="threePt" dir="t">
                  <a:rot lat="0" lon="0" rev="1200000"/>
                </a:lightRig>
              </a:scene3d>
            </c:spPr>
          </c:marker>
          <c:dLbls>
            <c:dLbl>
              <c:idx val="0"/>
              <c:layout>
                <c:manualLayout>
                  <c:x val="-3.1724730811896022E-2"/>
                  <c:y val="3.98738902657088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811-4B6A-8430-D6452FB190E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EDSMD-I 
1992</c:v>
                </c:pt>
                <c:pt idx="1">
                  <c:v>EDSMD-III
2003-04</c:v>
                </c:pt>
                <c:pt idx="2">
                  <c:v>EDSMD-IV
2008-09</c:v>
                </c:pt>
                <c:pt idx="3">
                  <c:v>EDSMD-V
2021</c:v>
                </c:pt>
              </c:strCache>
            </c:strRef>
          </c:cat>
          <c:val>
            <c:numRef>
              <c:f>Sheet1!$D$2:$D$5</c:f>
              <c:numCache>
                <c:formatCode>General</c:formatCode>
                <c:ptCount val="4"/>
                <c:pt idx="0">
                  <c:v>54</c:v>
                </c:pt>
                <c:pt idx="1">
                  <c:v>66</c:v>
                </c:pt>
                <c:pt idx="2">
                  <c:v>64</c:v>
                </c:pt>
                <c:pt idx="3">
                  <c:v>61</c:v>
                </c:pt>
              </c:numCache>
            </c:numRef>
          </c:val>
          <c:smooth val="0"/>
          <c:extLst>
            <c:ext xmlns:c16="http://schemas.microsoft.com/office/drawing/2014/chart" uri="{C3380CC4-5D6E-409C-BE32-E72D297353CC}">
              <c16:uniqueId val="{00000002-6BED-4D85-ABEF-9402F576CC8F}"/>
            </c:ext>
          </c:extLst>
        </c:ser>
        <c:dLbls>
          <c:dLblPos val="t"/>
          <c:showLegendKey val="0"/>
          <c:showVal val="1"/>
          <c:showCatName val="0"/>
          <c:showSerName val="0"/>
          <c:showPercent val="0"/>
          <c:showBubbleSize val="0"/>
        </c:dLbls>
        <c:marker val="1"/>
        <c:smooth val="0"/>
        <c:axId val="378491616"/>
        <c:axId val="378492008"/>
      </c:lineChart>
      <c:catAx>
        <c:axId val="378491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8492008"/>
        <c:crosses val="autoZero"/>
        <c:auto val="1"/>
        <c:lblAlgn val="ctr"/>
        <c:lblOffset val="100"/>
        <c:noMultiLvlLbl val="0"/>
      </c:catAx>
      <c:valAx>
        <c:axId val="378492008"/>
        <c:scaling>
          <c:orientation val="minMax"/>
          <c:max val="100"/>
        </c:scaling>
        <c:delete val="1"/>
        <c:axPos val="l"/>
        <c:numFmt formatCode="General" sourceLinked="1"/>
        <c:majorTickMark val="out"/>
        <c:minorTickMark val="none"/>
        <c:tickLblPos val="nextTo"/>
        <c:crossAx val="378491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Mère </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C2E-49BB-837A-242A4F4D00D4}"/>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C2E-49BB-837A-242A4F4D00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Moins de 4 heures après la naissance</c:v>
                </c:pt>
                <c:pt idx="1">
                  <c:v>Moins de 2 jours après la naissance</c:v>
                </c:pt>
                <c:pt idx="2">
                  <c:v>Pas d'examen postnatal</c:v>
                </c:pt>
              </c:strCache>
            </c:strRef>
          </c:cat>
          <c:val>
            <c:numRef>
              <c:f>Sheet1!$B$2:$B$4</c:f>
              <c:numCache>
                <c:formatCode>General</c:formatCode>
                <c:ptCount val="3"/>
                <c:pt idx="0">
                  <c:v>40</c:v>
                </c:pt>
                <c:pt idx="1">
                  <c:v>55</c:v>
                </c:pt>
                <c:pt idx="2">
                  <c:v>42</c:v>
                </c:pt>
              </c:numCache>
            </c:numRef>
          </c:val>
          <c:extLst>
            <c:ext xmlns:c16="http://schemas.microsoft.com/office/drawing/2014/chart" uri="{C3380CC4-5D6E-409C-BE32-E72D297353CC}">
              <c16:uniqueId val="{00000004-8C2E-49BB-837A-242A4F4D00D4}"/>
            </c:ext>
          </c:extLst>
        </c:ser>
        <c:ser>
          <c:idx val="1"/>
          <c:order val="1"/>
          <c:tx>
            <c:strRef>
              <c:f>Sheet1!$C$1</c:f>
              <c:strCache>
                <c:ptCount val="1"/>
                <c:pt idx="0">
                  <c:v>Nouveau-né</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Moins de 4 heures après la naissance</c:v>
                </c:pt>
                <c:pt idx="1">
                  <c:v>Moins de 2 jours après la naissance</c:v>
                </c:pt>
                <c:pt idx="2">
                  <c:v>Pas d'examen postnatal</c:v>
                </c:pt>
              </c:strCache>
            </c:strRef>
          </c:cat>
          <c:val>
            <c:numRef>
              <c:f>Sheet1!$C$2:$C$4</c:f>
              <c:numCache>
                <c:formatCode>General</c:formatCode>
                <c:ptCount val="3"/>
                <c:pt idx="0">
                  <c:v>31</c:v>
                </c:pt>
                <c:pt idx="1">
                  <c:v>45</c:v>
                </c:pt>
                <c:pt idx="2">
                  <c:v>53</c:v>
                </c:pt>
              </c:numCache>
            </c:numRef>
          </c:val>
          <c:extLst>
            <c:ext xmlns:c16="http://schemas.microsoft.com/office/drawing/2014/chart" uri="{C3380CC4-5D6E-409C-BE32-E72D297353CC}">
              <c16:uniqueId val="{00000005-8C2E-49BB-837A-242A4F4D00D4}"/>
            </c:ext>
          </c:extLst>
        </c:ser>
        <c:dLbls>
          <c:dLblPos val="outEnd"/>
          <c:showLegendKey val="0"/>
          <c:showVal val="1"/>
          <c:showCatName val="0"/>
          <c:showSerName val="0"/>
          <c:showPercent val="0"/>
          <c:showBubbleSize val="0"/>
        </c:dLbls>
        <c:gapWidth val="200"/>
        <c:axId val="378492792"/>
        <c:axId val="379097552"/>
      </c:barChart>
      <c:catAx>
        <c:axId val="378492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79097552"/>
        <c:crosses val="autoZero"/>
        <c:auto val="1"/>
        <c:lblAlgn val="ctr"/>
        <c:lblOffset val="100"/>
        <c:noMultiLvlLbl val="0"/>
      </c:catAx>
      <c:valAx>
        <c:axId val="379097552"/>
        <c:scaling>
          <c:orientation val="minMax"/>
          <c:max val="100"/>
        </c:scaling>
        <c:delete val="1"/>
        <c:axPos val="l"/>
        <c:numFmt formatCode="General" sourceLinked="1"/>
        <c:majorTickMark val="out"/>
        <c:minorTickMark val="none"/>
        <c:tickLblPos val="nextTo"/>
        <c:crossAx val="37849279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0.47925</cdr:y>
    </cdr:from>
    <cdr:to>
      <cdr:x>0.42222</cdr:x>
      <cdr:y>0.6676</cdr:y>
    </cdr:to>
    <cdr:sp macro="" textlink="">
      <cdr:nvSpPr>
        <cdr:cNvPr id="2" name="TextBox 7"/>
        <cdr:cNvSpPr txBox="1"/>
      </cdr:nvSpPr>
      <cdr:spPr>
        <a:xfrm xmlns:a="http://schemas.openxmlformats.org/drawingml/2006/main">
          <a:off x="-1" y="2349400"/>
          <a:ext cx="3860780" cy="92332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fr-FR" b="1" i="1" noProof="0" dirty="0"/>
            <a:t>Parmi les femmes ayant eu une naissance vivante dans les 5 dernières années, pourcentage ayant pris :</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8/23/2022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14 % des femmes </a:t>
            </a:r>
            <a:r>
              <a:rPr lang="en-US" dirty="0" err="1"/>
              <a:t>ont</a:t>
            </a:r>
            <a:r>
              <a:rPr lang="en-US" dirty="0"/>
              <a:t> </a:t>
            </a:r>
            <a:r>
              <a:rPr lang="en-US" dirty="0" err="1"/>
              <a:t>reçu</a:t>
            </a:r>
            <a:r>
              <a:rPr lang="en-US" dirty="0"/>
              <a:t> des </a:t>
            </a:r>
            <a:r>
              <a:rPr lang="en-US" dirty="0" err="1"/>
              <a:t>soins</a:t>
            </a:r>
            <a:r>
              <a:rPr lang="en-US" dirty="0"/>
              <a:t> </a:t>
            </a:r>
            <a:r>
              <a:rPr lang="en-US" dirty="0" err="1"/>
              <a:t>prénatales</a:t>
            </a:r>
            <a:r>
              <a:rPr lang="en-US" dirty="0"/>
              <a:t> </a:t>
            </a:r>
            <a:r>
              <a:rPr lang="en-US" dirty="0" err="1"/>
              <a:t>auprès</a:t>
            </a:r>
            <a:r>
              <a:rPr lang="en-US" dirty="0"/>
              <a:t> d’un </a:t>
            </a:r>
            <a:r>
              <a:rPr lang="en-US" dirty="0" err="1"/>
              <a:t>médecin</a:t>
            </a:r>
            <a:r>
              <a:rPr lang="en-US" dirty="0"/>
              <a:t>, 72 % </a:t>
            </a:r>
            <a:r>
              <a:rPr lang="en-US" baseline="0" dirty="0" err="1"/>
              <a:t>auprès</a:t>
            </a:r>
            <a:r>
              <a:rPr lang="en-US" baseline="0" dirty="0"/>
              <a:t> </a:t>
            </a:r>
            <a:r>
              <a:rPr lang="en-US" baseline="0" dirty="0" err="1"/>
              <a:t>d’une</a:t>
            </a:r>
            <a:r>
              <a:rPr lang="en-US" baseline="0" dirty="0"/>
              <a:t> sage-femme et 3% </a:t>
            </a:r>
            <a:r>
              <a:rPr lang="en-US" baseline="0" dirty="0" err="1"/>
              <a:t>auprès</a:t>
            </a:r>
            <a:r>
              <a:rPr lang="en-US" baseline="0" dirty="0"/>
              <a:t> </a:t>
            </a:r>
            <a:r>
              <a:rPr lang="en-US" baseline="0" dirty="0" err="1"/>
              <a:t>d’une</a:t>
            </a:r>
            <a:r>
              <a:rPr lang="en-US" baseline="0" dirty="0"/>
              <a:t> </a:t>
            </a:r>
            <a:r>
              <a:rPr lang="en-US" baseline="0" dirty="0" err="1"/>
              <a:t>infirmière</a:t>
            </a:r>
            <a:r>
              <a:rPr lang="en-US" baseline="0" dirty="0"/>
              <a:t>. Dans </a:t>
            </a:r>
            <a:r>
              <a:rPr lang="en-US" baseline="0" dirty="0" err="1"/>
              <a:t>l’ensemble</a:t>
            </a:r>
            <a:r>
              <a:rPr lang="en-US" baseline="0" dirty="0"/>
              <a:t> 89 % des femmes </a:t>
            </a:r>
            <a:r>
              <a:rPr lang="en-US" baseline="0" dirty="0" err="1"/>
              <a:t>ont</a:t>
            </a:r>
            <a:r>
              <a:rPr lang="en-US" baseline="0" dirty="0"/>
              <a:t> </a:t>
            </a:r>
            <a:r>
              <a:rPr lang="en-US" baseline="0" dirty="0" err="1"/>
              <a:t>reçu</a:t>
            </a:r>
            <a:r>
              <a:rPr lang="en-US" baseline="0" dirty="0"/>
              <a:t> des </a:t>
            </a:r>
            <a:r>
              <a:rPr lang="en-US" baseline="0" dirty="0" err="1"/>
              <a:t>soins</a:t>
            </a:r>
            <a:r>
              <a:rPr lang="en-US" baseline="0" dirty="0"/>
              <a:t> </a:t>
            </a:r>
            <a:r>
              <a:rPr lang="en-US" baseline="0" dirty="0" err="1"/>
              <a:t>prénatales</a:t>
            </a:r>
            <a:r>
              <a:rPr lang="en-US" baseline="0" dirty="0"/>
              <a:t> </a:t>
            </a:r>
            <a:r>
              <a:rPr lang="en-US" baseline="0" dirty="0" err="1"/>
              <a:t>auprès</a:t>
            </a:r>
            <a:r>
              <a:rPr lang="en-US" baseline="0" dirty="0"/>
              <a:t> d’un </a:t>
            </a:r>
            <a:r>
              <a:rPr lang="en-US" baseline="0" dirty="0" err="1"/>
              <a:t>prestataire</a:t>
            </a:r>
            <a:r>
              <a:rPr lang="en-US" baseline="0" dirty="0"/>
              <a:t> </a:t>
            </a:r>
            <a:r>
              <a:rPr lang="en-US" baseline="0" dirty="0" err="1"/>
              <a:t>qualifié</a:t>
            </a:r>
            <a:r>
              <a:rPr lang="en-US" baseline="0" dirty="0"/>
              <a:t>, </a:t>
            </a:r>
            <a:r>
              <a:rPr lang="en-US" baseline="0" dirty="0" err="1"/>
              <a:t>mais</a:t>
            </a:r>
            <a:r>
              <a:rPr lang="en-US" baseline="0" dirty="0"/>
              <a:t> 10 % </a:t>
            </a:r>
            <a:r>
              <a:rPr lang="en-US" baseline="0" dirty="0" err="1"/>
              <a:t>n’ont</a:t>
            </a:r>
            <a:r>
              <a:rPr lang="en-US" baseline="0" dirty="0"/>
              <a:t> </a:t>
            </a:r>
            <a:r>
              <a:rPr lang="en-US" baseline="0" dirty="0" err="1"/>
              <a:t>reçu</a:t>
            </a:r>
            <a:r>
              <a:rPr lang="en-US" baseline="0" dirty="0"/>
              <a:t> </a:t>
            </a:r>
            <a:r>
              <a:rPr lang="en-US" baseline="0" dirty="0" err="1"/>
              <a:t>aucun</a:t>
            </a:r>
            <a:r>
              <a:rPr lang="en-US" baseline="0" dirty="0"/>
              <a:t> </a:t>
            </a:r>
            <a:r>
              <a:rPr lang="en-US" baseline="0" dirty="0" err="1"/>
              <a:t>soins</a:t>
            </a:r>
            <a:r>
              <a:rPr lang="en-US" baseline="0" dirty="0"/>
              <a:t> </a:t>
            </a:r>
            <a:r>
              <a:rPr lang="en-US" baseline="0" dirty="0" err="1"/>
              <a:t>prénatales</a:t>
            </a: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910520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schemeClr val="accent5"/>
                </a:solidFill>
              </a:rPr>
              <a:t>70</a:t>
            </a:r>
            <a:r>
              <a:rPr lang="fr-FR" b="1" noProof="0" dirty="0">
                <a:solidFill>
                  <a:schemeClr val="accent5"/>
                </a:solidFill>
              </a:rPr>
              <a:t> % </a:t>
            </a:r>
            <a:r>
              <a:rPr lang="fr-FR" noProof="0" dirty="0"/>
              <a:t>des femmes déclarent </a:t>
            </a:r>
            <a:r>
              <a:rPr lang="fr-FR" b="1" noProof="0" dirty="0">
                <a:solidFill>
                  <a:schemeClr val="accent5"/>
                </a:solidFill>
              </a:rPr>
              <a:t>au moins 1 problème d’accès aux soins de santé </a:t>
            </a:r>
            <a:r>
              <a:rPr lang="fr-FR" noProof="0" dirty="0"/>
              <a:t>quant elles sont malades.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schemeClr val="accent5"/>
                </a:solidFill>
              </a:rPr>
              <a:t>57</a:t>
            </a:r>
            <a:r>
              <a:rPr lang="fr-FR" b="1" noProof="0" dirty="0">
                <a:solidFill>
                  <a:schemeClr val="accent5"/>
                </a:solidFill>
              </a:rPr>
              <a:t> % </a:t>
            </a:r>
            <a:r>
              <a:rPr lang="fr-FR" noProof="0" dirty="0"/>
              <a:t>des femmes déclarent </a:t>
            </a:r>
            <a:r>
              <a:rPr lang="fr-FR" b="1" noProof="0" dirty="0">
                <a:solidFill>
                  <a:schemeClr val="accent5"/>
                </a:solidFill>
              </a:rPr>
              <a:t>avoir un problème d’argent </a:t>
            </a:r>
            <a:r>
              <a:rPr lang="fr-FR" b="1" baseline="0" noProof="0" dirty="0">
                <a:solidFill>
                  <a:schemeClr val="accent5"/>
                </a:solidFill>
              </a:rPr>
              <a:t>pour </a:t>
            </a:r>
            <a:r>
              <a:rPr lang="fr-FR" b="1" noProof="0" dirty="0">
                <a:solidFill>
                  <a:schemeClr val="accent5"/>
                </a:solidFill>
              </a:rPr>
              <a:t>accéder aux soins de santé </a:t>
            </a:r>
            <a:r>
              <a:rPr lang="fr-FR" noProof="0" dirty="0"/>
              <a:t>quant elles sont malades.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schemeClr val="accent5"/>
                </a:solidFill>
              </a:rPr>
              <a:t>31</a:t>
            </a:r>
            <a:r>
              <a:rPr lang="fr-FR" b="1" noProof="0" dirty="0">
                <a:solidFill>
                  <a:schemeClr val="accent5"/>
                </a:solidFill>
              </a:rPr>
              <a:t> % </a:t>
            </a:r>
            <a:r>
              <a:rPr lang="fr-FR" noProof="0" dirty="0"/>
              <a:t>des femmes déclarent </a:t>
            </a:r>
            <a:r>
              <a:rPr lang="fr-FR" sz="1200" b="1" kern="1200" dirty="0">
                <a:solidFill>
                  <a:schemeClr val="tx1"/>
                </a:solidFill>
                <a:effectLst/>
                <a:latin typeface="+mn-lt"/>
                <a:ea typeface="+mn-ea"/>
                <a:cs typeface="+mn-cs"/>
              </a:rPr>
              <a:t>que la distance de l’établissement de santé est </a:t>
            </a:r>
            <a:r>
              <a:rPr lang="fr-FR" b="1" noProof="0" dirty="0">
                <a:solidFill>
                  <a:schemeClr val="accent5"/>
                </a:solidFill>
              </a:rPr>
              <a:t>un problème  </a:t>
            </a:r>
            <a:r>
              <a:rPr lang="fr-FR" b="1" baseline="0" noProof="0" dirty="0">
                <a:solidFill>
                  <a:schemeClr val="accent5"/>
                </a:solidFill>
              </a:rPr>
              <a:t>pour </a:t>
            </a:r>
            <a:r>
              <a:rPr lang="fr-FR" b="1" noProof="0" dirty="0">
                <a:solidFill>
                  <a:schemeClr val="accent5"/>
                </a:solidFill>
              </a:rPr>
              <a:t>accéder aux soins de santé </a:t>
            </a:r>
            <a:r>
              <a:rPr lang="fr-FR" noProof="0" dirty="0"/>
              <a:t>quant elles sont malades.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1" dirty="0">
                <a:solidFill>
                  <a:schemeClr val="accent5"/>
                </a:solidFill>
              </a:rPr>
              <a:t>15</a:t>
            </a:r>
            <a:r>
              <a:rPr lang="fr-FR" b="1" noProof="0" dirty="0">
                <a:solidFill>
                  <a:schemeClr val="accent5"/>
                </a:solidFill>
              </a:rPr>
              <a:t> % </a:t>
            </a:r>
            <a:r>
              <a:rPr lang="fr-FR" noProof="0" dirty="0"/>
              <a:t>des femmes déclarent </a:t>
            </a:r>
            <a:r>
              <a:rPr lang="fr-FR" b="1" noProof="0" dirty="0">
                <a:solidFill>
                  <a:schemeClr val="accent5"/>
                </a:solidFill>
              </a:rPr>
              <a:t>avoir un problème de permissio</a:t>
            </a:r>
            <a:r>
              <a:rPr lang="fr-FR" b="1" baseline="0" noProof="0" dirty="0">
                <a:solidFill>
                  <a:schemeClr val="accent5"/>
                </a:solidFill>
              </a:rPr>
              <a:t>n pour </a:t>
            </a:r>
            <a:r>
              <a:rPr lang="fr-FR" b="1" noProof="0" dirty="0">
                <a:solidFill>
                  <a:schemeClr val="accent5"/>
                </a:solidFill>
              </a:rPr>
              <a:t>accéder aux soins de santé </a:t>
            </a:r>
            <a:r>
              <a:rPr lang="fr-FR" noProof="0" dirty="0"/>
              <a:t>quant elles sont malades.</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Dans</a:t>
            </a:r>
            <a:r>
              <a:rPr lang="en-US" dirty="0"/>
              <a:t> </a:t>
            </a:r>
            <a:r>
              <a:rPr lang="en-US" dirty="0" err="1"/>
              <a:t>l’ensemble</a:t>
            </a:r>
            <a:r>
              <a:rPr lang="en-US" baseline="0" dirty="0"/>
              <a:t>  1% des femmes </a:t>
            </a:r>
            <a:r>
              <a:rPr lang="en-US" baseline="0" dirty="0" err="1"/>
              <a:t>ont</a:t>
            </a:r>
            <a:r>
              <a:rPr lang="en-US" baseline="0" dirty="0"/>
              <a:t> </a:t>
            </a:r>
            <a:r>
              <a:rPr lang="en-US" baseline="0" dirty="0" err="1"/>
              <a:t>eu</a:t>
            </a:r>
            <a:r>
              <a:rPr lang="en-US" baseline="0" dirty="0"/>
              <a:t> </a:t>
            </a:r>
            <a:r>
              <a:rPr lang="en-US" baseline="0" dirty="0" err="1"/>
              <a:t>une</a:t>
            </a:r>
            <a:r>
              <a:rPr lang="en-US" baseline="0" dirty="0"/>
              <a:t> </a:t>
            </a:r>
            <a:r>
              <a:rPr lang="en-US" baseline="0" dirty="0" err="1"/>
              <a:t>fistule</a:t>
            </a:r>
            <a:r>
              <a:rPr lang="en-US" baseline="0" dirty="0"/>
              <a:t> </a:t>
            </a:r>
            <a:r>
              <a:rPr lang="en-US" baseline="0" dirty="0" err="1"/>
              <a:t>obstétricale</a:t>
            </a:r>
            <a:r>
              <a:rPr lang="en-US" baseline="0" dirty="0"/>
              <a:t> et 35% des femmes </a:t>
            </a:r>
            <a:r>
              <a:rPr lang="en-US" baseline="0" dirty="0" err="1"/>
              <a:t>ont</a:t>
            </a:r>
            <a:r>
              <a:rPr lang="en-US" baseline="0" dirty="0"/>
              <a:t> </a:t>
            </a:r>
            <a:r>
              <a:rPr lang="en-US" baseline="0" dirty="0" err="1"/>
              <a:t>déja</a:t>
            </a:r>
            <a:r>
              <a:rPr lang="en-US" baseline="0" dirty="0"/>
              <a:t> </a:t>
            </a:r>
            <a:r>
              <a:rPr lang="en-US" baseline="0" dirty="0" err="1"/>
              <a:t>entendu</a:t>
            </a:r>
            <a:r>
              <a:rPr lang="en-US" baseline="0" dirty="0"/>
              <a:t> </a:t>
            </a:r>
            <a:r>
              <a:rPr lang="en-US" baseline="0" dirty="0" err="1"/>
              <a:t>parle</a:t>
            </a:r>
            <a:r>
              <a:rPr lang="en-US" baseline="0" dirty="0"/>
              <a:t> de la </a:t>
            </a:r>
            <a:r>
              <a:rPr lang="en-US" baseline="0" dirty="0" err="1"/>
              <a:t>fistule</a:t>
            </a:r>
            <a:r>
              <a:rPr lang="en-US" baseline="0" dirty="0"/>
              <a:t> </a:t>
            </a:r>
            <a:r>
              <a:rPr lang="en-US" baseline="0" dirty="0" err="1"/>
              <a:t>obsetrétricale</a:t>
            </a:r>
            <a:r>
              <a:rPr lang="en-US" baseline="0" dirty="0"/>
              <a:t> </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25974216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Trois femmes sur cinq ont effectué au moins quatre visites. 31 % des femmes ont effectué la première visite avant le quatrième mois de grossesse.  Ces pourcentages sont plus élevés en milieu urbain qu’en milieu rural.</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813408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Une</a:t>
            </a:r>
            <a:r>
              <a:rPr lang="en-US" baseline="0"/>
              <a:t> legère augementation </a:t>
            </a:r>
            <a:r>
              <a:rPr lang="en-US" baseline="0" dirty="0"/>
              <a:t>sur : </a:t>
            </a:r>
            <a:r>
              <a:rPr lang="fr-FR" baseline="0" dirty="0"/>
              <a:t>CPN par un prestataire qualifié, 4+ CPN et CPN pendant le </a:t>
            </a:r>
            <a:r>
              <a:rPr lang="fr-FR" baseline="0"/>
              <a:t>1er trimestre</a:t>
            </a:r>
            <a:endParaRPr lang="fr-FR" baseline="0" dirty="0"/>
          </a:p>
          <a:p>
            <a:r>
              <a:rPr lang="fr-FR" baseline="0" dirty="0"/>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Près de la moitié des femmes ayant reçu des </a:t>
            </a:r>
            <a:r>
              <a:rPr lang="fr-FR" noProof="0" dirty="0" err="1"/>
              <a:t>CPNs</a:t>
            </a:r>
            <a:r>
              <a:rPr lang="fr-FR" noProof="0" dirty="0"/>
              <a:t> avaient eu un prélèvement sanguine (49%), 84 % ayant reçu un mesure de la tension artérielle et 35 % ayant reçu un prélèvement</a:t>
            </a:r>
            <a:r>
              <a:rPr lang="fr-FR" baseline="0" noProof="0" dirty="0"/>
              <a:t> d’urine. Près de trois quarts des femmes ont pris du fer comprimés ou sirop (74%), et 64 % ont pris des médicaments contre les parasites intestinaux au cours de la grossesse pour la  dernière naissance </a:t>
            </a:r>
            <a:r>
              <a:rPr lang="fr-FR" baseline="0" noProof="0" dirty="0" err="1"/>
              <a:t>vivanté</a:t>
            </a:r>
            <a:r>
              <a:rPr lang="fr-FR" baseline="0" noProof="0" dirty="0"/>
              <a:t>.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12475969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b="0" i="0" u="none" strike="noStrike" kern="1200" baseline="0" dirty="0">
                <a:solidFill>
                  <a:schemeClr val="tx1"/>
                </a:solidFill>
                <a:latin typeface="+mn-lt"/>
                <a:ea typeface="+mn-ea"/>
                <a:cs typeface="+mn-cs"/>
              </a:rPr>
              <a:t>Pour 73 % des mères, la dernière naissance a été protégée contre le tétanos néonatal. La dernière n</a:t>
            </a:r>
            <a:r>
              <a:rPr lang="fr-FR" sz="1200" b="0" i="0" u="none" strike="noStrike" kern="1200" dirty="0">
                <a:solidFill>
                  <a:schemeClr val="tx1"/>
                </a:solidFill>
                <a:effectLst/>
                <a:latin typeface="+mn-lt"/>
                <a:ea typeface="+mn-ea"/>
                <a:cs typeface="+mn-cs"/>
              </a:rPr>
              <a:t>aissance </a:t>
            </a:r>
            <a:r>
              <a:rPr lang="fr-FR" sz="1200" b="0" i="0" u="none" strike="noStrike" kern="1200" baseline="0" dirty="0">
                <a:solidFill>
                  <a:schemeClr val="tx1"/>
                </a:solidFill>
                <a:effectLst/>
                <a:latin typeface="+mn-lt"/>
                <a:ea typeface="+mn-ea"/>
                <a:cs typeface="+mn-cs"/>
              </a:rPr>
              <a:t>protégée contre le tétanos néonatal ayant d</a:t>
            </a:r>
            <a:r>
              <a:rPr lang="fr-FR" sz="1200" b="0" i="0" u="none" strike="noStrike" kern="1200" dirty="0">
                <a:solidFill>
                  <a:schemeClr val="tx1"/>
                </a:solidFill>
                <a:effectLst/>
                <a:latin typeface="+mn-lt"/>
                <a:ea typeface="+mn-ea"/>
                <a:cs typeface="+mn-cs"/>
              </a:rPr>
              <a:t>es mères ayant reçu deux injections au cours de la grossesse  ayant donné lieu à une naissance vivante, au moins, deux injections (la dernière ayant été effectuée au cours des 3 années ayant précédé la dernière naissance vivante), ou, au moins, trois injections (la dernière ayant été effectuée au cours des 5 années ayant précédé la dernière naissance vivante), ou, au moins, quatre injections (la dernière ayant été effectuée au cours des 10 années ayant précédé la dernière naissance vivante), ou, au moins, cinq injections avant la dernière naissance vivante.</a:t>
            </a:r>
            <a:r>
              <a:rPr lang="fr-FR" dirty="0"/>
              <a:t>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2629101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Dans</a:t>
            </a:r>
            <a:r>
              <a:rPr lang="en-US" dirty="0"/>
              <a:t> </a:t>
            </a:r>
            <a:r>
              <a:rPr lang="en-US" dirty="0" err="1"/>
              <a:t>l’ensemble</a:t>
            </a:r>
            <a:r>
              <a:rPr lang="en-US" dirty="0"/>
              <a:t> de 4 naissances</a:t>
            </a:r>
            <a:r>
              <a:rPr lang="en-US" baseline="0" dirty="0"/>
              <a:t> sur 10 </a:t>
            </a:r>
            <a:r>
              <a:rPr lang="en-US" baseline="0" dirty="0" err="1"/>
              <a:t>déroulent</a:t>
            </a:r>
            <a:r>
              <a:rPr lang="en-US" baseline="0" dirty="0"/>
              <a:t> dans un </a:t>
            </a:r>
            <a:r>
              <a:rPr lang="en-US" baseline="0" dirty="0" err="1"/>
              <a:t>établissement</a:t>
            </a:r>
            <a:r>
              <a:rPr lang="en-US" baseline="0" dirty="0"/>
              <a:t> de santé (public et </a:t>
            </a:r>
            <a:r>
              <a:rPr lang="en-US" baseline="0" dirty="0" err="1"/>
              <a:t>privé</a:t>
            </a:r>
            <a:r>
              <a:rPr lang="en-US" baseline="0" dirty="0"/>
              <a:t>),. 61 % de naissances </a:t>
            </a:r>
            <a:r>
              <a:rPr lang="en-US" baseline="0" dirty="0" err="1"/>
              <a:t>déroulent</a:t>
            </a:r>
            <a:r>
              <a:rPr lang="en-US" baseline="0" dirty="0"/>
              <a:t> à la </a:t>
            </a:r>
            <a:r>
              <a:rPr lang="en-US" baseline="0" dirty="0" err="1"/>
              <a:t>maison</a:t>
            </a:r>
            <a:r>
              <a:rPr lang="en-US" baseline="0" dirty="0"/>
              <a:t>. </a:t>
            </a:r>
            <a:r>
              <a:rPr lang="en-US" baseline="0" dirty="0" err="1"/>
              <a:t>L’accouchement</a:t>
            </a:r>
            <a:r>
              <a:rPr lang="en-US" baseline="0" dirty="0"/>
              <a:t> dans un </a:t>
            </a:r>
            <a:r>
              <a:rPr lang="en-US" baseline="0" dirty="0" err="1"/>
              <a:t>établissement</a:t>
            </a:r>
            <a:r>
              <a:rPr lang="en-US" baseline="0" dirty="0"/>
              <a:t> de santé </a:t>
            </a:r>
            <a:r>
              <a:rPr lang="en-US" baseline="0" dirty="0" err="1"/>
              <a:t>est</a:t>
            </a:r>
            <a:r>
              <a:rPr lang="en-US" baseline="0" dirty="0"/>
              <a:t> plus frequent </a:t>
            </a:r>
            <a:r>
              <a:rPr lang="en-US" baseline="0" dirty="0" err="1"/>
              <a:t>en</a:t>
            </a:r>
            <a:r>
              <a:rPr lang="en-US" baseline="0" dirty="0"/>
              <a:t> milieu </a:t>
            </a:r>
            <a:r>
              <a:rPr lang="en-US" baseline="0" dirty="0" err="1"/>
              <a:t>urbain</a:t>
            </a:r>
            <a:r>
              <a:rPr lang="en-US" baseline="0" dirty="0"/>
              <a:t> (6/10) et </a:t>
            </a:r>
            <a:r>
              <a:rPr lang="en-US" baseline="0" dirty="0" err="1"/>
              <a:t>qu’en</a:t>
            </a:r>
            <a:r>
              <a:rPr lang="en-US" baseline="0" dirty="0"/>
              <a:t> milieu rural (3/10) . </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37339428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46 % de naissances </a:t>
            </a:r>
            <a:r>
              <a:rPr lang="en-US" dirty="0" err="1"/>
              <a:t>sont</a:t>
            </a:r>
            <a:r>
              <a:rPr lang="en-US" dirty="0"/>
              <a:t> </a:t>
            </a:r>
            <a:r>
              <a:rPr lang="en-US" dirty="0" err="1"/>
              <a:t>assistées</a:t>
            </a:r>
            <a:r>
              <a:rPr lang="en-US" dirty="0"/>
              <a:t> par un </a:t>
            </a:r>
            <a:r>
              <a:rPr lang="en-US" dirty="0" err="1"/>
              <a:t>prestataire</a:t>
            </a:r>
            <a:r>
              <a:rPr lang="en-US" dirty="0"/>
              <a:t> </a:t>
            </a:r>
            <a:r>
              <a:rPr lang="en-US" dirty="0" err="1"/>
              <a:t>qualifié</a:t>
            </a:r>
            <a:r>
              <a:rPr lang="en-US" dirty="0"/>
              <a:t>, </a:t>
            </a:r>
            <a:r>
              <a:rPr lang="en-US" dirty="0" err="1"/>
              <a:t>soit</a:t>
            </a:r>
            <a:r>
              <a:rPr lang="en-US" dirty="0"/>
              <a:t> un </a:t>
            </a:r>
            <a:r>
              <a:rPr lang="en-US" dirty="0" err="1"/>
              <a:t>médecin</a:t>
            </a:r>
            <a:r>
              <a:rPr lang="en-US" dirty="0"/>
              <a:t>, </a:t>
            </a:r>
            <a:r>
              <a:rPr lang="en-US" dirty="0" err="1"/>
              <a:t>infirmière</a:t>
            </a:r>
            <a:r>
              <a:rPr lang="en-US" dirty="0"/>
              <a:t>, </a:t>
            </a:r>
            <a:r>
              <a:rPr lang="en-US" dirty="0" err="1"/>
              <a:t>ou</a:t>
            </a:r>
            <a:r>
              <a:rPr lang="en-US" dirty="0"/>
              <a:t> sage-femme. 53 % des naissances </a:t>
            </a:r>
            <a:r>
              <a:rPr lang="en-US" dirty="0" err="1"/>
              <a:t>sont</a:t>
            </a:r>
            <a:r>
              <a:rPr lang="en-US" dirty="0"/>
              <a:t> </a:t>
            </a:r>
            <a:r>
              <a:rPr lang="en-US" dirty="0" err="1"/>
              <a:t>assistées</a:t>
            </a:r>
            <a:r>
              <a:rPr lang="en-US" dirty="0"/>
              <a:t> par de personnel non </a:t>
            </a:r>
            <a:r>
              <a:rPr lang="en-US" dirty="0" err="1"/>
              <a:t>qualifé</a:t>
            </a:r>
            <a:r>
              <a:rPr lang="en-US" dirty="0"/>
              <a:t> et 1 % ne </a:t>
            </a:r>
            <a:r>
              <a:rPr lang="en-US" dirty="0" err="1"/>
              <a:t>sont</a:t>
            </a:r>
            <a:r>
              <a:rPr lang="en-US" dirty="0"/>
              <a:t> pas </a:t>
            </a:r>
            <a:r>
              <a:rPr lang="en-US" dirty="0" err="1"/>
              <a:t>assistées</a:t>
            </a:r>
            <a:r>
              <a:rPr lang="en-US" dirty="0"/>
              <a:t> par </a:t>
            </a:r>
            <a:r>
              <a:rPr lang="en-US" dirty="0" err="1"/>
              <a:t>personne</a:t>
            </a:r>
            <a:r>
              <a:rPr lang="en-US" dirty="0"/>
              <a:t>.</a:t>
            </a:r>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2068829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a:t>
            </a:r>
            <a:r>
              <a:rPr lang="en-US" baseline="0" dirty="0"/>
              <a:t> </a:t>
            </a:r>
            <a:r>
              <a:rPr lang="en-US" baseline="0" dirty="0" err="1"/>
              <a:t>constate</a:t>
            </a:r>
            <a:r>
              <a:rPr lang="en-US" baseline="0" dirty="0"/>
              <a:t> </a:t>
            </a:r>
            <a:r>
              <a:rPr lang="en-US" baseline="0" dirty="0" err="1"/>
              <a:t>une</a:t>
            </a:r>
            <a:r>
              <a:rPr lang="en-US" baseline="0" dirty="0"/>
              <a:t> </a:t>
            </a:r>
            <a:r>
              <a:rPr lang="en-US" baseline="0" dirty="0" err="1"/>
              <a:t>légère</a:t>
            </a:r>
            <a:r>
              <a:rPr lang="en-US" baseline="0" dirty="0"/>
              <a:t> </a:t>
            </a:r>
            <a:r>
              <a:rPr lang="en-US" baseline="0" dirty="0" err="1"/>
              <a:t>augmention</a:t>
            </a:r>
            <a:r>
              <a:rPr lang="en-US" baseline="0" dirty="0"/>
              <a:t> des </a:t>
            </a:r>
            <a:r>
              <a:rPr lang="en-US" baseline="0" dirty="0" err="1"/>
              <a:t>pourcentages</a:t>
            </a:r>
            <a:r>
              <a:rPr lang="en-US" baseline="0"/>
              <a:t> des accouchements </a:t>
            </a:r>
            <a:r>
              <a:rPr lang="en-US" baseline="0" dirty="0" err="1"/>
              <a:t>dans</a:t>
            </a:r>
            <a:r>
              <a:rPr lang="en-US" baseline="0" dirty="0"/>
              <a:t> un </a:t>
            </a:r>
            <a:r>
              <a:rPr lang="en-US" baseline="0" dirty="0" err="1"/>
              <a:t>etablissement</a:t>
            </a:r>
            <a:r>
              <a:rPr lang="en-US" baseline="0" dirty="0"/>
              <a:t> de santé et </a:t>
            </a:r>
            <a:r>
              <a:rPr lang="en-US" baseline="0" dirty="0" err="1"/>
              <a:t>aussi</a:t>
            </a:r>
            <a:r>
              <a:rPr lang="en-US" baseline="0" dirty="0"/>
              <a:t> </a:t>
            </a:r>
            <a:r>
              <a:rPr lang="en-US" baseline="0" dirty="0" err="1"/>
              <a:t>l’assistance</a:t>
            </a:r>
            <a:r>
              <a:rPr lang="en-US" baseline="0" dirty="0"/>
              <a:t> d’un </a:t>
            </a:r>
            <a:r>
              <a:rPr lang="en-US" baseline="0" dirty="0" err="1"/>
              <a:t>prestataire</a:t>
            </a:r>
            <a:r>
              <a:rPr lang="en-US" baseline="0" dirty="0"/>
              <a:t> </a:t>
            </a:r>
            <a:r>
              <a:rPr lang="en-US" baseline="0" dirty="0" err="1"/>
              <a:t>qualifié</a:t>
            </a:r>
            <a:r>
              <a:rPr lang="en-US" baseline="0" dirty="0"/>
              <a:t>.</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40 % des </a:t>
            </a:r>
            <a:r>
              <a:rPr lang="en-US" baseline="0" dirty="0" err="1"/>
              <a:t>mères</a:t>
            </a:r>
            <a:r>
              <a:rPr lang="en-US" baseline="0" dirty="0"/>
              <a:t> et 31 % des </a:t>
            </a:r>
            <a:r>
              <a:rPr lang="en-US" baseline="0" dirty="0" err="1"/>
              <a:t>nouvea-nés</a:t>
            </a:r>
            <a:r>
              <a:rPr lang="en-US" baseline="0" dirty="0"/>
              <a:t> </a:t>
            </a:r>
            <a:r>
              <a:rPr lang="en-US" baseline="0" dirty="0" err="1"/>
              <a:t>ont</a:t>
            </a:r>
            <a:r>
              <a:rPr lang="en-US" baseline="0" dirty="0"/>
              <a:t> </a:t>
            </a:r>
            <a:r>
              <a:rPr lang="en-US" baseline="0" dirty="0" err="1"/>
              <a:t>reçu</a:t>
            </a:r>
            <a:r>
              <a:rPr lang="en-US" baseline="0" dirty="0"/>
              <a:t> des </a:t>
            </a:r>
            <a:r>
              <a:rPr lang="en-US" baseline="0" dirty="0" err="1"/>
              <a:t>soins</a:t>
            </a:r>
            <a:r>
              <a:rPr lang="en-US" baseline="0" dirty="0"/>
              <a:t> </a:t>
            </a:r>
            <a:r>
              <a:rPr lang="en-US" baseline="0" dirty="0" err="1"/>
              <a:t>postnatals</a:t>
            </a:r>
            <a:r>
              <a:rPr lang="en-US" baseline="0" dirty="0"/>
              <a:t> dans les 4 </a:t>
            </a:r>
            <a:r>
              <a:rPr lang="en-US" baseline="0" dirty="0" err="1"/>
              <a:t>heures</a:t>
            </a:r>
            <a:r>
              <a:rPr lang="en-US" baseline="0" dirty="0"/>
              <a:t> après la naissance, et 55 % des </a:t>
            </a:r>
            <a:r>
              <a:rPr lang="en-US" baseline="0" dirty="0" err="1"/>
              <a:t>mères</a:t>
            </a:r>
            <a:r>
              <a:rPr lang="en-US" baseline="0" dirty="0"/>
              <a:t> et 45 % des nouveau-</a:t>
            </a:r>
            <a:r>
              <a:rPr lang="en-US" baseline="0" dirty="0" err="1"/>
              <a:t>nés</a:t>
            </a:r>
            <a:r>
              <a:rPr lang="en-US" baseline="0" dirty="0"/>
              <a:t> </a:t>
            </a:r>
            <a:r>
              <a:rPr lang="en-US" baseline="0" dirty="0" err="1"/>
              <a:t>ont</a:t>
            </a:r>
            <a:r>
              <a:rPr lang="en-US" baseline="0" dirty="0"/>
              <a:t> </a:t>
            </a:r>
            <a:r>
              <a:rPr lang="en-US" baseline="0" dirty="0" err="1"/>
              <a:t>reçu</a:t>
            </a:r>
            <a:r>
              <a:rPr lang="en-US" baseline="0" dirty="0"/>
              <a:t> des </a:t>
            </a:r>
            <a:r>
              <a:rPr lang="en-US" baseline="0" dirty="0" err="1"/>
              <a:t>soins</a:t>
            </a:r>
            <a:r>
              <a:rPr lang="en-US" baseline="0" dirty="0"/>
              <a:t> </a:t>
            </a:r>
            <a:r>
              <a:rPr lang="en-US" baseline="0" dirty="0" err="1"/>
              <a:t>postnatals</a:t>
            </a:r>
            <a:r>
              <a:rPr lang="en-US" baseline="0" dirty="0"/>
              <a:t> dans les 2 </a:t>
            </a:r>
            <a:r>
              <a:rPr lang="en-US" baseline="0" dirty="0" err="1"/>
              <a:t>jours</a:t>
            </a:r>
            <a:r>
              <a:rPr lang="en-US" baseline="0" dirty="0"/>
              <a:t> après la naissance. Par </a:t>
            </a:r>
            <a:r>
              <a:rPr lang="en-US" baseline="0" dirty="0" err="1"/>
              <a:t>contre</a:t>
            </a:r>
            <a:r>
              <a:rPr lang="en-US" baseline="0" dirty="0"/>
              <a:t>, 42 % des </a:t>
            </a:r>
            <a:r>
              <a:rPr lang="en-US" baseline="0" dirty="0" err="1"/>
              <a:t>mères</a:t>
            </a:r>
            <a:r>
              <a:rPr lang="en-US" baseline="0" dirty="0"/>
              <a:t> et 53 % des </a:t>
            </a:r>
            <a:r>
              <a:rPr lang="en-US" baseline="0" dirty="0" err="1"/>
              <a:t>nouvea-nés</a:t>
            </a:r>
            <a:r>
              <a:rPr lang="en-US" baseline="0" dirty="0"/>
              <a:t> </a:t>
            </a:r>
            <a:r>
              <a:rPr lang="en-US" baseline="0" dirty="0" err="1"/>
              <a:t>n’ont</a:t>
            </a:r>
            <a:r>
              <a:rPr lang="en-US" baseline="0" dirty="0"/>
              <a:t> pas </a:t>
            </a:r>
            <a:r>
              <a:rPr lang="en-US" baseline="0" dirty="0" err="1"/>
              <a:t>reçu</a:t>
            </a:r>
            <a:r>
              <a:rPr lang="en-US" baseline="0" dirty="0"/>
              <a:t> des </a:t>
            </a:r>
            <a:r>
              <a:rPr lang="en-US" baseline="0" dirty="0" err="1"/>
              <a:t>soins</a:t>
            </a:r>
            <a:r>
              <a:rPr lang="en-US" baseline="0" dirty="0"/>
              <a:t> </a:t>
            </a:r>
            <a:r>
              <a:rPr lang="en-US" baseline="0" dirty="0" err="1"/>
              <a:t>postnatals</a:t>
            </a:r>
            <a:r>
              <a:rPr lang="en-US" baseline="0" dirty="0"/>
              <a:t>. </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26680089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Démographique et</a:t>
            </a:r>
            <a:r>
              <a:rPr lang="fr-FR" sz="4400" baseline="0" noProof="0" dirty="0"/>
              <a:t> de Santé à Madagascar (EDSMD-V) 2021</a:t>
            </a:r>
            <a:endParaRPr lang="fr-FR" sz="4400" noProof="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colorful insect on a branch&#10;&#10;Description automatically generated with medium confidence">
            <a:extLst>
              <a:ext uri="{FF2B5EF4-FFF2-40B4-BE49-F238E27FC236}">
                <a16:creationId xmlns:a16="http://schemas.microsoft.com/office/drawing/2014/main" id="{582EEA52-D2B1-DBA2-ED49-0686C8D7163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11" name="Rectangle 10">
            <a:extLst>
              <a:ext uri="{FF2B5EF4-FFF2-40B4-BE49-F238E27FC236}">
                <a16:creationId xmlns:a16="http://schemas.microsoft.com/office/drawing/2014/main" id="{A2AB0939-7B81-F2FF-DD2E-5846011A2AF8}"/>
              </a:ext>
            </a:extLst>
          </p:cNvPr>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5701692-2CC0-EBBB-6B92-02FD9BEBF468}"/>
              </a:ext>
            </a:extLst>
          </p:cNvPr>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fr-FR" sz="4400" b="1">
                <a:solidFill>
                  <a:schemeClr val="bg1"/>
                </a:solidFill>
              </a:rPr>
              <a:t>Santé maternelle</a:t>
            </a:r>
            <a:endParaRPr lang="fr-FR" sz="4400" b="1" dirty="0">
              <a:solidFill>
                <a:schemeClr val="bg1"/>
              </a:solidFill>
            </a:endParaRPr>
          </a:p>
        </p:txBody>
      </p:sp>
      <p:sp>
        <p:nvSpPr>
          <p:cNvPr id="3" name="TextBox 2"/>
          <p:cNvSpPr txBox="1"/>
          <p:nvPr/>
        </p:nvSpPr>
        <p:spPr>
          <a:xfrm>
            <a:off x="6287783" y="1632101"/>
            <a:ext cx="2769834" cy="707886"/>
          </a:xfrm>
          <a:prstGeom prst="rect">
            <a:avLst/>
          </a:prstGeom>
          <a:noFill/>
        </p:spPr>
        <p:txBody>
          <a:bodyPr wrap="square" rtlCol="0">
            <a:spAutoFit/>
          </a:bodyPr>
          <a:lstStyle/>
          <a:p>
            <a:pPr algn="r"/>
            <a:r>
              <a:rPr lang="fr-FR" sz="2000" i="1" dirty="0">
                <a:solidFill>
                  <a:schemeClr val="bg1"/>
                </a:solidFill>
              </a:rPr>
              <a:t>Suivez-nous sur Twitter !  </a:t>
            </a:r>
          </a:p>
          <a:p>
            <a:pPr algn="r"/>
            <a:r>
              <a:rPr lang="fr-FR" sz="2000" i="1">
                <a:solidFill>
                  <a:schemeClr val="bg1"/>
                </a:solidFill>
              </a:rPr>
              <a:t>#MadagascarEDS</a:t>
            </a:r>
            <a:endParaRPr lang="fr-FR"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Assistance durant l’accouchement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53487397"/>
              </p:ext>
            </p:extLst>
          </p:nvPr>
        </p:nvGraphicFramePr>
        <p:xfrm>
          <a:off x="461963" y="1606550"/>
          <a:ext cx="8256587" cy="4675981"/>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6642847" y="4921623"/>
            <a:ext cx="2501153" cy="1938992"/>
          </a:xfrm>
          <a:prstGeom prst="rect">
            <a:avLst/>
          </a:prstGeom>
          <a:solidFill>
            <a:schemeClr val="accent5"/>
          </a:solidFill>
        </p:spPr>
        <p:txBody>
          <a:bodyPr wrap="square" rtlCol="0">
            <a:spAutoFit/>
          </a:bodyPr>
          <a:lstStyle/>
          <a:p>
            <a:pPr algn="ctr"/>
            <a:r>
              <a:rPr lang="fr-FR" sz="2400" b="1" dirty="0">
                <a:solidFill>
                  <a:schemeClr val="bg1"/>
                </a:solidFill>
              </a:rPr>
              <a:t>46 % de naissances sont assistées par un prestataire qualifié*</a:t>
            </a:r>
          </a:p>
        </p:txBody>
      </p:sp>
      <p:sp>
        <p:nvSpPr>
          <p:cNvPr id="7" name="TextBox 6"/>
          <p:cNvSpPr txBox="1"/>
          <p:nvPr/>
        </p:nvSpPr>
        <p:spPr>
          <a:xfrm>
            <a:off x="0" y="1081405"/>
            <a:ext cx="9144000" cy="369332"/>
          </a:xfrm>
          <a:prstGeom prst="rect">
            <a:avLst/>
          </a:prstGeom>
          <a:noFill/>
        </p:spPr>
        <p:txBody>
          <a:bodyPr wrap="square" rtlCol="0">
            <a:spAutoFit/>
          </a:bodyPr>
          <a:lstStyle/>
          <a:p>
            <a:pPr algn="ctr"/>
            <a:r>
              <a:rPr lang="fr-FR" i="1" dirty="0"/>
              <a:t>Répartition (en %) des naissances vivantes dans les 5 années précédant l’enquête</a:t>
            </a:r>
          </a:p>
        </p:txBody>
      </p:sp>
      <p:sp>
        <p:nvSpPr>
          <p:cNvPr id="12" name="TextBox 11"/>
          <p:cNvSpPr txBox="1"/>
          <p:nvPr/>
        </p:nvSpPr>
        <p:spPr>
          <a:xfrm>
            <a:off x="0" y="6259588"/>
            <a:ext cx="4504765" cy="646331"/>
          </a:xfrm>
          <a:prstGeom prst="rect">
            <a:avLst/>
          </a:prstGeom>
          <a:noFill/>
        </p:spPr>
        <p:txBody>
          <a:bodyPr wrap="square" rtlCol="0">
            <a:spAutoFit/>
          </a:bodyPr>
          <a:lstStyle/>
          <a:p>
            <a:r>
              <a:rPr lang="fr-FR" i="1" dirty="0"/>
              <a:t>*Les prestataires qualifiés comprennent les médecins, les infirmières, et les sages-femmes. </a:t>
            </a:r>
          </a:p>
        </p:txBody>
      </p:sp>
    </p:spTree>
    <p:extLst>
      <p:ext uri="{BB962C8B-B14F-4D97-AF65-F5344CB8AC3E}">
        <p14:creationId xmlns:p14="http://schemas.microsoft.com/office/powerpoint/2010/main" val="332373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de l’accouchement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026124570"/>
              </p:ext>
            </p:extLst>
          </p:nvPr>
        </p:nvGraphicFramePr>
        <p:xfrm>
          <a:off x="461963" y="1606550"/>
          <a:ext cx="8256587" cy="4882118"/>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2167215" y="4605119"/>
            <a:ext cx="2754989"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5"/>
                </a:solidFill>
              </a:rPr>
              <a:t>A accouché dans un établissement de santé</a:t>
            </a:r>
          </a:p>
        </p:txBody>
      </p:sp>
      <p:sp>
        <p:nvSpPr>
          <p:cNvPr id="10" name="TextBox 10"/>
          <p:cNvSpPr txBox="1"/>
          <p:nvPr/>
        </p:nvSpPr>
        <p:spPr>
          <a:xfrm>
            <a:off x="3294924" y="3151436"/>
            <a:ext cx="4046131"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2"/>
                </a:solidFill>
              </a:rPr>
              <a:t>Assistée par un prestataire qualifié*</a:t>
            </a:r>
          </a:p>
        </p:txBody>
      </p:sp>
      <p:sp>
        <p:nvSpPr>
          <p:cNvPr id="11" name="TextBox 10"/>
          <p:cNvSpPr txBox="1"/>
          <p:nvPr/>
        </p:nvSpPr>
        <p:spPr>
          <a:xfrm>
            <a:off x="1917429" y="2429151"/>
            <a:ext cx="2754990"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1"/>
                </a:solidFill>
              </a:rPr>
              <a:t>A accouché à la maison</a:t>
            </a:r>
          </a:p>
        </p:txBody>
      </p:sp>
      <p:sp>
        <p:nvSpPr>
          <p:cNvPr id="13" name="TextBox 12"/>
          <p:cNvSpPr txBox="1"/>
          <p:nvPr/>
        </p:nvSpPr>
        <p:spPr>
          <a:xfrm>
            <a:off x="0" y="1081405"/>
            <a:ext cx="9144000" cy="369332"/>
          </a:xfrm>
          <a:prstGeom prst="rect">
            <a:avLst/>
          </a:prstGeom>
          <a:noFill/>
        </p:spPr>
        <p:txBody>
          <a:bodyPr wrap="square" rtlCol="0">
            <a:spAutoFit/>
          </a:bodyPr>
          <a:lstStyle/>
          <a:p>
            <a:pPr algn="ctr"/>
            <a:r>
              <a:rPr lang="fr-FR" i="1" dirty="0"/>
              <a:t>Pourcentage de naissances vivantes dans les 5 années précédant l’enquête</a:t>
            </a:r>
          </a:p>
        </p:txBody>
      </p:sp>
      <p:sp>
        <p:nvSpPr>
          <p:cNvPr id="14" name="TextBox 13"/>
          <p:cNvSpPr txBox="1"/>
          <p:nvPr/>
        </p:nvSpPr>
        <p:spPr>
          <a:xfrm>
            <a:off x="0" y="6488668"/>
            <a:ext cx="8431306" cy="369332"/>
          </a:xfrm>
          <a:prstGeom prst="rect">
            <a:avLst/>
          </a:prstGeom>
          <a:noFill/>
        </p:spPr>
        <p:txBody>
          <a:bodyPr wrap="square" rtlCol="0">
            <a:spAutoFit/>
          </a:bodyPr>
          <a:lstStyle/>
          <a:p>
            <a:r>
              <a:rPr lang="fr-FR" i="1" dirty="0"/>
              <a:t>*Les prestataires qualifiés comprennent les médecins, les infirmiers, et les sages-femmes. </a:t>
            </a:r>
          </a:p>
        </p:txBody>
      </p:sp>
    </p:spTree>
    <p:extLst>
      <p:ext uri="{BB962C8B-B14F-4D97-AF65-F5344CB8AC3E}">
        <p14:creationId xmlns:p14="http://schemas.microsoft.com/office/powerpoint/2010/main" val="28326320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Moment du premier examen postnatal</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5302225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81405"/>
            <a:ext cx="9144000" cy="369332"/>
          </a:xfrm>
          <a:prstGeom prst="rect">
            <a:avLst/>
          </a:prstGeom>
          <a:noFill/>
        </p:spPr>
        <p:txBody>
          <a:bodyPr wrap="square" rtlCol="0">
            <a:spAutoFit/>
          </a:bodyPr>
          <a:lstStyle/>
          <a:p>
            <a:pPr algn="ctr"/>
            <a:r>
              <a:rPr lang="fr-FR" i="1" dirty="0"/>
              <a:t>Pourcentage de naissances vivantes dans les 5 années précédant l’enquête</a:t>
            </a:r>
          </a:p>
        </p:txBody>
      </p:sp>
    </p:spTree>
    <p:extLst>
      <p:ext uri="{BB962C8B-B14F-4D97-AF65-F5344CB8AC3E}">
        <p14:creationId xmlns:p14="http://schemas.microsoft.com/office/powerpoint/2010/main" val="29769075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r>
              <a:rPr lang="fr-FR" sz="3600" noProof="0" dirty="0"/>
              <a:t>Soins prénatals</a:t>
            </a:r>
          </a:p>
          <a:p>
            <a:r>
              <a:rPr lang="fr-FR" sz="3600" noProof="0" dirty="0"/>
              <a:t>Accouchement et soins postnatals</a:t>
            </a:r>
          </a:p>
          <a:p>
            <a:r>
              <a:rPr lang="fr-FR" sz="3600" b="1" dirty="0">
                <a:solidFill>
                  <a:schemeClr val="accent5"/>
                </a:solidFill>
              </a:rPr>
              <a:t>Problèmes de santé </a:t>
            </a:r>
            <a:endParaRPr lang="fr-FR" sz="3600" b="1" noProof="0" dirty="0">
              <a:solidFill>
                <a:schemeClr val="accent5"/>
              </a:solidFill>
            </a:endParaRPr>
          </a:p>
        </p:txBody>
      </p:sp>
      <p:sp>
        <p:nvSpPr>
          <p:cNvPr id="6" name="TextBox 5">
            <a:extLst>
              <a:ext uri="{FF2B5EF4-FFF2-40B4-BE49-F238E27FC236}">
                <a16:creationId xmlns:a16="http://schemas.microsoft.com/office/drawing/2014/main" id="{47570011-328F-E629-EADF-5F72C00F8F54}"/>
              </a:ext>
            </a:extLst>
          </p:cNvPr>
          <p:cNvSpPr txBox="1"/>
          <p:nvPr/>
        </p:nvSpPr>
        <p:spPr>
          <a:xfrm>
            <a:off x="4418729" y="5042964"/>
            <a:ext cx="4572000" cy="276999"/>
          </a:xfrm>
          <a:prstGeom prst="rect">
            <a:avLst/>
          </a:prstGeom>
          <a:noFill/>
        </p:spPr>
        <p:txBody>
          <a:bodyPr wrap="square" rtlCol="0">
            <a:spAutoFit/>
          </a:bodyPr>
          <a:lstStyle/>
          <a:p>
            <a:pPr algn="ctr"/>
            <a:r>
              <a:rPr lang="fr-FR" sz="1200" dirty="0"/>
              <a:t>© UNICEF/UN0312875/</a:t>
            </a:r>
            <a:r>
              <a:rPr lang="fr-FR" sz="1200" dirty="0" err="1"/>
              <a:t>Ralaivita</a:t>
            </a:r>
            <a:r>
              <a:rPr lang="fr-FR" sz="1200" dirty="0"/>
              <a:t> 2019</a:t>
            </a:r>
          </a:p>
        </p:txBody>
      </p:sp>
      <p:pic>
        <p:nvPicPr>
          <p:cNvPr id="7" name="Picture 6" descr="A picture containing person, indoor&#10;&#10;Description automatically generated">
            <a:extLst>
              <a:ext uri="{FF2B5EF4-FFF2-40B4-BE49-F238E27FC236}">
                <a16:creationId xmlns:a16="http://schemas.microsoft.com/office/drawing/2014/main" id="{83D34572-1B6F-8A95-36F3-C36B610219E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18729" y="1905000"/>
            <a:ext cx="4572000" cy="3048000"/>
          </a:xfrm>
          <a:prstGeom prst="rect">
            <a:avLst/>
          </a:prstGeom>
          <a:ln w="12700">
            <a:solidFill>
              <a:schemeClr val="tx1"/>
            </a:solidFill>
          </a:ln>
        </p:spPr>
      </p:pic>
    </p:spTree>
    <p:extLst>
      <p:ext uri="{BB962C8B-B14F-4D97-AF65-F5344CB8AC3E}">
        <p14:creationId xmlns:p14="http://schemas.microsoft.com/office/powerpoint/2010/main" val="35725703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Problèmes d’accès aux soins de santé</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829085936"/>
              </p:ext>
            </p:extLst>
          </p:nvPr>
        </p:nvGraphicFramePr>
        <p:xfrm>
          <a:off x="1" y="1803400"/>
          <a:ext cx="91440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fr-FR" i="1" dirty="0"/>
              <a:t>Pourcentage de femmes de 15-49 ans qui ont déclaré qu’elles avaient les problèmes suivants d’accès aux soins de santé quand elles étaient malades</a:t>
            </a:r>
          </a:p>
        </p:txBody>
      </p:sp>
    </p:spTree>
    <p:extLst>
      <p:ext uri="{BB962C8B-B14F-4D97-AF65-F5344CB8AC3E}">
        <p14:creationId xmlns:p14="http://schemas.microsoft.com/office/powerpoint/2010/main" val="34968828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Fistule obstétricale</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2656425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fr-FR" i="1" dirty="0"/>
              <a:t>Pourcentage de femmes de 15-49 ans qui ont :</a:t>
            </a:r>
          </a:p>
        </p:txBody>
      </p:sp>
    </p:spTree>
    <p:extLst>
      <p:ext uri="{BB962C8B-B14F-4D97-AF65-F5344CB8AC3E}">
        <p14:creationId xmlns:p14="http://schemas.microsoft.com/office/powerpoint/2010/main" val="4986627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Clés</a:t>
            </a:r>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fr-FR" b="1" dirty="0">
                <a:solidFill>
                  <a:schemeClr val="accent5"/>
                </a:solidFill>
              </a:rPr>
              <a:t>89</a:t>
            </a:r>
            <a:r>
              <a:rPr lang="fr-FR" b="1" noProof="0" dirty="0">
                <a:solidFill>
                  <a:schemeClr val="accent5"/>
                </a:solidFill>
              </a:rPr>
              <a:t> % </a:t>
            </a:r>
            <a:r>
              <a:rPr lang="fr-FR" noProof="0" dirty="0"/>
              <a:t>des femmes ont reçu des </a:t>
            </a:r>
            <a:r>
              <a:rPr lang="fr-FR" b="1" noProof="0" dirty="0">
                <a:solidFill>
                  <a:schemeClr val="accent5"/>
                </a:solidFill>
              </a:rPr>
              <a:t>soins prénatals </a:t>
            </a:r>
            <a:r>
              <a:rPr lang="fr-FR" noProof="0" dirty="0"/>
              <a:t>par </a:t>
            </a:r>
            <a:r>
              <a:rPr lang="fr-FR" dirty="0"/>
              <a:t>un</a:t>
            </a:r>
            <a:r>
              <a:rPr lang="fr-FR" noProof="0" dirty="0"/>
              <a:t> prestataire qualifié.</a:t>
            </a:r>
          </a:p>
          <a:p>
            <a:pPr>
              <a:spcBef>
                <a:spcPts val="0"/>
              </a:spcBef>
              <a:spcAft>
                <a:spcPts val="1800"/>
              </a:spcAft>
              <a:buClr>
                <a:schemeClr val="tx1"/>
              </a:buClr>
            </a:pPr>
            <a:r>
              <a:rPr lang="fr-FR" b="1" dirty="0">
                <a:solidFill>
                  <a:schemeClr val="accent5"/>
                </a:solidFill>
              </a:rPr>
              <a:t>39</a:t>
            </a:r>
            <a:r>
              <a:rPr lang="fr-FR" b="1" noProof="0" dirty="0">
                <a:solidFill>
                  <a:schemeClr val="accent5"/>
                </a:solidFill>
              </a:rPr>
              <a:t> % </a:t>
            </a:r>
            <a:r>
              <a:rPr lang="fr-FR" noProof="0" dirty="0"/>
              <a:t>des </a:t>
            </a:r>
            <a:r>
              <a:rPr lang="fr-FR" b="1" noProof="0" dirty="0">
                <a:solidFill>
                  <a:schemeClr val="accent5"/>
                </a:solidFill>
              </a:rPr>
              <a:t>accouchements </a:t>
            </a:r>
            <a:r>
              <a:rPr lang="fr-FR" noProof="0" dirty="0"/>
              <a:t>se déroulent dans un </a:t>
            </a:r>
            <a:r>
              <a:rPr lang="fr-FR" b="1" noProof="0" dirty="0">
                <a:solidFill>
                  <a:schemeClr val="accent5"/>
                </a:solidFill>
              </a:rPr>
              <a:t>établissement de santé</a:t>
            </a:r>
            <a:r>
              <a:rPr lang="fr-FR" dirty="0"/>
              <a:t> et</a:t>
            </a:r>
            <a:r>
              <a:rPr lang="fr-FR" noProof="0" dirty="0"/>
              <a:t> </a:t>
            </a:r>
            <a:r>
              <a:rPr lang="fr-FR" b="1" dirty="0">
                <a:solidFill>
                  <a:schemeClr val="accent5"/>
                </a:solidFill>
              </a:rPr>
              <a:t>46</a:t>
            </a:r>
            <a:r>
              <a:rPr lang="fr-FR" b="1" noProof="0" dirty="0">
                <a:solidFill>
                  <a:schemeClr val="accent5"/>
                </a:solidFill>
              </a:rPr>
              <a:t> % </a:t>
            </a:r>
            <a:r>
              <a:rPr lang="fr-FR" noProof="0" dirty="0"/>
              <a:t>sont </a:t>
            </a:r>
            <a:r>
              <a:rPr lang="fr-FR" b="1" noProof="0" dirty="0">
                <a:solidFill>
                  <a:schemeClr val="accent5"/>
                </a:solidFill>
              </a:rPr>
              <a:t>assistés par du prestataire qualifié</a:t>
            </a:r>
            <a:r>
              <a:rPr lang="fr-FR" noProof="0" dirty="0"/>
              <a:t>.</a:t>
            </a:r>
          </a:p>
          <a:p>
            <a:pPr>
              <a:spcBef>
                <a:spcPts val="0"/>
              </a:spcBef>
              <a:spcAft>
                <a:spcPts val="1800"/>
              </a:spcAft>
              <a:buClr>
                <a:schemeClr val="tx1"/>
              </a:buClr>
            </a:pPr>
            <a:r>
              <a:rPr lang="fr-FR" b="1" dirty="0">
                <a:solidFill>
                  <a:schemeClr val="accent5"/>
                </a:solidFill>
              </a:rPr>
              <a:t>55</a:t>
            </a:r>
            <a:r>
              <a:rPr lang="fr-FR" b="1" noProof="0" dirty="0">
                <a:solidFill>
                  <a:schemeClr val="accent5"/>
                </a:solidFill>
              </a:rPr>
              <a:t> % </a:t>
            </a:r>
            <a:r>
              <a:rPr lang="fr-FR" noProof="0" dirty="0"/>
              <a:t>des femmes et </a:t>
            </a:r>
            <a:r>
              <a:rPr lang="fr-FR" b="1" noProof="0" dirty="0">
                <a:solidFill>
                  <a:schemeClr val="accent5"/>
                </a:solidFill>
              </a:rPr>
              <a:t>45 %</a:t>
            </a:r>
            <a:r>
              <a:rPr lang="fr-FR" noProof="0" dirty="0"/>
              <a:t> des nouveau-nés reçoivent </a:t>
            </a:r>
            <a:r>
              <a:rPr lang="fr-FR" b="1" noProof="0" dirty="0">
                <a:solidFill>
                  <a:schemeClr val="accent5"/>
                </a:solidFill>
              </a:rPr>
              <a:t>un examen postnatal </a:t>
            </a:r>
            <a:r>
              <a:rPr lang="fr-FR" noProof="0" dirty="0"/>
              <a:t>dans moins de 2 jours de la naissance.</a:t>
            </a:r>
          </a:p>
          <a:p>
            <a:pPr>
              <a:spcBef>
                <a:spcPts val="0"/>
              </a:spcBef>
              <a:spcAft>
                <a:spcPts val="1800"/>
              </a:spcAft>
              <a:buClr>
                <a:schemeClr val="tx1"/>
              </a:buClr>
            </a:pPr>
            <a:r>
              <a:rPr lang="fr-FR" b="1" dirty="0">
                <a:solidFill>
                  <a:schemeClr val="accent5"/>
                </a:solidFill>
              </a:rPr>
              <a:t>70</a:t>
            </a:r>
            <a:r>
              <a:rPr lang="fr-FR" b="1" noProof="0" dirty="0">
                <a:solidFill>
                  <a:schemeClr val="accent5"/>
                </a:solidFill>
              </a:rPr>
              <a:t> % </a:t>
            </a:r>
            <a:r>
              <a:rPr lang="fr-FR" noProof="0" dirty="0"/>
              <a:t>des femmes déclarent </a:t>
            </a:r>
            <a:r>
              <a:rPr lang="fr-FR" b="1" noProof="0" dirty="0">
                <a:solidFill>
                  <a:schemeClr val="accent5"/>
                </a:solidFill>
              </a:rPr>
              <a:t>au moins 1 problème d’accès aux soins de santé </a:t>
            </a:r>
            <a:r>
              <a:rPr lang="fr-FR" noProof="0" dirty="0"/>
              <a:t>quant elles sont malades.</a:t>
            </a:r>
          </a:p>
          <a:p>
            <a:pPr>
              <a:spcBef>
                <a:spcPts val="0"/>
              </a:spcBef>
              <a:spcAft>
                <a:spcPts val="1800"/>
              </a:spcAft>
              <a:buClr>
                <a:schemeClr val="tx1"/>
              </a:buClr>
            </a:pPr>
            <a:r>
              <a:rPr lang="fr-FR" b="1" dirty="0">
                <a:solidFill>
                  <a:schemeClr val="accent5"/>
                </a:solidFill>
              </a:rPr>
              <a:t>1</a:t>
            </a:r>
            <a:r>
              <a:rPr lang="fr-FR" b="1" noProof="0" dirty="0">
                <a:solidFill>
                  <a:schemeClr val="accent5"/>
                </a:solidFill>
              </a:rPr>
              <a:t> % </a:t>
            </a:r>
            <a:r>
              <a:rPr lang="fr-FR" noProof="0" dirty="0"/>
              <a:t>des femmes </a:t>
            </a:r>
            <a:r>
              <a:rPr lang="fr-FR" dirty="0"/>
              <a:t>a</a:t>
            </a:r>
            <a:r>
              <a:rPr lang="fr-FR" noProof="0" dirty="0"/>
              <a:t> subi une </a:t>
            </a:r>
            <a:r>
              <a:rPr lang="fr-FR" b="1" noProof="0" dirty="0">
                <a:solidFill>
                  <a:schemeClr val="accent5"/>
                </a:solidFill>
              </a:rPr>
              <a:t>fistule obstétricale</a:t>
            </a:r>
            <a:r>
              <a:rPr lang="fr-FR" noProof="0" dirty="0"/>
              <a:t>.</a:t>
            </a:r>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r>
              <a:rPr lang="fr-FR" sz="3600" b="1" noProof="0" dirty="0">
                <a:solidFill>
                  <a:schemeClr val="accent5"/>
                </a:solidFill>
              </a:rPr>
              <a:t>Soins prénatals</a:t>
            </a:r>
          </a:p>
          <a:p>
            <a:r>
              <a:rPr lang="fr-FR" sz="3600" noProof="0" dirty="0"/>
              <a:t>Accouchement et soins postnatals</a:t>
            </a:r>
          </a:p>
          <a:p>
            <a:r>
              <a:rPr lang="fr-FR" sz="3600" dirty="0"/>
              <a:t>Problèmes de santé </a:t>
            </a:r>
            <a:endParaRPr lang="fr-FR" sz="3600" noProof="0" dirty="0"/>
          </a:p>
        </p:txBody>
      </p:sp>
      <p:sp>
        <p:nvSpPr>
          <p:cNvPr id="5" name="TextBox 4"/>
          <p:cNvSpPr txBox="1"/>
          <p:nvPr/>
        </p:nvSpPr>
        <p:spPr>
          <a:xfrm>
            <a:off x="4418729" y="5042964"/>
            <a:ext cx="4572000" cy="276999"/>
          </a:xfrm>
          <a:prstGeom prst="rect">
            <a:avLst/>
          </a:prstGeom>
          <a:noFill/>
        </p:spPr>
        <p:txBody>
          <a:bodyPr wrap="square" rtlCol="0">
            <a:spAutoFit/>
          </a:bodyPr>
          <a:lstStyle/>
          <a:p>
            <a:pPr algn="ctr"/>
            <a:r>
              <a:rPr lang="fr-FR" sz="1200" dirty="0"/>
              <a:t>© UNICEF/UN0312875/</a:t>
            </a:r>
            <a:r>
              <a:rPr lang="fr-FR" sz="1200" dirty="0" err="1"/>
              <a:t>Ralaivita</a:t>
            </a:r>
            <a:r>
              <a:rPr lang="fr-FR" sz="1200" dirty="0"/>
              <a:t> 2019</a:t>
            </a:r>
          </a:p>
        </p:txBody>
      </p:sp>
      <p:pic>
        <p:nvPicPr>
          <p:cNvPr id="4" name="Picture 3" descr="A picture containing person, indoor&#10;&#10;Description automatically generated">
            <a:extLst>
              <a:ext uri="{FF2B5EF4-FFF2-40B4-BE49-F238E27FC236}">
                <a16:creationId xmlns:a16="http://schemas.microsoft.com/office/drawing/2014/main" id="{E09D7473-5931-C61A-430A-BC85450BAE3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18729" y="1905000"/>
            <a:ext cx="4572000" cy="3048000"/>
          </a:xfrm>
          <a:prstGeom prst="rect">
            <a:avLst/>
          </a:prstGeom>
          <a:ln w="12700">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Consultations prénatales (CPN)</a:t>
            </a:r>
            <a:br>
              <a:rPr lang="fr-FR" dirty="0"/>
            </a:br>
            <a:r>
              <a:rPr lang="fr-FR" dirty="0"/>
              <a:t>par type de prestataire</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29919794"/>
              </p:ext>
            </p:extLst>
          </p:nvPr>
        </p:nvGraphicFramePr>
        <p:xfrm>
          <a:off x="461963" y="1606550"/>
          <a:ext cx="8256587" cy="47180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fr-FR" i="1" dirty="0"/>
              <a:t>Répartition (en %) des femmes de 15-49 ans qui ont eu une naissance vivante au cours des 5 années précédant l’enquête, pour la naissance la plus récente</a:t>
            </a:r>
          </a:p>
        </p:txBody>
      </p:sp>
      <p:sp>
        <p:nvSpPr>
          <p:cNvPr id="9" name="TextBox 8"/>
          <p:cNvSpPr txBox="1"/>
          <p:nvPr/>
        </p:nvSpPr>
        <p:spPr>
          <a:xfrm>
            <a:off x="0" y="6259588"/>
            <a:ext cx="4504765" cy="646331"/>
          </a:xfrm>
          <a:prstGeom prst="rect">
            <a:avLst/>
          </a:prstGeom>
          <a:noFill/>
        </p:spPr>
        <p:txBody>
          <a:bodyPr wrap="square" rtlCol="0">
            <a:spAutoFit/>
          </a:bodyPr>
          <a:lstStyle/>
          <a:p>
            <a:r>
              <a:rPr lang="fr-FR" i="1" dirty="0"/>
              <a:t>*Les prestataires qualifiés comprennent les médecins, les infirmières, et les sages-femmes. </a:t>
            </a:r>
          </a:p>
        </p:txBody>
      </p:sp>
      <p:sp>
        <p:nvSpPr>
          <p:cNvPr id="10" name="TextBox 9"/>
          <p:cNvSpPr txBox="1"/>
          <p:nvPr/>
        </p:nvSpPr>
        <p:spPr>
          <a:xfrm>
            <a:off x="6562164" y="5190564"/>
            <a:ext cx="2581835" cy="1569660"/>
          </a:xfrm>
          <a:prstGeom prst="rect">
            <a:avLst/>
          </a:prstGeom>
          <a:solidFill>
            <a:schemeClr val="accent5"/>
          </a:solidFill>
        </p:spPr>
        <p:txBody>
          <a:bodyPr wrap="square" rtlCol="0">
            <a:spAutoFit/>
          </a:bodyPr>
          <a:lstStyle/>
          <a:p>
            <a:pPr algn="ctr"/>
            <a:r>
              <a:rPr lang="fr-FR" sz="2400" b="1" dirty="0">
                <a:solidFill>
                  <a:schemeClr val="bg1"/>
                </a:solidFill>
              </a:rPr>
              <a:t>89 % des femmes ont reçu des CPN d’un prestataire qualifié*</a:t>
            </a:r>
          </a:p>
        </p:txBody>
      </p:sp>
    </p:spTree>
    <p:extLst>
      <p:ext uri="{BB962C8B-B14F-4D97-AF65-F5344CB8AC3E}">
        <p14:creationId xmlns:p14="http://schemas.microsoft.com/office/powerpoint/2010/main" val="23236353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noProof="0" dirty="0"/>
              <a:t>Nombre et moment de consultations prénatales </a:t>
            </a:r>
            <a:br>
              <a:rPr lang="fr-FR" sz="3600" noProof="0" dirty="0"/>
            </a:br>
            <a:r>
              <a:rPr lang="fr-FR" sz="3600" noProof="0" dirty="0"/>
              <a:t>(CPN) </a:t>
            </a:r>
            <a:r>
              <a:rPr lang="fr-FR" sz="3600" dirty="0"/>
              <a:t>selon le milieu de résidence</a:t>
            </a:r>
            <a:endParaRPr lang="fr-FR" sz="3600"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558015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81405"/>
            <a:ext cx="9144000" cy="646331"/>
          </a:xfrm>
          <a:prstGeom prst="rect">
            <a:avLst/>
          </a:prstGeom>
          <a:noFill/>
        </p:spPr>
        <p:txBody>
          <a:bodyPr wrap="square" rtlCol="0">
            <a:spAutoFit/>
          </a:bodyPr>
          <a:lstStyle/>
          <a:p>
            <a:pPr algn="ctr"/>
            <a:r>
              <a:rPr lang="fr-FR" i="1" dirty="0"/>
              <a:t>Pourcentage de femmes de 15-49 ans qui ont eu une naissance vivante au cours des 5 années précédant l’enquête, pour la naissance la plus récente</a:t>
            </a:r>
          </a:p>
        </p:txBody>
      </p:sp>
    </p:spTree>
    <p:extLst>
      <p:ext uri="{BB962C8B-B14F-4D97-AF65-F5344CB8AC3E}">
        <p14:creationId xmlns:p14="http://schemas.microsoft.com/office/powerpoint/2010/main" val="1040490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des soins prénatals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67636977"/>
              </p:ext>
            </p:extLst>
          </p:nvPr>
        </p:nvGraphicFramePr>
        <p:xfrm>
          <a:off x="0" y="1606550"/>
          <a:ext cx="9143999" cy="47942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1536150" y="1733918"/>
            <a:ext cx="3234228" cy="369332"/>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5"/>
                </a:solidFill>
              </a:rPr>
              <a:t>CPN par un prestataire qualifié*</a:t>
            </a:r>
          </a:p>
        </p:txBody>
      </p:sp>
      <p:sp>
        <p:nvSpPr>
          <p:cNvPr id="10" name="TextBox 10"/>
          <p:cNvSpPr txBox="1"/>
          <p:nvPr/>
        </p:nvSpPr>
        <p:spPr>
          <a:xfrm>
            <a:off x="1655146" y="3317207"/>
            <a:ext cx="2711027" cy="369779"/>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1"/>
                </a:solidFill>
              </a:rPr>
              <a:t>4+ CPN</a:t>
            </a:r>
          </a:p>
        </p:txBody>
      </p:sp>
      <p:sp>
        <p:nvSpPr>
          <p:cNvPr id="11" name="TextBox 10"/>
          <p:cNvSpPr txBox="1"/>
          <p:nvPr/>
        </p:nvSpPr>
        <p:spPr>
          <a:xfrm>
            <a:off x="1655146" y="5003440"/>
            <a:ext cx="2711027" cy="646331"/>
          </a:xfrm>
          <a:prstGeom prst="rect">
            <a:avLst/>
          </a:prstGeom>
          <a:no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fr-FR" sz="1800" b="1" dirty="0">
                <a:solidFill>
                  <a:schemeClr val="accent2"/>
                </a:solidFill>
              </a:rPr>
              <a:t>CPN pendant le 1</a:t>
            </a:r>
            <a:r>
              <a:rPr lang="fr-FR" sz="1800" b="1" baseline="30000" dirty="0">
                <a:solidFill>
                  <a:schemeClr val="accent2"/>
                </a:solidFill>
              </a:rPr>
              <a:t>er</a:t>
            </a:r>
            <a:r>
              <a:rPr lang="fr-FR" sz="1800" b="1" dirty="0">
                <a:solidFill>
                  <a:schemeClr val="accent2"/>
                </a:solidFill>
              </a:rPr>
              <a:t> trimestre</a:t>
            </a:r>
          </a:p>
        </p:txBody>
      </p:sp>
      <p:sp>
        <p:nvSpPr>
          <p:cNvPr id="14" name="TextBox 13"/>
          <p:cNvSpPr txBox="1"/>
          <p:nvPr/>
        </p:nvSpPr>
        <p:spPr>
          <a:xfrm>
            <a:off x="0" y="1081405"/>
            <a:ext cx="9144000" cy="646331"/>
          </a:xfrm>
          <a:prstGeom prst="rect">
            <a:avLst/>
          </a:prstGeom>
          <a:noFill/>
        </p:spPr>
        <p:txBody>
          <a:bodyPr wrap="square" rtlCol="0">
            <a:spAutoFit/>
          </a:bodyPr>
          <a:lstStyle/>
          <a:p>
            <a:pPr algn="ctr"/>
            <a:r>
              <a:rPr lang="fr-FR" i="1" dirty="0"/>
              <a:t>Pourcentage de femmes de 15-49 ans qui ont eu une naissance vivante au cours des 5 années précédant l’enquête, pour la naissance la plus récente</a:t>
            </a:r>
          </a:p>
        </p:txBody>
      </p:sp>
      <p:sp>
        <p:nvSpPr>
          <p:cNvPr id="15" name="TextBox 14"/>
          <p:cNvSpPr txBox="1"/>
          <p:nvPr/>
        </p:nvSpPr>
        <p:spPr>
          <a:xfrm>
            <a:off x="0" y="6515081"/>
            <a:ext cx="9143999" cy="369332"/>
          </a:xfrm>
          <a:prstGeom prst="rect">
            <a:avLst/>
          </a:prstGeom>
          <a:noFill/>
        </p:spPr>
        <p:txBody>
          <a:bodyPr wrap="square" rtlCol="0">
            <a:spAutoFit/>
          </a:bodyPr>
          <a:lstStyle/>
          <a:p>
            <a:r>
              <a:rPr lang="fr-FR" i="1" dirty="0"/>
              <a:t>*Les prestataires qualifiés comprennent les médecins, les infirmiers, et les sages-femmes. </a:t>
            </a:r>
          </a:p>
        </p:txBody>
      </p:sp>
    </p:spTree>
    <p:extLst>
      <p:ext uri="{BB962C8B-B14F-4D97-AF65-F5344CB8AC3E}">
        <p14:creationId xmlns:p14="http://schemas.microsoft.com/office/powerpoint/2010/main" val="8762186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Composantes des CPN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01147482"/>
              </p:ext>
            </p:extLst>
          </p:nvPr>
        </p:nvGraphicFramePr>
        <p:xfrm>
          <a:off x="1" y="1955800"/>
          <a:ext cx="9144000" cy="4902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6438900" cy="923330"/>
          </a:xfrm>
          <a:prstGeom prst="rect">
            <a:avLst/>
          </a:prstGeom>
          <a:noFill/>
        </p:spPr>
        <p:txBody>
          <a:bodyPr wrap="square" rtlCol="0">
            <a:spAutoFit/>
          </a:bodyPr>
          <a:lstStyle/>
          <a:p>
            <a:r>
              <a:rPr lang="fr-FR" b="1" i="1" dirty="0"/>
              <a:t>Parmi les femmes ayant reçu des CPN pour leur naissance vivante la plus récente des 5 dernières années, pourcentage ayant effectué :</a:t>
            </a:r>
          </a:p>
        </p:txBody>
      </p:sp>
    </p:spTree>
    <p:extLst>
      <p:ext uri="{BB962C8B-B14F-4D97-AF65-F5344CB8AC3E}">
        <p14:creationId xmlns:p14="http://schemas.microsoft.com/office/powerpoint/2010/main" val="2467187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Vaccination antitétanique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1871322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81405"/>
            <a:ext cx="9144000" cy="646331"/>
          </a:xfrm>
          <a:prstGeom prst="rect">
            <a:avLst/>
          </a:prstGeom>
          <a:noFill/>
        </p:spPr>
        <p:txBody>
          <a:bodyPr wrap="square" rtlCol="0">
            <a:spAutoFit/>
          </a:bodyPr>
          <a:lstStyle/>
          <a:p>
            <a:pPr algn="ctr"/>
            <a:r>
              <a:rPr lang="fr-FR" i="1" dirty="0"/>
              <a:t>Pourcentage de femmes de 15-49 ans qui ont eu une naissance vivante au cours des 5 années précédant l’enquête</a:t>
            </a:r>
          </a:p>
        </p:txBody>
      </p:sp>
    </p:spTree>
    <p:extLst>
      <p:ext uri="{BB962C8B-B14F-4D97-AF65-F5344CB8AC3E}">
        <p14:creationId xmlns:p14="http://schemas.microsoft.com/office/powerpoint/2010/main" val="16910446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r>
              <a:rPr lang="fr-FR" sz="3600" noProof="0" dirty="0"/>
              <a:t>Soins prénatals</a:t>
            </a:r>
          </a:p>
          <a:p>
            <a:r>
              <a:rPr lang="fr-FR" sz="3600" b="1" noProof="0" dirty="0">
                <a:solidFill>
                  <a:schemeClr val="accent5"/>
                </a:solidFill>
              </a:rPr>
              <a:t>Accouchement et soins postnatals</a:t>
            </a:r>
          </a:p>
          <a:p>
            <a:r>
              <a:rPr lang="fr-FR" sz="3600" dirty="0"/>
              <a:t>Problèmes de santé </a:t>
            </a:r>
            <a:endParaRPr lang="fr-FR" sz="3600" noProof="0" dirty="0"/>
          </a:p>
        </p:txBody>
      </p:sp>
      <p:sp>
        <p:nvSpPr>
          <p:cNvPr id="6" name="TextBox 5">
            <a:extLst>
              <a:ext uri="{FF2B5EF4-FFF2-40B4-BE49-F238E27FC236}">
                <a16:creationId xmlns:a16="http://schemas.microsoft.com/office/drawing/2014/main" id="{C483F2A1-F5E1-C50A-5688-D5A0A33D0CE6}"/>
              </a:ext>
            </a:extLst>
          </p:cNvPr>
          <p:cNvSpPr txBox="1"/>
          <p:nvPr/>
        </p:nvSpPr>
        <p:spPr>
          <a:xfrm>
            <a:off x="4418729" y="5042964"/>
            <a:ext cx="4572000" cy="276999"/>
          </a:xfrm>
          <a:prstGeom prst="rect">
            <a:avLst/>
          </a:prstGeom>
          <a:noFill/>
        </p:spPr>
        <p:txBody>
          <a:bodyPr wrap="square" rtlCol="0">
            <a:spAutoFit/>
          </a:bodyPr>
          <a:lstStyle/>
          <a:p>
            <a:pPr algn="ctr"/>
            <a:r>
              <a:rPr lang="fr-FR" sz="1200" dirty="0"/>
              <a:t>© UNICEF/UN0312875/</a:t>
            </a:r>
            <a:r>
              <a:rPr lang="fr-FR" sz="1200" dirty="0" err="1"/>
              <a:t>Ralaivita</a:t>
            </a:r>
            <a:r>
              <a:rPr lang="fr-FR" sz="1200" dirty="0"/>
              <a:t> 2019</a:t>
            </a:r>
          </a:p>
        </p:txBody>
      </p:sp>
      <p:pic>
        <p:nvPicPr>
          <p:cNvPr id="7" name="Picture 6" descr="A picture containing person, indoor&#10;&#10;Description automatically generated">
            <a:extLst>
              <a:ext uri="{FF2B5EF4-FFF2-40B4-BE49-F238E27FC236}">
                <a16:creationId xmlns:a16="http://schemas.microsoft.com/office/drawing/2014/main" id="{E53F4C8D-B7FF-3B85-0F3C-36A2EAE294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18729" y="1905000"/>
            <a:ext cx="4572000" cy="3048000"/>
          </a:xfrm>
          <a:prstGeom prst="rect">
            <a:avLst/>
          </a:prstGeom>
          <a:ln w="12700">
            <a:solidFill>
              <a:schemeClr val="tx1"/>
            </a:solidFill>
          </a:ln>
        </p:spPr>
      </p:pic>
    </p:spTree>
    <p:extLst>
      <p:ext uri="{BB962C8B-B14F-4D97-AF65-F5344CB8AC3E}">
        <p14:creationId xmlns:p14="http://schemas.microsoft.com/office/powerpoint/2010/main" val="10030501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Lieu d’accouchement</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8649557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fr-FR" i="1" dirty="0"/>
              <a:t>Répartition (en %) des naissances vivantes dans les 5 années précédant l’enquête</a:t>
            </a:r>
          </a:p>
        </p:txBody>
      </p:sp>
    </p:spTree>
    <p:extLst>
      <p:ext uri="{BB962C8B-B14F-4D97-AF65-F5344CB8AC3E}">
        <p14:creationId xmlns:p14="http://schemas.microsoft.com/office/powerpoint/2010/main" val="793235630"/>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VMX3MACP777Z-1177381151-19870</_dlc_DocId>
    <_dlc_DocIdUrl xmlns="d16efad5-0601-4cf0-b7c2-89968258c777">
      <Url>https://icfonline.sharepoint.com/sites/ihd-dhs/Dissemination/_layouts/15/DocIdRedir.aspx?ID=VMX3MACP777Z-1177381151-19870</Url>
      <Description>VMX3MACP777Z-1177381151-19870</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D70F7CCC-2DE5-486A-8625-A2886A6033B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4B0C4C2-4564-4D23-836B-3CF487538BAF}">
  <ds:schemaRefs>
    <ds:schemaRef ds:uri="d16efad5-0601-4cf0-b7c2-89968258c777"/>
    <ds:schemaRef ds:uri="http://schemas.microsoft.com/office/2006/documentManagement/types"/>
    <ds:schemaRef ds:uri="http://purl.org/dc/terms/"/>
    <ds:schemaRef ds:uri="http://purl.org/dc/dcmitype/"/>
    <ds:schemaRef ds:uri="fa6a9aea-fb0f-4ddd-aff8-712634b7d5fe"/>
    <ds:schemaRef ds:uri="http://www.w3.org/XML/1998/namespace"/>
    <ds:schemaRef ds:uri="http://schemas.microsoft.com/office/infopath/2007/PartnerControls"/>
    <ds:schemaRef ds:uri="http://schemas.openxmlformats.org/package/2006/metadata/core-properties"/>
    <ds:schemaRef ds:uri="83c4e5ee-5eea-4e8c-8b50-726738bccb6e"/>
    <ds:schemaRef ds:uri="http://schemas.microsoft.com/office/2006/metadata/properties"/>
    <ds:schemaRef ds:uri="http://purl.org/dc/elements/1.1/"/>
  </ds:schemaRefs>
</ds:datastoreItem>
</file>

<file path=customXml/itemProps3.xml><?xml version="1.0" encoding="utf-8"?>
<ds:datastoreItem xmlns:ds="http://schemas.openxmlformats.org/officeDocument/2006/customXml" ds:itemID="{F62E931B-64B8-42C8-9A05-5026FDE84A85}">
  <ds:schemaRefs>
    <ds:schemaRef ds:uri="http://schemas.microsoft.com/sharepoint/v3/contenttype/forms"/>
  </ds:schemaRefs>
</ds:datastoreItem>
</file>

<file path=customXml/itemProps4.xml><?xml version="1.0" encoding="utf-8"?>
<ds:datastoreItem xmlns:ds="http://schemas.openxmlformats.org/officeDocument/2006/customXml" ds:itemID="{68BA3A88-8078-408A-AAF2-3C76B54F07C4}">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2466</TotalTime>
  <Words>1151</Words>
  <Application>Microsoft Office PowerPoint</Application>
  <PresentationFormat>On-screen Show (4:3)</PresentationFormat>
  <Paragraphs>86</Paragraphs>
  <Slides>16</Slides>
  <Notes>12</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Arial</vt:lpstr>
      <vt:lpstr>Calibri</vt:lpstr>
      <vt:lpstr>Office Theme</vt:lpstr>
      <vt:lpstr>Custom Design</vt:lpstr>
      <vt:lpstr>1_Custom Design</vt:lpstr>
      <vt:lpstr>PowerPoint Presentation</vt:lpstr>
      <vt:lpstr>PowerPoint Presentation</vt:lpstr>
      <vt:lpstr>Consultations prénatales (CPN) par type de prestataire</vt:lpstr>
      <vt:lpstr>Nombre et moment de consultations prénatales  (CPN) selon le milieu de résidence</vt:lpstr>
      <vt:lpstr>Tendances des soins prénatals</vt:lpstr>
      <vt:lpstr>Composantes des CPN</vt:lpstr>
      <vt:lpstr>Vaccination antitétanique</vt:lpstr>
      <vt:lpstr>PowerPoint Presentation</vt:lpstr>
      <vt:lpstr>Lieu d’accouchement</vt:lpstr>
      <vt:lpstr>Assistance durant l’accouchement</vt:lpstr>
      <vt:lpstr>Tendances de l’accouchement</vt:lpstr>
      <vt:lpstr>Moment du premier examen postnatal</vt:lpstr>
      <vt:lpstr>PowerPoint Presentation</vt:lpstr>
      <vt:lpstr>Problèmes d’accès aux soins de santé</vt:lpstr>
      <vt:lpstr>Fistule obstétricale</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Reproductive Health_American English</dc:title>
  <dc:creator>Zweimueller, Sally</dc:creator>
  <cp:lastModifiedBy>McFarland, Annette</cp:lastModifiedBy>
  <cp:revision>122</cp:revision>
  <dcterms:created xsi:type="dcterms:W3CDTF">2017-05-18T16:43:03Z</dcterms:created>
  <dcterms:modified xsi:type="dcterms:W3CDTF">2022-08-23T09:33:28Z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78ebc4ce-a151-483a-a2d0-371de9086ae3</vt:lpwstr>
  </property>
  <property fmtid="{D5CDD505-2E9C-101B-9397-08002B2CF9AE}" pid="4" name="MediaServiceImageTags">
    <vt:lpwstr/>
  </property>
</Properties>
</file>