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4"/>
  </p:notesMasterIdLst>
  <p:sldIdLst>
    <p:sldId id="257" r:id="rId8"/>
    <p:sldId id="274" r:id="rId9"/>
    <p:sldId id="258" r:id="rId10"/>
    <p:sldId id="275" r:id="rId11"/>
    <p:sldId id="276" r:id="rId12"/>
    <p:sldId id="277" r:id="rId13"/>
    <p:sldId id="278" r:id="rId14"/>
    <p:sldId id="279" r:id="rId15"/>
    <p:sldId id="280" r:id="rId16"/>
    <p:sldId id="267" r:id="rId17"/>
    <p:sldId id="272" r:id="rId18"/>
    <p:sldId id="273" r:id="rId19"/>
    <p:sldId id="284" r:id="rId20"/>
    <p:sldId id="281" r:id="rId21"/>
    <p:sldId id="282" r:id="rId22"/>
    <p:sldId id="28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3" clrIdx="0">
    <p:extLst>
      <p:ext uri="{19B8F6BF-5375-455C-9EA6-DF929625EA0E}">
        <p15:presenceInfo xmlns:p15="http://schemas.microsoft.com/office/powerpoint/2012/main" userId="S-1-5-21-2338163137-2684688362-157462135-81058" providerId="AD"/>
      </p:ext>
    </p:extLst>
  </p:cmAuthor>
  <p:cmAuthor id="2" name="McFarland, Annette" initials="MA" lastIdx="9" clrIdx="1">
    <p:extLst>
      <p:ext uri="{19B8F6BF-5375-455C-9EA6-DF929625EA0E}">
        <p15:presenceInfo xmlns:p15="http://schemas.microsoft.com/office/powerpoint/2012/main" userId="S::N107137@icf.com::e93d1f50-85ab-41a8-a34a-185a53159573" providerId="AD"/>
      </p:ext>
    </p:extLst>
  </p:cmAuthor>
  <p:cmAuthor id="3" name="Balian, Sarah" initials="BS" lastIdx="6" clrIdx="2">
    <p:extLst>
      <p:ext uri="{19B8F6BF-5375-455C-9EA6-DF929625EA0E}">
        <p15:presenceInfo xmlns:p15="http://schemas.microsoft.com/office/powerpoint/2012/main" userId="S::N112871@icf.com::b3b060d9-4d34-479b-ad68-688eaebf93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8AF99F-C7F5-4915-8F6C-DE1FBE9724A1}" v="1" dt="2022-01-20T18:14:02.9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84" autoAdjust="0"/>
  </p:normalViewPr>
  <p:slideViewPr>
    <p:cSldViewPr snapToGrid="0">
      <p:cViewPr varScale="1">
        <p:scale>
          <a:sx n="70" d="100"/>
          <a:sy n="70" d="100"/>
        </p:scale>
        <p:origin x="501" y="27"/>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8B8AF99F-C7F5-4915-8F6C-DE1FBE9724A1}"/>
    <pc:docChg chg="undo custSel modSld">
      <pc:chgData name="McFarland, Annette" userId="e93d1f50-85ab-41a8-a34a-185a53159573" providerId="ADAL" clId="{8B8AF99F-C7F5-4915-8F6C-DE1FBE9724A1}" dt="2022-01-28T15:36:23.399" v="661" actId="20577"/>
      <pc:docMkLst>
        <pc:docMk/>
      </pc:docMkLst>
      <pc:sldChg chg="modSp mod delCm">
        <pc:chgData name="McFarland, Annette" userId="e93d1f50-85ab-41a8-a34a-185a53159573" providerId="ADAL" clId="{8B8AF99F-C7F5-4915-8F6C-DE1FBE9724A1}" dt="2022-01-20T19:08:29.038" v="342" actId="1592"/>
        <pc:sldMkLst>
          <pc:docMk/>
          <pc:sldMk cId="4030038150" sldId="267"/>
        </pc:sldMkLst>
        <pc:spChg chg="mod">
          <ac:chgData name="McFarland, Annette" userId="e93d1f50-85ab-41a8-a34a-185a53159573" providerId="ADAL" clId="{8B8AF99F-C7F5-4915-8F6C-DE1FBE9724A1}" dt="2022-01-20T19:08:20.079" v="341" actId="6549"/>
          <ac:spMkLst>
            <pc:docMk/>
            <pc:sldMk cId="4030038150" sldId="267"/>
            <ac:spMk id="3" creationId="{00000000-0000-0000-0000-000000000000}"/>
          </ac:spMkLst>
        </pc:spChg>
      </pc:sldChg>
      <pc:sldChg chg="modSp mod">
        <pc:chgData name="McFarland, Annette" userId="e93d1f50-85ab-41a8-a34a-185a53159573" providerId="ADAL" clId="{8B8AF99F-C7F5-4915-8F6C-DE1FBE9724A1}" dt="2022-01-28T15:36:23.399" v="661" actId="20577"/>
        <pc:sldMkLst>
          <pc:docMk/>
          <pc:sldMk cId="3961575079" sldId="273"/>
        </pc:sldMkLst>
        <pc:spChg chg="mod">
          <ac:chgData name="McFarland, Annette" userId="e93d1f50-85ab-41a8-a34a-185a53159573" providerId="ADAL" clId="{8B8AF99F-C7F5-4915-8F6C-DE1FBE9724A1}" dt="2022-01-28T15:35:20.885" v="660" actId="20577"/>
          <ac:spMkLst>
            <pc:docMk/>
            <pc:sldMk cId="3961575079" sldId="273"/>
            <ac:spMk id="2" creationId="{00000000-0000-0000-0000-000000000000}"/>
          </ac:spMkLst>
        </pc:spChg>
        <pc:spChg chg="mod">
          <ac:chgData name="McFarland, Annette" userId="e93d1f50-85ab-41a8-a34a-185a53159573" providerId="ADAL" clId="{8B8AF99F-C7F5-4915-8F6C-DE1FBE9724A1}" dt="2022-01-28T15:36:23.399" v="661" actId="20577"/>
          <ac:spMkLst>
            <pc:docMk/>
            <pc:sldMk cId="3961575079" sldId="273"/>
            <ac:spMk id="3" creationId="{00000000-0000-0000-0000-000000000000}"/>
          </ac:spMkLst>
        </pc:spChg>
      </pc:sldChg>
      <pc:sldChg chg="addSp delSp modSp mod">
        <pc:chgData name="McFarland, Annette" userId="e93d1f50-85ab-41a8-a34a-185a53159573" providerId="ADAL" clId="{8B8AF99F-C7F5-4915-8F6C-DE1FBE9724A1}" dt="2022-01-28T15:03:43.669" v="647" actId="20577"/>
        <pc:sldMkLst>
          <pc:docMk/>
          <pc:sldMk cId="2547487980" sldId="274"/>
        </pc:sldMkLst>
        <pc:spChg chg="mod">
          <ac:chgData name="McFarland, Annette" userId="e93d1f50-85ab-41a8-a34a-185a53159573" providerId="ADAL" clId="{8B8AF99F-C7F5-4915-8F6C-DE1FBE9724A1}" dt="2022-01-28T15:03:43.669" v="647" actId="20577"/>
          <ac:spMkLst>
            <pc:docMk/>
            <pc:sldMk cId="2547487980" sldId="274"/>
            <ac:spMk id="4" creationId="{00000000-0000-0000-0000-000000000000}"/>
          </ac:spMkLst>
        </pc:spChg>
        <pc:picChg chg="add mod">
          <ac:chgData name="McFarland, Annette" userId="e93d1f50-85ab-41a8-a34a-185a53159573" providerId="ADAL" clId="{8B8AF99F-C7F5-4915-8F6C-DE1FBE9724A1}" dt="2022-01-28T15:03:22.142" v="645" actId="1076"/>
          <ac:picMkLst>
            <pc:docMk/>
            <pc:sldMk cId="2547487980" sldId="274"/>
            <ac:picMk id="5" creationId="{D0B327D3-281E-4CAA-A45F-6A63ED137400}"/>
          </ac:picMkLst>
        </pc:picChg>
        <pc:picChg chg="mod">
          <ac:chgData name="McFarland, Annette" userId="e93d1f50-85ab-41a8-a34a-185a53159573" providerId="ADAL" clId="{8B8AF99F-C7F5-4915-8F6C-DE1FBE9724A1}" dt="2022-01-28T15:03:22.142" v="645" actId="1076"/>
          <ac:picMkLst>
            <pc:docMk/>
            <pc:sldMk cId="2547487980" sldId="274"/>
            <ac:picMk id="6" creationId="{1485F358-99B5-4BAD-A1D1-960378919476}"/>
          </ac:picMkLst>
        </pc:picChg>
        <pc:picChg chg="del">
          <ac:chgData name="McFarland, Annette" userId="e93d1f50-85ab-41a8-a34a-185a53159573" providerId="ADAL" clId="{8B8AF99F-C7F5-4915-8F6C-DE1FBE9724A1}" dt="2022-01-20T18:13:30.353" v="0" actId="478"/>
          <ac:picMkLst>
            <pc:docMk/>
            <pc:sldMk cId="2547487980" sldId="274"/>
            <ac:picMk id="8" creationId="{00000000-0000-0000-0000-000000000000}"/>
          </ac:picMkLst>
        </pc:picChg>
        <pc:picChg chg="mod">
          <ac:chgData name="McFarland, Annette" userId="e93d1f50-85ab-41a8-a34a-185a53159573" providerId="ADAL" clId="{8B8AF99F-C7F5-4915-8F6C-DE1FBE9724A1}" dt="2022-01-28T15:03:10.410" v="644" actId="1076"/>
          <ac:picMkLst>
            <pc:docMk/>
            <pc:sldMk cId="2547487980" sldId="274"/>
            <ac:picMk id="10" creationId="{56825158-63F9-4371-B571-579C3FFBA332}"/>
          </ac:picMkLst>
        </pc:picChg>
        <pc:picChg chg="mod">
          <ac:chgData name="McFarland, Annette" userId="e93d1f50-85ab-41a8-a34a-185a53159573" providerId="ADAL" clId="{8B8AF99F-C7F5-4915-8F6C-DE1FBE9724A1}" dt="2022-01-28T15:03:10.410" v="644" actId="1076"/>
          <ac:picMkLst>
            <pc:docMk/>
            <pc:sldMk cId="2547487980" sldId="274"/>
            <ac:picMk id="12" creationId="{41279882-EDAF-4591-9AD2-8291E5650A54}"/>
          </ac:picMkLst>
        </pc:picChg>
        <pc:picChg chg="del">
          <ac:chgData name="McFarland, Annette" userId="e93d1f50-85ab-41a8-a34a-185a53159573" providerId="ADAL" clId="{8B8AF99F-C7F5-4915-8F6C-DE1FBE9724A1}" dt="2022-01-20T18:13:31.380" v="1" actId="478"/>
          <ac:picMkLst>
            <pc:docMk/>
            <pc:sldMk cId="2547487980" sldId="274"/>
            <ac:picMk id="14" creationId="{C3361551-92AC-49FA-9906-790D90873AB9}"/>
          </ac:picMkLst>
        </pc:picChg>
        <pc:picChg chg="mod">
          <ac:chgData name="McFarland, Annette" userId="e93d1f50-85ab-41a8-a34a-185a53159573" providerId="ADAL" clId="{8B8AF99F-C7F5-4915-8F6C-DE1FBE9724A1}" dt="2022-01-28T15:03:10.410" v="644" actId="1076"/>
          <ac:picMkLst>
            <pc:docMk/>
            <pc:sldMk cId="2547487980" sldId="274"/>
            <ac:picMk id="16" creationId="{A37CFE58-8D9A-46C4-973A-4C0CF7C40435}"/>
          </ac:picMkLst>
        </pc:picChg>
      </pc:sldChg>
      <pc:sldChg chg="modSp mod delCm">
        <pc:chgData name="McFarland, Annette" userId="e93d1f50-85ab-41a8-a34a-185a53159573" providerId="ADAL" clId="{8B8AF99F-C7F5-4915-8F6C-DE1FBE9724A1}" dt="2022-01-28T15:23:29.163" v="659" actId="20577"/>
        <pc:sldMkLst>
          <pc:docMk/>
          <pc:sldMk cId="1190310203" sldId="277"/>
        </pc:sldMkLst>
        <pc:spChg chg="mod">
          <ac:chgData name="McFarland, Annette" userId="e93d1f50-85ab-41a8-a34a-185a53159573" providerId="ADAL" clId="{8B8AF99F-C7F5-4915-8F6C-DE1FBE9724A1}" dt="2022-01-28T15:23:29.163" v="659" actId="20577"/>
          <ac:spMkLst>
            <pc:docMk/>
            <pc:sldMk cId="1190310203" sldId="277"/>
            <ac:spMk id="2" creationId="{00000000-0000-0000-0000-000000000000}"/>
          </ac:spMkLst>
        </pc:spChg>
      </pc:sldChg>
      <pc:sldChg chg="delCm">
        <pc:chgData name="McFarland, Annette" userId="e93d1f50-85ab-41a8-a34a-185a53159573" providerId="ADAL" clId="{8B8AF99F-C7F5-4915-8F6C-DE1FBE9724A1}" dt="2022-01-20T19:08:34.720" v="343" actId="1592"/>
        <pc:sldMkLst>
          <pc:docMk/>
          <pc:sldMk cId="2403429580" sldId="283"/>
        </pc:sldMkLst>
      </pc:sldChg>
    </pc:docChg>
  </pc:docChgLst>
  <pc:docChgLst>
    <pc:chgData name="McFarland, Annette" userId="e93d1f50-85ab-41a8-a34a-185a53159573" providerId="ADAL" clId="{2725B990-2489-4574-9992-F00FB8D9E884}"/>
    <pc:docChg chg="undo custSel modSld">
      <pc:chgData name="McFarland, Annette" userId="e93d1f50-85ab-41a8-a34a-185a53159573" providerId="ADAL" clId="{2725B990-2489-4574-9992-F00FB8D9E884}" dt="2022-01-05T20:32:17.131" v="387" actId="20577"/>
      <pc:docMkLst>
        <pc:docMk/>
      </pc:docMkLst>
      <pc:sldChg chg="modSp mod">
        <pc:chgData name="McFarland, Annette" userId="e93d1f50-85ab-41a8-a34a-185a53159573" providerId="ADAL" clId="{2725B990-2489-4574-9992-F00FB8D9E884}" dt="2022-01-05T20:32:17.131" v="387" actId="20577"/>
        <pc:sldMkLst>
          <pc:docMk/>
          <pc:sldMk cId="4030038150" sldId="267"/>
        </pc:sldMkLst>
        <pc:spChg chg="mod">
          <ac:chgData name="McFarland, Annette" userId="e93d1f50-85ab-41a8-a34a-185a53159573" providerId="ADAL" clId="{2725B990-2489-4574-9992-F00FB8D9E884}" dt="2022-01-05T20:32:17.131" v="387" actId="20577"/>
          <ac:spMkLst>
            <pc:docMk/>
            <pc:sldMk cId="4030038150" sldId="267"/>
            <ac:spMk id="3" creationId="{00000000-0000-0000-0000-000000000000}"/>
          </ac:spMkLst>
        </pc:spChg>
      </pc:sldChg>
      <pc:sldChg chg="delCm">
        <pc:chgData name="McFarland, Annette" userId="e93d1f50-85ab-41a8-a34a-185a53159573" providerId="ADAL" clId="{2725B990-2489-4574-9992-F00FB8D9E884}" dt="2022-01-04T21:21:33.200" v="0" actId="1592"/>
        <pc:sldMkLst>
          <pc:docMk/>
          <pc:sldMk cId="38254366" sldId="276"/>
        </pc:sldMkLst>
      </pc:sldChg>
      <pc:sldChg chg="addCm modCm">
        <pc:chgData name="McFarland, Annette" userId="e93d1f50-85ab-41a8-a34a-185a53159573" providerId="ADAL" clId="{2725B990-2489-4574-9992-F00FB8D9E884}" dt="2022-01-05T14:05:28.390" v="336"/>
        <pc:sldMkLst>
          <pc:docMk/>
          <pc:sldMk cId="1190310203" sldId="277"/>
        </pc:sldMkLst>
      </pc:sldChg>
      <pc:sldChg chg="modSp mod delCm">
        <pc:chgData name="McFarland, Annette" userId="e93d1f50-85ab-41a8-a34a-185a53159573" providerId="ADAL" clId="{2725B990-2489-4574-9992-F00FB8D9E884}" dt="2022-01-04T21:22:16.292" v="3" actId="1592"/>
        <pc:sldMkLst>
          <pc:docMk/>
          <pc:sldMk cId="2715522017" sldId="278"/>
        </pc:sldMkLst>
        <pc:spChg chg="mod">
          <ac:chgData name="McFarland, Annette" userId="e93d1f50-85ab-41a8-a34a-185a53159573" providerId="ADAL" clId="{2725B990-2489-4574-9992-F00FB8D9E884}" dt="2022-01-04T21:21:45.461" v="2" actId="5793"/>
          <ac:spMkLst>
            <pc:docMk/>
            <pc:sldMk cId="2715522017" sldId="278"/>
            <ac:spMk id="3" creationId="{00000000-0000-0000-0000-000000000000}"/>
          </ac:spMkLst>
        </pc:spChg>
      </pc:sldChg>
      <pc:sldChg chg="modSp mod delCm">
        <pc:chgData name="McFarland, Annette" userId="e93d1f50-85ab-41a8-a34a-185a53159573" providerId="ADAL" clId="{2725B990-2489-4574-9992-F00FB8D9E884}" dt="2022-01-04T21:22:32.631" v="8" actId="1592"/>
        <pc:sldMkLst>
          <pc:docMk/>
          <pc:sldMk cId="3355494115" sldId="280"/>
        </pc:sldMkLst>
        <pc:spChg chg="mod">
          <ac:chgData name="McFarland, Annette" userId="e93d1f50-85ab-41a8-a34a-185a53159573" providerId="ADAL" clId="{2725B990-2489-4574-9992-F00FB8D9E884}" dt="2022-01-04T21:22:27.872" v="7" actId="20577"/>
          <ac:spMkLst>
            <pc:docMk/>
            <pc:sldMk cId="3355494115" sldId="280"/>
            <ac:spMk id="3" creationId="{00000000-0000-0000-0000-000000000000}"/>
          </ac:spMkLst>
        </pc:spChg>
      </pc:sldChg>
      <pc:sldChg chg="modSp mod delCm">
        <pc:chgData name="McFarland, Annette" userId="e93d1f50-85ab-41a8-a34a-185a53159573" providerId="ADAL" clId="{2725B990-2489-4574-9992-F00FB8D9E884}" dt="2022-01-04T21:40:25.969" v="315" actId="1592"/>
        <pc:sldMkLst>
          <pc:docMk/>
          <pc:sldMk cId="3611538145" sldId="281"/>
        </pc:sldMkLst>
        <pc:spChg chg="mod">
          <ac:chgData name="McFarland, Annette" userId="e93d1f50-85ab-41a8-a34a-185a53159573" providerId="ADAL" clId="{2725B990-2489-4574-9992-F00FB8D9E884}" dt="2022-01-04T21:40:20.504" v="314" actId="20577"/>
          <ac:spMkLst>
            <pc:docMk/>
            <pc:sldMk cId="3611538145" sldId="281"/>
            <ac:spMk id="3" creationId="{00000000-0000-0000-0000-000000000000}"/>
          </ac:spMkLst>
        </pc:spChg>
      </pc:sldChg>
      <pc:sldChg chg="addSp delSp modSp mod">
        <pc:chgData name="McFarland, Annette" userId="e93d1f50-85ab-41a8-a34a-185a53159573" providerId="ADAL" clId="{2725B990-2489-4574-9992-F00FB8D9E884}" dt="2022-01-05T13:58:58.649" v="334" actId="1076"/>
        <pc:sldMkLst>
          <pc:docMk/>
          <pc:sldMk cId="2403429580" sldId="283"/>
        </pc:sldMkLst>
        <pc:spChg chg="mod">
          <ac:chgData name="McFarland, Annette" userId="e93d1f50-85ab-41a8-a34a-185a53159573" providerId="ADAL" clId="{2725B990-2489-4574-9992-F00FB8D9E884}" dt="2022-01-05T13:58:58.649" v="334" actId="1076"/>
          <ac:spMkLst>
            <pc:docMk/>
            <pc:sldMk cId="2403429580" sldId="283"/>
            <ac:spMk id="13" creationId="{00000000-0000-0000-0000-000000000000}"/>
          </ac:spMkLst>
        </pc:spChg>
        <pc:picChg chg="add mod">
          <ac:chgData name="McFarland, Annette" userId="e93d1f50-85ab-41a8-a34a-185a53159573" providerId="ADAL" clId="{2725B990-2489-4574-9992-F00FB8D9E884}" dt="2022-01-05T13:58:58.649" v="334" actId="1076"/>
          <ac:picMkLst>
            <pc:docMk/>
            <pc:sldMk cId="2403429580" sldId="283"/>
            <ac:picMk id="5" creationId="{93A465F6-8A41-4ED8-BC09-7EBAD89B1FE4}"/>
          </ac:picMkLst>
        </pc:picChg>
        <pc:picChg chg="add del mod">
          <ac:chgData name="McFarland, Annette" userId="e93d1f50-85ab-41a8-a34a-185a53159573" providerId="ADAL" clId="{2725B990-2489-4574-9992-F00FB8D9E884}" dt="2022-01-05T13:56:23.376" v="328" actId="478"/>
          <ac:picMkLst>
            <pc:docMk/>
            <pc:sldMk cId="2403429580" sldId="283"/>
            <ac:picMk id="7" creationId="{975A320E-2EBD-41EC-A646-0261C9E2EC99}"/>
          </ac:picMkLst>
        </pc:picChg>
        <pc:picChg chg="add mod">
          <ac:chgData name="McFarland, Annette" userId="e93d1f50-85ab-41a8-a34a-185a53159573" providerId="ADAL" clId="{2725B990-2489-4574-9992-F00FB8D9E884}" dt="2022-01-05T13:56:40.133" v="332" actId="1076"/>
          <ac:picMkLst>
            <pc:docMk/>
            <pc:sldMk cId="2403429580" sldId="283"/>
            <ac:picMk id="14" creationId="{F8F073E8-DF97-4454-911C-6EA4347B2F86}"/>
          </ac:picMkLst>
        </pc:picChg>
      </pc:sldChg>
      <pc:sldChg chg="modSp mod delCm">
        <pc:chgData name="McFarland, Annette" userId="e93d1f50-85ab-41a8-a34a-185a53159573" providerId="ADAL" clId="{2725B990-2489-4574-9992-F00FB8D9E884}" dt="2022-01-04T21:37:46.094" v="71" actId="1592"/>
        <pc:sldMkLst>
          <pc:docMk/>
          <pc:sldMk cId="4185423310" sldId="284"/>
        </pc:sldMkLst>
        <pc:spChg chg="mod">
          <ac:chgData name="McFarland, Annette" userId="e93d1f50-85ab-41a8-a34a-185a53159573" providerId="ADAL" clId="{2725B990-2489-4574-9992-F00FB8D9E884}" dt="2022-01-04T21:34:16.070" v="34" actId="20577"/>
          <ac:spMkLst>
            <pc:docMk/>
            <pc:sldMk cId="4185423310" sldId="284"/>
            <ac:spMk id="2" creationId="{00000000-0000-0000-0000-000000000000}"/>
          </ac:spMkLst>
        </pc:spChg>
        <pc:spChg chg="mod">
          <ac:chgData name="McFarland, Annette" userId="e93d1f50-85ab-41a8-a34a-185a53159573" providerId="ADAL" clId="{2725B990-2489-4574-9992-F00FB8D9E884}" dt="2022-01-04T21:37:40.858" v="70" actId="20577"/>
          <ac:spMkLst>
            <pc:docMk/>
            <pc:sldMk cId="4185423310" sldId="284"/>
            <ac:spMk id="3" creationId="{00000000-0000-0000-0000-000000000000}"/>
          </ac:spMkLst>
        </pc:spChg>
      </pc:sldChg>
    </pc:docChg>
  </pc:docChgLst>
  <pc:docChgLst>
    <pc:chgData name="Zweimueller, Sally" userId="f649569d-8ee2-4724-a3fd-8ef967560e44" providerId="ADAL" clId="{FD2C808B-C238-474A-B5EB-217687A8D04D}"/>
    <pc:docChg chg="custSel modSld">
      <pc:chgData name="Zweimueller, Sally" userId="f649569d-8ee2-4724-a3fd-8ef967560e44" providerId="ADAL" clId="{FD2C808B-C238-474A-B5EB-217687A8D04D}" dt="2021-08-18T20:35:24.105" v="2" actId="1076"/>
      <pc:docMkLst>
        <pc:docMk/>
      </pc:docMkLst>
      <pc:sldChg chg="addSp delSp modSp mod">
        <pc:chgData name="Zweimueller, Sally" userId="f649569d-8ee2-4724-a3fd-8ef967560e44" providerId="ADAL" clId="{FD2C808B-C238-474A-B5EB-217687A8D04D}" dt="2021-08-18T20:35:24.105" v="2" actId="1076"/>
        <pc:sldMkLst>
          <pc:docMk/>
          <pc:sldMk cId="2403429580" sldId="283"/>
        </pc:sldMkLst>
        <pc:picChg chg="add mod">
          <ac:chgData name="Zweimueller, Sally" userId="f649569d-8ee2-4724-a3fd-8ef967560e44" providerId="ADAL" clId="{FD2C808B-C238-474A-B5EB-217687A8D04D}" dt="2021-08-18T20:35:24.105" v="2" actId="1076"/>
          <ac:picMkLst>
            <pc:docMk/>
            <pc:sldMk cId="2403429580" sldId="283"/>
            <ac:picMk id="17" creationId="{BB8C77B9-1C02-43D7-8ED0-EFCC544A95F7}"/>
          </ac:picMkLst>
        </pc:picChg>
        <pc:picChg chg="del">
          <ac:chgData name="Zweimueller, Sally" userId="f649569d-8ee2-4724-a3fd-8ef967560e44" providerId="ADAL" clId="{FD2C808B-C238-474A-B5EB-217687A8D04D}" dt="2021-08-18T20:35:18.365" v="0" actId="478"/>
          <ac:picMkLst>
            <pc:docMk/>
            <pc:sldMk cId="2403429580" sldId="283"/>
            <ac:picMk id="19" creationId="{00000000-0000-0000-0000-000000000000}"/>
          </ac:picMkLst>
        </pc:picChg>
      </pc:sldChg>
    </pc:docChg>
  </pc:docChgLst>
  <pc:docChgLst>
    <pc:chgData name="McFarland, Annette" userId="e93d1f50-85ab-41a8-a34a-185a53159573" providerId="ADAL" clId="{5126AEC1-1E86-487A-88BD-3C78A739608F}"/>
    <pc:docChg chg="undo redo custSel delSld modSld modMainMaster">
      <pc:chgData name="McFarland, Annette" userId="e93d1f50-85ab-41a8-a34a-185a53159573" providerId="ADAL" clId="{5126AEC1-1E86-487A-88BD-3C78A739608F}" dt="2021-12-13T21:36:48.540" v="1928" actId="207"/>
      <pc:docMkLst>
        <pc:docMk/>
      </pc:docMkLst>
      <pc:sldChg chg="modSp mod">
        <pc:chgData name="McFarland, Annette" userId="e93d1f50-85ab-41a8-a34a-185a53159573" providerId="ADAL" clId="{5126AEC1-1E86-487A-88BD-3C78A739608F}" dt="2021-12-10T14:32:14.565" v="111" actId="14100"/>
        <pc:sldMkLst>
          <pc:docMk/>
          <pc:sldMk cId="1289625166" sldId="257"/>
        </pc:sldMkLst>
        <pc:spChg chg="mod">
          <ac:chgData name="McFarland, Annette" userId="e93d1f50-85ab-41a8-a34a-185a53159573" providerId="ADAL" clId="{5126AEC1-1E86-487A-88BD-3C78A739608F}" dt="2021-12-10T14:32:14.565" v="111" actId="14100"/>
          <ac:spMkLst>
            <pc:docMk/>
            <pc:sldMk cId="1289625166" sldId="257"/>
            <ac:spMk id="4" creationId="{00000000-0000-0000-0000-000000000000}"/>
          </ac:spMkLst>
        </pc:spChg>
      </pc:sldChg>
      <pc:sldChg chg="modSp mod setBg">
        <pc:chgData name="McFarland, Annette" userId="e93d1f50-85ab-41a8-a34a-185a53159573" providerId="ADAL" clId="{5126AEC1-1E86-487A-88BD-3C78A739608F}" dt="2021-12-10T15:29:49.685" v="993"/>
        <pc:sldMkLst>
          <pc:docMk/>
          <pc:sldMk cId="364172602" sldId="258"/>
        </pc:sldMkLst>
        <pc:spChg chg="mod">
          <ac:chgData name="McFarland, Annette" userId="e93d1f50-85ab-41a8-a34a-185a53159573" providerId="ADAL" clId="{5126AEC1-1E86-487A-88BD-3C78A739608F}" dt="2021-12-10T15:20:50.612" v="959" actId="20577"/>
          <ac:spMkLst>
            <pc:docMk/>
            <pc:sldMk cId="364172602" sldId="258"/>
            <ac:spMk id="3" creationId="{00000000-0000-0000-0000-000000000000}"/>
          </ac:spMkLst>
        </pc:spChg>
      </pc:sldChg>
      <pc:sldChg chg="modSp mod addCm modCm">
        <pc:chgData name="McFarland, Annette" userId="e93d1f50-85ab-41a8-a34a-185a53159573" providerId="ADAL" clId="{5126AEC1-1E86-487A-88BD-3C78A739608F}" dt="2021-12-13T15:11:54.440" v="1701"/>
        <pc:sldMkLst>
          <pc:docMk/>
          <pc:sldMk cId="4030038150" sldId="267"/>
        </pc:sldMkLst>
        <pc:spChg chg="mod">
          <ac:chgData name="McFarland, Annette" userId="e93d1f50-85ab-41a8-a34a-185a53159573" providerId="ADAL" clId="{5126AEC1-1E86-487A-88BD-3C78A739608F}" dt="2021-12-13T15:09:55.317" v="1699" actId="20577"/>
          <ac:spMkLst>
            <pc:docMk/>
            <pc:sldMk cId="4030038150" sldId="267"/>
            <ac:spMk id="2" creationId="{00000000-0000-0000-0000-000000000000}"/>
          </ac:spMkLst>
        </pc:spChg>
      </pc:sldChg>
      <pc:sldChg chg="modSp del mod">
        <pc:chgData name="McFarland, Annette" userId="e93d1f50-85ab-41a8-a34a-185a53159573" providerId="ADAL" clId="{5126AEC1-1E86-487A-88BD-3C78A739608F}" dt="2021-12-13T15:30:09.743" v="1808" actId="2696"/>
        <pc:sldMkLst>
          <pc:docMk/>
          <pc:sldMk cId="1253443104" sldId="270"/>
        </pc:sldMkLst>
        <pc:graphicFrameChg chg="modGraphic">
          <ac:chgData name="McFarland, Annette" userId="e93d1f50-85ab-41a8-a34a-185a53159573" providerId="ADAL" clId="{5126AEC1-1E86-487A-88BD-3C78A739608F}" dt="2021-12-13T15:29:59.833" v="1807" actId="20577"/>
          <ac:graphicFrameMkLst>
            <pc:docMk/>
            <pc:sldMk cId="1253443104" sldId="270"/>
            <ac:graphicFrameMk id="4" creationId="{00000000-0000-0000-0000-000000000000}"/>
          </ac:graphicFrameMkLst>
        </pc:graphicFrameChg>
      </pc:sldChg>
      <pc:sldChg chg="modSp mod">
        <pc:chgData name="McFarland, Annette" userId="e93d1f50-85ab-41a8-a34a-185a53159573" providerId="ADAL" clId="{5126AEC1-1E86-487A-88BD-3C78A739608F}" dt="2021-12-13T15:12:54.858" v="1702" actId="20577"/>
        <pc:sldMkLst>
          <pc:docMk/>
          <pc:sldMk cId="4148137481" sldId="272"/>
        </pc:sldMkLst>
        <pc:spChg chg="mod">
          <ac:chgData name="McFarland, Annette" userId="e93d1f50-85ab-41a8-a34a-185a53159573" providerId="ADAL" clId="{5126AEC1-1E86-487A-88BD-3C78A739608F}" dt="2021-12-13T15:12:54.858" v="1702" actId="20577"/>
          <ac:spMkLst>
            <pc:docMk/>
            <pc:sldMk cId="4148137481" sldId="272"/>
            <ac:spMk id="3" creationId="{00000000-0000-0000-0000-000000000000}"/>
          </ac:spMkLst>
        </pc:spChg>
      </pc:sldChg>
      <pc:sldChg chg="modSp mod addCm modCm">
        <pc:chgData name="McFarland, Annette" userId="e93d1f50-85ab-41a8-a34a-185a53159573" providerId="ADAL" clId="{5126AEC1-1E86-487A-88BD-3C78A739608F}" dt="2021-12-13T15:21:47.142" v="1705" actId="20577"/>
        <pc:sldMkLst>
          <pc:docMk/>
          <pc:sldMk cId="3961575079" sldId="273"/>
        </pc:sldMkLst>
        <pc:spChg chg="mod">
          <ac:chgData name="McFarland, Annette" userId="e93d1f50-85ab-41a8-a34a-185a53159573" providerId="ADAL" clId="{5126AEC1-1E86-487A-88BD-3C78A739608F}" dt="2021-12-13T15:21:47.142" v="1705" actId="20577"/>
          <ac:spMkLst>
            <pc:docMk/>
            <pc:sldMk cId="3961575079" sldId="273"/>
            <ac:spMk id="3" creationId="{00000000-0000-0000-0000-000000000000}"/>
          </ac:spMkLst>
        </pc:spChg>
      </pc:sldChg>
      <pc:sldChg chg="addSp delSp modSp mod">
        <pc:chgData name="McFarland, Annette" userId="e93d1f50-85ab-41a8-a34a-185a53159573" providerId="ADAL" clId="{5126AEC1-1E86-487A-88BD-3C78A739608F}" dt="2021-12-10T16:56:00.332" v="1360" actId="1076"/>
        <pc:sldMkLst>
          <pc:docMk/>
          <pc:sldMk cId="2547487980" sldId="274"/>
        </pc:sldMkLst>
        <pc:spChg chg="mod">
          <ac:chgData name="McFarland, Annette" userId="e93d1f50-85ab-41a8-a34a-185a53159573" providerId="ADAL" clId="{5126AEC1-1E86-487A-88BD-3C78A739608F}" dt="2021-12-10T16:56:00.332" v="1360" actId="1076"/>
          <ac:spMkLst>
            <pc:docMk/>
            <pc:sldMk cId="2547487980" sldId="274"/>
            <ac:spMk id="4" creationId="{00000000-0000-0000-0000-000000000000}"/>
          </ac:spMkLst>
        </pc:spChg>
        <pc:picChg chg="add mod">
          <ac:chgData name="McFarland, Annette" userId="e93d1f50-85ab-41a8-a34a-185a53159573" providerId="ADAL" clId="{5126AEC1-1E86-487A-88BD-3C78A739608F}" dt="2021-12-10T16:27:27.580" v="1309" actId="1076"/>
          <ac:picMkLst>
            <pc:docMk/>
            <pc:sldMk cId="2547487980" sldId="274"/>
            <ac:picMk id="3" creationId="{01ED5971-6029-4C66-90B4-46C4427B772A}"/>
          </ac:picMkLst>
        </pc:picChg>
        <pc:picChg chg="add mod">
          <ac:chgData name="McFarland, Annette" userId="e93d1f50-85ab-41a8-a34a-185a53159573" providerId="ADAL" clId="{5126AEC1-1E86-487A-88BD-3C78A739608F}" dt="2021-12-10T16:54:43.443" v="1350" actId="1076"/>
          <ac:picMkLst>
            <pc:docMk/>
            <pc:sldMk cId="2547487980" sldId="274"/>
            <ac:picMk id="6" creationId="{1485F358-99B5-4BAD-A1D1-960378919476}"/>
          </ac:picMkLst>
        </pc:picChg>
        <pc:picChg chg="del">
          <ac:chgData name="McFarland, Annette" userId="e93d1f50-85ab-41a8-a34a-185a53159573" providerId="ADAL" clId="{5126AEC1-1E86-487A-88BD-3C78A739608F}" dt="2021-12-10T16:27:09.249" v="1302" actId="478"/>
          <ac:picMkLst>
            <pc:docMk/>
            <pc:sldMk cId="2547487980" sldId="274"/>
            <ac:picMk id="7" creationId="{00000000-0000-0000-0000-000000000000}"/>
          </ac:picMkLst>
        </pc:picChg>
        <pc:picChg chg="mod">
          <ac:chgData name="McFarland, Annette" userId="e93d1f50-85ab-41a8-a34a-185a53159573" providerId="ADAL" clId="{5126AEC1-1E86-487A-88BD-3C78A739608F}" dt="2021-12-10T16:55:09.599" v="1353" actId="1076"/>
          <ac:picMkLst>
            <pc:docMk/>
            <pc:sldMk cId="2547487980" sldId="274"/>
            <ac:picMk id="8" creationId="{00000000-0000-0000-0000-000000000000}"/>
          </ac:picMkLst>
        </pc:picChg>
        <pc:picChg chg="add mod">
          <ac:chgData name="McFarland, Annette" userId="e93d1f50-85ab-41a8-a34a-185a53159573" providerId="ADAL" clId="{5126AEC1-1E86-487A-88BD-3C78A739608F}" dt="2021-12-10T16:54:43.443" v="1350" actId="1076"/>
          <ac:picMkLst>
            <pc:docMk/>
            <pc:sldMk cId="2547487980" sldId="274"/>
            <ac:picMk id="10" creationId="{56825158-63F9-4371-B571-579C3FFBA332}"/>
          </ac:picMkLst>
        </pc:picChg>
        <pc:picChg chg="add mod">
          <ac:chgData name="McFarland, Annette" userId="e93d1f50-85ab-41a8-a34a-185a53159573" providerId="ADAL" clId="{5126AEC1-1E86-487A-88BD-3C78A739608F}" dt="2021-12-10T16:55:44.815" v="1357" actId="1076"/>
          <ac:picMkLst>
            <pc:docMk/>
            <pc:sldMk cId="2547487980" sldId="274"/>
            <ac:picMk id="12" creationId="{41279882-EDAF-4591-9AD2-8291E5650A54}"/>
          </ac:picMkLst>
        </pc:picChg>
        <pc:picChg chg="add mod">
          <ac:chgData name="McFarland, Annette" userId="e93d1f50-85ab-41a8-a34a-185a53159573" providerId="ADAL" clId="{5126AEC1-1E86-487A-88BD-3C78A739608F}" dt="2021-12-10T16:55:47.364" v="1358" actId="1076"/>
          <ac:picMkLst>
            <pc:docMk/>
            <pc:sldMk cId="2547487980" sldId="274"/>
            <ac:picMk id="14" creationId="{C3361551-92AC-49FA-9906-790D90873AB9}"/>
          </ac:picMkLst>
        </pc:picChg>
        <pc:picChg chg="add mod">
          <ac:chgData name="McFarland, Annette" userId="e93d1f50-85ab-41a8-a34a-185a53159573" providerId="ADAL" clId="{5126AEC1-1E86-487A-88BD-3C78A739608F}" dt="2021-12-10T16:55:51.479" v="1359" actId="1076"/>
          <ac:picMkLst>
            <pc:docMk/>
            <pc:sldMk cId="2547487980" sldId="274"/>
            <ac:picMk id="16" creationId="{A37CFE58-8D9A-46C4-973A-4C0CF7C40435}"/>
          </ac:picMkLst>
        </pc:picChg>
      </pc:sldChg>
      <pc:sldChg chg="modSp mod">
        <pc:chgData name="McFarland, Annette" userId="e93d1f50-85ab-41a8-a34a-185a53159573" providerId="ADAL" clId="{5126AEC1-1E86-487A-88BD-3C78A739608F}" dt="2021-12-13T13:57:27.756" v="1506" actId="20577"/>
        <pc:sldMkLst>
          <pc:docMk/>
          <pc:sldMk cId="4165132679" sldId="275"/>
        </pc:sldMkLst>
        <pc:spChg chg="mod">
          <ac:chgData name="McFarland, Annette" userId="e93d1f50-85ab-41a8-a34a-185a53159573" providerId="ADAL" clId="{5126AEC1-1E86-487A-88BD-3C78A739608F}" dt="2021-12-13T13:57:27.756" v="1506" actId="20577"/>
          <ac:spMkLst>
            <pc:docMk/>
            <pc:sldMk cId="4165132679" sldId="275"/>
            <ac:spMk id="3" creationId="{00000000-0000-0000-0000-000000000000}"/>
          </ac:spMkLst>
        </pc:spChg>
      </pc:sldChg>
      <pc:sldChg chg="modSp mod addCm modCm">
        <pc:chgData name="McFarland, Annette" userId="e93d1f50-85ab-41a8-a34a-185a53159573" providerId="ADAL" clId="{5126AEC1-1E86-487A-88BD-3C78A739608F}" dt="2021-12-13T14:07:34.028" v="1550"/>
        <pc:sldMkLst>
          <pc:docMk/>
          <pc:sldMk cId="38254366" sldId="276"/>
        </pc:sldMkLst>
        <pc:spChg chg="mod">
          <ac:chgData name="McFarland, Annette" userId="e93d1f50-85ab-41a8-a34a-185a53159573" providerId="ADAL" clId="{5126AEC1-1E86-487A-88BD-3C78A739608F}" dt="2021-12-13T14:07:09.230" v="1548" actId="20577"/>
          <ac:spMkLst>
            <pc:docMk/>
            <pc:sldMk cId="38254366" sldId="276"/>
            <ac:spMk id="3" creationId="{00000000-0000-0000-0000-000000000000}"/>
          </ac:spMkLst>
        </pc:spChg>
      </pc:sldChg>
      <pc:sldChg chg="addSp delSp modSp mod">
        <pc:chgData name="McFarland, Annette" userId="e93d1f50-85ab-41a8-a34a-185a53159573" providerId="ADAL" clId="{5126AEC1-1E86-487A-88BD-3C78A739608F}" dt="2021-12-13T21:36:48.540" v="1928" actId="207"/>
        <pc:sldMkLst>
          <pc:docMk/>
          <pc:sldMk cId="1190310203" sldId="277"/>
        </pc:sldMkLst>
        <pc:spChg chg="mod">
          <ac:chgData name="McFarland, Annette" userId="e93d1f50-85ab-41a8-a34a-185a53159573" providerId="ADAL" clId="{5126AEC1-1E86-487A-88BD-3C78A739608F}" dt="2021-12-13T21:06:12.039" v="1895" actId="338"/>
          <ac:spMkLst>
            <pc:docMk/>
            <pc:sldMk cId="1190310203" sldId="277"/>
            <ac:spMk id="2" creationId="{00000000-0000-0000-0000-000000000000}"/>
          </ac:spMkLst>
        </pc:spChg>
        <pc:spChg chg="mod">
          <ac:chgData name="McFarland, Annette" userId="e93d1f50-85ab-41a8-a34a-185a53159573" providerId="ADAL" clId="{5126AEC1-1E86-487A-88BD-3C78A739608F}" dt="2021-12-13T21:04:59.634" v="1882" actId="14100"/>
          <ac:spMkLst>
            <pc:docMk/>
            <pc:sldMk cId="1190310203" sldId="277"/>
            <ac:spMk id="6" creationId="{68686E09-841B-4EFA-8B68-FA14E4B7E0AA}"/>
          </ac:spMkLst>
        </pc:spChg>
        <pc:spChg chg="mod">
          <ac:chgData name="McFarland, Annette" userId="e93d1f50-85ab-41a8-a34a-185a53159573" providerId="ADAL" clId="{5126AEC1-1E86-487A-88BD-3C78A739608F}" dt="2021-12-13T21:04:59.634" v="1882" actId="14100"/>
          <ac:spMkLst>
            <pc:docMk/>
            <pc:sldMk cId="1190310203" sldId="277"/>
            <ac:spMk id="7" creationId="{16E815C3-D50B-4C48-949E-72ECF9119324}"/>
          </ac:spMkLst>
        </pc:spChg>
        <pc:spChg chg="mod">
          <ac:chgData name="McFarland, Annette" userId="e93d1f50-85ab-41a8-a34a-185a53159573" providerId="ADAL" clId="{5126AEC1-1E86-487A-88BD-3C78A739608F}" dt="2021-12-13T21:04:59.634" v="1882" actId="14100"/>
          <ac:spMkLst>
            <pc:docMk/>
            <pc:sldMk cId="1190310203" sldId="277"/>
            <ac:spMk id="8" creationId="{B959354C-73E8-47CD-BECF-AB9917810C36}"/>
          </ac:spMkLst>
        </pc:spChg>
        <pc:spChg chg="mod">
          <ac:chgData name="McFarland, Annette" userId="e93d1f50-85ab-41a8-a34a-185a53159573" providerId="ADAL" clId="{5126AEC1-1E86-487A-88BD-3C78A739608F}" dt="2021-12-13T21:04:59.634" v="1882" actId="14100"/>
          <ac:spMkLst>
            <pc:docMk/>
            <pc:sldMk cId="1190310203" sldId="277"/>
            <ac:spMk id="9" creationId="{295110AE-6A89-4C85-A94A-A73ADA892377}"/>
          </ac:spMkLst>
        </pc:spChg>
        <pc:spChg chg="mod">
          <ac:chgData name="McFarland, Annette" userId="e93d1f50-85ab-41a8-a34a-185a53159573" providerId="ADAL" clId="{5126AEC1-1E86-487A-88BD-3C78A739608F}" dt="2021-12-13T21:04:59.634" v="1882" actId="14100"/>
          <ac:spMkLst>
            <pc:docMk/>
            <pc:sldMk cId="1190310203" sldId="277"/>
            <ac:spMk id="10" creationId="{53DB319E-4889-4AA9-A374-4F2E06AEDC0A}"/>
          </ac:spMkLst>
        </pc:spChg>
        <pc:spChg chg="mod">
          <ac:chgData name="McFarland, Annette" userId="e93d1f50-85ab-41a8-a34a-185a53159573" providerId="ADAL" clId="{5126AEC1-1E86-487A-88BD-3C78A739608F}" dt="2021-12-13T21:04:59.634" v="1882" actId="14100"/>
          <ac:spMkLst>
            <pc:docMk/>
            <pc:sldMk cId="1190310203" sldId="277"/>
            <ac:spMk id="11" creationId="{FBA2AFE7-E68B-4BEE-A3B8-67289A8D41F7}"/>
          </ac:spMkLst>
        </pc:spChg>
        <pc:spChg chg="mod">
          <ac:chgData name="McFarland, Annette" userId="e93d1f50-85ab-41a8-a34a-185a53159573" providerId="ADAL" clId="{5126AEC1-1E86-487A-88BD-3C78A739608F}" dt="2021-12-13T21:04:59.634" v="1882" actId="14100"/>
          <ac:spMkLst>
            <pc:docMk/>
            <pc:sldMk cId="1190310203" sldId="277"/>
            <ac:spMk id="12" creationId="{CAB1E6F5-B78E-4AE4-BE9C-B881A98956D2}"/>
          </ac:spMkLst>
        </pc:spChg>
        <pc:spChg chg="mod">
          <ac:chgData name="McFarland, Annette" userId="e93d1f50-85ab-41a8-a34a-185a53159573" providerId="ADAL" clId="{5126AEC1-1E86-487A-88BD-3C78A739608F}" dt="2021-12-13T21:04:59.634" v="1882" actId="14100"/>
          <ac:spMkLst>
            <pc:docMk/>
            <pc:sldMk cId="1190310203" sldId="277"/>
            <ac:spMk id="13" creationId="{98005EC5-4306-4F44-9F48-33F9B349E751}"/>
          </ac:spMkLst>
        </pc:spChg>
        <pc:spChg chg="mod">
          <ac:chgData name="McFarland, Annette" userId="e93d1f50-85ab-41a8-a34a-185a53159573" providerId="ADAL" clId="{5126AEC1-1E86-487A-88BD-3C78A739608F}" dt="2021-12-13T21:04:59.634" v="1882" actId="14100"/>
          <ac:spMkLst>
            <pc:docMk/>
            <pc:sldMk cId="1190310203" sldId="277"/>
            <ac:spMk id="14" creationId="{B6FD19AD-9DF8-489D-B877-E12BB27206BF}"/>
          </ac:spMkLst>
        </pc:spChg>
        <pc:spChg chg="mod">
          <ac:chgData name="McFarland, Annette" userId="e93d1f50-85ab-41a8-a34a-185a53159573" providerId="ADAL" clId="{5126AEC1-1E86-487A-88BD-3C78A739608F}" dt="2021-12-13T21:04:59.634" v="1882" actId="14100"/>
          <ac:spMkLst>
            <pc:docMk/>
            <pc:sldMk cId="1190310203" sldId="277"/>
            <ac:spMk id="15" creationId="{419CC337-BF3C-440E-B4D7-F2153F493196}"/>
          </ac:spMkLst>
        </pc:spChg>
        <pc:spChg chg="mod">
          <ac:chgData name="McFarland, Annette" userId="e93d1f50-85ab-41a8-a34a-185a53159573" providerId="ADAL" clId="{5126AEC1-1E86-487A-88BD-3C78A739608F}" dt="2021-12-13T21:04:59.634" v="1882" actId="14100"/>
          <ac:spMkLst>
            <pc:docMk/>
            <pc:sldMk cId="1190310203" sldId="277"/>
            <ac:spMk id="16" creationId="{448EDED3-F29D-4282-B526-B8338E5C993B}"/>
          </ac:spMkLst>
        </pc:spChg>
        <pc:spChg chg="mod">
          <ac:chgData name="McFarland, Annette" userId="e93d1f50-85ab-41a8-a34a-185a53159573" providerId="ADAL" clId="{5126AEC1-1E86-487A-88BD-3C78A739608F}" dt="2021-12-13T21:04:59.634" v="1882" actId="14100"/>
          <ac:spMkLst>
            <pc:docMk/>
            <pc:sldMk cId="1190310203" sldId="277"/>
            <ac:spMk id="17" creationId="{D6B1295A-3D8C-44E4-9690-96B53C71F510}"/>
          </ac:spMkLst>
        </pc:spChg>
        <pc:spChg chg="mod">
          <ac:chgData name="McFarland, Annette" userId="e93d1f50-85ab-41a8-a34a-185a53159573" providerId="ADAL" clId="{5126AEC1-1E86-487A-88BD-3C78A739608F}" dt="2021-12-13T21:04:59.634" v="1882" actId="14100"/>
          <ac:spMkLst>
            <pc:docMk/>
            <pc:sldMk cId="1190310203" sldId="277"/>
            <ac:spMk id="18" creationId="{E9ADB49C-5289-44BC-AB7C-C30BA7AEB5FE}"/>
          </ac:spMkLst>
        </pc:spChg>
        <pc:spChg chg="mod">
          <ac:chgData name="McFarland, Annette" userId="e93d1f50-85ab-41a8-a34a-185a53159573" providerId="ADAL" clId="{5126AEC1-1E86-487A-88BD-3C78A739608F}" dt="2021-12-13T21:04:59.634" v="1882" actId="14100"/>
          <ac:spMkLst>
            <pc:docMk/>
            <pc:sldMk cId="1190310203" sldId="277"/>
            <ac:spMk id="19" creationId="{B21F5D6A-0E7A-4529-9ADE-8A010912AAFC}"/>
          </ac:spMkLst>
        </pc:spChg>
        <pc:spChg chg="mod">
          <ac:chgData name="McFarland, Annette" userId="e93d1f50-85ab-41a8-a34a-185a53159573" providerId="ADAL" clId="{5126AEC1-1E86-487A-88BD-3C78A739608F}" dt="2021-12-13T21:04:59.634" v="1882" actId="14100"/>
          <ac:spMkLst>
            <pc:docMk/>
            <pc:sldMk cId="1190310203" sldId="277"/>
            <ac:spMk id="20" creationId="{65806D80-D68D-4ABF-A3C0-02634209E144}"/>
          </ac:spMkLst>
        </pc:spChg>
        <pc:spChg chg="mod">
          <ac:chgData name="McFarland, Annette" userId="e93d1f50-85ab-41a8-a34a-185a53159573" providerId="ADAL" clId="{5126AEC1-1E86-487A-88BD-3C78A739608F}" dt="2021-12-13T21:04:59.634" v="1882" actId="14100"/>
          <ac:spMkLst>
            <pc:docMk/>
            <pc:sldMk cId="1190310203" sldId="277"/>
            <ac:spMk id="21" creationId="{5D093354-9A96-42E8-B1DC-5EC68A308B51}"/>
          </ac:spMkLst>
        </pc:spChg>
        <pc:spChg chg="mod">
          <ac:chgData name="McFarland, Annette" userId="e93d1f50-85ab-41a8-a34a-185a53159573" providerId="ADAL" clId="{5126AEC1-1E86-487A-88BD-3C78A739608F}" dt="2021-12-13T21:04:59.634" v="1882" actId="14100"/>
          <ac:spMkLst>
            <pc:docMk/>
            <pc:sldMk cId="1190310203" sldId="277"/>
            <ac:spMk id="22" creationId="{69B140E1-ABB1-44EC-A32B-1D81C63F6668}"/>
          </ac:spMkLst>
        </pc:spChg>
        <pc:spChg chg="mod">
          <ac:chgData name="McFarland, Annette" userId="e93d1f50-85ab-41a8-a34a-185a53159573" providerId="ADAL" clId="{5126AEC1-1E86-487A-88BD-3C78A739608F}" dt="2021-12-13T21:04:59.634" v="1882" actId="14100"/>
          <ac:spMkLst>
            <pc:docMk/>
            <pc:sldMk cId="1190310203" sldId="277"/>
            <ac:spMk id="23" creationId="{A92E7F35-599C-4A7B-9FE4-9AFEE70B1B31}"/>
          </ac:spMkLst>
        </pc:spChg>
        <pc:spChg chg="mod">
          <ac:chgData name="McFarland, Annette" userId="e93d1f50-85ab-41a8-a34a-185a53159573" providerId="ADAL" clId="{5126AEC1-1E86-487A-88BD-3C78A739608F}" dt="2021-12-13T21:04:59.634" v="1882" actId="14100"/>
          <ac:spMkLst>
            <pc:docMk/>
            <pc:sldMk cId="1190310203" sldId="277"/>
            <ac:spMk id="24" creationId="{D300824D-EA71-4DB9-91B0-85F42345BCB5}"/>
          </ac:spMkLst>
        </pc:spChg>
        <pc:spChg chg="mod">
          <ac:chgData name="McFarland, Annette" userId="e93d1f50-85ab-41a8-a34a-185a53159573" providerId="ADAL" clId="{5126AEC1-1E86-487A-88BD-3C78A739608F}" dt="2021-12-13T21:04:59.634" v="1882" actId="14100"/>
          <ac:spMkLst>
            <pc:docMk/>
            <pc:sldMk cId="1190310203" sldId="277"/>
            <ac:spMk id="25" creationId="{3591DE26-E735-4694-AA30-D47EF0AED715}"/>
          </ac:spMkLst>
        </pc:spChg>
        <pc:spChg chg="mod">
          <ac:chgData name="McFarland, Annette" userId="e93d1f50-85ab-41a8-a34a-185a53159573" providerId="ADAL" clId="{5126AEC1-1E86-487A-88BD-3C78A739608F}" dt="2021-12-13T21:04:59.634" v="1882" actId="14100"/>
          <ac:spMkLst>
            <pc:docMk/>
            <pc:sldMk cId="1190310203" sldId="277"/>
            <ac:spMk id="26" creationId="{6F14D8D4-6A71-4FAF-958F-CAB98DDEF06C}"/>
          </ac:spMkLst>
        </pc:spChg>
        <pc:spChg chg="mod">
          <ac:chgData name="McFarland, Annette" userId="e93d1f50-85ab-41a8-a34a-185a53159573" providerId="ADAL" clId="{5126AEC1-1E86-487A-88BD-3C78A739608F}" dt="2021-12-13T21:04:59.634" v="1882" actId="14100"/>
          <ac:spMkLst>
            <pc:docMk/>
            <pc:sldMk cId="1190310203" sldId="277"/>
            <ac:spMk id="27" creationId="{BAFE3D8B-2D12-4FB5-96F7-23400B36D978}"/>
          </ac:spMkLst>
        </pc:spChg>
        <pc:spChg chg="mod">
          <ac:chgData name="McFarland, Annette" userId="e93d1f50-85ab-41a8-a34a-185a53159573" providerId="ADAL" clId="{5126AEC1-1E86-487A-88BD-3C78A739608F}" dt="2021-12-13T21:04:59.634" v="1882" actId="14100"/>
          <ac:spMkLst>
            <pc:docMk/>
            <pc:sldMk cId="1190310203" sldId="277"/>
            <ac:spMk id="28" creationId="{C093FA1D-84D6-48C1-98B3-FDCBCDF75D6A}"/>
          </ac:spMkLst>
        </pc:spChg>
        <pc:spChg chg="mod">
          <ac:chgData name="McFarland, Annette" userId="e93d1f50-85ab-41a8-a34a-185a53159573" providerId="ADAL" clId="{5126AEC1-1E86-487A-88BD-3C78A739608F}" dt="2021-12-13T21:04:59.634" v="1882" actId="14100"/>
          <ac:spMkLst>
            <pc:docMk/>
            <pc:sldMk cId="1190310203" sldId="277"/>
            <ac:spMk id="29" creationId="{4991C013-CFEF-4705-886D-DBF389F2250C}"/>
          </ac:spMkLst>
        </pc:spChg>
        <pc:spChg chg="mod">
          <ac:chgData name="McFarland, Annette" userId="e93d1f50-85ab-41a8-a34a-185a53159573" providerId="ADAL" clId="{5126AEC1-1E86-487A-88BD-3C78A739608F}" dt="2021-12-13T21:04:59.634" v="1882" actId="14100"/>
          <ac:spMkLst>
            <pc:docMk/>
            <pc:sldMk cId="1190310203" sldId="277"/>
            <ac:spMk id="30" creationId="{D40133BA-9558-4D9D-8F14-808659E2A7AA}"/>
          </ac:spMkLst>
        </pc:spChg>
        <pc:spChg chg="mod">
          <ac:chgData name="McFarland, Annette" userId="e93d1f50-85ab-41a8-a34a-185a53159573" providerId="ADAL" clId="{5126AEC1-1E86-487A-88BD-3C78A739608F}" dt="2021-12-13T21:04:59.634" v="1882" actId="14100"/>
          <ac:spMkLst>
            <pc:docMk/>
            <pc:sldMk cId="1190310203" sldId="277"/>
            <ac:spMk id="31" creationId="{47E704FC-5E04-4CF8-B6E9-610E7572597A}"/>
          </ac:spMkLst>
        </pc:spChg>
        <pc:spChg chg="mod">
          <ac:chgData name="McFarland, Annette" userId="e93d1f50-85ab-41a8-a34a-185a53159573" providerId="ADAL" clId="{5126AEC1-1E86-487A-88BD-3C78A739608F}" dt="2021-12-13T21:04:59.634" v="1882" actId="14100"/>
          <ac:spMkLst>
            <pc:docMk/>
            <pc:sldMk cId="1190310203" sldId="277"/>
            <ac:spMk id="32" creationId="{2D079509-7AF3-4A53-9B66-C6E4BD1E650A}"/>
          </ac:spMkLst>
        </pc:spChg>
        <pc:spChg chg="mod">
          <ac:chgData name="McFarland, Annette" userId="e93d1f50-85ab-41a8-a34a-185a53159573" providerId="ADAL" clId="{5126AEC1-1E86-487A-88BD-3C78A739608F}" dt="2021-12-13T21:04:59.634" v="1882" actId="14100"/>
          <ac:spMkLst>
            <pc:docMk/>
            <pc:sldMk cId="1190310203" sldId="277"/>
            <ac:spMk id="33" creationId="{D22B693B-2B3B-46AE-B8D8-F58D30528BB9}"/>
          </ac:spMkLst>
        </pc:spChg>
        <pc:spChg chg="mod">
          <ac:chgData name="McFarland, Annette" userId="e93d1f50-85ab-41a8-a34a-185a53159573" providerId="ADAL" clId="{5126AEC1-1E86-487A-88BD-3C78A739608F}" dt="2021-12-13T21:04:59.634" v="1882" actId="14100"/>
          <ac:spMkLst>
            <pc:docMk/>
            <pc:sldMk cId="1190310203" sldId="277"/>
            <ac:spMk id="34" creationId="{E56AEB65-5AC5-4F0E-B77F-0936A78514FA}"/>
          </ac:spMkLst>
        </pc:spChg>
        <pc:spChg chg="mod">
          <ac:chgData name="McFarland, Annette" userId="e93d1f50-85ab-41a8-a34a-185a53159573" providerId="ADAL" clId="{5126AEC1-1E86-487A-88BD-3C78A739608F}" dt="2021-12-13T21:04:59.634" v="1882" actId="14100"/>
          <ac:spMkLst>
            <pc:docMk/>
            <pc:sldMk cId="1190310203" sldId="277"/>
            <ac:spMk id="35" creationId="{824EAAB0-6F0E-462D-A0FA-6256A49818A4}"/>
          </ac:spMkLst>
        </pc:spChg>
        <pc:spChg chg="mod">
          <ac:chgData name="McFarland, Annette" userId="e93d1f50-85ab-41a8-a34a-185a53159573" providerId="ADAL" clId="{5126AEC1-1E86-487A-88BD-3C78A739608F}" dt="2021-12-13T21:04:59.634" v="1882" actId="14100"/>
          <ac:spMkLst>
            <pc:docMk/>
            <pc:sldMk cId="1190310203" sldId="277"/>
            <ac:spMk id="36" creationId="{22E736E8-45EA-4373-9067-77B763B45F0D}"/>
          </ac:spMkLst>
        </pc:spChg>
        <pc:spChg chg="mod">
          <ac:chgData name="McFarland, Annette" userId="e93d1f50-85ab-41a8-a34a-185a53159573" providerId="ADAL" clId="{5126AEC1-1E86-487A-88BD-3C78A739608F}" dt="2021-12-13T21:04:59.634" v="1882" actId="14100"/>
          <ac:spMkLst>
            <pc:docMk/>
            <pc:sldMk cId="1190310203" sldId="277"/>
            <ac:spMk id="37" creationId="{FB33732B-0344-435B-B4BB-DC28CAB5A795}"/>
          </ac:spMkLst>
        </pc:spChg>
        <pc:spChg chg="mod">
          <ac:chgData name="McFarland, Annette" userId="e93d1f50-85ab-41a8-a34a-185a53159573" providerId="ADAL" clId="{5126AEC1-1E86-487A-88BD-3C78A739608F}" dt="2021-12-13T21:04:59.634" v="1882" actId="14100"/>
          <ac:spMkLst>
            <pc:docMk/>
            <pc:sldMk cId="1190310203" sldId="277"/>
            <ac:spMk id="38" creationId="{4EDEE85C-132D-4258-ACCF-10B2EC36B3A6}"/>
          </ac:spMkLst>
        </pc:spChg>
        <pc:spChg chg="mod">
          <ac:chgData name="McFarland, Annette" userId="e93d1f50-85ab-41a8-a34a-185a53159573" providerId="ADAL" clId="{5126AEC1-1E86-487A-88BD-3C78A739608F}" dt="2021-12-13T21:04:59.634" v="1882" actId="14100"/>
          <ac:spMkLst>
            <pc:docMk/>
            <pc:sldMk cId="1190310203" sldId="277"/>
            <ac:spMk id="39" creationId="{DEC04016-6665-4124-91DA-D18BBF4DC00B}"/>
          </ac:spMkLst>
        </pc:spChg>
        <pc:spChg chg="mod">
          <ac:chgData name="McFarland, Annette" userId="e93d1f50-85ab-41a8-a34a-185a53159573" providerId="ADAL" clId="{5126AEC1-1E86-487A-88BD-3C78A739608F}" dt="2021-12-13T21:04:59.634" v="1882" actId="14100"/>
          <ac:spMkLst>
            <pc:docMk/>
            <pc:sldMk cId="1190310203" sldId="277"/>
            <ac:spMk id="40" creationId="{00377515-F337-4F47-8A4B-D2F8814D92BE}"/>
          </ac:spMkLst>
        </pc:spChg>
        <pc:spChg chg="mod">
          <ac:chgData name="McFarland, Annette" userId="e93d1f50-85ab-41a8-a34a-185a53159573" providerId="ADAL" clId="{5126AEC1-1E86-487A-88BD-3C78A739608F}" dt="2021-12-13T21:04:59.634" v="1882" actId="14100"/>
          <ac:spMkLst>
            <pc:docMk/>
            <pc:sldMk cId="1190310203" sldId="277"/>
            <ac:spMk id="41" creationId="{800F2797-FA07-4967-801F-8CD196142D49}"/>
          </ac:spMkLst>
        </pc:spChg>
        <pc:spChg chg="mod">
          <ac:chgData name="McFarland, Annette" userId="e93d1f50-85ab-41a8-a34a-185a53159573" providerId="ADAL" clId="{5126AEC1-1E86-487A-88BD-3C78A739608F}" dt="2021-12-13T21:04:59.634" v="1882" actId="14100"/>
          <ac:spMkLst>
            <pc:docMk/>
            <pc:sldMk cId="1190310203" sldId="277"/>
            <ac:spMk id="42" creationId="{0426196E-F1FA-46C3-AEDA-D97669C718CC}"/>
          </ac:spMkLst>
        </pc:spChg>
        <pc:spChg chg="mod">
          <ac:chgData name="McFarland, Annette" userId="e93d1f50-85ab-41a8-a34a-185a53159573" providerId="ADAL" clId="{5126AEC1-1E86-487A-88BD-3C78A739608F}" dt="2021-12-13T21:04:59.634" v="1882" actId="14100"/>
          <ac:spMkLst>
            <pc:docMk/>
            <pc:sldMk cId="1190310203" sldId="277"/>
            <ac:spMk id="43" creationId="{44937963-6D0F-4CE2-9B32-C7BA8ABBB771}"/>
          </ac:spMkLst>
        </pc:spChg>
        <pc:spChg chg="mod">
          <ac:chgData name="McFarland, Annette" userId="e93d1f50-85ab-41a8-a34a-185a53159573" providerId="ADAL" clId="{5126AEC1-1E86-487A-88BD-3C78A739608F}" dt="2021-12-13T21:04:59.634" v="1882" actId="14100"/>
          <ac:spMkLst>
            <pc:docMk/>
            <pc:sldMk cId="1190310203" sldId="277"/>
            <ac:spMk id="44" creationId="{16A5FF80-CCA7-4F36-B8B5-11AB5BF59C27}"/>
          </ac:spMkLst>
        </pc:spChg>
        <pc:spChg chg="mod">
          <ac:chgData name="McFarland, Annette" userId="e93d1f50-85ab-41a8-a34a-185a53159573" providerId="ADAL" clId="{5126AEC1-1E86-487A-88BD-3C78A739608F}" dt="2021-12-13T21:04:59.634" v="1882" actId="14100"/>
          <ac:spMkLst>
            <pc:docMk/>
            <pc:sldMk cId="1190310203" sldId="277"/>
            <ac:spMk id="45" creationId="{81115FC5-9266-44B5-A087-FBF9377B5F77}"/>
          </ac:spMkLst>
        </pc:spChg>
        <pc:spChg chg="mod">
          <ac:chgData name="McFarland, Annette" userId="e93d1f50-85ab-41a8-a34a-185a53159573" providerId="ADAL" clId="{5126AEC1-1E86-487A-88BD-3C78A739608F}" dt="2021-12-13T21:04:59.634" v="1882" actId="14100"/>
          <ac:spMkLst>
            <pc:docMk/>
            <pc:sldMk cId="1190310203" sldId="277"/>
            <ac:spMk id="46" creationId="{7EAA4FE2-64FF-40D2-9D91-8B6B9EE6141D}"/>
          </ac:spMkLst>
        </pc:spChg>
        <pc:spChg chg="mod">
          <ac:chgData name="McFarland, Annette" userId="e93d1f50-85ab-41a8-a34a-185a53159573" providerId="ADAL" clId="{5126AEC1-1E86-487A-88BD-3C78A739608F}" dt="2021-12-13T21:04:59.634" v="1882" actId="14100"/>
          <ac:spMkLst>
            <pc:docMk/>
            <pc:sldMk cId="1190310203" sldId="277"/>
            <ac:spMk id="47" creationId="{59301FBA-A29E-4B07-A51F-15C18CC0051F}"/>
          </ac:spMkLst>
        </pc:spChg>
        <pc:spChg chg="mod">
          <ac:chgData name="McFarland, Annette" userId="e93d1f50-85ab-41a8-a34a-185a53159573" providerId="ADAL" clId="{5126AEC1-1E86-487A-88BD-3C78A739608F}" dt="2021-12-13T21:04:59.634" v="1882" actId="14100"/>
          <ac:spMkLst>
            <pc:docMk/>
            <pc:sldMk cId="1190310203" sldId="277"/>
            <ac:spMk id="48" creationId="{869BE1FD-FB1D-45E7-9423-68D8C4E6E363}"/>
          </ac:spMkLst>
        </pc:spChg>
        <pc:spChg chg="mod">
          <ac:chgData name="McFarland, Annette" userId="e93d1f50-85ab-41a8-a34a-185a53159573" providerId="ADAL" clId="{5126AEC1-1E86-487A-88BD-3C78A739608F}" dt="2021-12-13T21:04:59.634" v="1882" actId="14100"/>
          <ac:spMkLst>
            <pc:docMk/>
            <pc:sldMk cId="1190310203" sldId="277"/>
            <ac:spMk id="49" creationId="{8222CB76-6588-411D-8E1B-5A852BBE307E}"/>
          </ac:spMkLst>
        </pc:spChg>
        <pc:spChg chg="mod">
          <ac:chgData name="McFarland, Annette" userId="e93d1f50-85ab-41a8-a34a-185a53159573" providerId="ADAL" clId="{5126AEC1-1E86-487A-88BD-3C78A739608F}" dt="2021-12-13T21:04:59.634" v="1882" actId="14100"/>
          <ac:spMkLst>
            <pc:docMk/>
            <pc:sldMk cId="1190310203" sldId="277"/>
            <ac:spMk id="50" creationId="{EE8AF146-AE94-4FE9-9CC0-90A2B517F90C}"/>
          </ac:spMkLst>
        </pc:spChg>
        <pc:spChg chg="mod">
          <ac:chgData name="McFarland, Annette" userId="e93d1f50-85ab-41a8-a34a-185a53159573" providerId="ADAL" clId="{5126AEC1-1E86-487A-88BD-3C78A739608F}" dt="2021-12-13T21:04:59.634" v="1882" actId="14100"/>
          <ac:spMkLst>
            <pc:docMk/>
            <pc:sldMk cId="1190310203" sldId="277"/>
            <ac:spMk id="51" creationId="{0A80E18F-CDB5-4F1A-B71B-4285FC5F77D4}"/>
          </ac:spMkLst>
        </pc:spChg>
        <pc:spChg chg="mod">
          <ac:chgData name="McFarland, Annette" userId="e93d1f50-85ab-41a8-a34a-185a53159573" providerId="ADAL" clId="{5126AEC1-1E86-487A-88BD-3C78A739608F}" dt="2021-12-13T21:04:59.634" v="1882" actId="14100"/>
          <ac:spMkLst>
            <pc:docMk/>
            <pc:sldMk cId="1190310203" sldId="277"/>
            <ac:spMk id="52" creationId="{45480FCE-B3EB-4D09-8BB4-247B5E4E4A9F}"/>
          </ac:spMkLst>
        </pc:spChg>
        <pc:spChg chg="mod">
          <ac:chgData name="McFarland, Annette" userId="e93d1f50-85ab-41a8-a34a-185a53159573" providerId="ADAL" clId="{5126AEC1-1E86-487A-88BD-3C78A739608F}" dt="2021-12-13T21:04:59.634" v="1882" actId="14100"/>
          <ac:spMkLst>
            <pc:docMk/>
            <pc:sldMk cId="1190310203" sldId="277"/>
            <ac:spMk id="53" creationId="{4785B054-4D85-4EE8-B112-BCF539A75C41}"/>
          </ac:spMkLst>
        </pc:spChg>
        <pc:spChg chg="mod">
          <ac:chgData name="McFarland, Annette" userId="e93d1f50-85ab-41a8-a34a-185a53159573" providerId="ADAL" clId="{5126AEC1-1E86-487A-88BD-3C78A739608F}" dt="2021-12-13T21:04:59.634" v="1882" actId="14100"/>
          <ac:spMkLst>
            <pc:docMk/>
            <pc:sldMk cId="1190310203" sldId="277"/>
            <ac:spMk id="54" creationId="{508CB138-BE3F-461B-A066-66533718E607}"/>
          </ac:spMkLst>
        </pc:spChg>
        <pc:spChg chg="mod">
          <ac:chgData name="McFarland, Annette" userId="e93d1f50-85ab-41a8-a34a-185a53159573" providerId="ADAL" clId="{5126AEC1-1E86-487A-88BD-3C78A739608F}" dt="2021-12-13T21:04:59.634" v="1882" actId="14100"/>
          <ac:spMkLst>
            <pc:docMk/>
            <pc:sldMk cId="1190310203" sldId="277"/>
            <ac:spMk id="55" creationId="{3BCD51D6-888D-4D8A-B77A-8BC276A18972}"/>
          </ac:spMkLst>
        </pc:spChg>
        <pc:spChg chg="mod">
          <ac:chgData name="McFarland, Annette" userId="e93d1f50-85ab-41a8-a34a-185a53159573" providerId="ADAL" clId="{5126AEC1-1E86-487A-88BD-3C78A739608F}" dt="2021-12-13T21:04:59.634" v="1882" actId="14100"/>
          <ac:spMkLst>
            <pc:docMk/>
            <pc:sldMk cId="1190310203" sldId="277"/>
            <ac:spMk id="56" creationId="{95631CB0-1C00-4AD0-9EB5-C82F297B6D2F}"/>
          </ac:spMkLst>
        </pc:spChg>
        <pc:spChg chg="mod">
          <ac:chgData name="McFarland, Annette" userId="e93d1f50-85ab-41a8-a34a-185a53159573" providerId="ADAL" clId="{5126AEC1-1E86-487A-88BD-3C78A739608F}" dt="2021-12-13T21:04:59.634" v="1882" actId="14100"/>
          <ac:spMkLst>
            <pc:docMk/>
            <pc:sldMk cId="1190310203" sldId="277"/>
            <ac:spMk id="57" creationId="{67E11542-7B8B-467E-9D64-D77A2D83801B}"/>
          </ac:spMkLst>
        </pc:spChg>
        <pc:spChg chg="mod">
          <ac:chgData name="McFarland, Annette" userId="e93d1f50-85ab-41a8-a34a-185a53159573" providerId="ADAL" clId="{5126AEC1-1E86-487A-88BD-3C78A739608F}" dt="2021-12-13T21:04:59.634" v="1882" actId="14100"/>
          <ac:spMkLst>
            <pc:docMk/>
            <pc:sldMk cId="1190310203" sldId="277"/>
            <ac:spMk id="58" creationId="{4A8766EC-A34D-4C86-82E9-1889BF563D3F}"/>
          </ac:spMkLst>
        </pc:spChg>
        <pc:spChg chg="mod">
          <ac:chgData name="McFarland, Annette" userId="e93d1f50-85ab-41a8-a34a-185a53159573" providerId="ADAL" clId="{5126AEC1-1E86-487A-88BD-3C78A739608F}" dt="2021-12-13T21:04:59.634" v="1882" actId="14100"/>
          <ac:spMkLst>
            <pc:docMk/>
            <pc:sldMk cId="1190310203" sldId="277"/>
            <ac:spMk id="59" creationId="{0730AAF6-58B8-45EF-B2CB-6A564D2E451B}"/>
          </ac:spMkLst>
        </pc:spChg>
        <pc:spChg chg="mod">
          <ac:chgData name="McFarland, Annette" userId="e93d1f50-85ab-41a8-a34a-185a53159573" providerId="ADAL" clId="{5126AEC1-1E86-487A-88BD-3C78A739608F}" dt="2021-12-13T21:04:59.634" v="1882" actId="14100"/>
          <ac:spMkLst>
            <pc:docMk/>
            <pc:sldMk cId="1190310203" sldId="277"/>
            <ac:spMk id="60" creationId="{6AEB794A-BF20-482F-8F76-2E37998A1541}"/>
          </ac:spMkLst>
        </pc:spChg>
        <pc:spChg chg="mod">
          <ac:chgData name="McFarland, Annette" userId="e93d1f50-85ab-41a8-a34a-185a53159573" providerId="ADAL" clId="{5126AEC1-1E86-487A-88BD-3C78A739608F}" dt="2021-12-13T21:04:59.634" v="1882" actId="14100"/>
          <ac:spMkLst>
            <pc:docMk/>
            <pc:sldMk cId="1190310203" sldId="277"/>
            <ac:spMk id="61" creationId="{6E458F2E-D1CF-46E8-9E43-21A9AC5BA5AF}"/>
          </ac:spMkLst>
        </pc:spChg>
        <pc:spChg chg="mod">
          <ac:chgData name="McFarland, Annette" userId="e93d1f50-85ab-41a8-a34a-185a53159573" providerId="ADAL" clId="{5126AEC1-1E86-487A-88BD-3C78A739608F}" dt="2021-12-13T21:04:59.634" v="1882" actId="14100"/>
          <ac:spMkLst>
            <pc:docMk/>
            <pc:sldMk cId="1190310203" sldId="277"/>
            <ac:spMk id="62" creationId="{873D3CA2-0962-44E7-B1E2-20C5E98B9C5F}"/>
          </ac:spMkLst>
        </pc:spChg>
        <pc:spChg chg="mod">
          <ac:chgData name="McFarland, Annette" userId="e93d1f50-85ab-41a8-a34a-185a53159573" providerId="ADAL" clId="{5126AEC1-1E86-487A-88BD-3C78A739608F}" dt="2021-12-13T21:04:59.634" v="1882" actId="14100"/>
          <ac:spMkLst>
            <pc:docMk/>
            <pc:sldMk cId="1190310203" sldId="277"/>
            <ac:spMk id="63" creationId="{22CF0A04-43C0-45CC-AA43-282D5A89F84F}"/>
          </ac:spMkLst>
        </pc:spChg>
        <pc:spChg chg="del mod">
          <ac:chgData name="McFarland, Annette" userId="e93d1f50-85ab-41a8-a34a-185a53159573" providerId="ADAL" clId="{5126AEC1-1E86-487A-88BD-3C78A739608F}" dt="2021-12-13T21:32:48.862" v="1905" actId="478"/>
          <ac:spMkLst>
            <pc:docMk/>
            <pc:sldMk cId="1190310203" sldId="277"/>
            <ac:spMk id="67" creationId="{FFF73FAF-7C88-4337-A348-57889AD37687}"/>
          </ac:spMkLst>
        </pc:spChg>
        <pc:spChg chg="mod">
          <ac:chgData name="McFarland, Annette" userId="e93d1f50-85ab-41a8-a34a-185a53159573" providerId="ADAL" clId="{5126AEC1-1E86-487A-88BD-3C78A739608F}" dt="2021-12-13T21:36:48.540" v="1928" actId="207"/>
          <ac:spMkLst>
            <pc:docMk/>
            <pc:sldMk cId="1190310203" sldId="277"/>
            <ac:spMk id="68" creationId="{F4E04C4F-BDE5-4810-A43D-C600945606CB}"/>
          </ac:spMkLst>
        </pc:spChg>
        <pc:spChg chg="mod">
          <ac:chgData name="McFarland, Annette" userId="e93d1f50-85ab-41a8-a34a-185a53159573" providerId="ADAL" clId="{5126AEC1-1E86-487A-88BD-3C78A739608F}" dt="2021-12-13T21:32:48.862" v="1905" actId="478"/>
          <ac:spMkLst>
            <pc:docMk/>
            <pc:sldMk cId="1190310203" sldId="277"/>
            <ac:spMk id="69" creationId="{E08D4334-A407-46A0-B431-BCF924A43990}"/>
          </ac:spMkLst>
        </pc:spChg>
        <pc:spChg chg="mod">
          <ac:chgData name="McFarland, Annette" userId="e93d1f50-85ab-41a8-a34a-185a53159573" providerId="ADAL" clId="{5126AEC1-1E86-487A-88BD-3C78A739608F}" dt="2021-12-13T21:32:48.862" v="1905" actId="478"/>
          <ac:spMkLst>
            <pc:docMk/>
            <pc:sldMk cId="1190310203" sldId="277"/>
            <ac:spMk id="70" creationId="{943984B9-27A7-4505-BA16-B48633E8C343}"/>
          </ac:spMkLst>
        </pc:spChg>
        <pc:spChg chg="mod">
          <ac:chgData name="McFarland, Annette" userId="e93d1f50-85ab-41a8-a34a-185a53159573" providerId="ADAL" clId="{5126AEC1-1E86-487A-88BD-3C78A739608F}" dt="2021-12-13T21:32:48.862" v="1905" actId="478"/>
          <ac:spMkLst>
            <pc:docMk/>
            <pc:sldMk cId="1190310203" sldId="277"/>
            <ac:spMk id="71" creationId="{7E3485D8-DCE9-42EE-9CD4-B9D31902FC8D}"/>
          </ac:spMkLst>
        </pc:spChg>
        <pc:spChg chg="mod">
          <ac:chgData name="McFarland, Annette" userId="e93d1f50-85ab-41a8-a34a-185a53159573" providerId="ADAL" clId="{5126AEC1-1E86-487A-88BD-3C78A739608F}" dt="2021-12-13T21:32:48.862" v="1905" actId="478"/>
          <ac:spMkLst>
            <pc:docMk/>
            <pc:sldMk cId="1190310203" sldId="277"/>
            <ac:spMk id="72" creationId="{3730C029-702A-4E55-99E1-96C3B3A2A6CB}"/>
          </ac:spMkLst>
        </pc:spChg>
        <pc:spChg chg="mod">
          <ac:chgData name="McFarland, Annette" userId="e93d1f50-85ab-41a8-a34a-185a53159573" providerId="ADAL" clId="{5126AEC1-1E86-487A-88BD-3C78A739608F}" dt="2021-12-13T21:32:48.862" v="1905" actId="478"/>
          <ac:spMkLst>
            <pc:docMk/>
            <pc:sldMk cId="1190310203" sldId="277"/>
            <ac:spMk id="73" creationId="{8796C687-93EF-4C88-A436-601B8CE63D3A}"/>
          </ac:spMkLst>
        </pc:spChg>
        <pc:spChg chg="mod">
          <ac:chgData name="McFarland, Annette" userId="e93d1f50-85ab-41a8-a34a-185a53159573" providerId="ADAL" clId="{5126AEC1-1E86-487A-88BD-3C78A739608F}" dt="2021-12-13T21:32:48.862" v="1905" actId="478"/>
          <ac:spMkLst>
            <pc:docMk/>
            <pc:sldMk cId="1190310203" sldId="277"/>
            <ac:spMk id="74" creationId="{68066020-1CC6-4DE3-8576-C9E7EFFDFDCD}"/>
          </ac:spMkLst>
        </pc:spChg>
        <pc:spChg chg="mod">
          <ac:chgData name="McFarland, Annette" userId="e93d1f50-85ab-41a8-a34a-185a53159573" providerId="ADAL" clId="{5126AEC1-1E86-487A-88BD-3C78A739608F}" dt="2021-12-13T21:32:48.862" v="1905" actId="478"/>
          <ac:spMkLst>
            <pc:docMk/>
            <pc:sldMk cId="1190310203" sldId="277"/>
            <ac:spMk id="75" creationId="{01147016-54AB-482C-8D85-5F368E32722E}"/>
          </ac:spMkLst>
        </pc:spChg>
        <pc:spChg chg="mod">
          <ac:chgData name="McFarland, Annette" userId="e93d1f50-85ab-41a8-a34a-185a53159573" providerId="ADAL" clId="{5126AEC1-1E86-487A-88BD-3C78A739608F}" dt="2021-12-13T21:32:48.862" v="1905" actId="478"/>
          <ac:spMkLst>
            <pc:docMk/>
            <pc:sldMk cId="1190310203" sldId="277"/>
            <ac:spMk id="76" creationId="{4DE45F91-5747-4035-9180-A3F8921FE89E}"/>
          </ac:spMkLst>
        </pc:spChg>
        <pc:spChg chg="mod">
          <ac:chgData name="McFarland, Annette" userId="e93d1f50-85ab-41a8-a34a-185a53159573" providerId="ADAL" clId="{5126AEC1-1E86-487A-88BD-3C78A739608F}" dt="2021-12-13T21:32:48.862" v="1905" actId="478"/>
          <ac:spMkLst>
            <pc:docMk/>
            <pc:sldMk cId="1190310203" sldId="277"/>
            <ac:spMk id="77" creationId="{BA9C693E-CD67-49C6-BD80-2234B3183E56}"/>
          </ac:spMkLst>
        </pc:spChg>
        <pc:spChg chg="mod">
          <ac:chgData name="McFarland, Annette" userId="e93d1f50-85ab-41a8-a34a-185a53159573" providerId="ADAL" clId="{5126AEC1-1E86-487A-88BD-3C78A739608F}" dt="2021-12-13T21:32:48.862" v="1905" actId="478"/>
          <ac:spMkLst>
            <pc:docMk/>
            <pc:sldMk cId="1190310203" sldId="277"/>
            <ac:spMk id="78" creationId="{B38EDE07-0A64-4AD1-BF04-04C59918F79E}"/>
          </ac:spMkLst>
        </pc:spChg>
        <pc:spChg chg="mod">
          <ac:chgData name="McFarland, Annette" userId="e93d1f50-85ab-41a8-a34a-185a53159573" providerId="ADAL" clId="{5126AEC1-1E86-487A-88BD-3C78A739608F}" dt="2021-12-13T21:32:48.862" v="1905" actId="478"/>
          <ac:spMkLst>
            <pc:docMk/>
            <pc:sldMk cId="1190310203" sldId="277"/>
            <ac:spMk id="79" creationId="{F19B61D3-E7BC-4DE5-BCFA-C60F2BA28BDC}"/>
          </ac:spMkLst>
        </pc:spChg>
        <pc:spChg chg="mod">
          <ac:chgData name="McFarland, Annette" userId="e93d1f50-85ab-41a8-a34a-185a53159573" providerId="ADAL" clId="{5126AEC1-1E86-487A-88BD-3C78A739608F}" dt="2021-12-13T21:32:48.862" v="1905" actId="478"/>
          <ac:spMkLst>
            <pc:docMk/>
            <pc:sldMk cId="1190310203" sldId="277"/>
            <ac:spMk id="80" creationId="{A0C65865-DC96-406D-A465-0C08D795D709}"/>
          </ac:spMkLst>
        </pc:spChg>
        <pc:spChg chg="mod">
          <ac:chgData name="McFarland, Annette" userId="e93d1f50-85ab-41a8-a34a-185a53159573" providerId="ADAL" clId="{5126AEC1-1E86-487A-88BD-3C78A739608F}" dt="2021-12-13T21:32:48.862" v="1905" actId="478"/>
          <ac:spMkLst>
            <pc:docMk/>
            <pc:sldMk cId="1190310203" sldId="277"/>
            <ac:spMk id="81" creationId="{955C47C2-F381-49AB-8888-A246C0B359DA}"/>
          </ac:spMkLst>
        </pc:spChg>
        <pc:spChg chg="mod">
          <ac:chgData name="McFarland, Annette" userId="e93d1f50-85ab-41a8-a34a-185a53159573" providerId="ADAL" clId="{5126AEC1-1E86-487A-88BD-3C78A739608F}" dt="2021-12-13T21:32:48.862" v="1905" actId="478"/>
          <ac:spMkLst>
            <pc:docMk/>
            <pc:sldMk cId="1190310203" sldId="277"/>
            <ac:spMk id="82" creationId="{42EB664B-5F2E-4B81-9E16-E473B12E189C}"/>
          </ac:spMkLst>
        </pc:spChg>
        <pc:spChg chg="mod">
          <ac:chgData name="McFarland, Annette" userId="e93d1f50-85ab-41a8-a34a-185a53159573" providerId="ADAL" clId="{5126AEC1-1E86-487A-88BD-3C78A739608F}" dt="2021-12-13T21:32:48.862" v="1905" actId="478"/>
          <ac:spMkLst>
            <pc:docMk/>
            <pc:sldMk cId="1190310203" sldId="277"/>
            <ac:spMk id="83" creationId="{9CCA85E0-3844-4FB1-8CB4-8B2796D1B1C2}"/>
          </ac:spMkLst>
        </pc:spChg>
        <pc:spChg chg="mod">
          <ac:chgData name="McFarland, Annette" userId="e93d1f50-85ab-41a8-a34a-185a53159573" providerId="ADAL" clId="{5126AEC1-1E86-487A-88BD-3C78A739608F}" dt="2021-12-13T21:32:48.862" v="1905" actId="478"/>
          <ac:spMkLst>
            <pc:docMk/>
            <pc:sldMk cId="1190310203" sldId="277"/>
            <ac:spMk id="84" creationId="{C0AE5E04-DE46-4F1A-9545-D1866075F2C2}"/>
          </ac:spMkLst>
        </pc:spChg>
        <pc:spChg chg="mod">
          <ac:chgData name="McFarland, Annette" userId="e93d1f50-85ab-41a8-a34a-185a53159573" providerId="ADAL" clId="{5126AEC1-1E86-487A-88BD-3C78A739608F}" dt="2021-12-13T21:32:48.862" v="1905" actId="478"/>
          <ac:spMkLst>
            <pc:docMk/>
            <pc:sldMk cId="1190310203" sldId="277"/>
            <ac:spMk id="85" creationId="{C9067AC8-9355-47FB-B5C4-D153FFD9DEC1}"/>
          </ac:spMkLst>
        </pc:spChg>
        <pc:spChg chg="mod">
          <ac:chgData name="McFarland, Annette" userId="e93d1f50-85ab-41a8-a34a-185a53159573" providerId="ADAL" clId="{5126AEC1-1E86-487A-88BD-3C78A739608F}" dt="2021-12-13T21:36:48.540" v="1928" actId="207"/>
          <ac:spMkLst>
            <pc:docMk/>
            <pc:sldMk cId="1190310203" sldId="277"/>
            <ac:spMk id="86" creationId="{0CD38629-2C5E-4577-86C5-0F95E8FD9327}"/>
          </ac:spMkLst>
        </pc:spChg>
        <pc:spChg chg="mod">
          <ac:chgData name="McFarland, Annette" userId="e93d1f50-85ab-41a8-a34a-185a53159573" providerId="ADAL" clId="{5126AEC1-1E86-487A-88BD-3C78A739608F}" dt="2021-12-13T21:32:48.862" v="1905" actId="478"/>
          <ac:spMkLst>
            <pc:docMk/>
            <pc:sldMk cId="1190310203" sldId="277"/>
            <ac:spMk id="87" creationId="{13C7EAA2-AC5C-4DEE-965E-52257ED1C56A}"/>
          </ac:spMkLst>
        </pc:spChg>
        <pc:spChg chg="mod">
          <ac:chgData name="McFarland, Annette" userId="e93d1f50-85ab-41a8-a34a-185a53159573" providerId="ADAL" clId="{5126AEC1-1E86-487A-88BD-3C78A739608F}" dt="2021-12-13T21:32:48.862" v="1905" actId="478"/>
          <ac:spMkLst>
            <pc:docMk/>
            <pc:sldMk cId="1190310203" sldId="277"/>
            <ac:spMk id="88" creationId="{A6AA46D2-B988-42D8-A333-9509FBFB2164}"/>
          </ac:spMkLst>
        </pc:spChg>
        <pc:spChg chg="mod">
          <ac:chgData name="McFarland, Annette" userId="e93d1f50-85ab-41a8-a34a-185a53159573" providerId="ADAL" clId="{5126AEC1-1E86-487A-88BD-3C78A739608F}" dt="2021-12-13T21:32:48.862" v="1905" actId="478"/>
          <ac:spMkLst>
            <pc:docMk/>
            <pc:sldMk cId="1190310203" sldId="277"/>
            <ac:spMk id="89" creationId="{1270B618-AD87-481F-9AED-1E5B8BA338B6}"/>
          </ac:spMkLst>
        </pc:spChg>
        <pc:spChg chg="mod">
          <ac:chgData name="McFarland, Annette" userId="e93d1f50-85ab-41a8-a34a-185a53159573" providerId="ADAL" clId="{5126AEC1-1E86-487A-88BD-3C78A739608F}" dt="2021-12-13T21:32:48.862" v="1905" actId="478"/>
          <ac:spMkLst>
            <pc:docMk/>
            <pc:sldMk cId="1190310203" sldId="277"/>
            <ac:spMk id="90" creationId="{80FB6E65-B0A0-4963-9B1A-822E0E6DC86D}"/>
          </ac:spMkLst>
        </pc:spChg>
        <pc:spChg chg="mod">
          <ac:chgData name="McFarland, Annette" userId="e93d1f50-85ab-41a8-a34a-185a53159573" providerId="ADAL" clId="{5126AEC1-1E86-487A-88BD-3C78A739608F}" dt="2021-12-13T21:32:48.862" v="1905" actId="478"/>
          <ac:spMkLst>
            <pc:docMk/>
            <pc:sldMk cId="1190310203" sldId="277"/>
            <ac:spMk id="91" creationId="{6DA298BA-59BC-4B0B-9CBF-DB4FCFD9661A}"/>
          </ac:spMkLst>
        </pc:spChg>
        <pc:spChg chg="mod">
          <ac:chgData name="McFarland, Annette" userId="e93d1f50-85ab-41a8-a34a-185a53159573" providerId="ADAL" clId="{5126AEC1-1E86-487A-88BD-3C78A739608F}" dt="2021-12-13T21:32:48.862" v="1905" actId="478"/>
          <ac:spMkLst>
            <pc:docMk/>
            <pc:sldMk cId="1190310203" sldId="277"/>
            <ac:spMk id="92" creationId="{4062E4CF-C01D-4D6B-8A5D-46926834F53A}"/>
          </ac:spMkLst>
        </pc:spChg>
        <pc:spChg chg="mod">
          <ac:chgData name="McFarland, Annette" userId="e93d1f50-85ab-41a8-a34a-185a53159573" providerId="ADAL" clId="{5126AEC1-1E86-487A-88BD-3C78A739608F}" dt="2021-12-13T21:32:48.862" v="1905" actId="478"/>
          <ac:spMkLst>
            <pc:docMk/>
            <pc:sldMk cId="1190310203" sldId="277"/>
            <ac:spMk id="93" creationId="{78C000EE-725F-4229-A664-851012FDCA2E}"/>
          </ac:spMkLst>
        </pc:spChg>
        <pc:spChg chg="mod">
          <ac:chgData name="McFarland, Annette" userId="e93d1f50-85ab-41a8-a34a-185a53159573" providerId="ADAL" clId="{5126AEC1-1E86-487A-88BD-3C78A739608F}" dt="2021-12-13T21:32:48.862" v="1905" actId="478"/>
          <ac:spMkLst>
            <pc:docMk/>
            <pc:sldMk cId="1190310203" sldId="277"/>
            <ac:spMk id="94" creationId="{D5FB3F77-EBBF-44A7-B0E3-AEDB56FEEFB4}"/>
          </ac:spMkLst>
        </pc:spChg>
        <pc:spChg chg="mod">
          <ac:chgData name="McFarland, Annette" userId="e93d1f50-85ab-41a8-a34a-185a53159573" providerId="ADAL" clId="{5126AEC1-1E86-487A-88BD-3C78A739608F}" dt="2021-12-13T21:32:48.862" v="1905" actId="478"/>
          <ac:spMkLst>
            <pc:docMk/>
            <pc:sldMk cId="1190310203" sldId="277"/>
            <ac:spMk id="95" creationId="{805251F5-DB9C-4461-9823-A29B9FE73B61}"/>
          </ac:spMkLst>
        </pc:spChg>
        <pc:spChg chg="mod">
          <ac:chgData name="McFarland, Annette" userId="e93d1f50-85ab-41a8-a34a-185a53159573" providerId="ADAL" clId="{5126AEC1-1E86-487A-88BD-3C78A739608F}" dt="2021-12-13T21:32:48.862" v="1905" actId="478"/>
          <ac:spMkLst>
            <pc:docMk/>
            <pc:sldMk cId="1190310203" sldId="277"/>
            <ac:spMk id="96" creationId="{9BC50FB5-6EDD-4854-91B3-64B969DFD401}"/>
          </ac:spMkLst>
        </pc:spChg>
        <pc:spChg chg="mod">
          <ac:chgData name="McFarland, Annette" userId="e93d1f50-85ab-41a8-a34a-185a53159573" providerId="ADAL" clId="{5126AEC1-1E86-487A-88BD-3C78A739608F}" dt="2021-12-13T21:32:48.862" v="1905" actId="478"/>
          <ac:spMkLst>
            <pc:docMk/>
            <pc:sldMk cId="1190310203" sldId="277"/>
            <ac:spMk id="97" creationId="{C71C5CFC-8522-4DA0-8F71-FFA999FAFF3D}"/>
          </ac:spMkLst>
        </pc:spChg>
        <pc:spChg chg="mod">
          <ac:chgData name="McFarland, Annette" userId="e93d1f50-85ab-41a8-a34a-185a53159573" providerId="ADAL" clId="{5126AEC1-1E86-487A-88BD-3C78A739608F}" dt="2021-12-13T21:36:48.540" v="1928" actId="207"/>
          <ac:spMkLst>
            <pc:docMk/>
            <pc:sldMk cId="1190310203" sldId="277"/>
            <ac:spMk id="98" creationId="{15E71012-6E7F-4A30-84A8-1358A09E6144}"/>
          </ac:spMkLst>
        </pc:spChg>
        <pc:spChg chg="mod">
          <ac:chgData name="McFarland, Annette" userId="e93d1f50-85ab-41a8-a34a-185a53159573" providerId="ADAL" clId="{5126AEC1-1E86-487A-88BD-3C78A739608F}" dt="2021-12-13T21:32:48.862" v="1905" actId="478"/>
          <ac:spMkLst>
            <pc:docMk/>
            <pc:sldMk cId="1190310203" sldId="277"/>
            <ac:spMk id="99" creationId="{8FFBEEBD-EA28-4DC0-A6F5-7B80C6E0DD5D}"/>
          </ac:spMkLst>
        </pc:spChg>
        <pc:spChg chg="mod">
          <ac:chgData name="McFarland, Annette" userId="e93d1f50-85ab-41a8-a34a-185a53159573" providerId="ADAL" clId="{5126AEC1-1E86-487A-88BD-3C78A739608F}" dt="2021-12-13T21:32:48.862" v="1905" actId="478"/>
          <ac:spMkLst>
            <pc:docMk/>
            <pc:sldMk cId="1190310203" sldId="277"/>
            <ac:spMk id="100" creationId="{17184B16-CCAC-4CB2-B39D-A2C10B51E117}"/>
          </ac:spMkLst>
        </pc:spChg>
        <pc:spChg chg="mod">
          <ac:chgData name="McFarland, Annette" userId="e93d1f50-85ab-41a8-a34a-185a53159573" providerId="ADAL" clId="{5126AEC1-1E86-487A-88BD-3C78A739608F}" dt="2021-12-13T21:32:48.862" v="1905" actId="478"/>
          <ac:spMkLst>
            <pc:docMk/>
            <pc:sldMk cId="1190310203" sldId="277"/>
            <ac:spMk id="101" creationId="{875BD4C7-43D9-46F0-B4A0-A0F6B2301578}"/>
          </ac:spMkLst>
        </pc:spChg>
        <pc:spChg chg="mod">
          <ac:chgData name="McFarland, Annette" userId="e93d1f50-85ab-41a8-a34a-185a53159573" providerId="ADAL" clId="{5126AEC1-1E86-487A-88BD-3C78A739608F}" dt="2021-12-13T21:32:48.862" v="1905" actId="478"/>
          <ac:spMkLst>
            <pc:docMk/>
            <pc:sldMk cId="1190310203" sldId="277"/>
            <ac:spMk id="102" creationId="{B11BC9DE-BE13-473E-BABC-BF03369D9E8E}"/>
          </ac:spMkLst>
        </pc:spChg>
        <pc:spChg chg="mod">
          <ac:chgData name="McFarland, Annette" userId="e93d1f50-85ab-41a8-a34a-185a53159573" providerId="ADAL" clId="{5126AEC1-1E86-487A-88BD-3C78A739608F}" dt="2021-12-13T21:32:48.862" v="1905" actId="478"/>
          <ac:spMkLst>
            <pc:docMk/>
            <pc:sldMk cId="1190310203" sldId="277"/>
            <ac:spMk id="103" creationId="{DEE8A807-BBE2-4EA1-AE6C-A63CBFEAC08A}"/>
          </ac:spMkLst>
        </pc:spChg>
        <pc:spChg chg="mod">
          <ac:chgData name="McFarland, Annette" userId="e93d1f50-85ab-41a8-a34a-185a53159573" providerId="ADAL" clId="{5126AEC1-1E86-487A-88BD-3C78A739608F}" dt="2021-12-13T21:32:48.862" v="1905" actId="478"/>
          <ac:spMkLst>
            <pc:docMk/>
            <pc:sldMk cId="1190310203" sldId="277"/>
            <ac:spMk id="104" creationId="{7CE68F09-5ED6-484E-8E43-2029DC8C0B57}"/>
          </ac:spMkLst>
        </pc:spChg>
        <pc:spChg chg="mod">
          <ac:chgData name="McFarland, Annette" userId="e93d1f50-85ab-41a8-a34a-185a53159573" providerId="ADAL" clId="{5126AEC1-1E86-487A-88BD-3C78A739608F}" dt="2021-12-13T21:32:48.862" v="1905" actId="478"/>
          <ac:spMkLst>
            <pc:docMk/>
            <pc:sldMk cId="1190310203" sldId="277"/>
            <ac:spMk id="105" creationId="{E6608338-3B58-464C-958C-801C5F06B0D3}"/>
          </ac:spMkLst>
        </pc:spChg>
        <pc:spChg chg="mod">
          <ac:chgData name="McFarland, Annette" userId="e93d1f50-85ab-41a8-a34a-185a53159573" providerId="ADAL" clId="{5126AEC1-1E86-487A-88BD-3C78A739608F}" dt="2021-12-13T21:32:48.862" v="1905" actId="478"/>
          <ac:spMkLst>
            <pc:docMk/>
            <pc:sldMk cId="1190310203" sldId="277"/>
            <ac:spMk id="106" creationId="{C7DF0A6E-6C8A-44E9-BDAB-6215B14F3F35}"/>
          </ac:spMkLst>
        </pc:spChg>
        <pc:spChg chg="mod">
          <ac:chgData name="McFarland, Annette" userId="e93d1f50-85ab-41a8-a34a-185a53159573" providerId="ADAL" clId="{5126AEC1-1E86-487A-88BD-3C78A739608F}" dt="2021-12-13T21:32:48.862" v="1905" actId="478"/>
          <ac:spMkLst>
            <pc:docMk/>
            <pc:sldMk cId="1190310203" sldId="277"/>
            <ac:spMk id="107" creationId="{16FAB743-B2CC-4AA2-97DE-E04A90046D28}"/>
          </ac:spMkLst>
        </pc:spChg>
        <pc:spChg chg="mod">
          <ac:chgData name="McFarland, Annette" userId="e93d1f50-85ab-41a8-a34a-185a53159573" providerId="ADAL" clId="{5126AEC1-1E86-487A-88BD-3C78A739608F}" dt="2021-12-13T21:32:48.862" v="1905" actId="478"/>
          <ac:spMkLst>
            <pc:docMk/>
            <pc:sldMk cId="1190310203" sldId="277"/>
            <ac:spMk id="108" creationId="{E4689801-9A48-478A-B999-B3990870A020}"/>
          </ac:spMkLst>
        </pc:spChg>
        <pc:spChg chg="mod">
          <ac:chgData name="McFarland, Annette" userId="e93d1f50-85ab-41a8-a34a-185a53159573" providerId="ADAL" clId="{5126AEC1-1E86-487A-88BD-3C78A739608F}" dt="2021-12-13T21:32:48.862" v="1905" actId="478"/>
          <ac:spMkLst>
            <pc:docMk/>
            <pc:sldMk cId="1190310203" sldId="277"/>
            <ac:spMk id="109" creationId="{A49E807B-BA35-47F6-B893-B11807068DFE}"/>
          </ac:spMkLst>
        </pc:spChg>
        <pc:spChg chg="mod">
          <ac:chgData name="McFarland, Annette" userId="e93d1f50-85ab-41a8-a34a-185a53159573" providerId="ADAL" clId="{5126AEC1-1E86-487A-88BD-3C78A739608F}" dt="2021-12-13T21:32:48.862" v="1905" actId="478"/>
          <ac:spMkLst>
            <pc:docMk/>
            <pc:sldMk cId="1190310203" sldId="277"/>
            <ac:spMk id="110" creationId="{897690E6-77D2-43DB-AF1B-B44112D2445D}"/>
          </ac:spMkLst>
        </pc:spChg>
        <pc:spChg chg="mod">
          <ac:chgData name="McFarland, Annette" userId="e93d1f50-85ab-41a8-a34a-185a53159573" providerId="ADAL" clId="{5126AEC1-1E86-487A-88BD-3C78A739608F}" dt="2021-12-13T21:32:48.862" v="1905" actId="478"/>
          <ac:spMkLst>
            <pc:docMk/>
            <pc:sldMk cId="1190310203" sldId="277"/>
            <ac:spMk id="111" creationId="{04B3C9AD-1DED-4ECD-AAD9-D18DC81AB1E5}"/>
          </ac:spMkLst>
        </pc:spChg>
        <pc:spChg chg="mod">
          <ac:chgData name="McFarland, Annette" userId="e93d1f50-85ab-41a8-a34a-185a53159573" providerId="ADAL" clId="{5126AEC1-1E86-487A-88BD-3C78A739608F}" dt="2021-12-13T21:32:48.862" v="1905" actId="478"/>
          <ac:spMkLst>
            <pc:docMk/>
            <pc:sldMk cId="1190310203" sldId="277"/>
            <ac:spMk id="112" creationId="{82F779F4-A2EE-4086-B503-2DFC37875F7E}"/>
          </ac:spMkLst>
        </pc:spChg>
        <pc:spChg chg="mod">
          <ac:chgData name="McFarland, Annette" userId="e93d1f50-85ab-41a8-a34a-185a53159573" providerId="ADAL" clId="{5126AEC1-1E86-487A-88BD-3C78A739608F}" dt="2021-12-13T21:32:48.862" v="1905" actId="478"/>
          <ac:spMkLst>
            <pc:docMk/>
            <pc:sldMk cId="1190310203" sldId="277"/>
            <ac:spMk id="113" creationId="{3B288EF2-8A47-455E-B9FF-6E0B450F89C0}"/>
          </ac:spMkLst>
        </pc:spChg>
        <pc:spChg chg="mod">
          <ac:chgData name="McFarland, Annette" userId="e93d1f50-85ab-41a8-a34a-185a53159573" providerId="ADAL" clId="{5126AEC1-1E86-487A-88BD-3C78A739608F}" dt="2021-12-13T21:32:48.862" v="1905" actId="478"/>
          <ac:spMkLst>
            <pc:docMk/>
            <pc:sldMk cId="1190310203" sldId="277"/>
            <ac:spMk id="114" creationId="{2C3A60CF-7501-4221-B764-D10B7EB81A0F}"/>
          </ac:spMkLst>
        </pc:spChg>
        <pc:spChg chg="mod">
          <ac:chgData name="McFarland, Annette" userId="e93d1f50-85ab-41a8-a34a-185a53159573" providerId="ADAL" clId="{5126AEC1-1E86-487A-88BD-3C78A739608F}" dt="2021-12-13T21:36:48.540" v="1928" actId="207"/>
          <ac:spMkLst>
            <pc:docMk/>
            <pc:sldMk cId="1190310203" sldId="277"/>
            <ac:spMk id="115" creationId="{4A425710-970B-43BE-9E47-E869D6BC8C15}"/>
          </ac:spMkLst>
        </pc:spChg>
        <pc:spChg chg="mod">
          <ac:chgData name="McFarland, Annette" userId="e93d1f50-85ab-41a8-a34a-185a53159573" providerId="ADAL" clId="{5126AEC1-1E86-487A-88BD-3C78A739608F}" dt="2021-12-13T21:32:48.862" v="1905" actId="478"/>
          <ac:spMkLst>
            <pc:docMk/>
            <pc:sldMk cId="1190310203" sldId="277"/>
            <ac:spMk id="116" creationId="{BF55F9C4-0899-4F31-ABC1-C6969F427DFA}"/>
          </ac:spMkLst>
        </pc:spChg>
        <pc:spChg chg="mod">
          <ac:chgData name="McFarland, Annette" userId="e93d1f50-85ab-41a8-a34a-185a53159573" providerId="ADAL" clId="{5126AEC1-1E86-487A-88BD-3C78A739608F}" dt="2021-12-13T21:32:48.862" v="1905" actId="478"/>
          <ac:spMkLst>
            <pc:docMk/>
            <pc:sldMk cId="1190310203" sldId="277"/>
            <ac:spMk id="117" creationId="{D00B182C-4C01-474A-A0CF-4F8FDC200E71}"/>
          </ac:spMkLst>
        </pc:spChg>
        <pc:spChg chg="mod">
          <ac:chgData name="McFarland, Annette" userId="e93d1f50-85ab-41a8-a34a-185a53159573" providerId="ADAL" clId="{5126AEC1-1E86-487A-88BD-3C78A739608F}" dt="2021-12-13T21:32:48.862" v="1905" actId="478"/>
          <ac:spMkLst>
            <pc:docMk/>
            <pc:sldMk cId="1190310203" sldId="277"/>
            <ac:spMk id="118" creationId="{C5E15CB8-C2A6-4EBF-B135-4749EACDD339}"/>
          </ac:spMkLst>
        </pc:spChg>
        <pc:spChg chg="mod">
          <ac:chgData name="McFarland, Annette" userId="e93d1f50-85ab-41a8-a34a-185a53159573" providerId="ADAL" clId="{5126AEC1-1E86-487A-88BD-3C78A739608F}" dt="2021-12-13T21:32:48.862" v="1905" actId="478"/>
          <ac:spMkLst>
            <pc:docMk/>
            <pc:sldMk cId="1190310203" sldId="277"/>
            <ac:spMk id="119" creationId="{332B8054-1692-483A-8799-39BEC7434179}"/>
          </ac:spMkLst>
        </pc:spChg>
        <pc:spChg chg="mod">
          <ac:chgData name="McFarland, Annette" userId="e93d1f50-85ab-41a8-a34a-185a53159573" providerId="ADAL" clId="{5126AEC1-1E86-487A-88BD-3C78A739608F}" dt="2021-12-13T21:32:48.862" v="1905" actId="478"/>
          <ac:spMkLst>
            <pc:docMk/>
            <pc:sldMk cId="1190310203" sldId="277"/>
            <ac:spMk id="120" creationId="{0486D43C-8D0D-48C5-A220-585009719A73}"/>
          </ac:spMkLst>
        </pc:spChg>
        <pc:spChg chg="mod">
          <ac:chgData name="McFarland, Annette" userId="e93d1f50-85ab-41a8-a34a-185a53159573" providerId="ADAL" clId="{5126AEC1-1E86-487A-88BD-3C78A739608F}" dt="2021-12-13T21:32:48.862" v="1905" actId="478"/>
          <ac:spMkLst>
            <pc:docMk/>
            <pc:sldMk cId="1190310203" sldId="277"/>
            <ac:spMk id="121" creationId="{54323478-6FB0-4431-A574-7EA98B3720A4}"/>
          </ac:spMkLst>
        </pc:spChg>
        <pc:spChg chg="mod">
          <ac:chgData name="McFarland, Annette" userId="e93d1f50-85ab-41a8-a34a-185a53159573" providerId="ADAL" clId="{5126AEC1-1E86-487A-88BD-3C78A739608F}" dt="2021-12-13T21:32:48.862" v="1905" actId="478"/>
          <ac:spMkLst>
            <pc:docMk/>
            <pc:sldMk cId="1190310203" sldId="277"/>
            <ac:spMk id="122" creationId="{9949A895-A370-4D3F-BEAF-4F963FD5038E}"/>
          </ac:spMkLst>
        </pc:spChg>
        <pc:spChg chg="mod">
          <ac:chgData name="McFarland, Annette" userId="e93d1f50-85ab-41a8-a34a-185a53159573" providerId="ADAL" clId="{5126AEC1-1E86-487A-88BD-3C78A739608F}" dt="2021-12-13T21:32:48.862" v="1905" actId="478"/>
          <ac:spMkLst>
            <pc:docMk/>
            <pc:sldMk cId="1190310203" sldId="277"/>
            <ac:spMk id="123" creationId="{7B11A204-945D-411F-A9FB-9AC80FB56F55}"/>
          </ac:spMkLst>
        </pc:spChg>
        <pc:spChg chg="del mod">
          <ac:chgData name="McFarland, Annette" userId="e93d1f50-85ab-41a8-a34a-185a53159573" providerId="ADAL" clId="{5126AEC1-1E86-487A-88BD-3C78A739608F}" dt="2021-12-13T21:06:41.979" v="1896" actId="478"/>
          <ac:spMkLst>
            <pc:docMk/>
            <pc:sldMk cId="1190310203" sldId="277"/>
            <ac:spMk id="124" creationId="{EFB86C11-2818-4224-9E7C-5D7A477982D3}"/>
          </ac:spMkLst>
        </pc:spChg>
        <pc:spChg chg="add mod">
          <ac:chgData name="McFarland, Annette" userId="e93d1f50-85ab-41a8-a34a-185a53159573" providerId="ADAL" clId="{5126AEC1-1E86-487A-88BD-3C78A739608F}" dt="2021-12-13T21:33:04.466" v="1908" actId="1076"/>
          <ac:spMkLst>
            <pc:docMk/>
            <pc:sldMk cId="1190310203" sldId="277"/>
            <ac:spMk id="125" creationId="{BB7B3FD1-09B5-4965-9015-902D99F138BF}"/>
          </ac:spMkLst>
        </pc:spChg>
        <pc:spChg chg="add mod">
          <ac:chgData name="McFarland, Annette" userId="e93d1f50-85ab-41a8-a34a-185a53159573" providerId="ADAL" clId="{5126AEC1-1E86-487A-88BD-3C78A739608F}" dt="2021-12-13T21:33:33.221" v="1916" actId="20577"/>
          <ac:spMkLst>
            <pc:docMk/>
            <pc:sldMk cId="1190310203" sldId="277"/>
            <ac:spMk id="126" creationId="{350BB5AF-232A-4728-BB54-42B9EA8803C1}"/>
          </ac:spMkLst>
        </pc:spChg>
        <pc:spChg chg="add mod">
          <ac:chgData name="McFarland, Annette" userId="e93d1f50-85ab-41a8-a34a-185a53159573" providerId="ADAL" clId="{5126AEC1-1E86-487A-88BD-3C78A739608F}" dt="2021-12-13T21:34:10.261" v="1924" actId="20577"/>
          <ac:spMkLst>
            <pc:docMk/>
            <pc:sldMk cId="1190310203" sldId="277"/>
            <ac:spMk id="127" creationId="{5BD59D10-DBBC-49E6-AC4F-964433327E32}"/>
          </ac:spMkLst>
        </pc:spChg>
        <pc:spChg chg="add mod">
          <ac:chgData name="McFarland, Annette" userId="e93d1f50-85ab-41a8-a34a-185a53159573" providerId="ADAL" clId="{5126AEC1-1E86-487A-88BD-3C78A739608F}" dt="2021-12-13T21:34:13.558" v="1927" actId="20577"/>
          <ac:spMkLst>
            <pc:docMk/>
            <pc:sldMk cId="1190310203" sldId="277"/>
            <ac:spMk id="128" creationId="{657C94E2-9EB9-4BEC-AEB0-09EED681910D}"/>
          </ac:spMkLst>
        </pc:spChg>
        <pc:grpChg chg="mod">
          <ac:chgData name="McFarland, Annette" userId="e93d1f50-85ab-41a8-a34a-185a53159573" providerId="ADAL" clId="{5126AEC1-1E86-487A-88BD-3C78A739608F}" dt="2021-12-13T21:06:12.039" v="1895" actId="338"/>
          <ac:grpSpMkLst>
            <pc:docMk/>
            <pc:sldMk cId="1190310203" sldId="277"/>
            <ac:grpSpMk id="1" creationId="{00000000-0000-0000-0000-000000000000}"/>
          </ac:grpSpMkLst>
        </pc:grpChg>
        <pc:grpChg chg="add del mod">
          <ac:chgData name="McFarland, Annette" userId="e93d1f50-85ab-41a8-a34a-185a53159573" providerId="ADAL" clId="{5126AEC1-1E86-487A-88BD-3C78A739608F}" dt="2021-12-13T21:04:59.634" v="1882" actId="14100"/>
          <ac:grpSpMkLst>
            <pc:docMk/>
            <pc:sldMk cId="1190310203" sldId="277"/>
            <ac:grpSpMk id="5" creationId="{9DD43D07-9279-4556-9EC9-4BAB1EE6088C}"/>
          </ac:grpSpMkLst>
        </pc:grpChg>
        <pc:grpChg chg="mod">
          <ac:chgData name="McFarland, Annette" userId="e93d1f50-85ab-41a8-a34a-185a53159573" providerId="ADAL" clId="{5126AEC1-1E86-487A-88BD-3C78A739608F}" dt="2021-12-13T21:32:48.862" v="1905" actId="478"/>
          <ac:grpSpMkLst>
            <pc:docMk/>
            <pc:sldMk cId="1190310203" sldId="277"/>
            <ac:grpSpMk id="66" creationId="{7B98BA3E-9BED-4A3C-913E-AE602AF22947}"/>
          </ac:grpSpMkLst>
        </pc:grpChg>
        <pc:picChg chg="add del mod">
          <ac:chgData name="McFarland, Annette" userId="e93d1f50-85ab-41a8-a34a-185a53159573" providerId="ADAL" clId="{5126AEC1-1E86-487A-88BD-3C78A739608F}" dt="2021-12-13T21:05:02.497" v="1884" actId="931"/>
          <ac:picMkLst>
            <pc:docMk/>
            <pc:sldMk cId="1190310203" sldId="277"/>
            <ac:picMk id="4" creationId="{E564E56F-3C4C-4544-9026-B4A0FE02998E}"/>
          </ac:picMkLst>
        </pc:picChg>
        <pc:picChg chg="add del mod modCrop">
          <ac:chgData name="McFarland, Annette" userId="e93d1f50-85ab-41a8-a34a-185a53159573" providerId="ADAL" clId="{5126AEC1-1E86-487A-88BD-3C78A739608F}" dt="2021-12-13T21:06:12.039" v="1895" actId="338"/>
          <ac:picMkLst>
            <pc:docMk/>
            <pc:sldMk cId="1190310203" sldId="277"/>
            <ac:picMk id="65" creationId="{15F93806-8F1B-4ACD-AD9B-101DC3F0A8EB}"/>
          </ac:picMkLst>
        </pc:picChg>
      </pc:sldChg>
      <pc:sldChg chg="modSp mod addCm modCm">
        <pc:chgData name="McFarland, Annette" userId="e93d1f50-85ab-41a8-a34a-185a53159573" providerId="ADAL" clId="{5126AEC1-1E86-487A-88BD-3C78A739608F}" dt="2021-12-13T15:05:54.030" v="1578"/>
        <pc:sldMkLst>
          <pc:docMk/>
          <pc:sldMk cId="2715522017" sldId="278"/>
        </pc:sldMkLst>
        <pc:spChg chg="mod">
          <ac:chgData name="McFarland, Annette" userId="e93d1f50-85ab-41a8-a34a-185a53159573" providerId="ADAL" clId="{5126AEC1-1E86-487A-88BD-3C78A739608F}" dt="2021-12-13T15:00:46.975" v="1576" actId="20577"/>
          <ac:spMkLst>
            <pc:docMk/>
            <pc:sldMk cId="2715522017" sldId="278"/>
            <ac:spMk id="3" creationId="{00000000-0000-0000-0000-000000000000}"/>
          </ac:spMkLst>
        </pc:spChg>
      </pc:sldChg>
      <pc:sldChg chg="modSp mod">
        <pc:chgData name="McFarland, Annette" userId="e93d1f50-85ab-41a8-a34a-185a53159573" providerId="ADAL" clId="{5126AEC1-1E86-487A-88BD-3C78A739608F}" dt="2021-12-13T15:08:33.928" v="1662" actId="20577"/>
        <pc:sldMkLst>
          <pc:docMk/>
          <pc:sldMk cId="420325670" sldId="279"/>
        </pc:sldMkLst>
        <pc:spChg chg="mod">
          <ac:chgData name="McFarland, Annette" userId="e93d1f50-85ab-41a8-a34a-185a53159573" providerId="ADAL" clId="{5126AEC1-1E86-487A-88BD-3C78A739608F}" dt="2021-12-13T15:08:33.928" v="1662" actId="20577"/>
          <ac:spMkLst>
            <pc:docMk/>
            <pc:sldMk cId="420325670" sldId="279"/>
            <ac:spMk id="3" creationId="{00000000-0000-0000-0000-000000000000}"/>
          </ac:spMkLst>
        </pc:spChg>
      </pc:sldChg>
      <pc:sldChg chg="addCm modCm">
        <pc:chgData name="McFarland, Annette" userId="e93d1f50-85ab-41a8-a34a-185a53159573" providerId="ADAL" clId="{5126AEC1-1E86-487A-88BD-3C78A739608F}" dt="2021-12-13T15:09:38.430" v="1664"/>
        <pc:sldMkLst>
          <pc:docMk/>
          <pc:sldMk cId="3355494115" sldId="280"/>
        </pc:sldMkLst>
      </pc:sldChg>
      <pc:sldChg chg="modSp mod addCm delCm modCm">
        <pc:chgData name="McFarland, Annette" userId="e93d1f50-85ab-41a8-a34a-185a53159573" providerId="ADAL" clId="{5126AEC1-1E86-487A-88BD-3C78A739608F}" dt="2021-12-13T15:29:28.572" v="1792" actId="20577"/>
        <pc:sldMkLst>
          <pc:docMk/>
          <pc:sldMk cId="3611538145" sldId="281"/>
        </pc:sldMkLst>
        <pc:spChg chg="mod">
          <ac:chgData name="McFarland, Annette" userId="e93d1f50-85ab-41a8-a34a-185a53159573" providerId="ADAL" clId="{5126AEC1-1E86-487A-88BD-3C78A739608F}" dt="2021-12-13T15:29:28.572" v="1792" actId="20577"/>
          <ac:spMkLst>
            <pc:docMk/>
            <pc:sldMk cId="3611538145" sldId="281"/>
            <ac:spMk id="3" creationId="{00000000-0000-0000-0000-000000000000}"/>
          </ac:spMkLst>
        </pc:spChg>
      </pc:sldChg>
      <pc:sldChg chg="modSp mod">
        <pc:chgData name="McFarland, Annette" userId="e93d1f50-85ab-41a8-a34a-185a53159573" providerId="ADAL" clId="{5126AEC1-1E86-487A-88BD-3C78A739608F}" dt="2021-12-13T15:30:58.366" v="1838" actId="20577"/>
        <pc:sldMkLst>
          <pc:docMk/>
          <pc:sldMk cId="1943660410" sldId="282"/>
        </pc:sldMkLst>
        <pc:graphicFrameChg chg="modGraphic">
          <ac:chgData name="McFarland, Annette" userId="e93d1f50-85ab-41a8-a34a-185a53159573" providerId="ADAL" clId="{5126AEC1-1E86-487A-88BD-3C78A739608F}" dt="2021-12-13T15:30:58.366" v="1838" actId="20577"/>
          <ac:graphicFrameMkLst>
            <pc:docMk/>
            <pc:sldMk cId="1943660410" sldId="282"/>
            <ac:graphicFrameMk id="4" creationId="{00000000-0000-0000-0000-000000000000}"/>
          </ac:graphicFrameMkLst>
        </pc:graphicFrameChg>
      </pc:sldChg>
      <pc:sldChg chg="delSp modSp mod modNotesTx">
        <pc:chgData name="McFarland, Annette" userId="e93d1f50-85ab-41a8-a34a-185a53159573" providerId="ADAL" clId="{5126AEC1-1E86-487A-88BD-3C78A739608F}" dt="2021-12-13T15:31:37.261" v="1845" actId="478"/>
        <pc:sldMkLst>
          <pc:docMk/>
          <pc:sldMk cId="2403429580" sldId="283"/>
        </pc:sldMkLst>
        <pc:spChg chg="mod">
          <ac:chgData name="McFarland, Annette" userId="e93d1f50-85ab-41a8-a34a-185a53159573" providerId="ADAL" clId="{5126AEC1-1E86-487A-88BD-3C78A739608F}" dt="2021-12-13T15:31:28.839" v="1842" actId="207"/>
          <ac:spMkLst>
            <pc:docMk/>
            <pc:sldMk cId="2403429580" sldId="283"/>
            <ac:spMk id="10" creationId="{00000000-0000-0000-0000-000000000000}"/>
          </ac:spMkLst>
        </pc:spChg>
        <pc:spChg chg="mod">
          <ac:chgData name="McFarland, Annette" userId="e93d1f50-85ab-41a8-a34a-185a53159573" providerId="ADAL" clId="{5126AEC1-1E86-487A-88BD-3C78A739608F}" dt="2021-12-13T15:31:24.333" v="1841" actId="207"/>
          <ac:spMkLst>
            <pc:docMk/>
            <pc:sldMk cId="2403429580" sldId="283"/>
            <ac:spMk id="15" creationId="{00000000-0000-0000-0000-000000000000}"/>
          </ac:spMkLst>
        </pc:spChg>
        <pc:spChg chg="mod">
          <ac:chgData name="McFarland, Annette" userId="e93d1f50-85ab-41a8-a34a-185a53159573" providerId="ADAL" clId="{5126AEC1-1E86-487A-88BD-3C78A739608F}" dt="2021-12-13T15:31:32.631" v="1843" actId="207"/>
          <ac:spMkLst>
            <pc:docMk/>
            <pc:sldMk cId="2403429580" sldId="283"/>
            <ac:spMk id="16" creationId="{00000000-0000-0000-0000-000000000000}"/>
          </ac:spMkLst>
        </pc:spChg>
        <pc:picChg chg="del">
          <ac:chgData name="McFarland, Annette" userId="e93d1f50-85ab-41a8-a34a-185a53159573" providerId="ADAL" clId="{5126AEC1-1E86-487A-88BD-3C78A739608F}" dt="2021-12-13T15:31:35.144" v="1844" actId="478"/>
          <ac:picMkLst>
            <pc:docMk/>
            <pc:sldMk cId="2403429580" sldId="283"/>
            <ac:picMk id="6" creationId="{00000000-0000-0000-0000-000000000000}"/>
          </ac:picMkLst>
        </pc:picChg>
        <pc:picChg chg="del">
          <ac:chgData name="McFarland, Annette" userId="e93d1f50-85ab-41a8-a34a-185a53159573" providerId="ADAL" clId="{5126AEC1-1E86-487A-88BD-3C78A739608F}" dt="2021-12-13T15:31:37.261" v="1845" actId="478"/>
          <ac:picMkLst>
            <pc:docMk/>
            <pc:sldMk cId="2403429580" sldId="283"/>
            <ac:picMk id="8" creationId="{00000000-0000-0000-0000-000000000000}"/>
          </ac:picMkLst>
        </pc:picChg>
      </pc:sldChg>
      <pc:sldChg chg="modSp mod addCm modCm">
        <pc:chgData name="McFarland, Annette" userId="e93d1f50-85ab-41a8-a34a-185a53159573" providerId="ADAL" clId="{5126AEC1-1E86-487A-88BD-3C78A739608F}" dt="2021-12-13T15:23:32.552" v="1713" actId="1589"/>
        <pc:sldMkLst>
          <pc:docMk/>
          <pc:sldMk cId="4185423310" sldId="284"/>
        </pc:sldMkLst>
        <pc:spChg chg="mod">
          <ac:chgData name="McFarland, Annette" userId="e93d1f50-85ab-41a8-a34a-185a53159573" providerId="ADAL" clId="{5126AEC1-1E86-487A-88BD-3C78A739608F}" dt="2021-12-13T15:22:28.855" v="1710" actId="20577"/>
          <ac:spMkLst>
            <pc:docMk/>
            <pc:sldMk cId="4185423310" sldId="284"/>
            <ac:spMk id="3" creationId="{00000000-0000-0000-0000-000000000000}"/>
          </ac:spMkLst>
        </pc:spChg>
      </pc:sldChg>
      <pc:sldMasterChg chg="addSp delSp modSp mod setBg modSldLayout">
        <pc:chgData name="McFarland, Annette" userId="e93d1f50-85ab-41a8-a34a-185a53159573" providerId="ADAL" clId="{5126AEC1-1E86-487A-88BD-3C78A739608F}" dt="2021-12-10T15:35:28.836" v="999"/>
        <pc:sldMasterMkLst>
          <pc:docMk/>
          <pc:sldMasterMk cId="3242073853" sldId="2147483660"/>
        </pc:sldMasterMkLst>
        <pc:spChg chg="mod ord">
          <ac:chgData name="McFarland, Annette" userId="e93d1f50-85ab-41a8-a34a-185a53159573" providerId="ADAL" clId="{5126AEC1-1E86-487A-88BD-3C78A739608F}" dt="2021-12-10T15:32:09.338" v="995" actId="1076"/>
          <ac:spMkLst>
            <pc:docMk/>
            <pc:sldMasterMk cId="3242073853" sldId="2147483660"/>
            <ac:spMk id="7" creationId="{00000000-0000-0000-0000-000000000000}"/>
          </ac:spMkLst>
        </pc:spChg>
        <pc:spChg chg="del mod ord">
          <ac:chgData name="McFarland, Annette" userId="e93d1f50-85ab-41a8-a34a-185a53159573" providerId="ADAL" clId="{5126AEC1-1E86-487A-88BD-3C78A739608F}" dt="2021-12-10T15:35:27.500" v="998" actId="478"/>
          <ac:spMkLst>
            <pc:docMk/>
            <pc:sldMasterMk cId="3242073853" sldId="2147483660"/>
            <ac:spMk id="13" creationId="{00000000-0000-0000-0000-000000000000}"/>
          </ac:spMkLst>
        </pc:spChg>
        <pc:spChg chg="del mod ord">
          <ac:chgData name="McFarland, Annette" userId="e93d1f50-85ab-41a8-a34a-185a53159573" providerId="ADAL" clId="{5126AEC1-1E86-487A-88BD-3C78A739608F}" dt="2021-12-10T15:35:25.565" v="996" actId="478"/>
          <ac:spMkLst>
            <pc:docMk/>
            <pc:sldMasterMk cId="3242073853" sldId="2147483660"/>
            <ac:spMk id="14" creationId="{00000000-0000-0000-0000-000000000000}"/>
          </ac:spMkLst>
        </pc:spChg>
        <pc:spChg chg="add mod">
          <ac:chgData name="McFarland, Annette" userId="e93d1f50-85ab-41a8-a34a-185a53159573" providerId="ADAL" clId="{5126AEC1-1E86-487A-88BD-3C78A739608F}" dt="2021-12-10T15:35:28.836" v="999"/>
          <ac:spMkLst>
            <pc:docMk/>
            <pc:sldMasterMk cId="3242073853" sldId="2147483660"/>
            <ac:spMk id="18" creationId="{B8A6A9F4-7FDA-45FC-B011-169A8ED291AD}"/>
          </ac:spMkLst>
        </pc:spChg>
        <pc:spChg chg="add mod">
          <ac:chgData name="McFarland, Annette" userId="e93d1f50-85ab-41a8-a34a-185a53159573" providerId="ADAL" clId="{5126AEC1-1E86-487A-88BD-3C78A739608F}" dt="2021-12-10T15:35:28.836" v="999"/>
          <ac:spMkLst>
            <pc:docMk/>
            <pc:sldMasterMk cId="3242073853" sldId="2147483660"/>
            <ac:spMk id="20" creationId="{70FB98CD-0FB4-4187-AE8D-0FD5D482EC27}"/>
          </ac:spMkLst>
        </pc:spChg>
        <pc:picChg chg="add del mod ord modCrop">
          <ac:chgData name="McFarland, Annette" userId="e93d1f50-85ab-41a8-a34a-185a53159573" providerId="ADAL" clId="{5126AEC1-1E86-487A-88BD-3C78A739608F}" dt="2021-12-10T15:35:26.253" v="997" actId="478"/>
          <ac:picMkLst>
            <pc:docMk/>
            <pc:sldMasterMk cId="3242073853" sldId="2147483660"/>
            <ac:picMk id="3" creationId="{91084393-6CD6-4783-98F5-239F75B5A3DB}"/>
          </ac:picMkLst>
        </pc:picChg>
        <pc:picChg chg="add del mod">
          <ac:chgData name="McFarland, Annette" userId="e93d1f50-85ab-41a8-a34a-185a53159573" providerId="ADAL" clId="{5126AEC1-1E86-487A-88BD-3C78A739608F}" dt="2021-12-10T14:20:48.715" v="47" actId="478"/>
          <ac:picMkLst>
            <pc:docMk/>
            <pc:sldMasterMk cId="3242073853" sldId="2147483660"/>
            <ac:picMk id="5" creationId="{20E14B1D-B0F1-4FC3-B2ED-A81CC4A0E9BC}"/>
          </ac:picMkLst>
        </pc:picChg>
        <pc:picChg chg="del">
          <ac:chgData name="McFarland, Annette" userId="e93d1f50-85ab-41a8-a34a-185a53159573" providerId="ADAL" clId="{5126AEC1-1E86-487A-88BD-3C78A739608F}" dt="2021-12-10T14:12:13.405" v="15" actId="478"/>
          <ac:picMkLst>
            <pc:docMk/>
            <pc:sldMasterMk cId="3242073853" sldId="2147483660"/>
            <ac:picMk id="8" creationId="{00000000-0000-0000-0000-000000000000}"/>
          </ac:picMkLst>
        </pc:picChg>
        <pc:picChg chg="add del mod">
          <ac:chgData name="McFarland, Annette" userId="e93d1f50-85ab-41a8-a34a-185a53159573" providerId="ADAL" clId="{5126AEC1-1E86-487A-88BD-3C78A739608F}" dt="2021-12-10T14:25:19.649" v="51" actId="478"/>
          <ac:picMkLst>
            <pc:docMk/>
            <pc:sldMasterMk cId="3242073853" sldId="2147483660"/>
            <ac:picMk id="9" creationId="{001489EB-2FD3-44F5-92E5-DE0DECDAFC08}"/>
          </ac:picMkLst>
        </pc:picChg>
        <pc:picChg chg="add del mod">
          <ac:chgData name="McFarland, Annette" userId="e93d1f50-85ab-41a8-a34a-185a53159573" providerId="ADAL" clId="{5126AEC1-1E86-487A-88BD-3C78A739608F}" dt="2021-12-10T14:26:23.288" v="57" actId="478"/>
          <ac:picMkLst>
            <pc:docMk/>
            <pc:sldMasterMk cId="3242073853" sldId="2147483660"/>
            <ac:picMk id="12" creationId="{D3A7D553-C16D-4FEB-8F2F-BC1E6C1F4222}"/>
          </ac:picMkLst>
        </pc:picChg>
        <pc:picChg chg="add mod modCrop">
          <ac:chgData name="McFarland, Annette" userId="e93d1f50-85ab-41a8-a34a-185a53159573" providerId="ADAL" clId="{5126AEC1-1E86-487A-88BD-3C78A739608F}" dt="2021-12-10T14:33:04.901" v="114" actId="732"/>
          <ac:picMkLst>
            <pc:docMk/>
            <pc:sldMasterMk cId="3242073853" sldId="2147483660"/>
            <ac:picMk id="16" creationId="{B1BADB4A-A3C2-483C-817E-9A704851C154}"/>
          </ac:picMkLst>
        </pc:picChg>
        <pc:picChg chg="add mod modCrop">
          <ac:chgData name="McFarland, Annette" userId="e93d1f50-85ab-41a8-a34a-185a53159573" providerId="ADAL" clId="{5126AEC1-1E86-487A-88BD-3C78A739608F}" dt="2021-12-10T14:33:40.143" v="117" actId="732"/>
          <ac:picMkLst>
            <pc:docMk/>
            <pc:sldMasterMk cId="3242073853" sldId="2147483660"/>
            <ac:picMk id="17" creationId="{35739DC8-1FD8-4EFE-9366-8ADCED48A80B}"/>
          </ac:picMkLst>
        </pc:picChg>
        <pc:picChg chg="add mod">
          <ac:chgData name="McFarland, Annette" userId="e93d1f50-85ab-41a8-a34a-185a53159573" providerId="ADAL" clId="{5126AEC1-1E86-487A-88BD-3C78A739608F}" dt="2021-12-10T15:35:28.836" v="999"/>
          <ac:picMkLst>
            <pc:docMk/>
            <pc:sldMasterMk cId="3242073853" sldId="2147483660"/>
            <ac:picMk id="19" creationId="{B1451436-E221-4C8C-ACC1-58DC41D7E0D3}"/>
          </ac:picMkLst>
        </pc:picChg>
        <pc:sldLayoutChg chg="setBg">
          <pc:chgData name="McFarland, Annette" userId="e93d1f50-85ab-41a8-a34a-185a53159573" providerId="ADAL" clId="{5126AEC1-1E86-487A-88BD-3C78A739608F}" dt="2021-12-10T15:29:45.149" v="988"/>
          <pc:sldLayoutMkLst>
            <pc:docMk/>
            <pc:sldMasterMk cId="3242073853" sldId="2147483660"/>
            <pc:sldLayoutMk cId="4105006935" sldId="2147483661"/>
          </pc:sldLayoutMkLst>
        </pc:sldLayoutChg>
      </pc:sldMasterChg>
      <pc:sldMasterChg chg="setBg modSldLayout">
        <pc:chgData name="McFarland, Annette" userId="e93d1f50-85ab-41a8-a34a-185a53159573" providerId="ADAL" clId="{5126AEC1-1E86-487A-88BD-3C78A739608F}" dt="2021-12-10T15:29:45.149" v="988"/>
        <pc:sldMasterMkLst>
          <pc:docMk/>
          <pc:sldMasterMk cId="2535715439" sldId="2147483662"/>
        </pc:sldMasterMkLst>
        <pc:sldLayoutChg chg="setBg">
          <pc:chgData name="McFarland, Annette" userId="e93d1f50-85ab-41a8-a34a-185a53159573" providerId="ADAL" clId="{5126AEC1-1E86-487A-88BD-3C78A739608F}" dt="2021-12-10T15:29:45.149" v="988"/>
          <pc:sldLayoutMkLst>
            <pc:docMk/>
            <pc:sldMasterMk cId="2535715439" sldId="2147483662"/>
            <pc:sldLayoutMk cId="4119870486" sldId="2147483664"/>
          </pc:sldLayoutMkLst>
        </pc:sldLayoutChg>
      </pc:sldMasterChg>
      <pc:sldMasterChg chg="setBg modSldLayout">
        <pc:chgData name="McFarland, Annette" userId="e93d1f50-85ab-41a8-a34a-185a53159573" providerId="ADAL" clId="{5126AEC1-1E86-487A-88BD-3C78A739608F}" dt="2021-12-10T15:29:45.149" v="988"/>
        <pc:sldMasterMkLst>
          <pc:docMk/>
          <pc:sldMasterMk cId="707044472" sldId="2147483665"/>
        </pc:sldMasterMkLst>
        <pc:sldLayoutChg chg="setBg">
          <pc:chgData name="McFarland, Annette" userId="e93d1f50-85ab-41a8-a34a-185a53159573" providerId="ADAL" clId="{5126AEC1-1E86-487A-88BD-3C78A739608F}" dt="2021-12-10T15:29:45.149" v="988"/>
          <pc:sldLayoutMkLst>
            <pc:docMk/>
            <pc:sldMasterMk cId="707044472" sldId="2147483665"/>
            <pc:sldLayoutMk cId="2214647479" sldId="2147483666"/>
          </pc:sldLayoutMkLst>
        </pc:sldLayoutChg>
      </pc:sldMasterChg>
    </pc:docChg>
  </pc:docChgLst>
  <pc:docChgLst>
    <pc:chgData name="Balian, Sarah" userId="b3b060d9-4d34-479b-ad68-688eaebf93c5" providerId="ADAL" clId="{11C1AE2A-7035-4577-96C9-D5A330593E4D}"/>
    <pc:docChg chg="custSel modSld">
      <pc:chgData name="Balian, Sarah" userId="b3b060d9-4d34-479b-ad68-688eaebf93c5" providerId="ADAL" clId="{11C1AE2A-7035-4577-96C9-D5A330593E4D}" dt="2021-12-23T21:06:02.206" v="68"/>
      <pc:docMkLst>
        <pc:docMk/>
      </pc:docMkLst>
      <pc:sldChg chg="modSp mod">
        <pc:chgData name="Balian, Sarah" userId="b3b060d9-4d34-479b-ad68-688eaebf93c5" providerId="ADAL" clId="{11C1AE2A-7035-4577-96C9-D5A330593E4D}" dt="2021-12-23T20:39:22.860" v="7" actId="20577"/>
        <pc:sldMkLst>
          <pc:docMk/>
          <pc:sldMk cId="364172602" sldId="258"/>
        </pc:sldMkLst>
        <pc:spChg chg="mod">
          <ac:chgData name="Balian, Sarah" userId="b3b060d9-4d34-479b-ad68-688eaebf93c5" providerId="ADAL" clId="{11C1AE2A-7035-4577-96C9-D5A330593E4D}" dt="2021-12-23T20:39:22.860" v="7" actId="20577"/>
          <ac:spMkLst>
            <pc:docMk/>
            <pc:sldMk cId="364172602" sldId="258"/>
            <ac:spMk id="3" creationId="{00000000-0000-0000-0000-000000000000}"/>
          </ac:spMkLst>
        </pc:spChg>
      </pc:sldChg>
      <pc:sldChg chg="addCm">
        <pc:chgData name="Balian, Sarah" userId="b3b060d9-4d34-479b-ad68-688eaebf93c5" providerId="ADAL" clId="{11C1AE2A-7035-4577-96C9-D5A330593E4D}" dt="2021-12-23T20:50:00.567" v="11" actId="1589"/>
        <pc:sldMkLst>
          <pc:docMk/>
          <pc:sldMk cId="4030038150" sldId="267"/>
        </pc:sldMkLst>
      </pc:sldChg>
      <pc:sldChg chg="modSp mod delCm">
        <pc:chgData name="Balian, Sarah" userId="b3b060d9-4d34-479b-ad68-688eaebf93c5" providerId="ADAL" clId="{11C1AE2A-7035-4577-96C9-D5A330593E4D}" dt="2021-12-23T20:58:40.464" v="16" actId="1592"/>
        <pc:sldMkLst>
          <pc:docMk/>
          <pc:sldMk cId="3961575079" sldId="273"/>
        </pc:sldMkLst>
        <pc:spChg chg="mod">
          <ac:chgData name="Balian, Sarah" userId="b3b060d9-4d34-479b-ad68-688eaebf93c5" providerId="ADAL" clId="{11C1AE2A-7035-4577-96C9-D5A330593E4D}" dt="2021-12-23T20:58:31.753" v="15"/>
          <ac:spMkLst>
            <pc:docMk/>
            <pc:sldMk cId="3961575079" sldId="273"/>
            <ac:spMk id="3" creationId="{00000000-0000-0000-0000-000000000000}"/>
          </ac:spMkLst>
        </pc:spChg>
      </pc:sldChg>
      <pc:sldChg chg="modSp mod">
        <pc:chgData name="Balian, Sarah" userId="b3b060d9-4d34-479b-ad68-688eaebf93c5" providerId="ADAL" clId="{11C1AE2A-7035-4577-96C9-D5A330593E4D}" dt="2021-12-23T20:39:07.595" v="6" actId="1076"/>
        <pc:sldMkLst>
          <pc:docMk/>
          <pc:sldMk cId="2547487980" sldId="274"/>
        </pc:sldMkLst>
        <pc:picChg chg="mod">
          <ac:chgData name="Balian, Sarah" userId="b3b060d9-4d34-479b-ad68-688eaebf93c5" providerId="ADAL" clId="{11C1AE2A-7035-4577-96C9-D5A330593E4D}" dt="2021-12-23T20:38:52.163" v="1" actId="1076"/>
          <ac:picMkLst>
            <pc:docMk/>
            <pc:sldMk cId="2547487980" sldId="274"/>
            <ac:picMk id="6" creationId="{1485F358-99B5-4BAD-A1D1-960378919476}"/>
          </ac:picMkLst>
        </pc:picChg>
        <pc:picChg chg="mod">
          <ac:chgData name="Balian, Sarah" userId="b3b060d9-4d34-479b-ad68-688eaebf93c5" providerId="ADAL" clId="{11C1AE2A-7035-4577-96C9-D5A330593E4D}" dt="2021-12-23T20:38:49.111" v="0" actId="1076"/>
          <ac:picMkLst>
            <pc:docMk/>
            <pc:sldMk cId="2547487980" sldId="274"/>
            <ac:picMk id="8" creationId="{00000000-0000-0000-0000-000000000000}"/>
          </ac:picMkLst>
        </pc:picChg>
        <pc:picChg chg="mod">
          <ac:chgData name="Balian, Sarah" userId="b3b060d9-4d34-479b-ad68-688eaebf93c5" providerId="ADAL" clId="{11C1AE2A-7035-4577-96C9-D5A330593E4D}" dt="2021-12-23T20:38:55.875" v="2" actId="1076"/>
          <ac:picMkLst>
            <pc:docMk/>
            <pc:sldMk cId="2547487980" sldId="274"/>
            <ac:picMk id="10" creationId="{56825158-63F9-4371-B571-579C3FFBA332}"/>
          </ac:picMkLst>
        </pc:picChg>
        <pc:picChg chg="mod">
          <ac:chgData name="Balian, Sarah" userId="b3b060d9-4d34-479b-ad68-688eaebf93c5" providerId="ADAL" clId="{11C1AE2A-7035-4577-96C9-D5A330593E4D}" dt="2021-12-23T20:38:58.778" v="3" actId="1076"/>
          <ac:picMkLst>
            <pc:docMk/>
            <pc:sldMk cId="2547487980" sldId="274"/>
            <ac:picMk id="12" creationId="{41279882-EDAF-4591-9AD2-8291E5650A54}"/>
          </ac:picMkLst>
        </pc:picChg>
        <pc:picChg chg="mod">
          <ac:chgData name="Balian, Sarah" userId="b3b060d9-4d34-479b-ad68-688eaebf93c5" providerId="ADAL" clId="{11C1AE2A-7035-4577-96C9-D5A330593E4D}" dt="2021-12-23T20:39:00.848" v="4" actId="1076"/>
          <ac:picMkLst>
            <pc:docMk/>
            <pc:sldMk cId="2547487980" sldId="274"/>
            <ac:picMk id="14" creationId="{C3361551-92AC-49FA-9906-790D90873AB9}"/>
          </ac:picMkLst>
        </pc:picChg>
        <pc:picChg chg="mod">
          <ac:chgData name="Balian, Sarah" userId="b3b060d9-4d34-479b-ad68-688eaebf93c5" providerId="ADAL" clId="{11C1AE2A-7035-4577-96C9-D5A330593E4D}" dt="2021-12-23T20:39:07.595" v="6" actId="1076"/>
          <ac:picMkLst>
            <pc:docMk/>
            <pc:sldMk cId="2547487980" sldId="274"/>
            <ac:picMk id="16" creationId="{A37CFE58-8D9A-46C4-973A-4C0CF7C40435}"/>
          </ac:picMkLst>
        </pc:picChg>
      </pc:sldChg>
      <pc:sldChg chg="addCm">
        <pc:chgData name="Balian, Sarah" userId="b3b060d9-4d34-479b-ad68-688eaebf93c5" providerId="ADAL" clId="{11C1AE2A-7035-4577-96C9-D5A330593E4D}" dt="2021-12-23T20:42:29.082" v="8" actId="1589"/>
        <pc:sldMkLst>
          <pc:docMk/>
          <pc:sldMk cId="38254366" sldId="276"/>
        </pc:sldMkLst>
      </pc:sldChg>
      <pc:sldChg chg="addCm">
        <pc:chgData name="Balian, Sarah" userId="b3b060d9-4d34-479b-ad68-688eaebf93c5" providerId="ADAL" clId="{11C1AE2A-7035-4577-96C9-D5A330593E4D}" dt="2021-12-23T20:45:11.698" v="9" actId="1589"/>
        <pc:sldMkLst>
          <pc:docMk/>
          <pc:sldMk cId="2715522017" sldId="278"/>
        </pc:sldMkLst>
      </pc:sldChg>
      <pc:sldChg chg="addCm">
        <pc:chgData name="Balian, Sarah" userId="b3b060d9-4d34-479b-ad68-688eaebf93c5" providerId="ADAL" clId="{11C1AE2A-7035-4577-96C9-D5A330593E4D}" dt="2021-12-23T20:46:01.281" v="10" actId="1589"/>
        <pc:sldMkLst>
          <pc:docMk/>
          <pc:sldMk cId="3355494115" sldId="280"/>
        </pc:sldMkLst>
      </pc:sldChg>
      <pc:sldChg chg="modSp mod">
        <pc:chgData name="Balian, Sarah" userId="b3b060d9-4d34-479b-ad68-688eaebf93c5" providerId="ADAL" clId="{11C1AE2A-7035-4577-96C9-D5A330593E4D}" dt="2021-12-23T21:05:15.447" v="66" actId="20577"/>
        <pc:sldMkLst>
          <pc:docMk/>
          <pc:sldMk cId="1943660410" sldId="282"/>
        </pc:sldMkLst>
        <pc:graphicFrameChg chg="modGraphic">
          <ac:chgData name="Balian, Sarah" userId="b3b060d9-4d34-479b-ad68-688eaebf93c5" providerId="ADAL" clId="{11C1AE2A-7035-4577-96C9-D5A330593E4D}" dt="2021-12-23T21:05:15.447" v="66" actId="20577"/>
          <ac:graphicFrameMkLst>
            <pc:docMk/>
            <pc:sldMk cId="1943660410" sldId="282"/>
            <ac:graphicFrameMk id="4" creationId="{00000000-0000-0000-0000-000000000000}"/>
          </ac:graphicFrameMkLst>
        </pc:graphicFrameChg>
      </pc:sldChg>
      <pc:sldChg chg="addCm modCm">
        <pc:chgData name="Balian, Sarah" userId="b3b060d9-4d34-479b-ad68-688eaebf93c5" providerId="ADAL" clId="{11C1AE2A-7035-4577-96C9-D5A330593E4D}" dt="2021-12-23T21:06:02.206" v="68"/>
        <pc:sldMkLst>
          <pc:docMk/>
          <pc:sldMk cId="2403429580" sldId="283"/>
        </pc:sldMkLst>
      </pc:sldChg>
      <pc:sldChg chg="modSp mod addCm">
        <pc:chgData name="Balian, Sarah" userId="b3b060d9-4d34-479b-ad68-688eaebf93c5" providerId="ADAL" clId="{11C1AE2A-7035-4577-96C9-D5A330593E4D}" dt="2021-12-23T21:04:07.391" v="63" actId="20577"/>
        <pc:sldMkLst>
          <pc:docMk/>
          <pc:sldMk cId="4185423310" sldId="284"/>
        </pc:sldMkLst>
        <pc:spChg chg="mod">
          <ac:chgData name="Balian, Sarah" userId="b3b060d9-4d34-479b-ad68-688eaebf93c5" providerId="ADAL" clId="{11C1AE2A-7035-4577-96C9-D5A330593E4D}" dt="2021-12-23T20:56:42.991" v="14" actId="400"/>
          <ac:spMkLst>
            <pc:docMk/>
            <pc:sldMk cId="4185423310" sldId="284"/>
            <ac:spMk id="2" creationId="{00000000-0000-0000-0000-000000000000}"/>
          </ac:spMkLst>
        </pc:spChg>
        <pc:spChg chg="mod">
          <ac:chgData name="Balian, Sarah" userId="b3b060d9-4d34-479b-ad68-688eaebf93c5" providerId="ADAL" clId="{11C1AE2A-7035-4577-96C9-D5A330593E4D}" dt="2021-12-23T21:04:07.391" v="63" actId="20577"/>
          <ac:spMkLst>
            <pc:docMk/>
            <pc:sldMk cId="4185423310" sldId="284"/>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1/28/2022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Notez</a:t>
            </a:r>
            <a:r>
              <a:rPr lang="fr-FR" baseline="0" noProof="0" dirty="0"/>
              <a:t> </a:t>
            </a:r>
            <a:r>
              <a:rPr lang="fr-FR" noProof="0" dirty="0"/>
              <a:t>que tous les matériaux, ressources</a:t>
            </a:r>
            <a:r>
              <a:rPr lang="fr-FR" baseline="0" noProof="0" dirty="0"/>
              <a:t> numériques et bases de données de EIPS seront disponibles au public dans une journée après le séminaire national. Les matériaux imprimés seront disponible de (agence statistique—ajouter site web si l’agence va télécharger les matériaux sur leur site.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56590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Picture 15" descr="Shape&#10;&#10;Description automatically generated with medium confidence">
            <a:extLst>
              <a:ext uri="{FF2B5EF4-FFF2-40B4-BE49-F238E27FC236}">
                <a16:creationId xmlns:a16="http://schemas.microsoft.com/office/drawing/2014/main" id="{B1BADB4A-A3C2-483C-817E-9A704851C154}"/>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l="4818" t="55809" r="47333"/>
          <a:stretch/>
        </p:blipFill>
        <p:spPr>
          <a:xfrm>
            <a:off x="0" y="0"/>
            <a:ext cx="9143999" cy="215024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35739DC8-1FD8-4EFE-9366-8ADCED48A80B}"/>
              </a:ext>
            </a:extLst>
          </p:cNvPr>
          <p:cNvPicPr>
            <a:picLocks noChangeAspect="1"/>
          </p:cNvPicPr>
          <p:nvPr userDrawn="1"/>
        </p:nvPicPr>
        <p:blipFill rotWithShape="1">
          <a:blip r:embed="rId3">
            <a:alphaModFix amt="20000"/>
            <a:extLst>
              <a:ext uri="{28A0092B-C50C-407E-A947-70E740481C1C}">
                <a14:useLocalDpi xmlns:a14="http://schemas.microsoft.com/office/drawing/2010/main" val="0"/>
              </a:ext>
            </a:extLst>
          </a:blip>
          <a:srcRect l="4819" t="39562" r="47332" b="13373"/>
          <a:stretch/>
        </p:blipFill>
        <p:spPr>
          <a:xfrm>
            <a:off x="0" y="4567875"/>
            <a:ext cx="9144000" cy="2290126"/>
          </a:xfrm>
          <a:prstGeom prst="rect">
            <a:avLst/>
          </a:prstGeom>
        </p:spPr>
      </p:pic>
      <p:sp>
        <p:nvSpPr>
          <p:cNvPr id="7" name="Title Placeholder 1"/>
          <p:cNvSpPr txBox="1">
            <a:spLocks/>
          </p:cNvSpPr>
          <p:nvPr userDrawn="1"/>
        </p:nvSpPr>
        <p:spPr>
          <a:xfrm>
            <a:off x="-2" y="5172827"/>
            <a:ext cx="9143999" cy="1639455"/>
          </a:xfrm>
          <a:prstGeom prst="rect">
            <a:avLst/>
          </a:prstGeom>
        </p:spPr>
        <p:txBody>
          <a:bodyPr vert="horz" lIns="91440" tIns="45720" rIns="91440" bIns="45720" rtlCol="0" anchor="ctr">
            <a:normAutofit fontScale="92500"/>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sur les</a:t>
            </a:r>
            <a:r>
              <a:rPr lang="fr-FR" sz="4400" baseline="0" noProof="0" dirty="0"/>
              <a:t> Indicateurs du Paludisme au Sénégal </a:t>
            </a:r>
            <a:r>
              <a:rPr lang="fr-FR" sz="4400" noProof="0" dirty="0"/>
              <a:t>(EIPS) 2020-2021</a:t>
            </a:r>
          </a:p>
        </p:txBody>
      </p:sp>
      <p:sp>
        <p:nvSpPr>
          <p:cNvPr id="18" name="Rectangle 17">
            <a:extLst>
              <a:ext uri="{FF2B5EF4-FFF2-40B4-BE49-F238E27FC236}">
                <a16:creationId xmlns:a16="http://schemas.microsoft.com/office/drawing/2014/main" id="{B8A6A9F4-7FDA-45FC-B011-169A8ED291AD}"/>
              </a:ext>
            </a:extLst>
          </p:cNvPr>
          <p:cNvSpPr/>
          <p:nvPr userDrawn="1"/>
        </p:nvSpPr>
        <p:spPr>
          <a:xfrm>
            <a:off x="0" y="1337724"/>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pic>
        <p:nvPicPr>
          <p:cNvPr id="19" name="Picture 18" descr="A group of people wearing clothing&#10;&#10;Description automatically generated with medium confidence">
            <a:extLst>
              <a:ext uri="{FF2B5EF4-FFF2-40B4-BE49-F238E27FC236}">
                <a16:creationId xmlns:a16="http://schemas.microsoft.com/office/drawing/2014/main" id="{B1451436-E221-4C8C-ACC1-58DC41D7E0D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47" t="6106" r="-147" b="33233"/>
          <a:stretch/>
        </p:blipFill>
        <p:spPr>
          <a:xfrm>
            <a:off x="1" y="1520604"/>
            <a:ext cx="9144000" cy="3697941"/>
          </a:xfrm>
          <a:prstGeom prst="rect">
            <a:avLst/>
          </a:prstGeom>
        </p:spPr>
      </p:pic>
      <p:sp>
        <p:nvSpPr>
          <p:cNvPr id="20" name="Rectangle 19">
            <a:extLst>
              <a:ext uri="{FF2B5EF4-FFF2-40B4-BE49-F238E27FC236}">
                <a16:creationId xmlns:a16="http://schemas.microsoft.com/office/drawing/2014/main" id="{70FB98CD-0FB4-4187-AE8D-0FD5D482EC27}"/>
              </a:ext>
            </a:extLst>
          </p:cNvPr>
          <p:cNvSpPr/>
          <p:nvPr userDrawn="1"/>
        </p:nvSpPr>
        <p:spPr>
          <a:xfrm>
            <a:off x="0" y="5218545"/>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DHSprogram.com" TargetMode="External"/><Relationship Id="rId11" Type="http://schemas.openxmlformats.org/officeDocument/2006/relationships/image" Target="../media/image14.jpg"/><Relationship Id="rId5" Type="http://schemas.openxmlformats.org/officeDocument/2006/relationships/hyperlink" Target="API.DHSprogram.com" TargetMode="External"/><Relationship Id="rId10" Type="http://schemas.openxmlformats.org/officeDocument/2006/relationships/image" Target="../media/image13.png"/><Relationship Id="rId4" Type="http://schemas.openxmlformats.org/officeDocument/2006/relationships/hyperlink" Target="statcompiler.com" TargetMode="External"/><Relationship Id="rId9" Type="http://schemas.openxmlformats.org/officeDocument/2006/relationships/image" Target="../media/image1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fr-FR" sz="4400" b="1" dirty="0">
                <a:solidFill>
                  <a:schemeClr val="bg1"/>
                </a:solidFill>
              </a:rPr>
              <a:t>Introduction et Méthodologie</a:t>
            </a:r>
          </a:p>
        </p:txBody>
      </p:sp>
      <p:sp>
        <p:nvSpPr>
          <p:cNvPr id="4" name="TextBox 3"/>
          <p:cNvSpPr txBox="1"/>
          <p:nvPr/>
        </p:nvSpPr>
        <p:spPr>
          <a:xfrm>
            <a:off x="4971144" y="872688"/>
            <a:ext cx="4071256" cy="400110"/>
          </a:xfrm>
          <a:prstGeom prst="rect">
            <a:avLst/>
          </a:prstGeom>
          <a:noFill/>
        </p:spPr>
        <p:txBody>
          <a:bodyPr wrap="square" rtlCol="0">
            <a:spAutoFit/>
          </a:bodyPr>
          <a:lstStyle/>
          <a:p>
            <a:pPr algn="r"/>
            <a:r>
              <a:rPr lang="fr-FR" sz="2000" i="1" dirty="0">
                <a:solidFill>
                  <a:schemeClr val="bg1"/>
                </a:solidFill>
              </a:rPr>
              <a:t>Suivez-nous sur Twitter !  #EIPSenegal</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Biomarqueur</a:t>
            </a:r>
          </a:p>
        </p:txBody>
      </p:sp>
      <p:sp>
        <p:nvSpPr>
          <p:cNvPr id="3" name="Content Placeholder 2"/>
          <p:cNvSpPr>
            <a:spLocks noGrp="1"/>
          </p:cNvSpPr>
          <p:nvPr>
            <p:ph idx="1"/>
          </p:nvPr>
        </p:nvSpPr>
        <p:spPr/>
        <p:txBody>
          <a:bodyPr>
            <a:normAutofit fontScale="92500" lnSpcReduction="10000"/>
          </a:bodyPr>
          <a:lstStyle/>
          <a:p>
            <a:pPr>
              <a:spcBef>
                <a:spcPts val="0"/>
              </a:spcBef>
              <a:spcAft>
                <a:spcPts val="1200"/>
              </a:spcAft>
            </a:pPr>
            <a:r>
              <a:rPr lang="fr-FR" sz="3200" dirty="0"/>
              <a:t>Les enfants de 6-59 mois dans les ménages sélectionnés dans les régions de Tambacounda, Kolda et Kédougou ont subi des tests d’hémoglobine et du paludisme</a:t>
            </a:r>
            <a:endParaRPr lang="fr-FR" sz="3200" noProof="0" dirty="0"/>
          </a:p>
          <a:p>
            <a:pPr>
              <a:spcBef>
                <a:spcPts val="0"/>
              </a:spcBef>
              <a:spcAft>
                <a:spcPts val="1200"/>
              </a:spcAft>
            </a:pPr>
            <a:r>
              <a:rPr lang="fr-FR" sz="3200" noProof="0" dirty="0"/>
              <a:t>Le protocole et les questionnaires de l’enquête ont été transmis au Comité national d’éthique pour la Recherche en Santé (CNERS) pour approbation avant le début de la collecte. Ils ont obtenu également le visa du Comité d’Éthique (</a:t>
            </a:r>
            <a:r>
              <a:rPr lang="fr-FR" sz="3200" noProof="0" dirty="0" err="1"/>
              <a:t>Institutional</a:t>
            </a:r>
            <a:r>
              <a:rPr lang="fr-FR" sz="3200" noProof="0" dirty="0"/>
              <a:t> </a:t>
            </a:r>
            <a:r>
              <a:rPr lang="fr-FR" sz="3200" noProof="0" dirty="0" err="1"/>
              <a:t>Review</a:t>
            </a:r>
            <a:r>
              <a:rPr lang="fr-FR" sz="3200" noProof="0" dirty="0"/>
              <a:t> </a:t>
            </a:r>
            <a:r>
              <a:rPr lang="fr-FR" sz="3200" noProof="0" dirty="0" err="1"/>
              <a:t>Board</a:t>
            </a:r>
            <a:r>
              <a:rPr lang="fr-FR" sz="3200" noProof="0" dirty="0"/>
              <a:t>) d’ICF.</a:t>
            </a:r>
          </a:p>
          <a:p>
            <a:pPr>
              <a:spcBef>
                <a:spcPts val="0"/>
              </a:spcBef>
              <a:spcAft>
                <a:spcPts val="1200"/>
              </a:spcAft>
            </a:pPr>
            <a:r>
              <a:rPr lang="fr-FR" sz="3200" noProof="0" dirty="0"/>
              <a:t>Le consentement éclairé a été obtenu pour chacun des tests.</a:t>
            </a:r>
          </a:p>
          <a:p>
            <a:pPr marL="0" indent="0">
              <a:spcBef>
                <a:spcPts val="0"/>
              </a:spcBef>
              <a:spcAft>
                <a:spcPts val="1200"/>
              </a:spcAft>
              <a:buNone/>
            </a:pPr>
            <a:endParaRPr lang="fr-FR" sz="3200" noProof="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d’hémoglobine</a:t>
            </a:r>
          </a:p>
        </p:txBody>
      </p:sp>
      <p:sp>
        <p:nvSpPr>
          <p:cNvPr id="3" name="Content Placeholder 2"/>
          <p:cNvSpPr>
            <a:spLocks noGrp="1"/>
          </p:cNvSpPr>
          <p:nvPr>
            <p:ph idx="1"/>
          </p:nvPr>
        </p:nvSpPr>
        <p:spPr/>
        <p:txBody>
          <a:bodyPr>
            <a:normAutofit fontScale="92500"/>
          </a:bodyPr>
          <a:lstStyle/>
          <a:p>
            <a:pPr>
              <a:spcBef>
                <a:spcPts val="0"/>
              </a:spcBef>
              <a:spcAft>
                <a:spcPts val="1200"/>
              </a:spcAft>
            </a:pPr>
            <a:r>
              <a:rPr lang="fr-FR" sz="3200" noProof="0" dirty="0"/>
              <a:t>Une goutte de sang capillaire a été obtenue par piqûre au bout de doigt. Le taux d’hémoglobine a été mesuré en utilisant le système </a:t>
            </a:r>
            <a:r>
              <a:rPr lang="fr-FR" sz="3200" noProof="0" dirty="0" err="1"/>
              <a:t>HemoCue</a:t>
            </a:r>
            <a:r>
              <a:rPr lang="fr-FR" sz="3200" noProof="0" dirty="0"/>
              <a:t>.</a:t>
            </a:r>
          </a:p>
          <a:p>
            <a:pPr>
              <a:spcBef>
                <a:spcPts val="0"/>
              </a:spcBef>
              <a:spcAft>
                <a:spcPts val="1200"/>
              </a:spcAft>
            </a:pPr>
            <a:r>
              <a:rPr lang="fr-FR" sz="3200" noProof="0" dirty="0"/>
              <a:t>Les parents/responsables des enfants ont été informés du résultat du test et sa signification. </a:t>
            </a:r>
            <a:r>
              <a:rPr lang="fr-FR" sz="3200" dirty="0"/>
              <a:t>Des brochures d’information sur l’anémie étaient distribuées aux participants de l’enquête.</a:t>
            </a:r>
            <a:endParaRPr lang="fr-FR" sz="3200" noProof="0" dirty="0"/>
          </a:p>
          <a:p>
            <a:pPr>
              <a:spcBef>
                <a:spcPts val="0"/>
              </a:spcBef>
              <a:spcAft>
                <a:spcPts val="1200"/>
              </a:spcAft>
            </a:pPr>
            <a:r>
              <a:rPr lang="fr-FR" sz="3200" noProof="0" dirty="0"/>
              <a:t>Dans les cas ou le niveau d’hémoglobine était inférieur à</a:t>
            </a:r>
            <a:r>
              <a:rPr lang="fr-FR" sz="3200" dirty="0"/>
              <a:t> 8 g/dl, l’enquêteur recommandait au responsable de l’enfant de se rendre dans une structure de santé la plus proche.</a:t>
            </a:r>
            <a:endParaRPr lang="fr-FR" sz="3200" noProof="0" dirty="0"/>
          </a:p>
        </p:txBody>
      </p:sp>
    </p:spTree>
    <p:extLst>
      <p:ext uri="{BB962C8B-B14F-4D97-AF65-F5344CB8AC3E}">
        <p14:creationId xmlns:p14="http://schemas.microsoft.com/office/powerpoint/2010/main" val="41481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du paludisme</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noProof="0" dirty="0"/>
              <a:t>Test de Diagnostic Rapide (TDR)</a:t>
            </a:r>
          </a:p>
          <a:p>
            <a:pPr lvl="1">
              <a:spcBef>
                <a:spcPts val="0"/>
              </a:spcBef>
              <a:spcAft>
                <a:spcPts val="1200"/>
              </a:spcAft>
            </a:pPr>
            <a:r>
              <a:rPr lang="fr-FR" noProof="0" dirty="0"/>
              <a:t>Le même goutte de sang utilisée pour le test d’hémoglobine</a:t>
            </a:r>
          </a:p>
          <a:p>
            <a:pPr lvl="1">
              <a:spcBef>
                <a:spcPts val="0"/>
              </a:spcBef>
              <a:spcAft>
                <a:spcPts val="1200"/>
              </a:spcAft>
            </a:pPr>
            <a:r>
              <a:rPr lang="fr-FR" noProof="0" dirty="0"/>
              <a:t>Résultats disponibles dans 15 minutes et communiqués aux parents/responsables des enfants</a:t>
            </a:r>
          </a:p>
          <a:p>
            <a:pPr lvl="1">
              <a:spcBef>
                <a:spcPts val="0"/>
              </a:spcBef>
              <a:spcAft>
                <a:spcPts val="1200"/>
              </a:spcAft>
            </a:pPr>
            <a:r>
              <a:rPr lang="fr-FR" dirty="0"/>
              <a:t>Les enfants avec signe de paludisme grave étaient référés à une structure de santé pour prise en charge</a:t>
            </a:r>
          </a:p>
        </p:txBody>
      </p:sp>
    </p:spTree>
    <p:extLst>
      <p:ext uri="{BB962C8B-B14F-4D97-AF65-F5344CB8AC3E}">
        <p14:creationId xmlns:p14="http://schemas.microsoft.com/office/powerpoint/2010/main" val="3961575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Formation principale</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fr-FR" sz="3200" b="1" noProof="0" dirty="0">
                <a:solidFill>
                  <a:schemeClr val="accent5"/>
                </a:solidFill>
              </a:rPr>
              <a:t>Formation de l’enquête principale :</a:t>
            </a:r>
          </a:p>
          <a:p>
            <a:pPr>
              <a:spcBef>
                <a:spcPts val="0"/>
              </a:spcBef>
              <a:spcAft>
                <a:spcPts val="1200"/>
              </a:spcAft>
            </a:pPr>
            <a:r>
              <a:rPr lang="fr-FR" sz="3200" noProof="0" dirty="0"/>
              <a:t>Formation de 89 agents (59 enquêtrices, 30 enquêteurs) </a:t>
            </a:r>
          </a:p>
          <a:p>
            <a:pPr>
              <a:spcBef>
                <a:spcPts val="0"/>
              </a:spcBef>
              <a:spcAft>
                <a:spcPts val="1200"/>
              </a:spcAft>
            </a:pPr>
            <a:r>
              <a:rPr lang="fr-FR" sz="3200" noProof="0" dirty="0"/>
              <a:t>Formation de 18 techniciens pour les tests des biomarqueurs</a:t>
            </a:r>
          </a:p>
        </p:txBody>
      </p:sp>
    </p:spTree>
    <p:extLst>
      <p:ext uri="{BB962C8B-B14F-4D97-AF65-F5344CB8AC3E}">
        <p14:creationId xmlns:p14="http://schemas.microsoft.com/office/powerpoint/2010/main" val="4185423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Collecte et traitement des données</a:t>
            </a:r>
          </a:p>
        </p:txBody>
      </p:sp>
      <p:sp>
        <p:nvSpPr>
          <p:cNvPr id="3" name="Content Placeholder 2"/>
          <p:cNvSpPr>
            <a:spLocks noGrp="1"/>
          </p:cNvSpPr>
          <p:nvPr>
            <p:ph idx="1"/>
          </p:nvPr>
        </p:nvSpPr>
        <p:spPr/>
        <p:txBody>
          <a:bodyPr>
            <a:normAutofit fontScale="92500" lnSpcReduction="20000"/>
          </a:bodyPr>
          <a:lstStyle/>
          <a:p>
            <a:pPr>
              <a:spcBef>
                <a:spcPts val="0"/>
              </a:spcBef>
              <a:spcAft>
                <a:spcPts val="1800"/>
              </a:spcAft>
            </a:pPr>
            <a:r>
              <a:rPr lang="fr-FR" sz="3200" dirty="0"/>
              <a:t>Travaux de terrain réalisés du </a:t>
            </a:r>
            <a:r>
              <a:rPr lang="fr-FR" sz="3200" b="1" noProof="0" dirty="0">
                <a:solidFill>
                  <a:schemeClr val="accent5"/>
                </a:solidFill>
              </a:rPr>
              <a:t>décembre 2020 à janvier 2021</a:t>
            </a:r>
          </a:p>
          <a:p>
            <a:pPr>
              <a:spcBef>
                <a:spcPts val="0"/>
              </a:spcBef>
              <a:spcAft>
                <a:spcPts val="1800"/>
              </a:spcAft>
              <a:buClr>
                <a:schemeClr val="tx1"/>
              </a:buClr>
            </a:pPr>
            <a:r>
              <a:rPr lang="fr-FR" sz="3200" b="1" dirty="0">
                <a:solidFill>
                  <a:schemeClr val="accent5"/>
                </a:solidFill>
              </a:rPr>
              <a:t>24 équipes </a:t>
            </a:r>
            <a:r>
              <a:rPr lang="fr-FR" sz="3200" dirty="0"/>
              <a:t>de travail</a:t>
            </a:r>
          </a:p>
          <a:p>
            <a:pPr lvl="1">
              <a:spcBef>
                <a:spcPts val="0"/>
              </a:spcBef>
              <a:spcAft>
                <a:spcPts val="1800"/>
              </a:spcAft>
            </a:pPr>
            <a:r>
              <a:rPr lang="fr-FR" dirty="0"/>
              <a:t>16 équipes comportant 1 chef d’équipe, 2 enquêtrices, 1 technicien de santé, et 1 chauffeur dans les régions de Tambacounda, Kolda et Kédougou</a:t>
            </a:r>
          </a:p>
          <a:p>
            <a:pPr lvl="1">
              <a:spcBef>
                <a:spcPts val="0"/>
              </a:spcBef>
              <a:spcAft>
                <a:spcPts val="1800"/>
              </a:spcAft>
            </a:pPr>
            <a:r>
              <a:rPr lang="fr-FR" dirty="0"/>
              <a:t>8 équipes comportant 1 chef d’équipe, 2 enquêtrices, et 1 chauffeur dans les autres régions</a:t>
            </a:r>
            <a:endParaRPr lang="fr-FR" sz="3200" b="1" noProof="0" dirty="0">
              <a:solidFill>
                <a:schemeClr val="accent5"/>
              </a:solidFill>
            </a:endParaRPr>
          </a:p>
          <a:p>
            <a:pPr>
              <a:spcBef>
                <a:spcPts val="0"/>
              </a:spcBef>
              <a:spcAft>
                <a:spcPts val="1800"/>
              </a:spcAft>
            </a:pPr>
            <a:r>
              <a:rPr lang="fr-FR" sz="3200" noProof="0" dirty="0"/>
              <a:t>Interviews conduits à l’aide des tablettes PC</a:t>
            </a:r>
          </a:p>
          <a:p>
            <a:pPr>
              <a:spcBef>
                <a:spcPts val="0"/>
              </a:spcBef>
              <a:spcAft>
                <a:spcPts val="1800"/>
              </a:spcAft>
            </a:pPr>
            <a:r>
              <a:rPr lang="fr-FR" sz="3200" noProof="0" dirty="0"/>
              <a:t>Les questionnaires ont été régulièrement transmis </a:t>
            </a:r>
            <a:r>
              <a:rPr lang="fr-FR" sz="3200" dirty="0"/>
              <a:t>aux</a:t>
            </a:r>
            <a:r>
              <a:rPr lang="fr-FR" sz="3200" noProof="0" dirty="0"/>
              <a:t> agents de traitement qui ont effectué le saisie et traitement des données </a:t>
            </a:r>
            <a:r>
              <a:rPr lang="fr-FR" sz="3200" dirty="0"/>
              <a:t>en utilisant le logiciel </a:t>
            </a:r>
            <a:r>
              <a:rPr lang="fr-FR" sz="3200" dirty="0" err="1"/>
              <a:t>CSPro</a:t>
            </a:r>
            <a:r>
              <a:rPr lang="fr-FR" sz="3200" dirty="0"/>
              <a:t>.</a:t>
            </a:r>
            <a:endParaRPr lang="fr-FR" sz="3200" noProof="0" dirty="0"/>
          </a:p>
        </p:txBody>
      </p:sp>
    </p:spTree>
    <p:extLst>
      <p:ext uri="{BB962C8B-B14F-4D97-AF65-F5344CB8AC3E}">
        <p14:creationId xmlns:p14="http://schemas.microsoft.com/office/powerpoint/2010/main" val="3611538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Résultats des interviews ménages </a:t>
            </a:r>
            <a:br>
              <a:rPr lang="fr-FR" noProof="0" dirty="0"/>
            </a:br>
            <a:r>
              <a:rPr lang="fr-FR" noProof="0" dirty="0"/>
              <a:t>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60585237"/>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dirty="0"/>
                        <a:t>Interviews ménages</a:t>
                      </a:r>
                      <a:endParaRPr lang="fr-FR" noProof="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fr-FR" noProof="0" dirty="0"/>
                        <a:t>Ménages sélectionnés</a:t>
                      </a:r>
                    </a:p>
                  </a:txBody>
                  <a:tcPr/>
                </a:tc>
                <a:tc>
                  <a:txBody>
                    <a:bodyPr/>
                    <a:lstStyle/>
                    <a:p>
                      <a:pPr algn="r"/>
                      <a:r>
                        <a:rPr lang="fr-FR" noProof="0" dirty="0"/>
                        <a:t>5 174</a:t>
                      </a:r>
                    </a:p>
                  </a:txBody>
                  <a:tcPr/>
                </a:tc>
                <a:extLst>
                  <a:ext uri="{0D108BD9-81ED-4DB2-BD59-A6C34878D82A}">
                    <a16:rowId xmlns:a16="http://schemas.microsoft.com/office/drawing/2014/main" val="10001"/>
                  </a:ext>
                </a:extLst>
              </a:tr>
              <a:tr h="370840">
                <a:tc>
                  <a:txBody>
                    <a:bodyPr/>
                    <a:lstStyle/>
                    <a:p>
                      <a:r>
                        <a:rPr lang="fr-FR" noProof="0" dirty="0"/>
                        <a:t>Ménages identifiés</a:t>
                      </a:r>
                    </a:p>
                  </a:txBody>
                  <a:tcPr/>
                </a:tc>
                <a:tc>
                  <a:txBody>
                    <a:bodyPr/>
                    <a:lstStyle/>
                    <a:p>
                      <a:pPr algn="r"/>
                      <a:r>
                        <a:rPr lang="fr-FR" noProof="0" dirty="0"/>
                        <a:t>5 067</a:t>
                      </a:r>
                    </a:p>
                  </a:txBody>
                  <a:tcPr/>
                </a:tc>
                <a:extLst>
                  <a:ext uri="{0D108BD9-81ED-4DB2-BD59-A6C34878D82A}">
                    <a16:rowId xmlns:a16="http://schemas.microsoft.com/office/drawing/2014/main" val="10002"/>
                  </a:ext>
                </a:extLst>
              </a:tr>
              <a:tr h="370840">
                <a:tc>
                  <a:txBody>
                    <a:bodyPr/>
                    <a:lstStyle/>
                    <a:p>
                      <a:r>
                        <a:rPr lang="fr-FR" noProof="0" dirty="0"/>
                        <a:t>Ménages interviewés</a:t>
                      </a:r>
                    </a:p>
                  </a:txBody>
                  <a:tcPr/>
                </a:tc>
                <a:tc>
                  <a:txBody>
                    <a:bodyPr/>
                    <a:lstStyle/>
                    <a:p>
                      <a:pPr algn="r"/>
                      <a:r>
                        <a:rPr lang="fr-FR" noProof="0" dirty="0"/>
                        <a:t>4 920</a:t>
                      </a:r>
                    </a:p>
                  </a:txBody>
                  <a:tcPr/>
                </a:tc>
                <a:extLst>
                  <a:ext uri="{0D108BD9-81ED-4DB2-BD59-A6C34878D82A}">
                    <a16:rowId xmlns:a16="http://schemas.microsoft.com/office/drawing/2014/main" val="10003"/>
                  </a:ext>
                </a:extLst>
              </a:tr>
              <a:tr h="370840">
                <a:tc>
                  <a:txBody>
                    <a:bodyPr/>
                    <a:lstStyle/>
                    <a:p>
                      <a:r>
                        <a:rPr lang="fr-FR" noProof="0" dirty="0"/>
                        <a:t>Taux de réponse</a:t>
                      </a:r>
                    </a:p>
                  </a:txBody>
                  <a:tcPr/>
                </a:tc>
                <a:tc>
                  <a:txBody>
                    <a:bodyPr/>
                    <a:lstStyle/>
                    <a:p>
                      <a:pPr algn="r"/>
                      <a:r>
                        <a:rPr lang="fr-FR" noProof="0" dirty="0"/>
                        <a:t>97 %</a:t>
                      </a:r>
                    </a:p>
                  </a:txBody>
                  <a:tcPr/>
                </a:tc>
                <a:extLst>
                  <a:ext uri="{0D108BD9-81ED-4DB2-BD59-A6C34878D82A}">
                    <a16:rowId xmlns:a16="http://schemas.microsoft.com/office/drawing/2014/main" val="10004"/>
                  </a:ext>
                </a:extLst>
              </a:tr>
              <a:tr h="370840">
                <a:tc gridSpan="2">
                  <a:txBody>
                    <a:bodyPr/>
                    <a:lstStyle/>
                    <a:p>
                      <a:r>
                        <a:rPr lang="fr-FR" b="1" noProof="0" dirty="0">
                          <a:solidFill>
                            <a:schemeClr val="bg1"/>
                          </a:solidFill>
                        </a:rPr>
                        <a:t>Interviews des femmes de 15-49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dirty="0"/>
                        <a:t>Femmes éligibles</a:t>
                      </a:r>
                    </a:p>
                  </a:txBody>
                  <a:tcPr/>
                </a:tc>
                <a:tc>
                  <a:txBody>
                    <a:bodyPr/>
                    <a:lstStyle/>
                    <a:p>
                      <a:pPr algn="r"/>
                      <a:r>
                        <a:rPr lang="fr-FR" noProof="0" dirty="0"/>
                        <a:t>10 855</a:t>
                      </a:r>
                    </a:p>
                  </a:txBody>
                  <a:tcPr/>
                </a:tc>
                <a:extLst>
                  <a:ext uri="{0D108BD9-81ED-4DB2-BD59-A6C34878D82A}">
                    <a16:rowId xmlns:a16="http://schemas.microsoft.com/office/drawing/2014/main" val="10006"/>
                  </a:ext>
                </a:extLst>
              </a:tr>
              <a:tr h="370840">
                <a:tc>
                  <a:txBody>
                    <a:bodyPr/>
                    <a:lstStyle/>
                    <a:p>
                      <a:r>
                        <a:rPr lang="fr-FR" noProof="0" dirty="0"/>
                        <a:t>Femmes interviewées</a:t>
                      </a:r>
                    </a:p>
                  </a:txBody>
                  <a:tcPr/>
                </a:tc>
                <a:tc>
                  <a:txBody>
                    <a:bodyPr/>
                    <a:lstStyle/>
                    <a:p>
                      <a:pPr algn="r"/>
                      <a:r>
                        <a:rPr lang="fr-FR" noProof="0" dirty="0"/>
                        <a:t>10 240</a:t>
                      </a:r>
                    </a:p>
                  </a:txBody>
                  <a:tcPr/>
                </a:tc>
                <a:extLst>
                  <a:ext uri="{0D108BD9-81ED-4DB2-BD59-A6C34878D82A}">
                    <a16:rowId xmlns:a16="http://schemas.microsoft.com/office/drawing/2014/main" val="10007"/>
                  </a:ext>
                </a:extLst>
              </a:tr>
              <a:tr h="370840">
                <a:tc>
                  <a:txBody>
                    <a:bodyPr/>
                    <a:lstStyle/>
                    <a:p>
                      <a:r>
                        <a:rPr lang="fr-FR" noProof="0" dirty="0"/>
                        <a:t>Taux de réponse</a:t>
                      </a:r>
                    </a:p>
                  </a:txBody>
                  <a:tcPr/>
                </a:tc>
                <a:tc>
                  <a:txBody>
                    <a:bodyPr/>
                    <a:lstStyle/>
                    <a:p>
                      <a:pPr algn="r"/>
                      <a:r>
                        <a:rPr lang="fr-FR" noProof="0" dirty="0"/>
                        <a:t>94 %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43660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r>
              <a:rPr lang="fr-FR" sz="4000" dirty="0"/>
              <a:t>Publications, données et ressources numériques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0"/>
            <a:ext cx="2798977" cy="461665"/>
          </a:xfrm>
          <a:prstGeom prst="rect">
            <a:avLst/>
          </a:prstGeom>
        </p:spPr>
        <p:txBody>
          <a:bodyPr wrap="square">
            <a:spAutoFit/>
          </a:bodyPr>
          <a:lstStyle/>
          <a:p>
            <a:pPr algn="ctr"/>
            <a:r>
              <a:rPr lang="en-US" sz="2400" dirty="0">
                <a:solidFill>
                  <a:schemeClr val="accent5"/>
                </a:solidFill>
                <a:hlinkClick r:id="rId4" action="ppaction://hlinkfile">
                  <a:extLst>
                    <a:ext uri="{A12FA001-AC4F-418D-AE19-62706E023703}">
                      <ahyp:hlinkClr xmlns:ahyp="http://schemas.microsoft.com/office/drawing/2018/hyperlinkcolor" val="tx"/>
                    </a:ext>
                  </a:extLst>
                </a:hlinkClick>
              </a:rPr>
              <a:t>STATcompiler.com</a:t>
            </a:r>
            <a:endParaRPr lang="en-US" sz="1600" dirty="0">
              <a:solidFill>
                <a:schemeClr val="accent5"/>
              </a:solidFill>
            </a:endParaRPr>
          </a:p>
        </p:txBody>
      </p:sp>
      <p:sp>
        <p:nvSpPr>
          <p:cNvPr id="11" name="Rectangle 10"/>
          <p:cNvSpPr/>
          <p:nvPr/>
        </p:nvSpPr>
        <p:spPr>
          <a:xfrm>
            <a:off x="3072439" y="3978934"/>
            <a:ext cx="2999122" cy="830997"/>
          </a:xfrm>
          <a:prstGeom prst="rect">
            <a:avLst/>
          </a:prstGeom>
        </p:spPr>
        <p:txBody>
          <a:bodyPr wrap="square">
            <a:spAutoFit/>
          </a:bodyPr>
          <a:lstStyle/>
          <a:p>
            <a:pPr algn="ctr"/>
            <a:r>
              <a:rPr lang="fr-FR" sz="2400" dirty="0"/>
              <a:t>Appli mobile </a:t>
            </a:r>
          </a:p>
          <a:p>
            <a:pPr algn="ctr"/>
            <a:r>
              <a:rPr lang="fr-FR" sz="2400" dirty="0"/>
              <a:t>du DHS Program</a:t>
            </a:r>
            <a:endParaRPr lang="fr-FR" sz="1600" dirty="0"/>
          </a:p>
        </p:txBody>
      </p:sp>
      <p:sp>
        <p:nvSpPr>
          <p:cNvPr id="12" name="Rectangle 11"/>
          <p:cNvSpPr/>
          <p:nvPr/>
        </p:nvSpPr>
        <p:spPr>
          <a:xfrm>
            <a:off x="361314" y="1119721"/>
            <a:ext cx="1831380" cy="461665"/>
          </a:xfrm>
          <a:prstGeom prst="rect">
            <a:avLst/>
          </a:prstGeom>
        </p:spPr>
        <p:txBody>
          <a:bodyPr wrap="square">
            <a:spAutoFit/>
          </a:bodyPr>
          <a:lstStyle/>
          <a:p>
            <a:pPr algn="ctr"/>
            <a:r>
              <a:rPr lang="fr-FR" sz="2400" dirty="0"/>
              <a:t>Rapport final</a:t>
            </a:r>
            <a:endParaRPr lang="fr-FR" sz="1600" dirty="0"/>
          </a:p>
        </p:txBody>
      </p:sp>
      <p:sp>
        <p:nvSpPr>
          <p:cNvPr id="13" name="Rectangle 12"/>
          <p:cNvSpPr/>
          <p:nvPr/>
        </p:nvSpPr>
        <p:spPr>
          <a:xfrm>
            <a:off x="3062641" y="1091683"/>
            <a:ext cx="1831380" cy="461665"/>
          </a:xfrm>
          <a:prstGeom prst="rect">
            <a:avLst/>
          </a:prstGeom>
        </p:spPr>
        <p:txBody>
          <a:bodyPr wrap="square">
            <a:spAutoFit/>
          </a:bodyPr>
          <a:lstStyle/>
          <a:p>
            <a:pPr algn="ctr"/>
            <a:r>
              <a:rPr lang="fr-FR" sz="2400" dirty="0"/>
              <a:t>Dépliant</a:t>
            </a:r>
            <a:endParaRPr lang="fr-FR" sz="1600" dirty="0"/>
          </a:p>
        </p:txBody>
      </p:sp>
      <p:sp>
        <p:nvSpPr>
          <p:cNvPr id="15" name="Rectangle 14"/>
          <p:cNvSpPr/>
          <p:nvPr/>
        </p:nvSpPr>
        <p:spPr>
          <a:xfrm>
            <a:off x="6081756" y="4163600"/>
            <a:ext cx="2984063" cy="461665"/>
          </a:xfrm>
          <a:prstGeom prst="rect">
            <a:avLst/>
          </a:prstGeom>
        </p:spPr>
        <p:txBody>
          <a:bodyPr wrap="square">
            <a:spAutoFit/>
          </a:bodyPr>
          <a:lstStyle/>
          <a:p>
            <a:pPr algn="ctr"/>
            <a:r>
              <a:rPr lang="en-US" sz="2400" dirty="0">
                <a:solidFill>
                  <a:schemeClr val="accent5"/>
                </a:solidFill>
                <a:hlinkClick r:id="rId5" action="ppaction://hlinkfile">
                  <a:extLst>
                    <a:ext uri="{A12FA001-AC4F-418D-AE19-62706E023703}">
                      <ahyp:hlinkClr xmlns:ahyp="http://schemas.microsoft.com/office/drawing/2018/hyperlinkcolor" val="tx"/>
                    </a:ext>
                  </a:extLst>
                </a:hlinkClick>
              </a:rPr>
              <a:t>API.DHSprogram.com</a:t>
            </a:r>
            <a:endParaRPr lang="en-US" sz="2000" dirty="0">
              <a:solidFill>
                <a:schemeClr val="accent5"/>
              </a:solidFill>
            </a:endParaRPr>
          </a:p>
        </p:txBody>
      </p:sp>
      <p:sp>
        <p:nvSpPr>
          <p:cNvPr id="16" name="Rectangle 15"/>
          <p:cNvSpPr/>
          <p:nvPr/>
        </p:nvSpPr>
        <p:spPr>
          <a:xfrm>
            <a:off x="6242841" y="750389"/>
            <a:ext cx="2661892" cy="1200329"/>
          </a:xfrm>
          <a:prstGeom prst="rect">
            <a:avLst/>
          </a:prstGeom>
        </p:spPr>
        <p:txBody>
          <a:bodyPr wrap="square">
            <a:spAutoFit/>
          </a:bodyPr>
          <a:lstStyle/>
          <a:p>
            <a:pPr algn="ctr"/>
            <a:r>
              <a:rPr lang="fr-FR" sz="2400" dirty="0"/>
              <a:t>Base de données disponible à </a:t>
            </a:r>
            <a:r>
              <a:rPr lang="fr-FR" sz="2400" dirty="0">
                <a:solidFill>
                  <a:schemeClr val="accent5"/>
                </a:solidFill>
                <a:hlinkClick r:id="rId6" action="ppaction://hlinkfile">
                  <a:extLst>
                    <a:ext uri="{A12FA001-AC4F-418D-AE19-62706E023703}">
                      <ahyp:hlinkClr xmlns:ahyp="http://schemas.microsoft.com/office/drawing/2018/hyperlinkcolor" val="tx"/>
                    </a:ext>
                  </a:extLst>
                </a:hlinkClick>
              </a:rPr>
              <a:t>DHSprogram.com</a:t>
            </a:r>
            <a:endParaRPr lang="fr-FR" sz="1600" dirty="0">
              <a:solidFill>
                <a:schemeClr val="accent5"/>
              </a:solidFill>
            </a:endParaRPr>
          </a:p>
        </p:txBody>
      </p:sp>
      <p:pic>
        <p:nvPicPr>
          <p:cNvPr id="3" name="Picture 2"/>
          <p:cNvPicPr>
            <a:picLocks noChangeAspect="1"/>
          </p:cNvPicPr>
          <p:nvPr/>
        </p:nvPicPr>
        <p:blipFill>
          <a:blip r:embed="rId7"/>
          <a:stretch>
            <a:fillRect/>
          </a:stretch>
        </p:blipFill>
        <p:spPr>
          <a:xfrm>
            <a:off x="313748" y="4887904"/>
            <a:ext cx="2758691" cy="1579403"/>
          </a:xfrm>
          <a:prstGeom prst="rect">
            <a:avLst/>
          </a:prstGeom>
          <a:ln>
            <a:solidFill>
              <a:schemeClr val="tx1"/>
            </a:solidFill>
          </a:ln>
        </p:spPr>
      </p:pic>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16969" t="9393" r="17026" b="18911"/>
          <a:stretch/>
        </p:blipFill>
        <p:spPr>
          <a:xfrm>
            <a:off x="4109526" y="4806779"/>
            <a:ext cx="924947" cy="1809427"/>
          </a:xfrm>
          <a:prstGeom prst="flowChartAlternateProcess">
            <a:avLst/>
          </a:prstGeom>
        </p:spPr>
      </p:pic>
      <p:pic>
        <p:nvPicPr>
          <p:cNvPr id="17" name="Picture 16">
            <a:extLst>
              <a:ext uri="{FF2B5EF4-FFF2-40B4-BE49-F238E27FC236}">
                <a16:creationId xmlns:a16="http://schemas.microsoft.com/office/drawing/2014/main" id="{BB8C77B9-1C02-43D7-8ED0-EFCC544A95F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993858" y="1919482"/>
            <a:ext cx="3071961" cy="1815791"/>
          </a:xfrm>
          <a:prstGeom prst="rect">
            <a:avLst/>
          </a:prstGeom>
          <a:ln>
            <a:solidFill>
              <a:schemeClr val="tx1"/>
            </a:solidFill>
          </a:ln>
        </p:spPr>
      </p:pic>
      <p:pic>
        <p:nvPicPr>
          <p:cNvPr id="5" name="Picture 4" descr="Calendar&#10;&#10;Description automatically generated">
            <a:extLst>
              <a:ext uri="{FF2B5EF4-FFF2-40B4-BE49-F238E27FC236}">
                <a16:creationId xmlns:a16="http://schemas.microsoft.com/office/drawing/2014/main" id="{93A465F6-8A41-4ED8-BC09-7EBAD89B1FE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60115" y="2007728"/>
            <a:ext cx="2036431" cy="1569749"/>
          </a:xfrm>
          <a:prstGeom prst="rect">
            <a:avLst/>
          </a:prstGeom>
        </p:spPr>
      </p:pic>
      <p:pic>
        <p:nvPicPr>
          <p:cNvPr id="14" name="Picture 13" descr="Application&#10;&#10;Description automatically generated with medium confidence">
            <a:extLst>
              <a:ext uri="{FF2B5EF4-FFF2-40B4-BE49-F238E27FC236}">
                <a16:creationId xmlns:a16="http://schemas.microsoft.com/office/drawing/2014/main" id="{F8F073E8-DF97-4454-911C-6EA4347B2F8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1204" y="1849091"/>
            <a:ext cx="1371600" cy="1943100"/>
          </a:xfrm>
          <a:prstGeom prst="rect">
            <a:avLst/>
          </a:prstGeom>
        </p:spPr>
      </p:pic>
    </p:spTree>
    <p:extLst>
      <p:ext uri="{BB962C8B-B14F-4D97-AF65-F5344CB8AC3E}">
        <p14:creationId xmlns:p14="http://schemas.microsoft.com/office/powerpoint/2010/main" val="240342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2642" y="1246692"/>
            <a:ext cx="8218714" cy="4001095"/>
          </a:xfrm>
          <a:prstGeom prst="rect">
            <a:avLst/>
          </a:prstGeom>
          <a:noFill/>
        </p:spPr>
        <p:txBody>
          <a:bodyPr wrap="square" rtlCol="0">
            <a:spAutoFit/>
          </a:bodyPr>
          <a:lstStyle/>
          <a:p>
            <a:r>
              <a:rPr lang="fr-FR" dirty="0"/>
              <a:t>Ce rapport présente les résultats de l’Enquête sur les Indicateurs du Paludisme au Sénégal en 2020-2021 (EIPS-2020-2021), exécutée par l’Agence Nationale de la Statistique et de la Démographie (ANSD) en collaboration avec le Programme Nationale de Lutte contre le Paludisme (PNLP) du ministère de la Santé et l’Action Sociale (MSAS). Elle a été réalisée avec l’appui financier du Gouvernement du Sénégal, l’Agence des États-Unis pour le Développement International (USAID), l’Initiative Présidentielle des Etats-Unis contre le Paludisme (PMI) et le Fonds Mondial pour la lutte contre la tuberculose, le VIH/Sida et le Paludisme (FM). ICF a fourni l’assistance technique à l’ensemble du projet par le biais du DHS Program, financé par l’USAID, et dont l’objectif est de fournir un support et une assistance technique à des pays du monde entier pour la réalisation des enquêtes sur la population et la santé.</a:t>
            </a:r>
          </a:p>
          <a:p>
            <a:endParaRPr lang="fr-FR" sz="1400" i="1" dirty="0"/>
          </a:p>
          <a:p>
            <a:r>
              <a:rPr lang="fr-FR" sz="1400" i="1" dirty="0"/>
              <a:t>Le contenu de cet rapport relève de la seule responsabilité de l’Agence Nationale de la Statistique et de la Démographie (ANSD) et de l’ICF et ne reflète pas nécessairement les opinions de l’USAID, du gouvernement des États-Unis ou d’autres organismes donateurs.</a:t>
            </a:r>
          </a:p>
        </p:txBody>
      </p:sp>
      <p:pic>
        <p:nvPicPr>
          <p:cNvPr id="3" name="Picture 2" descr="Logo&#10;&#10;Description automatically generated">
            <a:extLst>
              <a:ext uri="{FF2B5EF4-FFF2-40B4-BE49-F238E27FC236}">
                <a16:creationId xmlns:a16="http://schemas.microsoft.com/office/drawing/2014/main" id="{01ED5971-6029-4C66-90B4-46C4427B77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1513" y="66564"/>
            <a:ext cx="920973" cy="1094403"/>
          </a:xfrm>
          <a:prstGeom prst="rect">
            <a:avLst/>
          </a:prstGeom>
        </p:spPr>
      </p:pic>
      <p:pic>
        <p:nvPicPr>
          <p:cNvPr id="6" name="Picture 5" descr="Icon&#10;&#10;Description automatically generated with medium confidence">
            <a:extLst>
              <a:ext uri="{FF2B5EF4-FFF2-40B4-BE49-F238E27FC236}">
                <a16:creationId xmlns:a16="http://schemas.microsoft.com/office/drawing/2014/main" id="{1485F358-99B5-4BAD-A1D1-9603789194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5089" y="5427883"/>
            <a:ext cx="786452" cy="682811"/>
          </a:xfrm>
          <a:prstGeom prst="rect">
            <a:avLst/>
          </a:prstGeom>
        </p:spPr>
      </p:pic>
      <p:pic>
        <p:nvPicPr>
          <p:cNvPr id="10" name="Picture 9">
            <a:extLst>
              <a:ext uri="{FF2B5EF4-FFF2-40B4-BE49-F238E27FC236}">
                <a16:creationId xmlns:a16="http://schemas.microsoft.com/office/drawing/2014/main" id="{56825158-63F9-4371-B571-579C3FFBA3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581" y="6152202"/>
            <a:ext cx="1371603" cy="512065"/>
          </a:xfrm>
          <a:prstGeom prst="rect">
            <a:avLst/>
          </a:prstGeom>
        </p:spPr>
      </p:pic>
      <p:pic>
        <p:nvPicPr>
          <p:cNvPr id="12" name="Picture 11" descr="A picture containing icon&#10;&#10;Description automatically generated">
            <a:extLst>
              <a:ext uri="{FF2B5EF4-FFF2-40B4-BE49-F238E27FC236}">
                <a16:creationId xmlns:a16="http://schemas.microsoft.com/office/drawing/2014/main" id="{41279882-EDAF-4591-9AD2-8291E5650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41811" y="6258935"/>
            <a:ext cx="710001" cy="532501"/>
          </a:xfrm>
          <a:prstGeom prst="rect">
            <a:avLst/>
          </a:prstGeom>
        </p:spPr>
      </p:pic>
      <p:pic>
        <p:nvPicPr>
          <p:cNvPr id="16" name="Picture 15">
            <a:extLst>
              <a:ext uri="{FF2B5EF4-FFF2-40B4-BE49-F238E27FC236}">
                <a16:creationId xmlns:a16="http://schemas.microsoft.com/office/drawing/2014/main" id="{A37CFE58-8D9A-46C4-973A-4C0CF7C404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8298" y="6408235"/>
            <a:ext cx="2157747" cy="233902"/>
          </a:xfrm>
          <a:prstGeom prst="rect">
            <a:avLst/>
          </a:prstGeom>
        </p:spPr>
      </p:pic>
      <p:pic>
        <p:nvPicPr>
          <p:cNvPr id="5" name="Picture 4" descr="Graphical user interface, text&#10;&#10;Description automatically generated">
            <a:extLst>
              <a:ext uri="{FF2B5EF4-FFF2-40B4-BE49-F238E27FC236}">
                <a16:creationId xmlns:a16="http://schemas.microsoft.com/office/drawing/2014/main" id="{D0B327D3-281E-4CAA-A45F-6A63ED1374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7641" y="5479904"/>
            <a:ext cx="4626708" cy="630790"/>
          </a:xfrm>
          <a:prstGeom prst="rect">
            <a:avLst/>
          </a:prstGeom>
        </p:spPr>
      </p:pic>
    </p:spTree>
    <p:extLst>
      <p:ext uri="{BB962C8B-B14F-4D97-AF65-F5344CB8AC3E}">
        <p14:creationId xmlns:p14="http://schemas.microsoft.com/office/powerpoint/2010/main" val="2547487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Objectifs de l’enquête</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L’EIPS 2020-2021 a pour objectif de collecter, analyser et diffuser des indicateurs relatifs à la population et au domaine du paludisme.</a:t>
            </a:r>
          </a:p>
          <a:p>
            <a:pPr>
              <a:spcBef>
                <a:spcPts val="0"/>
              </a:spcBef>
              <a:spcAft>
                <a:spcPts val="1800"/>
              </a:spcAft>
            </a:pPr>
            <a:r>
              <a:rPr lang="fr-FR" sz="3200" dirty="0"/>
              <a:t>Les résultats permettront d’évaluer l’impact des programmes mis en œuvre été de planifier de nouvelle stratégies pour l’amélioration de la santé et du bien-être de la population du Sénégal, en particulier chez les enfants et les femmes enceintes. </a:t>
            </a:r>
          </a:p>
          <a:p>
            <a:pPr>
              <a:spcBef>
                <a:spcPts val="0"/>
              </a:spcBef>
              <a:spcAft>
                <a:spcPts val="1800"/>
              </a:spcAft>
            </a:pPr>
            <a:endParaRPr lang="fr-FR" sz="3200" noProof="0" dirty="0"/>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L’Enquête</a:t>
            </a:r>
            <a:endParaRPr lang="fr-FR"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fr-FR" sz="3200" dirty="0"/>
              <a:t>L’EIPS 2020-2021 </a:t>
            </a:r>
            <a:r>
              <a:rPr lang="fr-FR" sz="3200" noProof="0" dirty="0"/>
              <a:t>est la 3</a:t>
            </a:r>
            <a:r>
              <a:rPr lang="fr-FR" sz="3200" baseline="30000" dirty="0" err="1"/>
              <a:t>ème</a:t>
            </a:r>
            <a:r>
              <a:rPr lang="fr-FR" sz="3200" noProof="0" dirty="0"/>
              <a:t> Enquête sur les Indicateurs du Paludisme </a:t>
            </a:r>
            <a:r>
              <a:rPr lang="fr-FR" sz="3200" dirty="0"/>
              <a:t>à être réalisée au Sénégal </a:t>
            </a:r>
            <a:r>
              <a:rPr lang="fr-FR" sz="3200" noProof="0" dirty="0"/>
              <a:t>depuis </a:t>
            </a:r>
            <a:r>
              <a:rPr lang="fr-FR" sz="3200" dirty="0"/>
              <a:t>2006</a:t>
            </a:r>
            <a:r>
              <a:rPr lang="fr-FR" sz="3200" noProof="0" dirty="0"/>
              <a:t> dans le cadre du DHS Program.</a:t>
            </a:r>
          </a:p>
          <a:p>
            <a:pPr>
              <a:spcBef>
                <a:spcPts val="0"/>
              </a:spcBef>
              <a:spcAft>
                <a:spcPts val="1800"/>
              </a:spcAft>
            </a:pPr>
            <a:r>
              <a:rPr lang="fr-FR" sz="3200" noProof="0" dirty="0"/>
              <a:t>Elle est conçue pour produire des résultats représentatifs au niveau de l’ensemble du pays, au niveau du milieu de résidence (urbain-rural), au niveau de quatre grandes zones et des districts sanitaires des régions de Tambacounda, Kolda et Kédougou. </a:t>
            </a:r>
          </a:p>
        </p:txBody>
      </p:sp>
    </p:spTree>
    <p:extLst>
      <p:ext uri="{BB962C8B-B14F-4D97-AF65-F5344CB8AC3E}">
        <p14:creationId xmlns:p14="http://schemas.microsoft.com/office/powerpoint/2010/main" val="4165132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Échantillonnage</a:t>
            </a:r>
          </a:p>
        </p:txBody>
      </p:sp>
      <p:sp>
        <p:nvSpPr>
          <p:cNvPr id="3" name="Content Placeholder 2"/>
          <p:cNvSpPr>
            <a:spLocks noGrp="1"/>
          </p:cNvSpPr>
          <p:nvPr>
            <p:ph idx="1"/>
          </p:nvPr>
        </p:nvSpPr>
        <p:spPr/>
        <p:txBody>
          <a:bodyPr>
            <a:normAutofit fontScale="92500"/>
          </a:bodyPr>
          <a:lstStyle/>
          <a:p>
            <a:pPr marL="0" indent="0">
              <a:spcBef>
                <a:spcPts val="0"/>
              </a:spcBef>
              <a:spcAft>
                <a:spcPts val="1800"/>
              </a:spcAft>
              <a:buNone/>
            </a:pPr>
            <a:r>
              <a:rPr lang="fr-FR" sz="3200" b="1" noProof="0" dirty="0">
                <a:solidFill>
                  <a:schemeClr val="accent5"/>
                </a:solidFill>
              </a:rPr>
              <a:t>Base de sondage :</a:t>
            </a:r>
            <a:r>
              <a:rPr lang="fr-FR" sz="3200" noProof="0" dirty="0"/>
              <a:t>  Recensement de 2013</a:t>
            </a:r>
          </a:p>
          <a:p>
            <a:pPr marL="0" indent="0">
              <a:spcBef>
                <a:spcPts val="0"/>
              </a:spcBef>
              <a:spcAft>
                <a:spcPts val="1800"/>
              </a:spcAft>
              <a:buNone/>
            </a:pPr>
            <a:r>
              <a:rPr lang="fr-FR" sz="3200" b="1" noProof="0" dirty="0">
                <a:solidFill>
                  <a:schemeClr val="accent5"/>
                </a:solidFill>
              </a:rPr>
              <a:t>1</a:t>
            </a:r>
            <a:r>
              <a:rPr lang="fr-FR" sz="3200" b="1" baseline="30000" dirty="0">
                <a:solidFill>
                  <a:schemeClr val="accent5"/>
                </a:solidFill>
              </a:rPr>
              <a:t>er</a:t>
            </a:r>
            <a:r>
              <a:rPr lang="fr-FR" sz="3200" b="1" dirty="0">
                <a:solidFill>
                  <a:schemeClr val="accent5"/>
                </a:solidFill>
              </a:rPr>
              <a:t> degré </a:t>
            </a:r>
            <a:r>
              <a:rPr lang="fr-FR" sz="3200" b="1" noProof="0" dirty="0">
                <a:solidFill>
                  <a:schemeClr val="accent5"/>
                </a:solidFill>
              </a:rPr>
              <a:t>:  </a:t>
            </a:r>
            <a:r>
              <a:rPr lang="fr-FR" sz="3200" noProof="0" dirty="0"/>
              <a:t>207 grappes sélectionnées </a:t>
            </a:r>
          </a:p>
          <a:p>
            <a:pPr marL="0" indent="0">
              <a:spcBef>
                <a:spcPts val="0"/>
              </a:spcBef>
              <a:spcAft>
                <a:spcPts val="1800"/>
              </a:spcAft>
              <a:buNone/>
            </a:pPr>
            <a:r>
              <a:rPr lang="fr-FR" sz="3200" b="1" dirty="0">
                <a:solidFill>
                  <a:schemeClr val="accent5"/>
                </a:solidFill>
              </a:rPr>
              <a:t>2</a:t>
            </a:r>
            <a:r>
              <a:rPr lang="fr-FR" sz="3200" b="1" baseline="30000" dirty="0">
                <a:solidFill>
                  <a:schemeClr val="accent5"/>
                </a:solidFill>
              </a:rPr>
              <a:t>ème</a:t>
            </a:r>
            <a:r>
              <a:rPr lang="fr-FR" sz="3200" b="1" dirty="0">
                <a:solidFill>
                  <a:schemeClr val="accent5"/>
                </a:solidFill>
              </a:rPr>
              <a:t> degré : </a:t>
            </a:r>
            <a:r>
              <a:rPr lang="fr-FR" sz="3200" dirty="0"/>
              <a:t>Un total de 25 ménages sélectionnés</a:t>
            </a:r>
            <a:endParaRPr lang="fr-FR" sz="3200" b="1" dirty="0">
              <a:solidFill>
                <a:schemeClr val="accent5"/>
              </a:solidFill>
            </a:endParaRPr>
          </a:p>
          <a:p>
            <a:pPr marL="0" indent="0">
              <a:spcBef>
                <a:spcPts val="0"/>
              </a:spcBef>
              <a:spcAft>
                <a:spcPts val="1800"/>
              </a:spcAft>
              <a:buNone/>
            </a:pPr>
            <a:r>
              <a:rPr lang="fr-FR" sz="3200" noProof="0" dirty="0"/>
              <a:t>Les ménages sélectionnés ont été visités et interviewés.</a:t>
            </a:r>
          </a:p>
          <a:p>
            <a:pPr marL="0" indent="0">
              <a:spcBef>
                <a:spcPts val="0"/>
              </a:spcBef>
              <a:spcAft>
                <a:spcPts val="1800"/>
              </a:spcAft>
              <a:buNone/>
            </a:pPr>
            <a:r>
              <a:rPr lang="fr-FR" sz="3200" b="1" noProof="0" dirty="0">
                <a:solidFill>
                  <a:schemeClr val="accent5"/>
                </a:solidFill>
              </a:rPr>
              <a:t>Toutes les femmes de 15-49 ans </a:t>
            </a:r>
            <a:r>
              <a:rPr lang="fr-FR" sz="3200" noProof="0" dirty="0"/>
              <a:t>dans tous les ménages sélectionnés étaient éligibles pour l’interview; les </a:t>
            </a:r>
            <a:r>
              <a:rPr lang="fr-FR" sz="3200" b="1" noProof="0" dirty="0">
                <a:solidFill>
                  <a:schemeClr val="accent5"/>
                </a:solidFill>
              </a:rPr>
              <a:t>enfants de 6-59 mois </a:t>
            </a:r>
            <a:r>
              <a:rPr lang="fr-FR" sz="3200" noProof="0" dirty="0"/>
              <a:t>étaient </a:t>
            </a:r>
            <a:r>
              <a:rPr lang="fr-FR" sz="3200" noProof="0" dirty="0" err="1"/>
              <a:t>eligibles</a:t>
            </a:r>
            <a:r>
              <a:rPr lang="fr-FR" sz="3200" noProof="0" dirty="0"/>
              <a:t> pour les tests du paludisme et de l’anémie. </a:t>
            </a:r>
          </a:p>
        </p:txBody>
      </p:sp>
    </p:spTree>
    <p:extLst>
      <p:ext uri="{BB962C8B-B14F-4D97-AF65-F5344CB8AC3E}">
        <p14:creationId xmlns:p14="http://schemas.microsoft.com/office/powerpoint/2010/main" val="3825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Carte des grandes régions du Sénégal</a:t>
            </a:r>
          </a:p>
        </p:txBody>
      </p:sp>
      <p:grpSp>
        <p:nvGrpSpPr>
          <p:cNvPr id="66" name="Group 64">
            <a:extLst>
              <a:ext uri="{FF2B5EF4-FFF2-40B4-BE49-F238E27FC236}">
                <a16:creationId xmlns:a16="http://schemas.microsoft.com/office/drawing/2014/main" id="{7B98BA3E-9BED-4A3C-913E-AE602AF22947}"/>
              </a:ext>
            </a:extLst>
          </p:cNvPr>
          <p:cNvGrpSpPr>
            <a:grpSpLocks noChangeAspect="1"/>
          </p:cNvGrpSpPr>
          <p:nvPr/>
        </p:nvGrpSpPr>
        <p:grpSpPr bwMode="auto">
          <a:xfrm>
            <a:off x="939800" y="1063626"/>
            <a:ext cx="7265988" cy="5159375"/>
            <a:chOff x="592" y="670"/>
            <a:chExt cx="4577" cy="3250"/>
          </a:xfrm>
        </p:grpSpPr>
        <p:sp>
          <p:nvSpPr>
            <p:cNvPr id="68" name="Freeform 65">
              <a:extLst>
                <a:ext uri="{FF2B5EF4-FFF2-40B4-BE49-F238E27FC236}">
                  <a16:creationId xmlns:a16="http://schemas.microsoft.com/office/drawing/2014/main" id="{F4E04C4F-BDE5-4810-A43D-C600945606CB}"/>
                </a:ext>
              </a:extLst>
            </p:cNvPr>
            <p:cNvSpPr>
              <a:spLocks noEditPoints="1"/>
            </p:cNvSpPr>
            <p:nvPr/>
          </p:nvSpPr>
          <p:spPr bwMode="auto">
            <a:xfrm>
              <a:off x="1144" y="1884"/>
              <a:ext cx="1640" cy="1082"/>
            </a:xfrm>
            <a:custGeom>
              <a:avLst/>
              <a:gdLst>
                <a:gd name="T0" fmla="*/ 104 w 1640"/>
                <a:gd name="T1" fmla="*/ 1041 h 1082"/>
                <a:gd name="T2" fmla="*/ 121 w 1640"/>
                <a:gd name="T3" fmla="*/ 1017 h 1082"/>
                <a:gd name="T4" fmla="*/ 106 w 1640"/>
                <a:gd name="T5" fmla="*/ 931 h 1082"/>
                <a:gd name="T6" fmla="*/ 118 w 1640"/>
                <a:gd name="T7" fmla="*/ 916 h 1082"/>
                <a:gd name="T8" fmla="*/ 154 w 1640"/>
                <a:gd name="T9" fmla="*/ 910 h 1082"/>
                <a:gd name="T10" fmla="*/ 737 w 1640"/>
                <a:gd name="T11" fmla="*/ 61 h 1082"/>
                <a:gd name="T12" fmla="*/ 797 w 1640"/>
                <a:gd name="T13" fmla="*/ 110 h 1082"/>
                <a:gd name="T14" fmla="*/ 836 w 1640"/>
                <a:gd name="T15" fmla="*/ 136 h 1082"/>
                <a:gd name="T16" fmla="*/ 903 w 1640"/>
                <a:gd name="T17" fmla="*/ 153 h 1082"/>
                <a:gd name="T18" fmla="*/ 969 w 1640"/>
                <a:gd name="T19" fmla="*/ 158 h 1082"/>
                <a:gd name="T20" fmla="*/ 1004 w 1640"/>
                <a:gd name="T21" fmla="*/ 203 h 1082"/>
                <a:gd name="T22" fmla="*/ 1453 w 1640"/>
                <a:gd name="T23" fmla="*/ 304 h 1082"/>
                <a:gd name="T24" fmla="*/ 1608 w 1640"/>
                <a:gd name="T25" fmla="*/ 361 h 1082"/>
                <a:gd name="T26" fmla="*/ 1630 w 1640"/>
                <a:gd name="T27" fmla="*/ 593 h 1082"/>
                <a:gd name="T28" fmla="*/ 1636 w 1640"/>
                <a:gd name="T29" fmla="*/ 658 h 1082"/>
                <a:gd name="T30" fmla="*/ 1633 w 1640"/>
                <a:gd name="T31" fmla="*/ 718 h 1082"/>
                <a:gd name="T32" fmla="*/ 1639 w 1640"/>
                <a:gd name="T33" fmla="*/ 783 h 1082"/>
                <a:gd name="T34" fmla="*/ 1584 w 1640"/>
                <a:gd name="T35" fmla="*/ 850 h 1082"/>
                <a:gd name="T36" fmla="*/ 1497 w 1640"/>
                <a:gd name="T37" fmla="*/ 918 h 1082"/>
                <a:gd name="T38" fmla="*/ 1399 w 1640"/>
                <a:gd name="T39" fmla="*/ 925 h 1082"/>
                <a:gd name="T40" fmla="*/ 1143 w 1640"/>
                <a:gd name="T41" fmla="*/ 963 h 1082"/>
                <a:gd name="T42" fmla="*/ 1030 w 1640"/>
                <a:gd name="T43" fmla="*/ 962 h 1082"/>
                <a:gd name="T44" fmla="*/ 971 w 1640"/>
                <a:gd name="T45" fmla="*/ 1075 h 1082"/>
                <a:gd name="T46" fmla="*/ 592 w 1640"/>
                <a:gd name="T47" fmla="*/ 1081 h 1082"/>
                <a:gd name="T48" fmla="*/ 215 w 1640"/>
                <a:gd name="T49" fmla="*/ 1082 h 1082"/>
                <a:gd name="T50" fmla="*/ 167 w 1640"/>
                <a:gd name="T51" fmla="*/ 1053 h 1082"/>
                <a:gd name="T52" fmla="*/ 136 w 1640"/>
                <a:gd name="T53" fmla="*/ 1023 h 1082"/>
                <a:gd name="T54" fmla="*/ 136 w 1640"/>
                <a:gd name="T55" fmla="*/ 977 h 1082"/>
                <a:gd name="T56" fmla="*/ 173 w 1640"/>
                <a:gd name="T57" fmla="*/ 905 h 1082"/>
                <a:gd name="T58" fmla="*/ 202 w 1640"/>
                <a:gd name="T59" fmla="*/ 892 h 1082"/>
                <a:gd name="T60" fmla="*/ 183 w 1640"/>
                <a:gd name="T61" fmla="*/ 867 h 1082"/>
                <a:gd name="T62" fmla="*/ 118 w 1640"/>
                <a:gd name="T63" fmla="*/ 908 h 1082"/>
                <a:gd name="T64" fmla="*/ 89 w 1640"/>
                <a:gd name="T65" fmla="*/ 936 h 1082"/>
                <a:gd name="T66" fmla="*/ 51 w 1640"/>
                <a:gd name="T67" fmla="*/ 896 h 1082"/>
                <a:gd name="T68" fmla="*/ 46 w 1640"/>
                <a:gd name="T69" fmla="*/ 852 h 1082"/>
                <a:gd name="T70" fmla="*/ 73 w 1640"/>
                <a:gd name="T71" fmla="*/ 776 h 1082"/>
                <a:gd name="T72" fmla="*/ 73 w 1640"/>
                <a:gd name="T73" fmla="*/ 750 h 1082"/>
                <a:gd name="T74" fmla="*/ 28 w 1640"/>
                <a:gd name="T75" fmla="*/ 815 h 1082"/>
                <a:gd name="T76" fmla="*/ 26 w 1640"/>
                <a:gd name="T77" fmla="*/ 890 h 1082"/>
                <a:gd name="T78" fmla="*/ 19 w 1640"/>
                <a:gd name="T79" fmla="*/ 751 h 1082"/>
                <a:gd name="T80" fmla="*/ 23 w 1640"/>
                <a:gd name="T81" fmla="*/ 676 h 1082"/>
                <a:gd name="T82" fmla="*/ 41 w 1640"/>
                <a:gd name="T83" fmla="*/ 644 h 1082"/>
                <a:gd name="T84" fmla="*/ 37 w 1640"/>
                <a:gd name="T85" fmla="*/ 603 h 1082"/>
                <a:gd name="T86" fmla="*/ 67 w 1640"/>
                <a:gd name="T87" fmla="*/ 551 h 1082"/>
                <a:gd name="T88" fmla="*/ 69 w 1640"/>
                <a:gd name="T89" fmla="*/ 486 h 1082"/>
                <a:gd name="T90" fmla="*/ 122 w 1640"/>
                <a:gd name="T91" fmla="*/ 460 h 1082"/>
                <a:gd name="T92" fmla="*/ 170 w 1640"/>
                <a:gd name="T93" fmla="*/ 426 h 1082"/>
                <a:gd name="T94" fmla="*/ 199 w 1640"/>
                <a:gd name="T95" fmla="*/ 379 h 1082"/>
                <a:gd name="T96" fmla="*/ 203 w 1640"/>
                <a:gd name="T97" fmla="*/ 330 h 1082"/>
                <a:gd name="T98" fmla="*/ 154 w 1640"/>
                <a:gd name="T99" fmla="*/ 322 h 1082"/>
                <a:gd name="T100" fmla="*/ 142 w 1640"/>
                <a:gd name="T101" fmla="*/ 275 h 1082"/>
                <a:gd name="T102" fmla="*/ 142 w 1640"/>
                <a:gd name="T103" fmla="*/ 213 h 1082"/>
                <a:gd name="T104" fmla="*/ 130 w 1640"/>
                <a:gd name="T105" fmla="*/ 153 h 1082"/>
                <a:gd name="T106" fmla="*/ 99 w 1640"/>
                <a:gd name="T107" fmla="*/ 107 h 1082"/>
                <a:gd name="T108" fmla="*/ 150 w 1640"/>
                <a:gd name="T109" fmla="*/ 60 h 1082"/>
                <a:gd name="T110" fmla="*/ 252 w 1640"/>
                <a:gd name="T111" fmla="*/ 23 h 1082"/>
                <a:gd name="T112" fmla="*/ 328 w 1640"/>
                <a:gd name="T113" fmla="*/ 28 h 1082"/>
                <a:gd name="T114" fmla="*/ 392 w 1640"/>
                <a:gd name="T115" fmla="*/ 49 h 1082"/>
                <a:gd name="T116" fmla="*/ 446 w 1640"/>
                <a:gd name="T117" fmla="*/ 71 h 1082"/>
                <a:gd name="T118" fmla="*/ 517 w 1640"/>
                <a:gd name="T119" fmla="*/ 71 h 1082"/>
                <a:gd name="T120" fmla="*/ 589 w 1640"/>
                <a:gd name="T121" fmla="*/ 72 h 1082"/>
                <a:gd name="T122" fmla="*/ 659 w 1640"/>
                <a:gd name="T123" fmla="*/ 52 h 1082"/>
                <a:gd name="T124" fmla="*/ 737 w 1640"/>
                <a:gd name="T125" fmla="*/ 40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0" h="1082">
                  <a:moveTo>
                    <a:pt x="171" y="1055"/>
                  </a:moveTo>
                  <a:lnTo>
                    <a:pt x="170" y="1055"/>
                  </a:lnTo>
                  <a:lnTo>
                    <a:pt x="171" y="1055"/>
                  </a:lnTo>
                  <a:lnTo>
                    <a:pt x="173" y="1055"/>
                  </a:lnTo>
                  <a:lnTo>
                    <a:pt x="171" y="1055"/>
                  </a:lnTo>
                  <a:close/>
                  <a:moveTo>
                    <a:pt x="118" y="1032"/>
                  </a:moveTo>
                  <a:lnTo>
                    <a:pt x="118" y="1034"/>
                  </a:lnTo>
                  <a:lnTo>
                    <a:pt x="121" y="1034"/>
                  </a:lnTo>
                  <a:lnTo>
                    <a:pt x="121" y="1032"/>
                  </a:lnTo>
                  <a:lnTo>
                    <a:pt x="122" y="1034"/>
                  </a:lnTo>
                  <a:lnTo>
                    <a:pt x="122" y="1035"/>
                  </a:lnTo>
                  <a:lnTo>
                    <a:pt x="121" y="1035"/>
                  </a:lnTo>
                  <a:lnTo>
                    <a:pt x="118" y="1037"/>
                  </a:lnTo>
                  <a:lnTo>
                    <a:pt x="116" y="1035"/>
                  </a:lnTo>
                  <a:lnTo>
                    <a:pt x="116" y="1034"/>
                  </a:lnTo>
                  <a:lnTo>
                    <a:pt x="116" y="1032"/>
                  </a:lnTo>
                  <a:lnTo>
                    <a:pt x="118" y="1032"/>
                  </a:lnTo>
                  <a:close/>
                  <a:moveTo>
                    <a:pt x="96" y="1034"/>
                  </a:moveTo>
                  <a:lnTo>
                    <a:pt x="98" y="1035"/>
                  </a:lnTo>
                  <a:lnTo>
                    <a:pt x="101" y="1035"/>
                  </a:lnTo>
                  <a:lnTo>
                    <a:pt x="101" y="1038"/>
                  </a:lnTo>
                  <a:lnTo>
                    <a:pt x="102" y="1040"/>
                  </a:lnTo>
                  <a:lnTo>
                    <a:pt x="106" y="1040"/>
                  </a:lnTo>
                  <a:lnTo>
                    <a:pt x="107" y="1043"/>
                  </a:lnTo>
                  <a:lnTo>
                    <a:pt x="109" y="1044"/>
                  </a:lnTo>
                  <a:lnTo>
                    <a:pt x="110" y="1046"/>
                  </a:lnTo>
                  <a:lnTo>
                    <a:pt x="112" y="1046"/>
                  </a:lnTo>
                  <a:lnTo>
                    <a:pt x="115" y="1044"/>
                  </a:lnTo>
                  <a:lnTo>
                    <a:pt x="116" y="1044"/>
                  </a:lnTo>
                  <a:lnTo>
                    <a:pt x="116" y="1046"/>
                  </a:lnTo>
                  <a:lnTo>
                    <a:pt x="115" y="1047"/>
                  </a:lnTo>
                  <a:lnTo>
                    <a:pt x="112" y="1047"/>
                  </a:lnTo>
                  <a:lnTo>
                    <a:pt x="107" y="1046"/>
                  </a:lnTo>
                  <a:lnTo>
                    <a:pt x="104" y="1041"/>
                  </a:lnTo>
                  <a:lnTo>
                    <a:pt x="99" y="1040"/>
                  </a:lnTo>
                  <a:lnTo>
                    <a:pt x="95" y="1035"/>
                  </a:lnTo>
                  <a:lnTo>
                    <a:pt x="95" y="1034"/>
                  </a:lnTo>
                  <a:lnTo>
                    <a:pt x="93" y="1034"/>
                  </a:lnTo>
                  <a:lnTo>
                    <a:pt x="93" y="1029"/>
                  </a:lnTo>
                  <a:lnTo>
                    <a:pt x="95" y="1029"/>
                  </a:lnTo>
                  <a:lnTo>
                    <a:pt x="95" y="1027"/>
                  </a:lnTo>
                  <a:lnTo>
                    <a:pt x="96" y="1029"/>
                  </a:lnTo>
                  <a:lnTo>
                    <a:pt x="96" y="1031"/>
                  </a:lnTo>
                  <a:lnTo>
                    <a:pt x="96" y="1034"/>
                  </a:lnTo>
                  <a:close/>
                  <a:moveTo>
                    <a:pt x="107" y="1017"/>
                  </a:moveTo>
                  <a:lnTo>
                    <a:pt x="104" y="1018"/>
                  </a:lnTo>
                  <a:lnTo>
                    <a:pt x="101" y="1017"/>
                  </a:lnTo>
                  <a:lnTo>
                    <a:pt x="102" y="1017"/>
                  </a:lnTo>
                  <a:lnTo>
                    <a:pt x="106" y="1017"/>
                  </a:lnTo>
                  <a:lnTo>
                    <a:pt x="106" y="1015"/>
                  </a:lnTo>
                  <a:lnTo>
                    <a:pt x="107" y="1017"/>
                  </a:lnTo>
                  <a:close/>
                  <a:moveTo>
                    <a:pt x="122" y="1027"/>
                  </a:moveTo>
                  <a:lnTo>
                    <a:pt x="119" y="1031"/>
                  </a:lnTo>
                  <a:lnTo>
                    <a:pt x="118" y="1031"/>
                  </a:lnTo>
                  <a:lnTo>
                    <a:pt x="116" y="1029"/>
                  </a:lnTo>
                  <a:lnTo>
                    <a:pt x="116" y="1027"/>
                  </a:lnTo>
                  <a:lnTo>
                    <a:pt x="118" y="1026"/>
                  </a:lnTo>
                  <a:lnTo>
                    <a:pt x="118" y="1021"/>
                  </a:lnTo>
                  <a:lnTo>
                    <a:pt x="119" y="1021"/>
                  </a:lnTo>
                  <a:lnTo>
                    <a:pt x="119" y="1017"/>
                  </a:lnTo>
                  <a:lnTo>
                    <a:pt x="119" y="1014"/>
                  </a:lnTo>
                  <a:lnTo>
                    <a:pt x="119" y="1012"/>
                  </a:lnTo>
                  <a:lnTo>
                    <a:pt x="119" y="1008"/>
                  </a:lnTo>
                  <a:lnTo>
                    <a:pt x="121" y="1006"/>
                  </a:lnTo>
                  <a:lnTo>
                    <a:pt x="121" y="1008"/>
                  </a:lnTo>
                  <a:lnTo>
                    <a:pt x="121" y="1011"/>
                  </a:lnTo>
                  <a:lnTo>
                    <a:pt x="121" y="1012"/>
                  </a:lnTo>
                  <a:lnTo>
                    <a:pt x="121" y="1017"/>
                  </a:lnTo>
                  <a:lnTo>
                    <a:pt x="124" y="1020"/>
                  </a:lnTo>
                  <a:lnTo>
                    <a:pt x="124" y="1021"/>
                  </a:lnTo>
                  <a:lnTo>
                    <a:pt x="124" y="1023"/>
                  </a:lnTo>
                  <a:lnTo>
                    <a:pt x="122" y="1026"/>
                  </a:lnTo>
                  <a:lnTo>
                    <a:pt x="122" y="1027"/>
                  </a:lnTo>
                  <a:close/>
                  <a:moveTo>
                    <a:pt x="92" y="1006"/>
                  </a:moveTo>
                  <a:lnTo>
                    <a:pt x="89" y="1006"/>
                  </a:lnTo>
                  <a:lnTo>
                    <a:pt x="87" y="1006"/>
                  </a:lnTo>
                  <a:lnTo>
                    <a:pt x="89" y="1006"/>
                  </a:lnTo>
                  <a:lnTo>
                    <a:pt x="90" y="1005"/>
                  </a:lnTo>
                  <a:lnTo>
                    <a:pt x="93" y="1005"/>
                  </a:lnTo>
                  <a:lnTo>
                    <a:pt x="92" y="1006"/>
                  </a:lnTo>
                  <a:close/>
                  <a:moveTo>
                    <a:pt x="109" y="944"/>
                  </a:moveTo>
                  <a:lnTo>
                    <a:pt x="104" y="948"/>
                  </a:lnTo>
                  <a:lnTo>
                    <a:pt x="102" y="947"/>
                  </a:lnTo>
                  <a:lnTo>
                    <a:pt x="104" y="945"/>
                  </a:lnTo>
                  <a:lnTo>
                    <a:pt x="107" y="942"/>
                  </a:lnTo>
                  <a:lnTo>
                    <a:pt x="107" y="940"/>
                  </a:lnTo>
                  <a:lnTo>
                    <a:pt x="109" y="940"/>
                  </a:lnTo>
                  <a:lnTo>
                    <a:pt x="107" y="939"/>
                  </a:lnTo>
                  <a:lnTo>
                    <a:pt x="109" y="939"/>
                  </a:lnTo>
                  <a:lnTo>
                    <a:pt x="112" y="936"/>
                  </a:lnTo>
                  <a:lnTo>
                    <a:pt x="113" y="937"/>
                  </a:lnTo>
                  <a:lnTo>
                    <a:pt x="113" y="939"/>
                  </a:lnTo>
                  <a:lnTo>
                    <a:pt x="109" y="944"/>
                  </a:lnTo>
                  <a:close/>
                  <a:moveTo>
                    <a:pt x="102" y="945"/>
                  </a:moveTo>
                  <a:lnTo>
                    <a:pt x="101" y="945"/>
                  </a:lnTo>
                  <a:lnTo>
                    <a:pt x="99" y="944"/>
                  </a:lnTo>
                  <a:lnTo>
                    <a:pt x="101" y="942"/>
                  </a:lnTo>
                  <a:lnTo>
                    <a:pt x="101" y="940"/>
                  </a:lnTo>
                  <a:lnTo>
                    <a:pt x="102" y="937"/>
                  </a:lnTo>
                  <a:lnTo>
                    <a:pt x="104" y="934"/>
                  </a:lnTo>
                  <a:lnTo>
                    <a:pt x="104" y="933"/>
                  </a:lnTo>
                  <a:lnTo>
                    <a:pt x="106" y="931"/>
                  </a:lnTo>
                  <a:lnTo>
                    <a:pt x="107" y="933"/>
                  </a:lnTo>
                  <a:lnTo>
                    <a:pt x="107" y="934"/>
                  </a:lnTo>
                  <a:lnTo>
                    <a:pt x="109" y="934"/>
                  </a:lnTo>
                  <a:lnTo>
                    <a:pt x="109" y="936"/>
                  </a:lnTo>
                  <a:lnTo>
                    <a:pt x="107" y="937"/>
                  </a:lnTo>
                  <a:lnTo>
                    <a:pt x="106" y="940"/>
                  </a:lnTo>
                  <a:lnTo>
                    <a:pt x="102" y="945"/>
                  </a:lnTo>
                  <a:close/>
                  <a:moveTo>
                    <a:pt x="96" y="928"/>
                  </a:moveTo>
                  <a:lnTo>
                    <a:pt x="93" y="931"/>
                  </a:lnTo>
                  <a:lnTo>
                    <a:pt x="92" y="931"/>
                  </a:lnTo>
                  <a:lnTo>
                    <a:pt x="92" y="930"/>
                  </a:lnTo>
                  <a:lnTo>
                    <a:pt x="92" y="927"/>
                  </a:lnTo>
                  <a:lnTo>
                    <a:pt x="93" y="925"/>
                  </a:lnTo>
                  <a:lnTo>
                    <a:pt x="95" y="925"/>
                  </a:lnTo>
                  <a:lnTo>
                    <a:pt x="96" y="928"/>
                  </a:lnTo>
                  <a:close/>
                  <a:moveTo>
                    <a:pt x="110" y="933"/>
                  </a:moveTo>
                  <a:lnTo>
                    <a:pt x="109" y="933"/>
                  </a:lnTo>
                  <a:lnTo>
                    <a:pt x="106" y="930"/>
                  </a:lnTo>
                  <a:lnTo>
                    <a:pt x="106" y="928"/>
                  </a:lnTo>
                  <a:lnTo>
                    <a:pt x="113" y="921"/>
                  </a:lnTo>
                  <a:lnTo>
                    <a:pt x="115" y="919"/>
                  </a:lnTo>
                  <a:lnTo>
                    <a:pt x="116" y="919"/>
                  </a:lnTo>
                  <a:lnTo>
                    <a:pt x="116" y="921"/>
                  </a:lnTo>
                  <a:lnTo>
                    <a:pt x="116" y="922"/>
                  </a:lnTo>
                  <a:lnTo>
                    <a:pt x="116" y="924"/>
                  </a:lnTo>
                  <a:lnTo>
                    <a:pt x="113" y="930"/>
                  </a:lnTo>
                  <a:lnTo>
                    <a:pt x="110" y="933"/>
                  </a:lnTo>
                  <a:close/>
                  <a:moveTo>
                    <a:pt x="119" y="922"/>
                  </a:moveTo>
                  <a:lnTo>
                    <a:pt x="118" y="925"/>
                  </a:lnTo>
                  <a:lnTo>
                    <a:pt x="116" y="924"/>
                  </a:lnTo>
                  <a:lnTo>
                    <a:pt x="118" y="922"/>
                  </a:lnTo>
                  <a:lnTo>
                    <a:pt x="118" y="921"/>
                  </a:lnTo>
                  <a:lnTo>
                    <a:pt x="116" y="918"/>
                  </a:lnTo>
                  <a:lnTo>
                    <a:pt x="118" y="916"/>
                  </a:lnTo>
                  <a:lnTo>
                    <a:pt x="121" y="916"/>
                  </a:lnTo>
                  <a:lnTo>
                    <a:pt x="122" y="919"/>
                  </a:lnTo>
                  <a:lnTo>
                    <a:pt x="121" y="921"/>
                  </a:lnTo>
                  <a:lnTo>
                    <a:pt x="119" y="922"/>
                  </a:lnTo>
                  <a:close/>
                  <a:moveTo>
                    <a:pt x="139" y="927"/>
                  </a:moveTo>
                  <a:lnTo>
                    <a:pt x="136" y="928"/>
                  </a:lnTo>
                  <a:lnTo>
                    <a:pt x="131" y="933"/>
                  </a:lnTo>
                  <a:lnTo>
                    <a:pt x="130" y="933"/>
                  </a:lnTo>
                  <a:lnTo>
                    <a:pt x="127" y="936"/>
                  </a:lnTo>
                  <a:lnTo>
                    <a:pt x="125" y="936"/>
                  </a:lnTo>
                  <a:lnTo>
                    <a:pt x="122" y="936"/>
                  </a:lnTo>
                  <a:lnTo>
                    <a:pt x="121" y="936"/>
                  </a:lnTo>
                  <a:lnTo>
                    <a:pt x="118" y="937"/>
                  </a:lnTo>
                  <a:lnTo>
                    <a:pt x="116" y="937"/>
                  </a:lnTo>
                  <a:lnTo>
                    <a:pt x="113" y="934"/>
                  </a:lnTo>
                  <a:lnTo>
                    <a:pt x="113" y="931"/>
                  </a:lnTo>
                  <a:lnTo>
                    <a:pt x="115" y="931"/>
                  </a:lnTo>
                  <a:lnTo>
                    <a:pt x="115" y="928"/>
                  </a:lnTo>
                  <a:lnTo>
                    <a:pt x="116" y="925"/>
                  </a:lnTo>
                  <a:lnTo>
                    <a:pt x="119" y="925"/>
                  </a:lnTo>
                  <a:lnTo>
                    <a:pt x="121" y="924"/>
                  </a:lnTo>
                  <a:lnTo>
                    <a:pt x="122" y="919"/>
                  </a:lnTo>
                  <a:lnTo>
                    <a:pt x="124" y="918"/>
                  </a:lnTo>
                  <a:lnTo>
                    <a:pt x="124" y="915"/>
                  </a:lnTo>
                  <a:lnTo>
                    <a:pt x="127" y="911"/>
                  </a:lnTo>
                  <a:lnTo>
                    <a:pt x="130" y="910"/>
                  </a:lnTo>
                  <a:lnTo>
                    <a:pt x="131" y="910"/>
                  </a:lnTo>
                  <a:lnTo>
                    <a:pt x="134" y="908"/>
                  </a:lnTo>
                  <a:lnTo>
                    <a:pt x="138" y="908"/>
                  </a:lnTo>
                  <a:lnTo>
                    <a:pt x="139" y="907"/>
                  </a:lnTo>
                  <a:lnTo>
                    <a:pt x="141" y="907"/>
                  </a:lnTo>
                  <a:lnTo>
                    <a:pt x="144" y="905"/>
                  </a:lnTo>
                  <a:lnTo>
                    <a:pt x="151" y="905"/>
                  </a:lnTo>
                  <a:lnTo>
                    <a:pt x="154" y="910"/>
                  </a:lnTo>
                  <a:lnTo>
                    <a:pt x="154" y="913"/>
                  </a:lnTo>
                  <a:lnTo>
                    <a:pt x="154" y="915"/>
                  </a:lnTo>
                  <a:lnTo>
                    <a:pt x="150" y="919"/>
                  </a:lnTo>
                  <a:lnTo>
                    <a:pt x="148" y="919"/>
                  </a:lnTo>
                  <a:lnTo>
                    <a:pt x="144" y="924"/>
                  </a:lnTo>
                  <a:lnTo>
                    <a:pt x="142" y="925"/>
                  </a:lnTo>
                  <a:lnTo>
                    <a:pt x="139" y="927"/>
                  </a:lnTo>
                  <a:close/>
                  <a:moveTo>
                    <a:pt x="48" y="896"/>
                  </a:moveTo>
                  <a:lnTo>
                    <a:pt x="48" y="898"/>
                  </a:lnTo>
                  <a:lnTo>
                    <a:pt x="46" y="895"/>
                  </a:lnTo>
                  <a:lnTo>
                    <a:pt x="44" y="890"/>
                  </a:lnTo>
                  <a:lnTo>
                    <a:pt x="43" y="889"/>
                  </a:lnTo>
                  <a:lnTo>
                    <a:pt x="43" y="886"/>
                  </a:lnTo>
                  <a:lnTo>
                    <a:pt x="44" y="884"/>
                  </a:lnTo>
                  <a:lnTo>
                    <a:pt x="46" y="886"/>
                  </a:lnTo>
                  <a:lnTo>
                    <a:pt x="46" y="890"/>
                  </a:lnTo>
                  <a:lnTo>
                    <a:pt x="46" y="892"/>
                  </a:lnTo>
                  <a:lnTo>
                    <a:pt x="46" y="895"/>
                  </a:lnTo>
                  <a:lnTo>
                    <a:pt x="48" y="896"/>
                  </a:lnTo>
                  <a:close/>
                  <a:moveTo>
                    <a:pt x="43" y="847"/>
                  </a:moveTo>
                  <a:lnTo>
                    <a:pt x="43" y="849"/>
                  </a:lnTo>
                  <a:lnTo>
                    <a:pt x="41" y="849"/>
                  </a:lnTo>
                  <a:lnTo>
                    <a:pt x="41" y="847"/>
                  </a:lnTo>
                  <a:lnTo>
                    <a:pt x="43" y="847"/>
                  </a:lnTo>
                  <a:close/>
                  <a:moveTo>
                    <a:pt x="38" y="838"/>
                  </a:moveTo>
                  <a:lnTo>
                    <a:pt x="37" y="841"/>
                  </a:lnTo>
                  <a:lnTo>
                    <a:pt x="35" y="841"/>
                  </a:lnTo>
                  <a:lnTo>
                    <a:pt x="35" y="840"/>
                  </a:lnTo>
                  <a:lnTo>
                    <a:pt x="37" y="838"/>
                  </a:lnTo>
                  <a:lnTo>
                    <a:pt x="37" y="835"/>
                  </a:lnTo>
                  <a:lnTo>
                    <a:pt x="38" y="835"/>
                  </a:lnTo>
                  <a:lnTo>
                    <a:pt x="38" y="838"/>
                  </a:lnTo>
                  <a:close/>
                  <a:moveTo>
                    <a:pt x="737" y="54"/>
                  </a:moveTo>
                  <a:lnTo>
                    <a:pt x="737" y="61"/>
                  </a:lnTo>
                  <a:lnTo>
                    <a:pt x="737" y="63"/>
                  </a:lnTo>
                  <a:lnTo>
                    <a:pt x="739" y="64"/>
                  </a:lnTo>
                  <a:lnTo>
                    <a:pt x="740" y="66"/>
                  </a:lnTo>
                  <a:lnTo>
                    <a:pt x="742" y="68"/>
                  </a:lnTo>
                  <a:lnTo>
                    <a:pt x="745" y="68"/>
                  </a:lnTo>
                  <a:lnTo>
                    <a:pt x="746" y="68"/>
                  </a:lnTo>
                  <a:lnTo>
                    <a:pt x="749" y="69"/>
                  </a:lnTo>
                  <a:lnTo>
                    <a:pt x="749" y="71"/>
                  </a:lnTo>
                  <a:lnTo>
                    <a:pt x="751" y="72"/>
                  </a:lnTo>
                  <a:lnTo>
                    <a:pt x="752" y="74"/>
                  </a:lnTo>
                  <a:lnTo>
                    <a:pt x="754" y="77"/>
                  </a:lnTo>
                  <a:lnTo>
                    <a:pt x="755" y="77"/>
                  </a:lnTo>
                  <a:lnTo>
                    <a:pt x="757" y="78"/>
                  </a:lnTo>
                  <a:lnTo>
                    <a:pt x="757" y="80"/>
                  </a:lnTo>
                  <a:lnTo>
                    <a:pt x="759" y="83"/>
                  </a:lnTo>
                  <a:lnTo>
                    <a:pt x="759" y="84"/>
                  </a:lnTo>
                  <a:lnTo>
                    <a:pt x="759" y="86"/>
                  </a:lnTo>
                  <a:lnTo>
                    <a:pt x="760" y="89"/>
                  </a:lnTo>
                  <a:lnTo>
                    <a:pt x="760" y="90"/>
                  </a:lnTo>
                  <a:lnTo>
                    <a:pt x="762" y="92"/>
                  </a:lnTo>
                  <a:lnTo>
                    <a:pt x="763" y="95"/>
                  </a:lnTo>
                  <a:lnTo>
                    <a:pt x="765" y="97"/>
                  </a:lnTo>
                  <a:lnTo>
                    <a:pt x="766" y="100"/>
                  </a:lnTo>
                  <a:lnTo>
                    <a:pt x="768" y="101"/>
                  </a:lnTo>
                  <a:lnTo>
                    <a:pt x="768" y="104"/>
                  </a:lnTo>
                  <a:lnTo>
                    <a:pt x="769" y="106"/>
                  </a:lnTo>
                  <a:lnTo>
                    <a:pt x="772" y="110"/>
                  </a:lnTo>
                  <a:lnTo>
                    <a:pt x="775" y="112"/>
                  </a:lnTo>
                  <a:lnTo>
                    <a:pt x="780" y="113"/>
                  </a:lnTo>
                  <a:lnTo>
                    <a:pt x="783" y="115"/>
                  </a:lnTo>
                  <a:lnTo>
                    <a:pt x="786" y="113"/>
                  </a:lnTo>
                  <a:lnTo>
                    <a:pt x="789" y="113"/>
                  </a:lnTo>
                  <a:lnTo>
                    <a:pt x="792" y="113"/>
                  </a:lnTo>
                  <a:lnTo>
                    <a:pt x="797" y="110"/>
                  </a:lnTo>
                  <a:lnTo>
                    <a:pt x="801" y="109"/>
                  </a:lnTo>
                  <a:lnTo>
                    <a:pt x="804" y="106"/>
                  </a:lnTo>
                  <a:lnTo>
                    <a:pt x="809" y="103"/>
                  </a:lnTo>
                  <a:lnTo>
                    <a:pt x="813" y="97"/>
                  </a:lnTo>
                  <a:lnTo>
                    <a:pt x="817" y="89"/>
                  </a:lnTo>
                  <a:lnTo>
                    <a:pt x="823" y="81"/>
                  </a:lnTo>
                  <a:lnTo>
                    <a:pt x="829" y="78"/>
                  </a:lnTo>
                  <a:lnTo>
                    <a:pt x="833" y="80"/>
                  </a:lnTo>
                  <a:lnTo>
                    <a:pt x="838" y="81"/>
                  </a:lnTo>
                  <a:lnTo>
                    <a:pt x="841" y="90"/>
                  </a:lnTo>
                  <a:lnTo>
                    <a:pt x="846" y="98"/>
                  </a:lnTo>
                  <a:lnTo>
                    <a:pt x="850" y="101"/>
                  </a:lnTo>
                  <a:lnTo>
                    <a:pt x="855" y="106"/>
                  </a:lnTo>
                  <a:lnTo>
                    <a:pt x="858" y="110"/>
                  </a:lnTo>
                  <a:lnTo>
                    <a:pt x="861" y="115"/>
                  </a:lnTo>
                  <a:lnTo>
                    <a:pt x="861" y="121"/>
                  </a:lnTo>
                  <a:lnTo>
                    <a:pt x="856" y="129"/>
                  </a:lnTo>
                  <a:lnTo>
                    <a:pt x="849" y="129"/>
                  </a:lnTo>
                  <a:lnTo>
                    <a:pt x="841" y="126"/>
                  </a:lnTo>
                  <a:lnTo>
                    <a:pt x="832" y="122"/>
                  </a:lnTo>
                  <a:lnTo>
                    <a:pt x="823" y="127"/>
                  </a:lnTo>
                  <a:lnTo>
                    <a:pt x="820" y="133"/>
                  </a:lnTo>
                  <a:lnTo>
                    <a:pt x="820" y="141"/>
                  </a:lnTo>
                  <a:lnTo>
                    <a:pt x="824" y="144"/>
                  </a:lnTo>
                  <a:lnTo>
                    <a:pt x="830" y="147"/>
                  </a:lnTo>
                  <a:lnTo>
                    <a:pt x="830" y="144"/>
                  </a:lnTo>
                  <a:lnTo>
                    <a:pt x="832" y="142"/>
                  </a:lnTo>
                  <a:lnTo>
                    <a:pt x="832" y="141"/>
                  </a:lnTo>
                  <a:lnTo>
                    <a:pt x="832" y="139"/>
                  </a:lnTo>
                  <a:lnTo>
                    <a:pt x="833" y="138"/>
                  </a:lnTo>
                  <a:lnTo>
                    <a:pt x="833" y="136"/>
                  </a:lnTo>
                  <a:lnTo>
                    <a:pt x="833" y="135"/>
                  </a:lnTo>
                  <a:lnTo>
                    <a:pt x="835" y="135"/>
                  </a:lnTo>
                  <a:lnTo>
                    <a:pt x="836" y="136"/>
                  </a:lnTo>
                  <a:lnTo>
                    <a:pt x="838" y="136"/>
                  </a:lnTo>
                  <a:lnTo>
                    <a:pt x="839" y="136"/>
                  </a:lnTo>
                  <a:lnTo>
                    <a:pt x="841" y="136"/>
                  </a:lnTo>
                  <a:lnTo>
                    <a:pt x="842" y="136"/>
                  </a:lnTo>
                  <a:lnTo>
                    <a:pt x="844" y="136"/>
                  </a:lnTo>
                  <a:lnTo>
                    <a:pt x="846" y="136"/>
                  </a:lnTo>
                  <a:lnTo>
                    <a:pt x="847" y="136"/>
                  </a:lnTo>
                  <a:lnTo>
                    <a:pt x="850" y="136"/>
                  </a:lnTo>
                  <a:lnTo>
                    <a:pt x="852" y="136"/>
                  </a:lnTo>
                  <a:lnTo>
                    <a:pt x="853" y="136"/>
                  </a:lnTo>
                  <a:lnTo>
                    <a:pt x="855" y="136"/>
                  </a:lnTo>
                  <a:lnTo>
                    <a:pt x="856" y="136"/>
                  </a:lnTo>
                  <a:lnTo>
                    <a:pt x="859" y="136"/>
                  </a:lnTo>
                  <a:lnTo>
                    <a:pt x="861" y="138"/>
                  </a:lnTo>
                  <a:lnTo>
                    <a:pt x="864" y="138"/>
                  </a:lnTo>
                  <a:lnTo>
                    <a:pt x="867" y="138"/>
                  </a:lnTo>
                  <a:lnTo>
                    <a:pt x="868" y="138"/>
                  </a:lnTo>
                  <a:lnTo>
                    <a:pt x="871" y="139"/>
                  </a:lnTo>
                  <a:lnTo>
                    <a:pt x="873" y="139"/>
                  </a:lnTo>
                  <a:lnTo>
                    <a:pt x="876" y="139"/>
                  </a:lnTo>
                  <a:lnTo>
                    <a:pt x="878" y="139"/>
                  </a:lnTo>
                  <a:lnTo>
                    <a:pt x="879" y="139"/>
                  </a:lnTo>
                  <a:lnTo>
                    <a:pt x="881" y="141"/>
                  </a:lnTo>
                  <a:lnTo>
                    <a:pt x="882" y="141"/>
                  </a:lnTo>
                  <a:lnTo>
                    <a:pt x="885" y="142"/>
                  </a:lnTo>
                  <a:lnTo>
                    <a:pt x="887" y="142"/>
                  </a:lnTo>
                  <a:lnTo>
                    <a:pt x="888" y="144"/>
                  </a:lnTo>
                  <a:lnTo>
                    <a:pt x="890" y="145"/>
                  </a:lnTo>
                  <a:lnTo>
                    <a:pt x="891" y="145"/>
                  </a:lnTo>
                  <a:lnTo>
                    <a:pt x="894" y="147"/>
                  </a:lnTo>
                  <a:lnTo>
                    <a:pt x="897" y="150"/>
                  </a:lnTo>
                  <a:lnTo>
                    <a:pt x="899" y="151"/>
                  </a:lnTo>
                  <a:lnTo>
                    <a:pt x="900" y="151"/>
                  </a:lnTo>
                  <a:lnTo>
                    <a:pt x="903" y="153"/>
                  </a:lnTo>
                  <a:lnTo>
                    <a:pt x="903" y="155"/>
                  </a:lnTo>
                  <a:lnTo>
                    <a:pt x="905" y="155"/>
                  </a:lnTo>
                  <a:lnTo>
                    <a:pt x="907" y="156"/>
                  </a:lnTo>
                  <a:lnTo>
                    <a:pt x="910" y="158"/>
                  </a:lnTo>
                  <a:lnTo>
                    <a:pt x="911" y="159"/>
                  </a:lnTo>
                  <a:lnTo>
                    <a:pt x="914" y="161"/>
                  </a:lnTo>
                  <a:lnTo>
                    <a:pt x="917" y="162"/>
                  </a:lnTo>
                  <a:lnTo>
                    <a:pt x="919" y="164"/>
                  </a:lnTo>
                  <a:lnTo>
                    <a:pt x="922" y="165"/>
                  </a:lnTo>
                  <a:lnTo>
                    <a:pt x="925" y="167"/>
                  </a:lnTo>
                  <a:lnTo>
                    <a:pt x="928" y="168"/>
                  </a:lnTo>
                  <a:lnTo>
                    <a:pt x="929" y="170"/>
                  </a:lnTo>
                  <a:lnTo>
                    <a:pt x="931" y="170"/>
                  </a:lnTo>
                  <a:lnTo>
                    <a:pt x="932" y="168"/>
                  </a:lnTo>
                  <a:lnTo>
                    <a:pt x="934" y="168"/>
                  </a:lnTo>
                  <a:lnTo>
                    <a:pt x="936" y="168"/>
                  </a:lnTo>
                  <a:lnTo>
                    <a:pt x="939" y="167"/>
                  </a:lnTo>
                  <a:lnTo>
                    <a:pt x="940" y="165"/>
                  </a:lnTo>
                  <a:lnTo>
                    <a:pt x="943" y="164"/>
                  </a:lnTo>
                  <a:lnTo>
                    <a:pt x="946" y="164"/>
                  </a:lnTo>
                  <a:lnTo>
                    <a:pt x="948" y="162"/>
                  </a:lnTo>
                  <a:lnTo>
                    <a:pt x="949" y="162"/>
                  </a:lnTo>
                  <a:lnTo>
                    <a:pt x="951" y="162"/>
                  </a:lnTo>
                  <a:lnTo>
                    <a:pt x="954" y="161"/>
                  </a:lnTo>
                  <a:lnTo>
                    <a:pt x="955" y="161"/>
                  </a:lnTo>
                  <a:lnTo>
                    <a:pt x="957" y="159"/>
                  </a:lnTo>
                  <a:lnTo>
                    <a:pt x="958" y="159"/>
                  </a:lnTo>
                  <a:lnTo>
                    <a:pt x="960" y="158"/>
                  </a:lnTo>
                  <a:lnTo>
                    <a:pt x="961" y="158"/>
                  </a:lnTo>
                  <a:lnTo>
                    <a:pt x="963" y="158"/>
                  </a:lnTo>
                  <a:lnTo>
                    <a:pt x="965" y="158"/>
                  </a:lnTo>
                  <a:lnTo>
                    <a:pt x="966" y="158"/>
                  </a:lnTo>
                  <a:lnTo>
                    <a:pt x="968" y="158"/>
                  </a:lnTo>
                  <a:lnTo>
                    <a:pt x="969" y="158"/>
                  </a:lnTo>
                  <a:lnTo>
                    <a:pt x="971" y="158"/>
                  </a:lnTo>
                  <a:lnTo>
                    <a:pt x="972" y="158"/>
                  </a:lnTo>
                  <a:lnTo>
                    <a:pt x="975" y="158"/>
                  </a:lnTo>
                  <a:lnTo>
                    <a:pt x="977" y="158"/>
                  </a:lnTo>
                  <a:lnTo>
                    <a:pt x="978" y="159"/>
                  </a:lnTo>
                  <a:lnTo>
                    <a:pt x="981" y="159"/>
                  </a:lnTo>
                  <a:lnTo>
                    <a:pt x="983" y="159"/>
                  </a:lnTo>
                  <a:lnTo>
                    <a:pt x="984" y="161"/>
                  </a:lnTo>
                  <a:lnTo>
                    <a:pt x="986" y="161"/>
                  </a:lnTo>
                  <a:lnTo>
                    <a:pt x="987" y="161"/>
                  </a:lnTo>
                  <a:lnTo>
                    <a:pt x="989" y="162"/>
                  </a:lnTo>
                  <a:lnTo>
                    <a:pt x="990" y="162"/>
                  </a:lnTo>
                  <a:lnTo>
                    <a:pt x="994" y="164"/>
                  </a:lnTo>
                  <a:lnTo>
                    <a:pt x="995" y="165"/>
                  </a:lnTo>
                  <a:lnTo>
                    <a:pt x="998" y="165"/>
                  </a:lnTo>
                  <a:lnTo>
                    <a:pt x="1001" y="168"/>
                  </a:lnTo>
                  <a:lnTo>
                    <a:pt x="1004" y="168"/>
                  </a:lnTo>
                  <a:lnTo>
                    <a:pt x="1006" y="168"/>
                  </a:lnTo>
                  <a:lnTo>
                    <a:pt x="1007" y="168"/>
                  </a:lnTo>
                  <a:lnTo>
                    <a:pt x="1009" y="170"/>
                  </a:lnTo>
                  <a:lnTo>
                    <a:pt x="1009" y="171"/>
                  </a:lnTo>
                  <a:lnTo>
                    <a:pt x="1009" y="174"/>
                  </a:lnTo>
                  <a:lnTo>
                    <a:pt x="1009" y="176"/>
                  </a:lnTo>
                  <a:lnTo>
                    <a:pt x="1009" y="177"/>
                  </a:lnTo>
                  <a:lnTo>
                    <a:pt x="1007" y="179"/>
                  </a:lnTo>
                  <a:lnTo>
                    <a:pt x="1007" y="180"/>
                  </a:lnTo>
                  <a:lnTo>
                    <a:pt x="1007" y="184"/>
                  </a:lnTo>
                  <a:lnTo>
                    <a:pt x="1007" y="187"/>
                  </a:lnTo>
                  <a:lnTo>
                    <a:pt x="1006" y="190"/>
                  </a:lnTo>
                  <a:lnTo>
                    <a:pt x="1006" y="193"/>
                  </a:lnTo>
                  <a:lnTo>
                    <a:pt x="1006" y="196"/>
                  </a:lnTo>
                  <a:lnTo>
                    <a:pt x="1006" y="199"/>
                  </a:lnTo>
                  <a:lnTo>
                    <a:pt x="1004" y="200"/>
                  </a:lnTo>
                  <a:lnTo>
                    <a:pt x="1004" y="203"/>
                  </a:lnTo>
                  <a:lnTo>
                    <a:pt x="1004" y="206"/>
                  </a:lnTo>
                  <a:lnTo>
                    <a:pt x="1004" y="211"/>
                  </a:lnTo>
                  <a:lnTo>
                    <a:pt x="1003" y="214"/>
                  </a:lnTo>
                  <a:lnTo>
                    <a:pt x="1003" y="217"/>
                  </a:lnTo>
                  <a:lnTo>
                    <a:pt x="1003" y="222"/>
                  </a:lnTo>
                  <a:lnTo>
                    <a:pt x="1001" y="226"/>
                  </a:lnTo>
                  <a:lnTo>
                    <a:pt x="1001" y="228"/>
                  </a:lnTo>
                  <a:lnTo>
                    <a:pt x="1021" y="240"/>
                  </a:lnTo>
                  <a:lnTo>
                    <a:pt x="1041" y="252"/>
                  </a:lnTo>
                  <a:lnTo>
                    <a:pt x="1062" y="264"/>
                  </a:lnTo>
                  <a:lnTo>
                    <a:pt x="1082" y="277"/>
                  </a:lnTo>
                  <a:lnTo>
                    <a:pt x="1102" y="289"/>
                  </a:lnTo>
                  <a:lnTo>
                    <a:pt x="1123" y="292"/>
                  </a:lnTo>
                  <a:lnTo>
                    <a:pt x="1145" y="296"/>
                  </a:lnTo>
                  <a:lnTo>
                    <a:pt x="1166" y="301"/>
                  </a:lnTo>
                  <a:lnTo>
                    <a:pt x="1187" y="304"/>
                  </a:lnTo>
                  <a:lnTo>
                    <a:pt x="1209" y="309"/>
                  </a:lnTo>
                  <a:lnTo>
                    <a:pt x="1228" y="312"/>
                  </a:lnTo>
                  <a:lnTo>
                    <a:pt x="1250" y="316"/>
                  </a:lnTo>
                  <a:lnTo>
                    <a:pt x="1265" y="318"/>
                  </a:lnTo>
                  <a:lnTo>
                    <a:pt x="1268" y="319"/>
                  </a:lnTo>
                  <a:lnTo>
                    <a:pt x="1271" y="319"/>
                  </a:lnTo>
                  <a:lnTo>
                    <a:pt x="1293" y="324"/>
                  </a:lnTo>
                  <a:lnTo>
                    <a:pt x="1314" y="327"/>
                  </a:lnTo>
                  <a:lnTo>
                    <a:pt x="1318" y="309"/>
                  </a:lnTo>
                  <a:lnTo>
                    <a:pt x="1332" y="301"/>
                  </a:lnTo>
                  <a:lnTo>
                    <a:pt x="1338" y="296"/>
                  </a:lnTo>
                  <a:lnTo>
                    <a:pt x="1358" y="284"/>
                  </a:lnTo>
                  <a:lnTo>
                    <a:pt x="1378" y="272"/>
                  </a:lnTo>
                  <a:lnTo>
                    <a:pt x="1398" y="260"/>
                  </a:lnTo>
                  <a:lnTo>
                    <a:pt x="1413" y="277"/>
                  </a:lnTo>
                  <a:lnTo>
                    <a:pt x="1428" y="293"/>
                  </a:lnTo>
                  <a:lnTo>
                    <a:pt x="1442" y="293"/>
                  </a:lnTo>
                  <a:lnTo>
                    <a:pt x="1453" y="304"/>
                  </a:lnTo>
                  <a:lnTo>
                    <a:pt x="1463" y="318"/>
                  </a:lnTo>
                  <a:lnTo>
                    <a:pt x="1471" y="319"/>
                  </a:lnTo>
                  <a:lnTo>
                    <a:pt x="1476" y="321"/>
                  </a:lnTo>
                  <a:lnTo>
                    <a:pt x="1477" y="321"/>
                  </a:lnTo>
                  <a:lnTo>
                    <a:pt x="1479" y="322"/>
                  </a:lnTo>
                  <a:lnTo>
                    <a:pt x="1480" y="324"/>
                  </a:lnTo>
                  <a:lnTo>
                    <a:pt x="1482" y="324"/>
                  </a:lnTo>
                  <a:lnTo>
                    <a:pt x="1485" y="325"/>
                  </a:lnTo>
                  <a:lnTo>
                    <a:pt x="1492" y="330"/>
                  </a:lnTo>
                  <a:lnTo>
                    <a:pt x="1499" y="335"/>
                  </a:lnTo>
                  <a:lnTo>
                    <a:pt x="1500" y="335"/>
                  </a:lnTo>
                  <a:lnTo>
                    <a:pt x="1500" y="336"/>
                  </a:lnTo>
                  <a:lnTo>
                    <a:pt x="1502" y="336"/>
                  </a:lnTo>
                  <a:lnTo>
                    <a:pt x="1508" y="341"/>
                  </a:lnTo>
                  <a:lnTo>
                    <a:pt x="1514" y="344"/>
                  </a:lnTo>
                  <a:lnTo>
                    <a:pt x="1518" y="347"/>
                  </a:lnTo>
                  <a:lnTo>
                    <a:pt x="1524" y="347"/>
                  </a:lnTo>
                  <a:lnTo>
                    <a:pt x="1528" y="347"/>
                  </a:lnTo>
                  <a:lnTo>
                    <a:pt x="1529" y="347"/>
                  </a:lnTo>
                  <a:lnTo>
                    <a:pt x="1532" y="347"/>
                  </a:lnTo>
                  <a:lnTo>
                    <a:pt x="1538" y="347"/>
                  </a:lnTo>
                  <a:lnTo>
                    <a:pt x="1549" y="348"/>
                  </a:lnTo>
                  <a:lnTo>
                    <a:pt x="1558" y="348"/>
                  </a:lnTo>
                  <a:lnTo>
                    <a:pt x="1561" y="350"/>
                  </a:lnTo>
                  <a:lnTo>
                    <a:pt x="1566" y="350"/>
                  </a:lnTo>
                  <a:lnTo>
                    <a:pt x="1579" y="353"/>
                  </a:lnTo>
                  <a:lnTo>
                    <a:pt x="1581" y="353"/>
                  </a:lnTo>
                  <a:lnTo>
                    <a:pt x="1582" y="353"/>
                  </a:lnTo>
                  <a:lnTo>
                    <a:pt x="1584" y="353"/>
                  </a:lnTo>
                  <a:lnTo>
                    <a:pt x="1587" y="354"/>
                  </a:lnTo>
                  <a:lnTo>
                    <a:pt x="1592" y="356"/>
                  </a:lnTo>
                  <a:lnTo>
                    <a:pt x="1595" y="356"/>
                  </a:lnTo>
                  <a:lnTo>
                    <a:pt x="1602" y="359"/>
                  </a:lnTo>
                  <a:lnTo>
                    <a:pt x="1608" y="361"/>
                  </a:lnTo>
                  <a:lnTo>
                    <a:pt x="1608" y="362"/>
                  </a:lnTo>
                  <a:lnTo>
                    <a:pt x="1607" y="377"/>
                  </a:lnTo>
                  <a:lnTo>
                    <a:pt x="1607" y="388"/>
                  </a:lnTo>
                  <a:lnTo>
                    <a:pt x="1605" y="397"/>
                  </a:lnTo>
                  <a:lnTo>
                    <a:pt x="1605" y="417"/>
                  </a:lnTo>
                  <a:lnTo>
                    <a:pt x="1604" y="437"/>
                  </a:lnTo>
                  <a:lnTo>
                    <a:pt x="1602" y="457"/>
                  </a:lnTo>
                  <a:lnTo>
                    <a:pt x="1601" y="477"/>
                  </a:lnTo>
                  <a:lnTo>
                    <a:pt x="1601" y="496"/>
                  </a:lnTo>
                  <a:lnTo>
                    <a:pt x="1599" y="516"/>
                  </a:lnTo>
                  <a:lnTo>
                    <a:pt x="1598" y="536"/>
                  </a:lnTo>
                  <a:lnTo>
                    <a:pt x="1596" y="556"/>
                  </a:lnTo>
                  <a:lnTo>
                    <a:pt x="1598" y="557"/>
                  </a:lnTo>
                  <a:lnTo>
                    <a:pt x="1599" y="559"/>
                  </a:lnTo>
                  <a:lnTo>
                    <a:pt x="1601" y="560"/>
                  </a:lnTo>
                  <a:lnTo>
                    <a:pt x="1604" y="562"/>
                  </a:lnTo>
                  <a:lnTo>
                    <a:pt x="1604" y="564"/>
                  </a:lnTo>
                  <a:lnTo>
                    <a:pt x="1605" y="565"/>
                  </a:lnTo>
                  <a:lnTo>
                    <a:pt x="1607" y="567"/>
                  </a:lnTo>
                  <a:lnTo>
                    <a:pt x="1610" y="570"/>
                  </a:lnTo>
                  <a:lnTo>
                    <a:pt x="1611" y="571"/>
                  </a:lnTo>
                  <a:lnTo>
                    <a:pt x="1614" y="574"/>
                  </a:lnTo>
                  <a:lnTo>
                    <a:pt x="1618" y="576"/>
                  </a:lnTo>
                  <a:lnTo>
                    <a:pt x="1619" y="577"/>
                  </a:lnTo>
                  <a:lnTo>
                    <a:pt x="1621" y="579"/>
                  </a:lnTo>
                  <a:lnTo>
                    <a:pt x="1622" y="580"/>
                  </a:lnTo>
                  <a:lnTo>
                    <a:pt x="1625" y="583"/>
                  </a:lnTo>
                  <a:lnTo>
                    <a:pt x="1627" y="585"/>
                  </a:lnTo>
                  <a:lnTo>
                    <a:pt x="1628" y="586"/>
                  </a:lnTo>
                  <a:lnTo>
                    <a:pt x="1630" y="586"/>
                  </a:lnTo>
                  <a:lnTo>
                    <a:pt x="1630" y="588"/>
                  </a:lnTo>
                  <a:lnTo>
                    <a:pt x="1630" y="589"/>
                  </a:lnTo>
                  <a:lnTo>
                    <a:pt x="1630" y="591"/>
                  </a:lnTo>
                  <a:lnTo>
                    <a:pt x="1630" y="593"/>
                  </a:lnTo>
                  <a:lnTo>
                    <a:pt x="1630" y="596"/>
                  </a:lnTo>
                  <a:lnTo>
                    <a:pt x="1631" y="597"/>
                  </a:lnTo>
                  <a:lnTo>
                    <a:pt x="1631" y="599"/>
                  </a:lnTo>
                  <a:lnTo>
                    <a:pt x="1631" y="600"/>
                  </a:lnTo>
                  <a:lnTo>
                    <a:pt x="1631" y="602"/>
                  </a:lnTo>
                  <a:lnTo>
                    <a:pt x="1631" y="605"/>
                  </a:lnTo>
                  <a:lnTo>
                    <a:pt x="1631" y="608"/>
                  </a:lnTo>
                  <a:lnTo>
                    <a:pt x="1631" y="609"/>
                  </a:lnTo>
                  <a:lnTo>
                    <a:pt x="1631" y="612"/>
                  </a:lnTo>
                  <a:lnTo>
                    <a:pt x="1633" y="612"/>
                  </a:lnTo>
                  <a:lnTo>
                    <a:pt x="1633" y="615"/>
                  </a:lnTo>
                  <a:lnTo>
                    <a:pt x="1633" y="617"/>
                  </a:lnTo>
                  <a:lnTo>
                    <a:pt x="1633" y="618"/>
                  </a:lnTo>
                  <a:lnTo>
                    <a:pt x="1633" y="620"/>
                  </a:lnTo>
                  <a:lnTo>
                    <a:pt x="1633" y="622"/>
                  </a:lnTo>
                  <a:lnTo>
                    <a:pt x="1633" y="625"/>
                  </a:lnTo>
                  <a:lnTo>
                    <a:pt x="1634" y="626"/>
                  </a:lnTo>
                  <a:lnTo>
                    <a:pt x="1634" y="629"/>
                  </a:lnTo>
                  <a:lnTo>
                    <a:pt x="1634" y="631"/>
                  </a:lnTo>
                  <a:lnTo>
                    <a:pt x="1634" y="632"/>
                  </a:lnTo>
                  <a:lnTo>
                    <a:pt x="1634" y="634"/>
                  </a:lnTo>
                  <a:lnTo>
                    <a:pt x="1634" y="635"/>
                  </a:lnTo>
                  <a:lnTo>
                    <a:pt x="1634" y="637"/>
                  </a:lnTo>
                  <a:lnTo>
                    <a:pt x="1634" y="640"/>
                  </a:lnTo>
                  <a:lnTo>
                    <a:pt x="1634" y="641"/>
                  </a:lnTo>
                  <a:lnTo>
                    <a:pt x="1636" y="643"/>
                  </a:lnTo>
                  <a:lnTo>
                    <a:pt x="1636" y="644"/>
                  </a:lnTo>
                  <a:lnTo>
                    <a:pt x="1636" y="646"/>
                  </a:lnTo>
                  <a:lnTo>
                    <a:pt x="1636" y="647"/>
                  </a:lnTo>
                  <a:lnTo>
                    <a:pt x="1636" y="649"/>
                  </a:lnTo>
                  <a:lnTo>
                    <a:pt x="1636" y="651"/>
                  </a:lnTo>
                  <a:lnTo>
                    <a:pt x="1636" y="654"/>
                  </a:lnTo>
                  <a:lnTo>
                    <a:pt x="1636" y="655"/>
                  </a:lnTo>
                  <a:lnTo>
                    <a:pt x="1636" y="658"/>
                  </a:lnTo>
                  <a:lnTo>
                    <a:pt x="1637" y="658"/>
                  </a:lnTo>
                  <a:lnTo>
                    <a:pt x="1636" y="660"/>
                  </a:lnTo>
                  <a:lnTo>
                    <a:pt x="1636" y="661"/>
                  </a:lnTo>
                  <a:lnTo>
                    <a:pt x="1637" y="664"/>
                  </a:lnTo>
                  <a:lnTo>
                    <a:pt x="1637" y="666"/>
                  </a:lnTo>
                  <a:lnTo>
                    <a:pt x="1637" y="669"/>
                  </a:lnTo>
                  <a:lnTo>
                    <a:pt x="1637" y="670"/>
                  </a:lnTo>
                  <a:lnTo>
                    <a:pt x="1637" y="672"/>
                  </a:lnTo>
                  <a:lnTo>
                    <a:pt x="1639" y="673"/>
                  </a:lnTo>
                  <a:lnTo>
                    <a:pt x="1637" y="675"/>
                  </a:lnTo>
                  <a:lnTo>
                    <a:pt x="1637" y="676"/>
                  </a:lnTo>
                  <a:lnTo>
                    <a:pt x="1639" y="676"/>
                  </a:lnTo>
                  <a:lnTo>
                    <a:pt x="1637" y="678"/>
                  </a:lnTo>
                  <a:lnTo>
                    <a:pt x="1637" y="681"/>
                  </a:lnTo>
                  <a:lnTo>
                    <a:pt x="1637" y="683"/>
                  </a:lnTo>
                  <a:lnTo>
                    <a:pt x="1637" y="684"/>
                  </a:lnTo>
                  <a:lnTo>
                    <a:pt x="1636" y="686"/>
                  </a:lnTo>
                  <a:lnTo>
                    <a:pt x="1636" y="687"/>
                  </a:lnTo>
                  <a:lnTo>
                    <a:pt x="1636" y="689"/>
                  </a:lnTo>
                  <a:lnTo>
                    <a:pt x="1636" y="692"/>
                  </a:lnTo>
                  <a:lnTo>
                    <a:pt x="1634" y="695"/>
                  </a:lnTo>
                  <a:lnTo>
                    <a:pt x="1634" y="696"/>
                  </a:lnTo>
                  <a:lnTo>
                    <a:pt x="1634" y="699"/>
                  </a:lnTo>
                  <a:lnTo>
                    <a:pt x="1634" y="701"/>
                  </a:lnTo>
                  <a:lnTo>
                    <a:pt x="1634" y="702"/>
                  </a:lnTo>
                  <a:lnTo>
                    <a:pt x="1633" y="702"/>
                  </a:lnTo>
                  <a:lnTo>
                    <a:pt x="1633" y="705"/>
                  </a:lnTo>
                  <a:lnTo>
                    <a:pt x="1633" y="707"/>
                  </a:lnTo>
                  <a:lnTo>
                    <a:pt x="1633" y="709"/>
                  </a:lnTo>
                  <a:lnTo>
                    <a:pt x="1631" y="712"/>
                  </a:lnTo>
                  <a:lnTo>
                    <a:pt x="1631" y="713"/>
                  </a:lnTo>
                  <a:lnTo>
                    <a:pt x="1631" y="715"/>
                  </a:lnTo>
                  <a:lnTo>
                    <a:pt x="1631" y="716"/>
                  </a:lnTo>
                  <a:lnTo>
                    <a:pt x="1633" y="718"/>
                  </a:lnTo>
                  <a:lnTo>
                    <a:pt x="1633" y="719"/>
                  </a:lnTo>
                  <a:lnTo>
                    <a:pt x="1633" y="721"/>
                  </a:lnTo>
                  <a:lnTo>
                    <a:pt x="1633" y="724"/>
                  </a:lnTo>
                  <a:lnTo>
                    <a:pt x="1633" y="725"/>
                  </a:lnTo>
                  <a:lnTo>
                    <a:pt x="1633" y="727"/>
                  </a:lnTo>
                  <a:lnTo>
                    <a:pt x="1634" y="728"/>
                  </a:lnTo>
                  <a:lnTo>
                    <a:pt x="1634" y="731"/>
                  </a:lnTo>
                  <a:lnTo>
                    <a:pt x="1634" y="733"/>
                  </a:lnTo>
                  <a:lnTo>
                    <a:pt x="1634" y="734"/>
                  </a:lnTo>
                  <a:lnTo>
                    <a:pt x="1634" y="736"/>
                  </a:lnTo>
                  <a:lnTo>
                    <a:pt x="1634" y="739"/>
                  </a:lnTo>
                  <a:lnTo>
                    <a:pt x="1634" y="741"/>
                  </a:lnTo>
                  <a:lnTo>
                    <a:pt x="1636" y="742"/>
                  </a:lnTo>
                  <a:lnTo>
                    <a:pt x="1636" y="745"/>
                  </a:lnTo>
                  <a:lnTo>
                    <a:pt x="1636" y="747"/>
                  </a:lnTo>
                  <a:lnTo>
                    <a:pt x="1636" y="748"/>
                  </a:lnTo>
                  <a:lnTo>
                    <a:pt x="1636" y="750"/>
                  </a:lnTo>
                  <a:lnTo>
                    <a:pt x="1636" y="753"/>
                  </a:lnTo>
                  <a:lnTo>
                    <a:pt x="1637" y="756"/>
                  </a:lnTo>
                  <a:lnTo>
                    <a:pt x="1637" y="759"/>
                  </a:lnTo>
                  <a:lnTo>
                    <a:pt x="1637" y="760"/>
                  </a:lnTo>
                  <a:lnTo>
                    <a:pt x="1637" y="762"/>
                  </a:lnTo>
                  <a:lnTo>
                    <a:pt x="1637" y="765"/>
                  </a:lnTo>
                  <a:lnTo>
                    <a:pt x="1637" y="767"/>
                  </a:lnTo>
                  <a:lnTo>
                    <a:pt x="1637" y="770"/>
                  </a:lnTo>
                  <a:lnTo>
                    <a:pt x="1639" y="771"/>
                  </a:lnTo>
                  <a:lnTo>
                    <a:pt x="1639" y="773"/>
                  </a:lnTo>
                  <a:lnTo>
                    <a:pt x="1639" y="774"/>
                  </a:lnTo>
                  <a:lnTo>
                    <a:pt x="1639" y="776"/>
                  </a:lnTo>
                  <a:lnTo>
                    <a:pt x="1640" y="777"/>
                  </a:lnTo>
                  <a:lnTo>
                    <a:pt x="1640" y="779"/>
                  </a:lnTo>
                  <a:lnTo>
                    <a:pt x="1640" y="780"/>
                  </a:lnTo>
                  <a:lnTo>
                    <a:pt x="1640" y="782"/>
                  </a:lnTo>
                  <a:lnTo>
                    <a:pt x="1639" y="783"/>
                  </a:lnTo>
                  <a:lnTo>
                    <a:pt x="1639" y="785"/>
                  </a:lnTo>
                  <a:lnTo>
                    <a:pt x="1639" y="786"/>
                  </a:lnTo>
                  <a:lnTo>
                    <a:pt x="1637" y="789"/>
                  </a:lnTo>
                  <a:lnTo>
                    <a:pt x="1637" y="791"/>
                  </a:lnTo>
                  <a:lnTo>
                    <a:pt x="1636" y="792"/>
                  </a:lnTo>
                  <a:lnTo>
                    <a:pt x="1636" y="794"/>
                  </a:lnTo>
                  <a:lnTo>
                    <a:pt x="1634" y="797"/>
                  </a:lnTo>
                  <a:lnTo>
                    <a:pt x="1634" y="799"/>
                  </a:lnTo>
                  <a:lnTo>
                    <a:pt x="1634" y="802"/>
                  </a:lnTo>
                  <a:lnTo>
                    <a:pt x="1633" y="803"/>
                  </a:lnTo>
                  <a:lnTo>
                    <a:pt x="1631" y="806"/>
                  </a:lnTo>
                  <a:lnTo>
                    <a:pt x="1631" y="808"/>
                  </a:lnTo>
                  <a:lnTo>
                    <a:pt x="1630" y="811"/>
                  </a:lnTo>
                  <a:lnTo>
                    <a:pt x="1628" y="814"/>
                  </a:lnTo>
                  <a:lnTo>
                    <a:pt x="1628" y="815"/>
                  </a:lnTo>
                  <a:lnTo>
                    <a:pt x="1627" y="817"/>
                  </a:lnTo>
                  <a:lnTo>
                    <a:pt x="1627" y="820"/>
                  </a:lnTo>
                  <a:lnTo>
                    <a:pt x="1625" y="821"/>
                  </a:lnTo>
                  <a:lnTo>
                    <a:pt x="1624" y="825"/>
                  </a:lnTo>
                  <a:lnTo>
                    <a:pt x="1622" y="826"/>
                  </a:lnTo>
                  <a:lnTo>
                    <a:pt x="1621" y="828"/>
                  </a:lnTo>
                  <a:lnTo>
                    <a:pt x="1618" y="829"/>
                  </a:lnTo>
                  <a:lnTo>
                    <a:pt x="1613" y="832"/>
                  </a:lnTo>
                  <a:lnTo>
                    <a:pt x="1610" y="834"/>
                  </a:lnTo>
                  <a:lnTo>
                    <a:pt x="1608" y="835"/>
                  </a:lnTo>
                  <a:lnTo>
                    <a:pt x="1604" y="837"/>
                  </a:lnTo>
                  <a:lnTo>
                    <a:pt x="1602" y="838"/>
                  </a:lnTo>
                  <a:lnTo>
                    <a:pt x="1599" y="840"/>
                  </a:lnTo>
                  <a:lnTo>
                    <a:pt x="1596" y="843"/>
                  </a:lnTo>
                  <a:lnTo>
                    <a:pt x="1593" y="844"/>
                  </a:lnTo>
                  <a:lnTo>
                    <a:pt x="1590" y="846"/>
                  </a:lnTo>
                  <a:lnTo>
                    <a:pt x="1589" y="847"/>
                  </a:lnTo>
                  <a:lnTo>
                    <a:pt x="1586" y="849"/>
                  </a:lnTo>
                  <a:lnTo>
                    <a:pt x="1584" y="850"/>
                  </a:lnTo>
                  <a:lnTo>
                    <a:pt x="1579" y="852"/>
                  </a:lnTo>
                  <a:lnTo>
                    <a:pt x="1576" y="855"/>
                  </a:lnTo>
                  <a:lnTo>
                    <a:pt x="1575" y="857"/>
                  </a:lnTo>
                  <a:lnTo>
                    <a:pt x="1572" y="860"/>
                  </a:lnTo>
                  <a:lnTo>
                    <a:pt x="1569" y="860"/>
                  </a:lnTo>
                  <a:lnTo>
                    <a:pt x="1566" y="861"/>
                  </a:lnTo>
                  <a:lnTo>
                    <a:pt x="1563" y="863"/>
                  </a:lnTo>
                  <a:lnTo>
                    <a:pt x="1558" y="864"/>
                  </a:lnTo>
                  <a:lnTo>
                    <a:pt x="1557" y="869"/>
                  </a:lnTo>
                  <a:lnTo>
                    <a:pt x="1555" y="873"/>
                  </a:lnTo>
                  <a:lnTo>
                    <a:pt x="1553" y="878"/>
                  </a:lnTo>
                  <a:lnTo>
                    <a:pt x="1552" y="881"/>
                  </a:lnTo>
                  <a:lnTo>
                    <a:pt x="1552" y="883"/>
                  </a:lnTo>
                  <a:lnTo>
                    <a:pt x="1549" y="886"/>
                  </a:lnTo>
                  <a:lnTo>
                    <a:pt x="1547" y="890"/>
                  </a:lnTo>
                  <a:lnTo>
                    <a:pt x="1546" y="895"/>
                  </a:lnTo>
                  <a:lnTo>
                    <a:pt x="1544" y="898"/>
                  </a:lnTo>
                  <a:lnTo>
                    <a:pt x="1544" y="899"/>
                  </a:lnTo>
                  <a:lnTo>
                    <a:pt x="1543" y="902"/>
                  </a:lnTo>
                  <a:lnTo>
                    <a:pt x="1541" y="904"/>
                  </a:lnTo>
                  <a:lnTo>
                    <a:pt x="1541" y="907"/>
                  </a:lnTo>
                  <a:lnTo>
                    <a:pt x="1540" y="910"/>
                  </a:lnTo>
                  <a:lnTo>
                    <a:pt x="1540" y="911"/>
                  </a:lnTo>
                  <a:lnTo>
                    <a:pt x="1538" y="913"/>
                  </a:lnTo>
                  <a:lnTo>
                    <a:pt x="1535" y="915"/>
                  </a:lnTo>
                  <a:lnTo>
                    <a:pt x="1531" y="916"/>
                  </a:lnTo>
                  <a:lnTo>
                    <a:pt x="1526" y="916"/>
                  </a:lnTo>
                  <a:lnTo>
                    <a:pt x="1520" y="916"/>
                  </a:lnTo>
                  <a:lnTo>
                    <a:pt x="1515" y="918"/>
                  </a:lnTo>
                  <a:lnTo>
                    <a:pt x="1512" y="918"/>
                  </a:lnTo>
                  <a:lnTo>
                    <a:pt x="1509" y="918"/>
                  </a:lnTo>
                  <a:lnTo>
                    <a:pt x="1505" y="918"/>
                  </a:lnTo>
                  <a:lnTo>
                    <a:pt x="1500" y="918"/>
                  </a:lnTo>
                  <a:lnTo>
                    <a:pt x="1497" y="918"/>
                  </a:lnTo>
                  <a:lnTo>
                    <a:pt x="1494" y="919"/>
                  </a:lnTo>
                  <a:lnTo>
                    <a:pt x="1491" y="919"/>
                  </a:lnTo>
                  <a:lnTo>
                    <a:pt x="1486" y="919"/>
                  </a:lnTo>
                  <a:lnTo>
                    <a:pt x="1482" y="919"/>
                  </a:lnTo>
                  <a:lnTo>
                    <a:pt x="1479" y="919"/>
                  </a:lnTo>
                  <a:lnTo>
                    <a:pt x="1477" y="919"/>
                  </a:lnTo>
                  <a:lnTo>
                    <a:pt x="1476" y="921"/>
                  </a:lnTo>
                  <a:lnTo>
                    <a:pt x="1474" y="922"/>
                  </a:lnTo>
                  <a:lnTo>
                    <a:pt x="1473" y="924"/>
                  </a:lnTo>
                  <a:lnTo>
                    <a:pt x="1471" y="927"/>
                  </a:lnTo>
                  <a:lnTo>
                    <a:pt x="1470" y="928"/>
                  </a:lnTo>
                  <a:lnTo>
                    <a:pt x="1468" y="930"/>
                  </a:lnTo>
                  <a:lnTo>
                    <a:pt x="1466" y="931"/>
                  </a:lnTo>
                  <a:lnTo>
                    <a:pt x="1466" y="933"/>
                  </a:lnTo>
                  <a:lnTo>
                    <a:pt x="1463" y="936"/>
                  </a:lnTo>
                  <a:lnTo>
                    <a:pt x="1463" y="937"/>
                  </a:lnTo>
                  <a:lnTo>
                    <a:pt x="1462" y="939"/>
                  </a:lnTo>
                  <a:lnTo>
                    <a:pt x="1448" y="951"/>
                  </a:lnTo>
                  <a:lnTo>
                    <a:pt x="1447" y="950"/>
                  </a:lnTo>
                  <a:lnTo>
                    <a:pt x="1444" y="947"/>
                  </a:lnTo>
                  <a:lnTo>
                    <a:pt x="1441" y="945"/>
                  </a:lnTo>
                  <a:lnTo>
                    <a:pt x="1438" y="944"/>
                  </a:lnTo>
                  <a:lnTo>
                    <a:pt x="1438" y="942"/>
                  </a:lnTo>
                  <a:lnTo>
                    <a:pt x="1434" y="940"/>
                  </a:lnTo>
                  <a:lnTo>
                    <a:pt x="1431" y="939"/>
                  </a:lnTo>
                  <a:lnTo>
                    <a:pt x="1428" y="937"/>
                  </a:lnTo>
                  <a:lnTo>
                    <a:pt x="1424" y="936"/>
                  </a:lnTo>
                  <a:lnTo>
                    <a:pt x="1421" y="934"/>
                  </a:lnTo>
                  <a:lnTo>
                    <a:pt x="1418" y="931"/>
                  </a:lnTo>
                  <a:lnTo>
                    <a:pt x="1415" y="931"/>
                  </a:lnTo>
                  <a:lnTo>
                    <a:pt x="1410" y="930"/>
                  </a:lnTo>
                  <a:lnTo>
                    <a:pt x="1407" y="928"/>
                  </a:lnTo>
                  <a:lnTo>
                    <a:pt x="1402" y="927"/>
                  </a:lnTo>
                  <a:lnTo>
                    <a:pt x="1399" y="925"/>
                  </a:lnTo>
                  <a:lnTo>
                    <a:pt x="1395" y="925"/>
                  </a:lnTo>
                  <a:lnTo>
                    <a:pt x="1390" y="924"/>
                  </a:lnTo>
                  <a:lnTo>
                    <a:pt x="1386" y="924"/>
                  </a:lnTo>
                  <a:lnTo>
                    <a:pt x="1381" y="924"/>
                  </a:lnTo>
                  <a:lnTo>
                    <a:pt x="1376" y="924"/>
                  </a:lnTo>
                  <a:lnTo>
                    <a:pt x="1372" y="922"/>
                  </a:lnTo>
                  <a:lnTo>
                    <a:pt x="1366" y="922"/>
                  </a:lnTo>
                  <a:lnTo>
                    <a:pt x="1361" y="924"/>
                  </a:lnTo>
                  <a:lnTo>
                    <a:pt x="1357" y="925"/>
                  </a:lnTo>
                  <a:lnTo>
                    <a:pt x="1354" y="925"/>
                  </a:lnTo>
                  <a:lnTo>
                    <a:pt x="1349" y="927"/>
                  </a:lnTo>
                  <a:lnTo>
                    <a:pt x="1344" y="928"/>
                  </a:lnTo>
                  <a:lnTo>
                    <a:pt x="1341" y="930"/>
                  </a:lnTo>
                  <a:lnTo>
                    <a:pt x="1338" y="931"/>
                  </a:lnTo>
                  <a:lnTo>
                    <a:pt x="1332" y="928"/>
                  </a:lnTo>
                  <a:lnTo>
                    <a:pt x="1331" y="928"/>
                  </a:lnTo>
                  <a:lnTo>
                    <a:pt x="1320" y="924"/>
                  </a:lnTo>
                  <a:lnTo>
                    <a:pt x="1306" y="918"/>
                  </a:lnTo>
                  <a:lnTo>
                    <a:pt x="1293" y="913"/>
                  </a:lnTo>
                  <a:lnTo>
                    <a:pt x="1279" y="907"/>
                  </a:lnTo>
                  <a:lnTo>
                    <a:pt x="1274" y="908"/>
                  </a:lnTo>
                  <a:lnTo>
                    <a:pt x="1262" y="913"/>
                  </a:lnTo>
                  <a:lnTo>
                    <a:pt x="1248" y="918"/>
                  </a:lnTo>
                  <a:lnTo>
                    <a:pt x="1236" y="922"/>
                  </a:lnTo>
                  <a:lnTo>
                    <a:pt x="1222" y="927"/>
                  </a:lnTo>
                  <a:lnTo>
                    <a:pt x="1210" y="931"/>
                  </a:lnTo>
                  <a:lnTo>
                    <a:pt x="1209" y="931"/>
                  </a:lnTo>
                  <a:lnTo>
                    <a:pt x="1196" y="939"/>
                  </a:lnTo>
                  <a:lnTo>
                    <a:pt x="1184" y="947"/>
                  </a:lnTo>
                  <a:lnTo>
                    <a:pt x="1170" y="954"/>
                  </a:lnTo>
                  <a:lnTo>
                    <a:pt x="1158" y="960"/>
                  </a:lnTo>
                  <a:lnTo>
                    <a:pt x="1146" y="968"/>
                  </a:lnTo>
                  <a:lnTo>
                    <a:pt x="1145" y="966"/>
                  </a:lnTo>
                  <a:lnTo>
                    <a:pt x="1143" y="963"/>
                  </a:lnTo>
                  <a:lnTo>
                    <a:pt x="1140" y="960"/>
                  </a:lnTo>
                  <a:lnTo>
                    <a:pt x="1138" y="957"/>
                  </a:lnTo>
                  <a:lnTo>
                    <a:pt x="1135" y="956"/>
                  </a:lnTo>
                  <a:lnTo>
                    <a:pt x="1134" y="953"/>
                  </a:lnTo>
                  <a:lnTo>
                    <a:pt x="1131" y="950"/>
                  </a:lnTo>
                  <a:lnTo>
                    <a:pt x="1129" y="947"/>
                  </a:lnTo>
                  <a:lnTo>
                    <a:pt x="1126" y="944"/>
                  </a:lnTo>
                  <a:lnTo>
                    <a:pt x="1123" y="942"/>
                  </a:lnTo>
                  <a:lnTo>
                    <a:pt x="1120" y="940"/>
                  </a:lnTo>
                  <a:lnTo>
                    <a:pt x="1117" y="937"/>
                  </a:lnTo>
                  <a:lnTo>
                    <a:pt x="1114" y="936"/>
                  </a:lnTo>
                  <a:lnTo>
                    <a:pt x="1109" y="934"/>
                  </a:lnTo>
                  <a:lnTo>
                    <a:pt x="1106" y="933"/>
                  </a:lnTo>
                  <a:lnTo>
                    <a:pt x="1103" y="931"/>
                  </a:lnTo>
                  <a:lnTo>
                    <a:pt x="1099" y="930"/>
                  </a:lnTo>
                  <a:lnTo>
                    <a:pt x="1094" y="930"/>
                  </a:lnTo>
                  <a:lnTo>
                    <a:pt x="1088" y="930"/>
                  </a:lnTo>
                  <a:lnTo>
                    <a:pt x="1085" y="931"/>
                  </a:lnTo>
                  <a:lnTo>
                    <a:pt x="1080" y="933"/>
                  </a:lnTo>
                  <a:lnTo>
                    <a:pt x="1076" y="934"/>
                  </a:lnTo>
                  <a:lnTo>
                    <a:pt x="1073" y="936"/>
                  </a:lnTo>
                  <a:lnTo>
                    <a:pt x="1068" y="937"/>
                  </a:lnTo>
                  <a:lnTo>
                    <a:pt x="1065" y="939"/>
                  </a:lnTo>
                  <a:lnTo>
                    <a:pt x="1062" y="940"/>
                  </a:lnTo>
                  <a:lnTo>
                    <a:pt x="1059" y="944"/>
                  </a:lnTo>
                  <a:lnTo>
                    <a:pt x="1056" y="945"/>
                  </a:lnTo>
                  <a:lnTo>
                    <a:pt x="1053" y="947"/>
                  </a:lnTo>
                  <a:lnTo>
                    <a:pt x="1048" y="948"/>
                  </a:lnTo>
                  <a:lnTo>
                    <a:pt x="1045" y="951"/>
                  </a:lnTo>
                  <a:lnTo>
                    <a:pt x="1044" y="954"/>
                  </a:lnTo>
                  <a:lnTo>
                    <a:pt x="1041" y="956"/>
                  </a:lnTo>
                  <a:lnTo>
                    <a:pt x="1038" y="957"/>
                  </a:lnTo>
                  <a:lnTo>
                    <a:pt x="1033" y="960"/>
                  </a:lnTo>
                  <a:lnTo>
                    <a:pt x="1030" y="962"/>
                  </a:lnTo>
                  <a:lnTo>
                    <a:pt x="1027" y="965"/>
                  </a:lnTo>
                  <a:lnTo>
                    <a:pt x="1024" y="966"/>
                  </a:lnTo>
                  <a:lnTo>
                    <a:pt x="1021" y="969"/>
                  </a:lnTo>
                  <a:lnTo>
                    <a:pt x="1018" y="971"/>
                  </a:lnTo>
                  <a:lnTo>
                    <a:pt x="1015" y="974"/>
                  </a:lnTo>
                  <a:lnTo>
                    <a:pt x="1012" y="977"/>
                  </a:lnTo>
                  <a:lnTo>
                    <a:pt x="1009" y="979"/>
                  </a:lnTo>
                  <a:lnTo>
                    <a:pt x="1007" y="982"/>
                  </a:lnTo>
                  <a:lnTo>
                    <a:pt x="1004" y="983"/>
                  </a:lnTo>
                  <a:lnTo>
                    <a:pt x="1001" y="986"/>
                  </a:lnTo>
                  <a:lnTo>
                    <a:pt x="1000" y="989"/>
                  </a:lnTo>
                  <a:lnTo>
                    <a:pt x="997" y="992"/>
                  </a:lnTo>
                  <a:lnTo>
                    <a:pt x="995" y="995"/>
                  </a:lnTo>
                  <a:lnTo>
                    <a:pt x="992" y="997"/>
                  </a:lnTo>
                  <a:lnTo>
                    <a:pt x="990" y="1002"/>
                  </a:lnTo>
                  <a:lnTo>
                    <a:pt x="989" y="1005"/>
                  </a:lnTo>
                  <a:lnTo>
                    <a:pt x="987" y="1008"/>
                  </a:lnTo>
                  <a:lnTo>
                    <a:pt x="986" y="1012"/>
                  </a:lnTo>
                  <a:lnTo>
                    <a:pt x="984" y="1015"/>
                  </a:lnTo>
                  <a:lnTo>
                    <a:pt x="983" y="1018"/>
                  </a:lnTo>
                  <a:lnTo>
                    <a:pt x="981" y="1021"/>
                  </a:lnTo>
                  <a:lnTo>
                    <a:pt x="980" y="1026"/>
                  </a:lnTo>
                  <a:lnTo>
                    <a:pt x="978" y="1029"/>
                  </a:lnTo>
                  <a:lnTo>
                    <a:pt x="978" y="1034"/>
                  </a:lnTo>
                  <a:lnTo>
                    <a:pt x="977" y="1037"/>
                  </a:lnTo>
                  <a:lnTo>
                    <a:pt x="975" y="1041"/>
                  </a:lnTo>
                  <a:lnTo>
                    <a:pt x="974" y="1044"/>
                  </a:lnTo>
                  <a:lnTo>
                    <a:pt x="972" y="1049"/>
                  </a:lnTo>
                  <a:lnTo>
                    <a:pt x="972" y="1053"/>
                  </a:lnTo>
                  <a:lnTo>
                    <a:pt x="971" y="1058"/>
                  </a:lnTo>
                  <a:lnTo>
                    <a:pt x="971" y="1063"/>
                  </a:lnTo>
                  <a:lnTo>
                    <a:pt x="971" y="1067"/>
                  </a:lnTo>
                  <a:lnTo>
                    <a:pt x="969" y="1070"/>
                  </a:lnTo>
                  <a:lnTo>
                    <a:pt x="971" y="1075"/>
                  </a:lnTo>
                  <a:lnTo>
                    <a:pt x="971" y="1076"/>
                  </a:lnTo>
                  <a:lnTo>
                    <a:pt x="971" y="1081"/>
                  </a:lnTo>
                  <a:lnTo>
                    <a:pt x="969" y="1082"/>
                  </a:lnTo>
                  <a:lnTo>
                    <a:pt x="961" y="1082"/>
                  </a:lnTo>
                  <a:lnTo>
                    <a:pt x="958" y="1082"/>
                  </a:lnTo>
                  <a:lnTo>
                    <a:pt x="946" y="1082"/>
                  </a:lnTo>
                  <a:lnTo>
                    <a:pt x="932" y="1082"/>
                  </a:lnTo>
                  <a:lnTo>
                    <a:pt x="919" y="1082"/>
                  </a:lnTo>
                  <a:lnTo>
                    <a:pt x="907" y="1082"/>
                  </a:lnTo>
                  <a:lnTo>
                    <a:pt x="893" y="1082"/>
                  </a:lnTo>
                  <a:lnTo>
                    <a:pt x="884" y="1082"/>
                  </a:lnTo>
                  <a:lnTo>
                    <a:pt x="881" y="1082"/>
                  </a:lnTo>
                  <a:lnTo>
                    <a:pt x="867" y="1082"/>
                  </a:lnTo>
                  <a:lnTo>
                    <a:pt x="853" y="1081"/>
                  </a:lnTo>
                  <a:lnTo>
                    <a:pt x="841" y="1081"/>
                  </a:lnTo>
                  <a:lnTo>
                    <a:pt x="827" y="1081"/>
                  </a:lnTo>
                  <a:lnTo>
                    <a:pt x="815" y="1081"/>
                  </a:lnTo>
                  <a:lnTo>
                    <a:pt x="801" y="1081"/>
                  </a:lnTo>
                  <a:lnTo>
                    <a:pt x="788" y="1081"/>
                  </a:lnTo>
                  <a:lnTo>
                    <a:pt x="775" y="1081"/>
                  </a:lnTo>
                  <a:lnTo>
                    <a:pt x="762" y="1081"/>
                  </a:lnTo>
                  <a:lnTo>
                    <a:pt x="749" y="1081"/>
                  </a:lnTo>
                  <a:lnTo>
                    <a:pt x="736" y="1081"/>
                  </a:lnTo>
                  <a:lnTo>
                    <a:pt x="722" y="1081"/>
                  </a:lnTo>
                  <a:lnTo>
                    <a:pt x="710" y="1081"/>
                  </a:lnTo>
                  <a:lnTo>
                    <a:pt x="696" y="1081"/>
                  </a:lnTo>
                  <a:lnTo>
                    <a:pt x="684" y="1081"/>
                  </a:lnTo>
                  <a:lnTo>
                    <a:pt x="670" y="1081"/>
                  </a:lnTo>
                  <a:lnTo>
                    <a:pt x="656" y="1081"/>
                  </a:lnTo>
                  <a:lnTo>
                    <a:pt x="644" y="1081"/>
                  </a:lnTo>
                  <a:lnTo>
                    <a:pt x="630" y="1081"/>
                  </a:lnTo>
                  <a:lnTo>
                    <a:pt x="618" y="1081"/>
                  </a:lnTo>
                  <a:lnTo>
                    <a:pt x="604" y="1081"/>
                  </a:lnTo>
                  <a:lnTo>
                    <a:pt x="592" y="1081"/>
                  </a:lnTo>
                  <a:lnTo>
                    <a:pt x="591" y="1081"/>
                  </a:lnTo>
                  <a:lnTo>
                    <a:pt x="583" y="1081"/>
                  </a:lnTo>
                  <a:lnTo>
                    <a:pt x="571" y="1081"/>
                  </a:lnTo>
                  <a:lnTo>
                    <a:pt x="557" y="1081"/>
                  </a:lnTo>
                  <a:lnTo>
                    <a:pt x="543" y="1081"/>
                  </a:lnTo>
                  <a:lnTo>
                    <a:pt x="531" y="1081"/>
                  </a:lnTo>
                  <a:lnTo>
                    <a:pt x="527" y="1081"/>
                  </a:lnTo>
                  <a:lnTo>
                    <a:pt x="517" y="1081"/>
                  </a:lnTo>
                  <a:lnTo>
                    <a:pt x="514" y="1081"/>
                  </a:lnTo>
                  <a:lnTo>
                    <a:pt x="505" y="1081"/>
                  </a:lnTo>
                  <a:lnTo>
                    <a:pt x="492" y="1081"/>
                  </a:lnTo>
                  <a:lnTo>
                    <a:pt x="478" y="1081"/>
                  </a:lnTo>
                  <a:lnTo>
                    <a:pt x="466" y="1081"/>
                  </a:lnTo>
                  <a:lnTo>
                    <a:pt x="452" y="1081"/>
                  </a:lnTo>
                  <a:lnTo>
                    <a:pt x="438" y="1081"/>
                  </a:lnTo>
                  <a:lnTo>
                    <a:pt x="426" y="1081"/>
                  </a:lnTo>
                  <a:lnTo>
                    <a:pt x="412" y="1081"/>
                  </a:lnTo>
                  <a:lnTo>
                    <a:pt x="400" y="1081"/>
                  </a:lnTo>
                  <a:lnTo>
                    <a:pt x="386" y="1081"/>
                  </a:lnTo>
                  <a:lnTo>
                    <a:pt x="374" y="1081"/>
                  </a:lnTo>
                  <a:lnTo>
                    <a:pt x="360" y="1081"/>
                  </a:lnTo>
                  <a:lnTo>
                    <a:pt x="347" y="1081"/>
                  </a:lnTo>
                  <a:lnTo>
                    <a:pt x="334" y="1081"/>
                  </a:lnTo>
                  <a:lnTo>
                    <a:pt x="321" y="1081"/>
                  </a:lnTo>
                  <a:lnTo>
                    <a:pt x="308" y="1081"/>
                  </a:lnTo>
                  <a:lnTo>
                    <a:pt x="295" y="1081"/>
                  </a:lnTo>
                  <a:lnTo>
                    <a:pt x="281" y="1081"/>
                  </a:lnTo>
                  <a:lnTo>
                    <a:pt x="273" y="1081"/>
                  </a:lnTo>
                  <a:lnTo>
                    <a:pt x="269" y="1081"/>
                  </a:lnTo>
                  <a:lnTo>
                    <a:pt x="255" y="1082"/>
                  </a:lnTo>
                  <a:lnTo>
                    <a:pt x="243" y="1082"/>
                  </a:lnTo>
                  <a:lnTo>
                    <a:pt x="229" y="1082"/>
                  </a:lnTo>
                  <a:lnTo>
                    <a:pt x="221" y="1082"/>
                  </a:lnTo>
                  <a:lnTo>
                    <a:pt x="215" y="1082"/>
                  </a:lnTo>
                  <a:lnTo>
                    <a:pt x="203" y="1082"/>
                  </a:lnTo>
                  <a:lnTo>
                    <a:pt x="189" y="1082"/>
                  </a:lnTo>
                  <a:lnTo>
                    <a:pt x="188" y="1082"/>
                  </a:lnTo>
                  <a:lnTo>
                    <a:pt x="188" y="1081"/>
                  </a:lnTo>
                  <a:lnTo>
                    <a:pt x="188" y="1079"/>
                  </a:lnTo>
                  <a:lnTo>
                    <a:pt x="188" y="1078"/>
                  </a:lnTo>
                  <a:lnTo>
                    <a:pt x="186" y="1076"/>
                  </a:lnTo>
                  <a:lnTo>
                    <a:pt x="186" y="1075"/>
                  </a:lnTo>
                  <a:lnTo>
                    <a:pt x="188" y="1075"/>
                  </a:lnTo>
                  <a:lnTo>
                    <a:pt x="188" y="1073"/>
                  </a:lnTo>
                  <a:lnTo>
                    <a:pt x="186" y="1072"/>
                  </a:lnTo>
                  <a:lnTo>
                    <a:pt x="185" y="1072"/>
                  </a:lnTo>
                  <a:lnTo>
                    <a:pt x="183" y="1073"/>
                  </a:lnTo>
                  <a:lnTo>
                    <a:pt x="182" y="1075"/>
                  </a:lnTo>
                  <a:lnTo>
                    <a:pt x="180" y="1076"/>
                  </a:lnTo>
                  <a:lnTo>
                    <a:pt x="179" y="1076"/>
                  </a:lnTo>
                  <a:lnTo>
                    <a:pt x="177" y="1075"/>
                  </a:lnTo>
                  <a:lnTo>
                    <a:pt x="174" y="1069"/>
                  </a:lnTo>
                  <a:lnTo>
                    <a:pt x="171" y="1066"/>
                  </a:lnTo>
                  <a:lnTo>
                    <a:pt x="165" y="1060"/>
                  </a:lnTo>
                  <a:lnTo>
                    <a:pt x="165" y="1056"/>
                  </a:lnTo>
                  <a:lnTo>
                    <a:pt x="163" y="1056"/>
                  </a:lnTo>
                  <a:lnTo>
                    <a:pt x="165" y="1055"/>
                  </a:lnTo>
                  <a:lnTo>
                    <a:pt x="167" y="1055"/>
                  </a:lnTo>
                  <a:lnTo>
                    <a:pt x="170" y="1056"/>
                  </a:lnTo>
                  <a:lnTo>
                    <a:pt x="173" y="1056"/>
                  </a:lnTo>
                  <a:lnTo>
                    <a:pt x="174" y="1056"/>
                  </a:lnTo>
                  <a:lnTo>
                    <a:pt x="176" y="1058"/>
                  </a:lnTo>
                  <a:lnTo>
                    <a:pt x="177" y="1058"/>
                  </a:lnTo>
                  <a:lnTo>
                    <a:pt x="177" y="1055"/>
                  </a:lnTo>
                  <a:lnTo>
                    <a:pt x="174" y="1052"/>
                  </a:lnTo>
                  <a:lnTo>
                    <a:pt x="168" y="1052"/>
                  </a:lnTo>
                  <a:lnTo>
                    <a:pt x="168" y="1053"/>
                  </a:lnTo>
                  <a:lnTo>
                    <a:pt x="167" y="1053"/>
                  </a:lnTo>
                  <a:lnTo>
                    <a:pt x="163" y="1052"/>
                  </a:lnTo>
                  <a:lnTo>
                    <a:pt x="162" y="1049"/>
                  </a:lnTo>
                  <a:lnTo>
                    <a:pt x="157" y="1049"/>
                  </a:lnTo>
                  <a:lnTo>
                    <a:pt x="157" y="1047"/>
                  </a:lnTo>
                  <a:lnTo>
                    <a:pt x="159" y="1047"/>
                  </a:lnTo>
                  <a:lnTo>
                    <a:pt x="160" y="1046"/>
                  </a:lnTo>
                  <a:lnTo>
                    <a:pt x="163" y="1043"/>
                  </a:lnTo>
                  <a:lnTo>
                    <a:pt x="167" y="1040"/>
                  </a:lnTo>
                  <a:lnTo>
                    <a:pt x="167" y="1038"/>
                  </a:lnTo>
                  <a:lnTo>
                    <a:pt x="170" y="1037"/>
                  </a:lnTo>
                  <a:lnTo>
                    <a:pt x="171" y="1035"/>
                  </a:lnTo>
                  <a:lnTo>
                    <a:pt x="174" y="1029"/>
                  </a:lnTo>
                  <a:lnTo>
                    <a:pt x="171" y="1031"/>
                  </a:lnTo>
                  <a:lnTo>
                    <a:pt x="171" y="1032"/>
                  </a:lnTo>
                  <a:lnTo>
                    <a:pt x="170" y="1032"/>
                  </a:lnTo>
                  <a:lnTo>
                    <a:pt x="167" y="1034"/>
                  </a:lnTo>
                  <a:lnTo>
                    <a:pt x="159" y="1041"/>
                  </a:lnTo>
                  <a:lnTo>
                    <a:pt x="157" y="1041"/>
                  </a:lnTo>
                  <a:lnTo>
                    <a:pt x="156" y="1043"/>
                  </a:lnTo>
                  <a:lnTo>
                    <a:pt x="150" y="1043"/>
                  </a:lnTo>
                  <a:lnTo>
                    <a:pt x="147" y="1041"/>
                  </a:lnTo>
                  <a:lnTo>
                    <a:pt x="144" y="1040"/>
                  </a:lnTo>
                  <a:lnTo>
                    <a:pt x="142" y="1038"/>
                  </a:lnTo>
                  <a:lnTo>
                    <a:pt x="141" y="1038"/>
                  </a:lnTo>
                  <a:lnTo>
                    <a:pt x="138" y="1034"/>
                  </a:lnTo>
                  <a:lnTo>
                    <a:pt x="138" y="1032"/>
                  </a:lnTo>
                  <a:lnTo>
                    <a:pt x="139" y="1031"/>
                  </a:lnTo>
                  <a:lnTo>
                    <a:pt x="141" y="1031"/>
                  </a:lnTo>
                  <a:lnTo>
                    <a:pt x="142" y="1034"/>
                  </a:lnTo>
                  <a:lnTo>
                    <a:pt x="142" y="1027"/>
                  </a:lnTo>
                  <a:lnTo>
                    <a:pt x="141" y="1029"/>
                  </a:lnTo>
                  <a:lnTo>
                    <a:pt x="138" y="1029"/>
                  </a:lnTo>
                  <a:lnTo>
                    <a:pt x="136" y="1027"/>
                  </a:lnTo>
                  <a:lnTo>
                    <a:pt x="136" y="1023"/>
                  </a:lnTo>
                  <a:lnTo>
                    <a:pt x="134" y="1024"/>
                  </a:lnTo>
                  <a:lnTo>
                    <a:pt x="134" y="1027"/>
                  </a:lnTo>
                  <a:lnTo>
                    <a:pt x="134" y="1029"/>
                  </a:lnTo>
                  <a:lnTo>
                    <a:pt x="134" y="1032"/>
                  </a:lnTo>
                  <a:lnTo>
                    <a:pt x="134" y="1034"/>
                  </a:lnTo>
                  <a:lnTo>
                    <a:pt x="136" y="1034"/>
                  </a:lnTo>
                  <a:lnTo>
                    <a:pt x="136" y="1037"/>
                  </a:lnTo>
                  <a:lnTo>
                    <a:pt x="134" y="1037"/>
                  </a:lnTo>
                  <a:lnTo>
                    <a:pt x="133" y="1032"/>
                  </a:lnTo>
                  <a:lnTo>
                    <a:pt x="133" y="1029"/>
                  </a:lnTo>
                  <a:lnTo>
                    <a:pt x="131" y="1027"/>
                  </a:lnTo>
                  <a:lnTo>
                    <a:pt x="127" y="1017"/>
                  </a:lnTo>
                  <a:lnTo>
                    <a:pt x="125" y="1015"/>
                  </a:lnTo>
                  <a:lnTo>
                    <a:pt x="125" y="1014"/>
                  </a:lnTo>
                  <a:lnTo>
                    <a:pt x="125" y="1012"/>
                  </a:lnTo>
                  <a:lnTo>
                    <a:pt x="122" y="1008"/>
                  </a:lnTo>
                  <a:lnTo>
                    <a:pt x="119" y="1002"/>
                  </a:lnTo>
                  <a:lnTo>
                    <a:pt x="119" y="989"/>
                  </a:lnTo>
                  <a:lnTo>
                    <a:pt x="122" y="983"/>
                  </a:lnTo>
                  <a:lnTo>
                    <a:pt x="125" y="982"/>
                  </a:lnTo>
                  <a:lnTo>
                    <a:pt x="127" y="982"/>
                  </a:lnTo>
                  <a:lnTo>
                    <a:pt x="128" y="980"/>
                  </a:lnTo>
                  <a:lnTo>
                    <a:pt x="134" y="980"/>
                  </a:lnTo>
                  <a:lnTo>
                    <a:pt x="136" y="980"/>
                  </a:lnTo>
                  <a:lnTo>
                    <a:pt x="139" y="979"/>
                  </a:lnTo>
                  <a:lnTo>
                    <a:pt x="141" y="979"/>
                  </a:lnTo>
                  <a:lnTo>
                    <a:pt x="141" y="977"/>
                  </a:lnTo>
                  <a:lnTo>
                    <a:pt x="144" y="977"/>
                  </a:lnTo>
                  <a:lnTo>
                    <a:pt x="144" y="974"/>
                  </a:lnTo>
                  <a:lnTo>
                    <a:pt x="144" y="976"/>
                  </a:lnTo>
                  <a:lnTo>
                    <a:pt x="141" y="976"/>
                  </a:lnTo>
                  <a:lnTo>
                    <a:pt x="139" y="976"/>
                  </a:lnTo>
                  <a:lnTo>
                    <a:pt x="136" y="976"/>
                  </a:lnTo>
                  <a:lnTo>
                    <a:pt x="136" y="977"/>
                  </a:lnTo>
                  <a:lnTo>
                    <a:pt x="133" y="977"/>
                  </a:lnTo>
                  <a:lnTo>
                    <a:pt x="130" y="977"/>
                  </a:lnTo>
                  <a:lnTo>
                    <a:pt x="125" y="977"/>
                  </a:lnTo>
                  <a:lnTo>
                    <a:pt x="124" y="977"/>
                  </a:lnTo>
                  <a:lnTo>
                    <a:pt x="124" y="968"/>
                  </a:lnTo>
                  <a:lnTo>
                    <a:pt x="128" y="959"/>
                  </a:lnTo>
                  <a:lnTo>
                    <a:pt x="128" y="956"/>
                  </a:lnTo>
                  <a:lnTo>
                    <a:pt x="130" y="954"/>
                  </a:lnTo>
                  <a:lnTo>
                    <a:pt x="130" y="956"/>
                  </a:lnTo>
                  <a:lnTo>
                    <a:pt x="131" y="956"/>
                  </a:lnTo>
                  <a:lnTo>
                    <a:pt x="130" y="950"/>
                  </a:lnTo>
                  <a:lnTo>
                    <a:pt x="136" y="945"/>
                  </a:lnTo>
                  <a:lnTo>
                    <a:pt x="139" y="940"/>
                  </a:lnTo>
                  <a:lnTo>
                    <a:pt x="142" y="936"/>
                  </a:lnTo>
                  <a:lnTo>
                    <a:pt x="144" y="936"/>
                  </a:lnTo>
                  <a:lnTo>
                    <a:pt x="147" y="936"/>
                  </a:lnTo>
                  <a:lnTo>
                    <a:pt x="148" y="936"/>
                  </a:lnTo>
                  <a:lnTo>
                    <a:pt x="147" y="933"/>
                  </a:lnTo>
                  <a:lnTo>
                    <a:pt x="147" y="931"/>
                  </a:lnTo>
                  <a:lnTo>
                    <a:pt x="148" y="930"/>
                  </a:lnTo>
                  <a:lnTo>
                    <a:pt x="151" y="928"/>
                  </a:lnTo>
                  <a:lnTo>
                    <a:pt x="151" y="927"/>
                  </a:lnTo>
                  <a:lnTo>
                    <a:pt x="157" y="922"/>
                  </a:lnTo>
                  <a:lnTo>
                    <a:pt x="159" y="922"/>
                  </a:lnTo>
                  <a:lnTo>
                    <a:pt x="160" y="921"/>
                  </a:lnTo>
                  <a:lnTo>
                    <a:pt x="165" y="916"/>
                  </a:lnTo>
                  <a:lnTo>
                    <a:pt x="170" y="916"/>
                  </a:lnTo>
                  <a:lnTo>
                    <a:pt x="168" y="915"/>
                  </a:lnTo>
                  <a:lnTo>
                    <a:pt x="167" y="915"/>
                  </a:lnTo>
                  <a:lnTo>
                    <a:pt x="167" y="910"/>
                  </a:lnTo>
                  <a:lnTo>
                    <a:pt x="168" y="908"/>
                  </a:lnTo>
                  <a:lnTo>
                    <a:pt x="170" y="907"/>
                  </a:lnTo>
                  <a:lnTo>
                    <a:pt x="171" y="905"/>
                  </a:lnTo>
                  <a:lnTo>
                    <a:pt x="173" y="905"/>
                  </a:lnTo>
                  <a:lnTo>
                    <a:pt x="176" y="905"/>
                  </a:lnTo>
                  <a:lnTo>
                    <a:pt x="176" y="904"/>
                  </a:lnTo>
                  <a:lnTo>
                    <a:pt x="179" y="904"/>
                  </a:lnTo>
                  <a:lnTo>
                    <a:pt x="182" y="904"/>
                  </a:lnTo>
                  <a:lnTo>
                    <a:pt x="186" y="904"/>
                  </a:lnTo>
                  <a:lnTo>
                    <a:pt x="189" y="904"/>
                  </a:lnTo>
                  <a:lnTo>
                    <a:pt x="191" y="904"/>
                  </a:lnTo>
                  <a:lnTo>
                    <a:pt x="192" y="904"/>
                  </a:lnTo>
                  <a:lnTo>
                    <a:pt x="194" y="905"/>
                  </a:lnTo>
                  <a:lnTo>
                    <a:pt x="194" y="908"/>
                  </a:lnTo>
                  <a:lnTo>
                    <a:pt x="192" y="908"/>
                  </a:lnTo>
                  <a:lnTo>
                    <a:pt x="191" y="907"/>
                  </a:lnTo>
                  <a:lnTo>
                    <a:pt x="191" y="908"/>
                  </a:lnTo>
                  <a:lnTo>
                    <a:pt x="192" y="910"/>
                  </a:lnTo>
                  <a:lnTo>
                    <a:pt x="194" y="911"/>
                  </a:lnTo>
                  <a:lnTo>
                    <a:pt x="196" y="911"/>
                  </a:lnTo>
                  <a:lnTo>
                    <a:pt x="196" y="907"/>
                  </a:lnTo>
                  <a:lnTo>
                    <a:pt x="197" y="905"/>
                  </a:lnTo>
                  <a:lnTo>
                    <a:pt x="197" y="904"/>
                  </a:lnTo>
                  <a:lnTo>
                    <a:pt x="196" y="902"/>
                  </a:lnTo>
                  <a:lnTo>
                    <a:pt x="191" y="902"/>
                  </a:lnTo>
                  <a:lnTo>
                    <a:pt x="188" y="902"/>
                  </a:lnTo>
                  <a:lnTo>
                    <a:pt x="185" y="901"/>
                  </a:lnTo>
                  <a:lnTo>
                    <a:pt x="185" y="898"/>
                  </a:lnTo>
                  <a:lnTo>
                    <a:pt x="186" y="898"/>
                  </a:lnTo>
                  <a:lnTo>
                    <a:pt x="188" y="898"/>
                  </a:lnTo>
                  <a:lnTo>
                    <a:pt x="189" y="896"/>
                  </a:lnTo>
                  <a:lnTo>
                    <a:pt x="191" y="896"/>
                  </a:lnTo>
                  <a:lnTo>
                    <a:pt x="192" y="895"/>
                  </a:lnTo>
                  <a:lnTo>
                    <a:pt x="194" y="895"/>
                  </a:lnTo>
                  <a:lnTo>
                    <a:pt x="197" y="893"/>
                  </a:lnTo>
                  <a:lnTo>
                    <a:pt x="199" y="893"/>
                  </a:lnTo>
                  <a:lnTo>
                    <a:pt x="202" y="893"/>
                  </a:lnTo>
                  <a:lnTo>
                    <a:pt x="202" y="892"/>
                  </a:lnTo>
                  <a:lnTo>
                    <a:pt x="206" y="892"/>
                  </a:lnTo>
                  <a:lnTo>
                    <a:pt x="209" y="893"/>
                  </a:lnTo>
                  <a:lnTo>
                    <a:pt x="212" y="869"/>
                  </a:lnTo>
                  <a:lnTo>
                    <a:pt x="211" y="872"/>
                  </a:lnTo>
                  <a:lnTo>
                    <a:pt x="208" y="875"/>
                  </a:lnTo>
                  <a:lnTo>
                    <a:pt x="206" y="875"/>
                  </a:lnTo>
                  <a:lnTo>
                    <a:pt x="205" y="876"/>
                  </a:lnTo>
                  <a:lnTo>
                    <a:pt x="202" y="878"/>
                  </a:lnTo>
                  <a:lnTo>
                    <a:pt x="200" y="878"/>
                  </a:lnTo>
                  <a:lnTo>
                    <a:pt x="199" y="878"/>
                  </a:lnTo>
                  <a:lnTo>
                    <a:pt x="197" y="878"/>
                  </a:lnTo>
                  <a:lnTo>
                    <a:pt x="197" y="879"/>
                  </a:lnTo>
                  <a:lnTo>
                    <a:pt x="194" y="879"/>
                  </a:lnTo>
                  <a:lnTo>
                    <a:pt x="192" y="878"/>
                  </a:lnTo>
                  <a:lnTo>
                    <a:pt x="192" y="876"/>
                  </a:lnTo>
                  <a:lnTo>
                    <a:pt x="192" y="875"/>
                  </a:lnTo>
                  <a:lnTo>
                    <a:pt x="194" y="875"/>
                  </a:lnTo>
                  <a:lnTo>
                    <a:pt x="191" y="875"/>
                  </a:lnTo>
                  <a:lnTo>
                    <a:pt x="191" y="876"/>
                  </a:lnTo>
                  <a:lnTo>
                    <a:pt x="192" y="878"/>
                  </a:lnTo>
                  <a:lnTo>
                    <a:pt x="191" y="881"/>
                  </a:lnTo>
                  <a:lnTo>
                    <a:pt x="186" y="881"/>
                  </a:lnTo>
                  <a:lnTo>
                    <a:pt x="185" y="881"/>
                  </a:lnTo>
                  <a:lnTo>
                    <a:pt x="183" y="878"/>
                  </a:lnTo>
                  <a:lnTo>
                    <a:pt x="183" y="875"/>
                  </a:lnTo>
                  <a:lnTo>
                    <a:pt x="188" y="870"/>
                  </a:lnTo>
                  <a:lnTo>
                    <a:pt x="189" y="866"/>
                  </a:lnTo>
                  <a:lnTo>
                    <a:pt x="189" y="864"/>
                  </a:lnTo>
                  <a:lnTo>
                    <a:pt x="191" y="863"/>
                  </a:lnTo>
                  <a:lnTo>
                    <a:pt x="186" y="858"/>
                  </a:lnTo>
                  <a:lnTo>
                    <a:pt x="186" y="863"/>
                  </a:lnTo>
                  <a:lnTo>
                    <a:pt x="185" y="864"/>
                  </a:lnTo>
                  <a:lnTo>
                    <a:pt x="185" y="866"/>
                  </a:lnTo>
                  <a:lnTo>
                    <a:pt x="183" y="867"/>
                  </a:lnTo>
                  <a:lnTo>
                    <a:pt x="182" y="869"/>
                  </a:lnTo>
                  <a:lnTo>
                    <a:pt x="182" y="870"/>
                  </a:lnTo>
                  <a:lnTo>
                    <a:pt x="176" y="876"/>
                  </a:lnTo>
                  <a:lnTo>
                    <a:pt x="174" y="878"/>
                  </a:lnTo>
                  <a:lnTo>
                    <a:pt x="174" y="881"/>
                  </a:lnTo>
                  <a:lnTo>
                    <a:pt x="170" y="884"/>
                  </a:lnTo>
                  <a:lnTo>
                    <a:pt x="171" y="884"/>
                  </a:lnTo>
                  <a:lnTo>
                    <a:pt x="171" y="887"/>
                  </a:lnTo>
                  <a:lnTo>
                    <a:pt x="170" y="887"/>
                  </a:lnTo>
                  <a:lnTo>
                    <a:pt x="167" y="890"/>
                  </a:lnTo>
                  <a:lnTo>
                    <a:pt x="165" y="892"/>
                  </a:lnTo>
                  <a:lnTo>
                    <a:pt x="162" y="895"/>
                  </a:lnTo>
                  <a:lnTo>
                    <a:pt x="160" y="893"/>
                  </a:lnTo>
                  <a:lnTo>
                    <a:pt x="159" y="895"/>
                  </a:lnTo>
                  <a:lnTo>
                    <a:pt x="156" y="898"/>
                  </a:lnTo>
                  <a:lnTo>
                    <a:pt x="154" y="898"/>
                  </a:lnTo>
                  <a:lnTo>
                    <a:pt x="153" y="899"/>
                  </a:lnTo>
                  <a:lnTo>
                    <a:pt x="151" y="899"/>
                  </a:lnTo>
                  <a:lnTo>
                    <a:pt x="150" y="901"/>
                  </a:lnTo>
                  <a:lnTo>
                    <a:pt x="147" y="901"/>
                  </a:lnTo>
                  <a:lnTo>
                    <a:pt x="145" y="899"/>
                  </a:lnTo>
                  <a:lnTo>
                    <a:pt x="144" y="901"/>
                  </a:lnTo>
                  <a:lnTo>
                    <a:pt x="141" y="901"/>
                  </a:lnTo>
                  <a:lnTo>
                    <a:pt x="139" y="902"/>
                  </a:lnTo>
                  <a:lnTo>
                    <a:pt x="138" y="902"/>
                  </a:lnTo>
                  <a:lnTo>
                    <a:pt x="133" y="902"/>
                  </a:lnTo>
                  <a:lnTo>
                    <a:pt x="130" y="904"/>
                  </a:lnTo>
                  <a:lnTo>
                    <a:pt x="127" y="907"/>
                  </a:lnTo>
                  <a:lnTo>
                    <a:pt x="124" y="907"/>
                  </a:lnTo>
                  <a:lnTo>
                    <a:pt x="122" y="908"/>
                  </a:lnTo>
                  <a:lnTo>
                    <a:pt x="121" y="908"/>
                  </a:lnTo>
                  <a:lnTo>
                    <a:pt x="121" y="910"/>
                  </a:lnTo>
                  <a:lnTo>
                    <a:pt x="119" y="910"/>
                  </a:lnTo>
                  <a:lnTo>
                    <a:pt x="118" y="908"/>
                  </a:lnTo>
                  <a:lnTo>
                    <a:pt x="118" y="907"/>
                  </a:lnTo>
                  <a:lnTo>
                    <a:pt x="116" y="905"/>
                  </a:lnTo>
                  <a:lnTo>
                    <a:pt x="116" y="908"/>
                  </a:lnTo>
                  <a:lnTo>
                    <a:pt x="115" y="908"/>
                  </a:lnTo>
                  <a:lnTo>
                    <a:pt x="113" y="907"/>
                  </a:lnTo>
                  <a:lnTo>
                    <a:pt x="112" y="904"/>
                  </a:lnTo>
                  <a:lnTo>
                    <a:pt x="112" y="902"/>
                  </a:lnTo>
                  <a:lnTo>
                    <a:pt x="112" y="901"/>
                  </a:lnTo>
                  <a:lnTo>
                    <a:pt x="110" y="898"/>
                  </a:lnTo>
                  <a:lnTo>
                    <a:pt x="109" y="899"/>
                  </a:lnTo>
                  <a:lnTo>
                    <a:pt x="110" y="901"/>
                  </a:lnTo>
                  <a:lnTo>
                    <a:pt x="110" y="905"/>
                  </a:lnTo>
                  <a:lnTo>
                    <a:pt x="112" y="908"/>
                  </a:lnTo>
                  <a:lnTo>
                    <a:pt x="112" y="910"/>
                  </a:lnTo>
                  <a:lnTo>
                    <a:pt x="113" y="911"/>
                  </a:lnTo>
                  <a:lnTo>
                    <a:pt x="113" y="916"/>
                  </a:lnTo>
                  <a:lnTo>
                    <a:pt x="112" y="918"/>
                  </a:lnTo>
                  <a:lnTo>
                    <a:pt x="109" y="919"/>
                  </a:lnTo>
                  <a:lnTo>
                    <a:pt x="107" y="919"/>
                  </a:lnTo>
                  <a:lnTo>
                    <a:pt x="106" y="919"/>
                  </a:lnTo>
                  <a:lnTo>
                    <a:pt x="101" y="924"/>
                  </a:lnTo>
                  <a:lnTo>
                    <a:pt x="98" y="927"/>
                  </a:lnTo>
                  <a:lnTo>
                    <a:pt x="96" y="925"/>
                  </a:lnTo>
                  <a:lnTo>
                    <a:pt x="96" y="924"/>
                  </a:lnTo>
                  <a:lnTo>
                    <a:pt x="96" y="922"/>
                  </a:lnTo>
                  <a:lnTo>
                    <a:pt x="96" y="921"/>
                  </a:lnTo>
                  <a:lnTo>
                    <a:pt x="95" y="922"/>
                  </a:lnTo>
                  <a:lnTo>
                    <a:pt x="93" y="922"/>
                  </a:lnTo>
                  <a:lnTo>
                    <a:pt x="92" y="921"/>
                  </a:lnTo>
                  <a:lnTo>
                    <a:pt x="89" y="921"/>
                  </a:lnTo>
                  <a:lnTo>
                    <a:pt x="90" y="924"/>
                  </a:lnTo>
                  <a:lnTo>
                    <a:pt x="90" y="928"/>
                  </a:lnTo>
                  <a:lnTo>
                    <a:pt x="90" y="934"/>
                  </a:lnTo>
                  <a:lnTo>
                    <a:pt x="89" y="936"/>
                  </a:lnTo>
                  <a:lnTo>
                    <a:pt x="86" y="937"/>
                  </a:lnTo>
                  <a:lnTo>
                    <a:pt x="86" y="939"/>
                  </a:lnTo>
                  <a:lnTo>
                    <a:pt x="84" y="940"/>
                  </a:lnTo>
                  <a:lnTo>
                    <a:pt x="81" y="942"/>
                  </a:lnTo>
                  <a:lnTo>
                    <a:pt x="84" y="942"/>
                  </a:lnTo>
                  <a:lnTo>
                    <a:pt x="86" y="940"/>
                  </a:lnTo>
                  <a:lnTo>
                    <a:pt x="86" y="939"/>
                  </a:lnTo>
                  <a:lnTo>
                    <a:pt x="89" y="939"/>
                  </a:lnTo>
                  <a:lnTo>
                    <a:pt x="90" y="937"/>
                  </a:lnTo>
                  <a:lnTo>
                    <a:pt x="87" y="940"/>
                  </a:lnTo>
                  <a:lnTo>
                    <a:pt x="87" y="944"/>
                  </a:lnTo>
                  <a:lnTo>
                    <a:pt x="86" y="945"/>
                  </a:lnTo>
                  <a:lnTo>
                    <a:pt x="84" y="945"/>
                  </a:lnTo>
                  <a:lnTo>
                    <a:pt x="83" y="945"/>
                  </a:lnTo>
                  <a:lnTo>
                    <a:pt x="81" y="947"/>
                  </a:lnTo>
                  <a:lnTo>
                    <a:pt x="80" y="947"/>
                  </a:lnTo>
                  <a:lnTo>
                    <a:pt x="78" y="945"/>
                  </a:lnTo>
                  <a:lnTo>
                    <a:pt x="77" y="944"/>
                  </a:lnTo>
                  <a:lnTo>
                    <a:pt x="73" y="937"/>
                  </a:lnTo>
                  <a:lnTo>
                    <a:pt x="72" y="934"/>
                  </a:lnTo>
                  <a:lnTo>
                    <a:pt x="69" y="927"/>
                  </a:lnTo>
                  <a:lnTo>
                    <a:pt x="66" y="925"/>
                  </a:lnTo>
                  <a:lnTo>
                    <a:pt x="64" y="925"/>
                  </a:lnTo>
                  <a:lnTo>
                    <a:pt x="63" y="924"/>
                  </a:lnTo>
                  <a:lnTo>
                    <a:pt x="61" y="924"/>
                  </a:lnTo>
                  <a:lnTo>
                    <a:pt x="58" y="921"/>
                  </a:lnTo>
                  <a:lnTo>
                    <a:pt x="55" y="915"/>
                  </a:lnTo>
                  <a:lnTo>
                    <a:pt x="52" y="913"/>
                  </a:lnTo>
                  <a:lnTo>
                    <a:pt x="51" y="908"/>
                  </a:lnTo>
                  <a:lnTo>
                    <a:pt x="49" y="907"/>
                  </a:lnTo>
                  <a:lnTo>
                    <a:pt x="49" y="904"/>
                  </a:lnTo>
                  <a:lnTo>
                    <a:pt x="48" y="899"/>
                  </a:lnTo>
                  <a:lnTo>
                    <a:pt x="51" y="899"/>
                  </a:lnTo>
                  <a:lnTo>
                    <a:pt x="51" y="896"/>
                  </a:lnTo>
                  <a:lnTo>
                    <a:pt x="49" y="893"/>
                  </a:lnTo>
                  <a:lnTo>
                    <a:pt x="49" y="892"/>
                  </a:lnTo>
                  <a:lnTo>
                    <a:pt x="49" y="890"/>
                  </a:lnTo>
                  <a:lnTo>
                    <a:pt x="48" y="889"/>
                  </a:lnTo>
                  <a:lnTo>
                    <a:pt x="48" y="886"/>
                  </a:lnTo>
                  <a:lnTo>
                    <a:pt x="48" y="884"/>
                  </a:lnTo>
                  <a:lnTo>
                    <a:pt x="49" y="883"/>
                  </a:lnTo>
                  <a:lnTo>
                    <a:pt x="51" y="881"/>
                  </a:lnTo>
                  <a:lnTo>
                    <a:pt x="52" y="883"/>
                  </a:lnTo>
                  <a:lnTo>
                    <a:pt x="52" y="886"/>
                  </a:lnTo>
                  <a:lnTo>
                    <a:pt x="51" y="886"/>
                  </a:lnTo>
                  <a:lnTo>
                    <a:pt x="51" y="887"/>
                  </a:lnTo>
                  <a:lnTo>
                    <a:pt x="52" y="887"/>
                  </a:lnTo>
                  <a:lnTo>
                    <a:pt x="52" y="886"/>
                  </a:lnTo>
                  <a:lnTo>
                    <a:pt x="54" y="884"/>
                  </a:lnTo>
                  <a:lnTo>
                    <a:pt x="54" y="881"/>
                  </a:lnTo>
                  <a:lnTo>
                    <a:pt x="54" y="878"/>
                  </a:lnTo>
                  <a:lnTo>
                    <a:pt x="52" y="876"/>
                  </a:lnTo>
                  <a:lnTo>
                    <a:pt x="55" y="876"/>
                  </a:lnTo>
                  <a:lnTo>
                    <a:pt x="57" y="878"/>
                  </a:lnTo>
                  <a:lnTo>
                    <a:pt x="57" y="876"/>
                  </a:lnTo>
                  <a:lnTo>
                    <a:pt x="55" y="875"/>
                  </a:lnTo>
                  <a:lnTo>
                    <a:pt x="52" y="872"/>
                  </a:lnTo>
                  <a:lnTo>
                    <a:pt x="52" y="873"/>
                  </a:lnTo>
                  <a:lnTo>
                    <a:pt x="49" y="872"/>
                  </a:lnTo>
                  <a:lnTo>
                    <a:pt x="48" y="870"/>
                  </a:lnTo>
                  <a:lnTo>
                    <a:pt x="48" y="866"/>
                  </a:lnTo>
                  <a:lnTo>
                    <a:pt x="49" y="866"/>
                  </a:lnTo>
                  <a:lnTo>
                    <a:pt x="49" y="864"/>
                  </a:lnTo>
                  <a:lnTo>
                    <a:pt x="49" y="863"/>
                  </a:lnTo>
                  <a:lnTo>
                    <a:pt x="49" y="857"/>
                  </a:lnTo>
                  <a:lnTo>
                    <a:pt x="48" y="854"/>
                  </a:lnTo>
                  <a:lnTo>
                    <a:pt x="48" y="852"/>
                  </a:lnTo>
                  <a:lnTo>
                    <a:pt x="46" y="852"/>
                  </a:lnTo>
                  <a:lnTo>
                    <a:pt x="46" y="850"/>
                  </a:lnTo>
                  <a:lnTo>
                    <a:pt x="51" y="849"/>
                  </a:lnTo>
                  <a:lnTo>
                    <a:pt x="54" y="847"/>
                  </a:lnTo>
                  <a:lnTo>
                    <a:pt x="60" y="846"/>
                  </a:lnTo>
                  <a:lnTo>
                    <a:pt x="55" y="846"/>
                  </a:lnTo>
                  <a:lnTo>
                    <a:pt x="48" y="846"/>
                  </a:lnTo>
                  <a:lnTo>
                    <a:pt x="46" y="844"/>
                  </a:lnTo>
                  <a:lnTo>
                    <a:pt x="41" y="844"/>
                  </a:lnTo>
                  <a:lnTo>
                    <a:pt x="43" y="840"/>
                  </a:lnTo>
                  <a:lnTo>
                    <a:pt x="44" y="837"/>
                  </a:lnTo>
                  <a:lnTo>
                    <a:pt x="48" y="834"/>
                  </a:lnTo>
                  <a:lnTo>
                    <a:pt x="48" y="832"/>
                  </a:lnTo>
                  <a:lnTo>
                    <a:pt x="44" y="831"/>
                  </a:lnTo>
                  <a:lnTo>
                    <a:pt x="44" y="823"/>
                  </a:lnTo>
                  <a:lnTo>
                    <a:pt x="43" y="820"/>
                  </a:lnTo>
                  <a:lnTo>
                    <a:pt x="41" y="818"/>
                  </a:lnTo>
                  <a:lnTo>
                    <a:pt x="41" y="815"/>
                  </a:lnTo>
                  <a:lnTo>
                    <a:pt x="41" y="814"/>
                  </a:lnTo>
                  <a:lnTo>
                    <a:pt x="41" y="812"/>
                  </a:lnTo>
                  <a:lnTo>
                    <a:pt x="49" y="805"/>
                  </a:lnTo>
                  <a:lnTo>
                    <a:pt x="51" y="802"/>
                  </a:lnTo>
                  <a:lnTo>
                    <a:pt x="54" y="800"/>
                  </a:lnTo>
                  <a:lnTo>
                    <a:pt x="55" y="797"/>
                  </a:lnTo>
                  <a:lnTo>
                    <a:pt x="57" y="796"/>
                  </a:lnTo>
                  <a:lnTo>
                    <a:pt x="60" y="792"/>
                  </a:lnTo>
                  <a:lnTo>
                    <a:pt x="60" y="794"/>
                  </a:lnTo>
                  <a:lnTo>
                    <a:pt x="61" y="796"/>
                  </a:lnTo>
                  <a:lnTo>
                    <a:pt x="61" y="791"/>
                  </a:lnTo>
                  <a:lnTo>
                    <a:pt x="64" y="789"/>
                  </a:lnTo>
                  <a:lnTo>
                    <a:pt x="64" y="786"/>
                  </a:lnTo>
                  <a:lnTo>
                    <a:pt x="72" y="780"/>
                  </a:lnTo>
                  <a:lnTo>
                    <a:pt x="72" y="779"/>
                  </a:lnTo>
                  <a:lnTo>
                    <a:pt x="70" y="777"/>
                  </a:lnTo>
                  <a:lnTo>
                    <a:pt x="73" y="776"/>
                  </a:lnTo>
                  <a:lnTo>
                    <a:pt x="77" y="774"/>
                  </a:lnTo>
                  <a:lnTo>
                    <a:pt x="80" y="774"/>
                  </a:lnTo>
                  <a:lnTo>
                    <a:pt x="81" y="776"/>
                  </a:lnTo>
                  <a:lnTo>
                    <a:pt x="83" y="777"/>
                  </a:lnTo>
                  <a:lnTo>
                    <a:pt x="86" y="777"/>
                  </a:lnTo>
                  <a:lnTo>
                    <a:pt x="89" y="774"/>
                  </a:lnTo>
                  <a:lnTo>
                    <a:pt x="90" y="770"/>
                  </a:lnTo>
                  <a:lnTo>
                    <a:pt x="87" y="767"/>
                  </a:lnTo>
                  <a:lnTo>
                    <a:pt x="89" y="767"/>
                  </a:lnTo>
                  <a:lnTo>
                    <a:pt x="89" y="765"/>
                  </a:lnTo>
                  <a:lnTo>
                    <a:pt x="86" y="767"/>
                  </a:lnTo>
                  <a:lnTo>
                    <a:pt x="75" y="767"/>
                  </a:lnTo>
                  <a:lnTo>
                    <a:pt x="70" y="768"/>
                  </a:lnTo>
                  <a:lnTo>
                    <a:pt x="69" y="770"/>
                  </a:lnTo>
                  <a:lnTo>
                    <a:pt x="67" y="771"/>
                  </a:lnTo>
                  <a:lnTo>
                    <a:pt x="66" y="771"/>
                  </a:lnTo>
                  <a:lnTo>
                    <a:pt x="64" y="771"/>
                  </a:lnTo>
                  <a:lnTo>
                    <a:pt x="61" y="771"/>
                  </a:lnTo>
                  <a:lnTo>
                    <a:pt x="60" y="771"/>
                  </a:lnTo>
                  <a:lnTo>
                    <a:pt x="58" y="770"/>
                  </a:lnTo>
                  <a:lnTo>
                    <a:pt x="58" y="767"/>
                  </a:lnTo>
                  <a:lnTo>
                    <a:pt x="61" y="763"/>
                  </a:lnTo>
                  <a:lnTo>
                    <a:pt x="63" y="763"/>
                  </a:lnTo>
                  <a:lnTo>
                    <a:pt x="66" y="760"/>
                  </a:lnTo>
                  <a:lnTo>
                    <a:pt x="69" y="759"/>
                  </a:lnTo>
                  <a:lnTo>
                    <a:pt x="70" y="757"/>
                  </a:lnTo>
                  <a:lnTo>
                    <a:pt x="72" y="756"/>
                  </a:lnTo>
                  <a:lnTo>
                    <a:pt x="78" y="753"/>
                  </a:lnTo>
                  <a:lnTo>
                    <a:pt x="81" y="751"/>
                  </a:lnTo>
                  <a:lnTo>
                    <a:pt x="83" y="747"/>
                  </a:lnTo>
                  <a:lnTo>
                    <a:pt x="81" y="745"/>
                  </a:lnTo>
                  <a:lnTo>
                    <a:pt x="78" y="750"/>
                  </a:lnTo>
                  <a:lnTo>
                    <a:pt x="77" y="750"/>
                  </a:lnTo>
                  <a:lnTo>
                    <a:pt x="73" y="750"/>
                  </a:lnTo>
                  <a:lnTo>
                    <a:pt x="72" y="753"/>
                  </a:lnTo>
                  <a:lnTo>
                    <a:pt x="69" y="753"/>
                  </a:lnTo>
                  <a:lnTo>
                    <a:pt x="66" y="756"/>
                  </a:lnTo>
                  <a:lnTo>
                    <a:pt x="66" y="754"/>
                  </a:lnTo>
                  <a:lnTo>
                    <a:pt x="64" y="754"/>
                  </a:lnTo>
                  <a:lnTo>
                    <a:pt x="63" y="756"/>
                  </a:lnTo>
                  <a:lnTo>
                    <a:pt x="61" y="757"/>
                  </a:lnTo>
                  <a:lnTo>
                    <a:pt x="61" y="759"/>
                  </a:lnTo>
                  <a:lnTo>
                    <a:pt x="60" y="760"/>
                  </a:lnTo>
                  <a:lnTo>
                    <a:pt x="60" y="762"/>
                  </a:lnTo>
                  <a:lnTo>
                    <a:pt x="57" y="762"/>
                  </a:lnTo>
                  <a:lnTo>
                    <a:pt x="55" y="763"/>
                  </a:lnTo>
                  <a:lnTo>
                    <a:pt x="55" y="765"/>
                  </a:lnTo>
                  <a:lnTo>
                    <a:pt x="55" y="779"/>
                  </a:lnTo>
                  <a:lnTo>
                    <a:pt x="57" y="779"/>
                  </a:lnTo>
                  <a:lnTo>
                    <a:pt x="57" y="780"/>
                  </a:lnTo>
                  <a:lnTo>
                    <a:pt x="57" y="782"/>
                  </a:lnTo>
                  <a:lnTo>
                    <a:pt x="57" y="783"/>
                  </a:lnTo>
                  <a:lnTo>
                    <a:pt x="52" y="786"/>
                  </a:lnTo>
                  <a:lnTo>
                    <a:pt x="51" y="786"/>
                  </a:lnTo>
                  <a:lnTo>
                    <a:pt x="44" y="792"/>
                  </a:lnTo>
                  <a:lnTo>
                    <a:pt x="43" y="792"/>
                  </a:lnTo>
                  <a:lnTo>
                    <a:pt x="41" y="791"/>
                  </a:lnTo>
                  <a:lnTo>
                    <a:pt x="40" y="791"/>
                  </a:lnTo>
                  <a:lnTo>
                    <a:pt x="37" y="794"/>
                  </a:lnTo>
                  <a:lnTo>
                    <a:pt x="35" y="794"/>
                  </a:lnTo>
                  <a:lnTo>
                    <a:pt x="34" y="796"/>
                  </a:lnTo>
                  <a:lnTo>
                    <a:pt x="32" y="799"/>
                  </a:lnTo>
                  <a:lnTo>
                    <a:pt x="32" y="802"/>
                  </a:lnTo>
                  <a:lnTo>
                    <a:pt x="31" y="803"/>
                  </a:lnTo>
                  <a:lnTo>
                    <a:pt x="29" y="805"/>
                  </a:lnTo>
                  <a:lnTo>
                    <a:pt x="29" y="806"/>
                  </a:lnTo>
                  <a:lnTo>
                    <a:pt x="28" y="809"/>
                  </a:lnTo>
                  <a:lnTo>
                    <a:pt x="28" y="815"/>
                  </a:lnTo>
                  <a:lnTo>
                    <a:pt x="29" y="817"/>
                  </a:lnTo>
                  <a:lnTo>
                    <a:pt x="29" y="818"/>
                  </a:lnTo>
                  <a:lnTo>
                    <a:pt x="29" y="820"/>
                  </a:lnTo>
                  <a:lnTo>
                    <a:pt x="29" y="826"/>
                  </a:lnTo>
                  <a:lnTo>
                    <a:pt x="29" y="835"/>
                  </a:lnTo>
                  <a:lnTo>
                    <a:pt x="28" y="837"/>
                  </a:lnTo>
                  <a:lnTo>
                    <a:pt x="28" y="843"/>
                  </a:lnTo>
                  <a:lnTo>
                    <a:pt x="26" y="843"/>
                  </a:lnTo>
                  <a:lnTo>
                    <a:pt x="26" y="847"/>
                  </a:lnTo>
                  <a:lnTo>
                    <a:pt x="26" y="850"/>
                  </a:lnTo>
                  <a:lnTo>
                    <a:pt x="29" y="852"/>
                  </a:lnTo>
                  <a:lnTo>
                    <a:pt x="29" y="854"/>
                  </a:lnTo>
                  <a:lnTo>
                    <a:pt x="29" y="857"/>
                  </a:lnTo>
                  <a:lnTo>
                    <a:pt x="31" y="858"/>
                  </a:lnTo>
                  <a:lnTo>
                    <a:pt x="31" y="860"/>
                  </a:lnTo>
                  <a:lnTo>
                    <a:pt x="32" y="861"/>
                  </a:lnTo>
                  <a:lnTo>
                    <a:pt x="32" y="872"/>
                  </a:lnTo>
                  <a:lnTo>
                    <a:pt x="31" y="873"/>
                  </a:lnTo>
                  <a:lnTo>
                    <a:pt x="32" y="875"/>
                  </a:lnTo>
                  <a:lnTo>
                    <a:pt x="32" y="876"/>
                  </a:lnTo>
                  <a:lnTo>
                    <a:pt x="32" y="878"/>
                  </a:lnTo>
                  <a:lnTo>
                    <a:pt x="31" y="881"/>
                  </a:lnTo>
                  <a:lnTo>
                    <a:pt x="31" y="883"/>
                  </a:lnTo>
                  <a:lnTo>
                    <a:pt x="29" y="883"/>
                  </a:lnTo>
                  <a:lnTo>
                    <a:pt x="29" y="884"/>
                  </a:lnTo>
                  <a:lnTo>
                    <a:pt x="31" y="886"/>
                  </a:lnTo>
                  <a:lnTo>
                    <a:pt x="31" y="892"/>
                  </a:lnTo>
                  <a:lnTo>
                    <a:pt x="32" y="892"/>
                  </a:lnTo>
                  <a:lnTo>
                    <a:pt x="32" y="901"/>
                  </a:lnTo>
                  <a:lnTo>
                    <a:pt x="31" y="902"/>
                  </a:lnTo>
                  <a:lnTo>
                    <a:pt x="29" y="902"/>
                  </a:lnTo>
                  <a:lnTo>
                    <a:pt x="28" y="901"/>
                  </a:lnTo>
                  <a:lnTo>
                    <a:pt x="28" y="892"/>
                  </a:lnTo>
                  <a:lnTo>
                    <a:pt x="26" y="890"/>
                  </a:lnTo>
                  <a:lnTo>
                    <a:pt x="26" y="886"/>
                  </a:lnTo>
                  <a:lnTo>
                    <a:pt x="26" y="876"/>
                  </a:lnTo>
                  <a:lnTo>
                    <a:pt x="25" y="876"/>
                  </a:lnTo>
                  <a:lnTo>
                    <a:pt x="25" y="870"/>
                  </a:lnTo>
                  <a:lnTo>
                    <a:pt x="26" y="870"/>
                  </a:lnTo>
                  <a:lnTo>
                    <a:pt x="26" y="861"/>
                  </a:lnTo>
                  <a:lnTo>
                    <a:pt x="25" y="860"/>
                  </a:lnTo>
                  <a:lnTo>
                    <a:pt x="25" y="855"/>
                  </a:lnTo>
                  <a:lnTo>
                    <a:pt x="25" y="840"/>
                  </a:lnTo>
                  <a:lnTo>
                    <a:pt x="25" y="838"/>
                  </a:lnTo>
                  <a:lnTo>
                    <a:pt x="23" y="837"/>
                  </a:lnTo>
                  <a:lnTo>
                    <a:pt x="23" y="828"/>
                  </a:lnTo>
                  <a:lnTo>
                    <a:pt x="23" y="821"/>
                  </a:lnTo>
                  <a:lnTo>
                    <a:pt x="23" y="820"/>
                  </a:lnTo>
                  <a:lnTo>
                    <a:pt x="23" y="815"/>
                  </a:lnTo>
                  <a:lnTo>
                    <a:pt x="23" y="811"/>
                  </a:lnTo>
                  <a:lnTo>
                    <a:pt x="23" y="809"/>
                  </a:lnTo>
                  <a:lnTo>
                    <a:pt x="23" y="803"/>
                  </a:lnTo>
                  <a:lnTo>
                    <a:pt x="23" y="799"/>
                  </a:lnTo>
                  <a:lnTo>
                    <a:pt x="23" y="796"/>
                  </a:lnTo>
                  <a:lnTo>
                    <a:pt x="23" y="789"/>
                  </a:lnTo>
                  <a:lnTo>
                    <a:pt x="23" y="786"/>
                  </a:lnTo>
                  <a:lnTo>
                    <a:pt x="22" y="785"/>
                  </a:lnTo>
                  <a:lnTo>
                    <a:pt x="22" y="779"/>
                  </a:lnTo>
                  <a:lnTo>
                    <a:pt x="22" y="776"/>
                  </a:lnTo>
                  <a:lnTo>
                    <a:pt x="20" y="774"/>
                  </a:lnTo>
                  <a:lnTo>
                    <a:pt x="20" y="773"/>
                  </a:lnTo>
                  <a:lnTo>
                    <a:pt x="20" y="771"/>
                  </a:lnTo>
                  <a:lnTo>
                    <a:pt x="20" y="765"/>
                  </a:lnTo>
                  <a:lnTo>
                    <a:pt x="19" y="763"/>
                  </a:lnTo>
                  <a:lnTo>
                    <a:pt x="19" y="762"/>
                  </a:lnTo>
                  <a:lnTo>
                    <a:pt x="19" y="756"/>
                  </a:lnTo>
                  <a:lnTo>
                    <a:pt x="19" y="754"/>
                  </a:lnTo>
                  <a:lnTo>
                    <a:pt x="19" y="751"/>
                  </a:lnTo>
                  <a:lnTo>
                    <a:pt x="19" y="745"/>
                  </a:lnTo>
                  <a:lnTo>
                    <a:pt x="17" y="745"/>
                  </a:lnTo>
                  <a:lnTo>
                    <a:pt x="17" y="742"/>
                  </a:lnTo>
                  <a:lnTo>
                    <a:pt x="17" y="741"/>
                  </a:lnTo>
                  <a:lnTo>
                    <a:pt x="17" y="739"/>
                  </a:lnTo>
                  <a:lnTo>
                    <a:pt x="15" y="738"/>
                  </a:lnTo>
                  <a:lnTo>
                    <a:pt x="17" y="736"/>
                  </a:lnTo>
                  <a:lnTo>
                    <a:pt x="15" y="736"/>
                  </a:lnTo>
                  <a:lnTo>
                    <a:pt x="15" y="734"/>
                  </a:lnTo>
                  <a:lnTo>
                    <a:pt x="15" y="733"/>
                  </a:lnTo>
                  <a:lnTo>
                    <a:pt x="12" y="727"/>
                  </a:lnTo>
                  <a:lnTo>
                    <a:pt x="11" y="725"/>
                  </a:lnTo>
                  <a:lnTo>
                    <a:pt x="11" y="724"/>
                  </a:lnTo>
                  <a:lnTo>
                    <a:pt x="11" y="715"/>
                  </a:lnTo>
                  <a:lnTo>
                    <a:pt x="9" y="715"/>
                  </a:lnTo>
                  <a:lnTo>
                    <a:pt x="9" y="712"/>
                  </a:lnTo>
                  <a:lnTo>
                    <a:pt x="8" y="707"/>
                  </a:lnTo>
                  <a:lnTo>
                    <a:pt x="6" y="702"/>
                  </a:lnTo>
                  <a:lnTo>
                    <a:pt x="6" y="701"/>
                  </a:lnTo>
                  <a:lnTo>
                    <a:pt x="5" y="699"/>
                  </a:lnTo>
                  <a:lnTo>
                    <a:pt x="5" y="698"/>
                  </a:lnTo>
                  <a:lnTo>
                    <a:pt x="3" y="696"/>
                  </a:lnTo>
                  <a:lnTo>
                    <a:pt x="3" y="695"/>
                  </a:lnTo>
                  <a:lnTo>
                    <a:pt x="0" y="689"/>
                  </a:lnTo>
                  <a:lnTo>
                    <a:pt x="0" y="687"/>
                  </a:lnTo>
                  <a:lnTo>
                    <a:pt x="11" y="675"/>
                  </a:lnTo>
                  <a:lnTo>
                    <a:pt x="12" y="675"/>
                  </a:lnTo>
                  <a:lnTo>
                    <a:pt x="14" y="675"/>
                  </a:lnTo>
                  <a:lnTo>
                    <a:pt x="15" y="673"/>
                  </a:lnTo>
                  <a:lnTo>
                    <a:pt x="17" y="675"/>
                  </a:lnTo>
                  <a:lnTo>
                    <a:pt x="19" y="676"/>
                  </a:lnTo>
                  <a:lnTo>
                    <a:pt x="20" y="676"/>
                  </a:lnTo>
                  <a:lnTo>
                    <a:pt x="22" y="676"/>
                  </a:lnTo>
                  <a:lnTo>
                    <a:pt x="23" y="676"/>
                  </a:lnTo>
                  <a:lnTo>
                    <a:pt x="25" y="675"/>
                  </a:lnTo>
                  <a:lnTo>
                    <a:pt x="26" y="675"/>
                  </a:lnTo>
                  <a:lnTo>
                    <a:pt x="26" y="673"/>
                  </a:lnTo>
                  <a:lnTo>
                    <a:pt x="28" y="673"/>
                  </a:lnTo>
                  <a:lnTo>
                    <a:pt x="29" y="673"/>
                  </a:lnTo>
                  <a:lnTo>
                    <a:pt x="31" y="673"/>
                  </a:lnTo>
                  <a:lnTo>
                    <a:pt x="31" y="675"/>
                  </a:lnTo>
                  <a:lnTo>
                    <a:pt x="32" y="675"/>
                  </a:lnTo>
                  <a:lnTo>
                    <a:pt x="34" y="675"/>
                  </a:lnTo>
                  <a:lnTo>
                    <a:pt x="34" y="673"/>
                  </a:lnTo>
                  <a:lnTo>
                    <a:pt x="34" y="672"/>
                  </a:lnTo>
                  <a:lnTo>
                    <a:pt x="34" y="670"/>
                  </a:lnTo>
                  <a:lnTo>
                    <a:pt x="32" y="669"/>
                  </a:lnTo>
                  <a:lnTo>
                    <a:pt x="32" y="667"/>
                  </a:lnTo>
                  <a:lnTo>
                    <a:pt x="32" y="666"/>
                  </a:lnTo>
                  <a:lnTo>
                    <a:pt x="31" y="666"/>
                  </a:lnTo>
                  <a:lnTo>
                    <a:pt x="29" y="664"/>
                  </a:lnTo>
                  <a:lnTo>
                    <a:pt x="28" y="663"/>
                  </a:lnTo>
                  <a:lnTo>
                    <a:pt x="26" y="663"/>
                  </a:lnTo>
                  <a:lnTo>
                    <a:pt x="26" y="661"/>
                  </a:lnTo>
                  <a:lnTo>
                    <a:pt x="26" y="660"/>
                  </a:lnTo>
                  <a:lnTo>
                    <a:pt x="28" y="658"/>
                  </a:lnTo>
                  <a:lnTo>
                    <a:pt x="29" y="657"/>
                  </a:lnTo>
                  <a:lnTo>
                    <a:pt x="29" y="655"/>
                  </a:lnTo>
                  <a:lnTo>
                    <a:pt x="31" y="654"/>
                  </a:lnTo>
                  <a:lnTo>
                    <a:pt x="32" y="654"/>
                  </a:lnTo>
                  <a:lnTo>
                    <a:pt x="34" y="652"/>
                  </a:lnTo>
                  <a:lnTo>
                    <a:pt x="35" y="652"/>
                  </a:lnTo>
                  <a:lnTo>
                    <a:pt x="37" y="652"/>
                  </a:lnTo>
                  <a:lnTo>
                    <a:pt x="38" y="651"/>
                  </a:lnTo>
                  <a:lnTo>
                    <a:pt x="40" y="649"/>
                  </a:lnTo>
                  <a:lnTo>
                    <a:pt x="40" y="647"/>
                  </a:lnTo>
                  <a:lnTo>
                    <a:pt x="41" y="646"/>
                  </a:lnTo>
                  <a:lnTo>
                    <a:pt x="41" y="644"/>
                  </a:lnTo>
                  <a:lnTo>
                    <a:pt x="43" y="644"/>
                  </a:lnTo>
                  <a:lnTo>
                    <a:pt x="43" y="643"/>
                  </a:lnTo>
                  <a:lnTo>
                    <a:pt x="44" y="643"/>
                  </a:lnTo>
                  <a:lnTo>
                    <a:pt x="46" y="643"/>
                  </a:lnTo>
                  <a:lnTo>
                    <a:pt x="48" y="644"/>
                  </a:lnTo>
                  <a:lnTo>
                    <a:pt x="48" y="643"/>
                  </a:lnTo>
                  <a:lnTo>
                    <a:pt x="49" y="641"/>
                  </a:lnTo>
                  <a:lnTo>
                    <a:pt x="51" y="640"/>
                  </a:lnTo>
                  <a:lnTo>
                    <a:pt x="52" y="638"/>
                  </a:lnTo>
                  <a:lnTo>
                    <a:pt x="54" y="637"/>
                  </a:lnTo>
                  <a:lnTo>
                    <a:pt x="55" y="635"/>
                  </a:lnTo>
                  <a:lnTo>
                    <a:pt x="55" y="634"/>
                  </a:lnTo>
                  <a:lnTo>
                    <a:pt x="55" y="632"/>
                  </a:lnTo>
                  <a:lnTo>
                    <a:pt x="57" y="632"/>
                  </a:lnTo>
                  <a:lnTo>
                    <a:pt x="57" y="629"/>
                  </a:lnTo>
                  <a:lnTo>
                    <a:pt x="57" y="628"/>
                  </a:lnTo>
                  <a:lnTo>
                    <a:pt x="57" y="626"/>
                  </a:lnTo>
                  <a:lnTo>
                    <a:pt x="55" y="625"/>
                  </a:lnTo>
                  <a:lnTo>
                    <a:pt x="52" y="623"/>
                  </a:lnTo>
                  <a:lnTo>
                    <a:pt x="51" y="623"/>
                  </a:lnTo>
                  <a:lnTo>
                    <a:pt x="49" y="623"/>
                  </a:lnTo>
                  <a:lnTo>
                    <a:pt x="48" y="622"/>
                  </a:lnTo>
                  <a:lnTo>
                    <a:pt x="46" y="620"/>
                  </a:lnTo>
                  <a:lnTo>
                    <a:pt x="44" y="618"/>
                  </a:lnTo>
                  <a:lnTo>
                    <a:pt x="43" y="618"/>
                  </a:lnTo>
                  <a:lnTo>
                    <a:pt x="41" y="617"/>
                  </a:lnTo>
                  <a:lnTo>
                    <a:pt x="41" y="615"/>
                  </a:lnTo>
                  <a:lnTo>
                    <a:pt x="41" y="614"/>
                  </a:lnTo>
                  <a:lnTo>
                    <a:pt x="40" y="612"/>
                  </a:lnTo>
                  <a:lnTo>
                    <a:pt x="40" y="611"/>
                  </a:lnTo>
                  <a:lnTo>
                    <a:pt x="38" y="609"/>
                  </a:lnTo>
                  <a:lnTo>
                    <a:pt x="38" y="608"/>
                  </a:lnTo>
                  <a:lnTo>
                    <a:pt x="37" y="605"/>
                  </a:lnTo>
                  <a:lnTo>
                    <a:pt x="37" y="603"/>
                  </a:lnTo>
                  <a:lnTo>
                    <a:pt x="37" y="600"/>
                  </a:lnTo>
                  <a:lnTo>
                    <a:pt x="37" y="599"/>
                  </a:lnTo>
                  <a:lnTo>
                    <a:pt x="38" y="597"/>
                  </a:lnTo>
                  <a:lnTo>
                    <a:pt x="38" y="596"/>
                  </a:lnTo>
                  <a:lnTo>
                    <a:pt x="38" y="594"/>
                  </a:lnTo>
                  <a:lnTo>
                    <a:pt x="40" y="593"/>
                  </a:lnTo>
                  <a:lnTo>
                    <a:pt x="41" y="591"/>
                  </a:lnTo>
                  <a:lnTo>
                    <a:pt x="41" y="589"/>
                  </a:lnTo>
                  <a:lnTo>
                    <a:pt x="43" y="588"/>
                  </a:lnTo>
                  <a:lnTo>
                    <a:pt x="44" y="586"/>
                  </a:lnTo>
                  <a:lnTo>
                    <a:pt x="46" y="585"/>
                  </a:lnTo>
                  <a:lnTo>
                    <a:pt x="46" y="583"/>
                  </a:lnTo>
                  <a:lnTo>
                    <a:pt x="48" y="582"/>
                  </a:lnTo>
                  <a:lnTo>
                    <a:pt x="49" y="582"/>
                  </a:lnTo>
                  <a:lnTo>
                    <a:pt x="49" y="580"/>
                  </a:lnTo>
                  <a:lnTo>
                    <a:pt x="51" y="579"/>
                  </a:lnTo>
                  <a:lnTo>
                    <a:pt x="52" y="577"/>
                  </a:lnTo>
                  <a:lnTo>
                    <a:pt x="54" y="576"/>
                  </a:lnTo>
                  <a:lnTo>
                    <a:pt x="55" y="574"/>
                  </a:lnTo>
                  <a:lnTo>
                    <a:pt x="57" y="573"/>
                  </a:lnTo>
                  <a:lnTo>
                    <a:pt x="57" y="571"/>
                  </a:lnTo>
                  <a:lnTo>
                    <a:pt x="58" y="570"/>
                  </a:lnTo>
                  <a:lnTo>
                    <a:pt x="58" y="568"/>
                  </a:lnTo>
                  <a:lnTo>
                    <a:pt x="60" y="567"/>
                  </a:lnTo>
                  <a:lnTo>
                    <a:pt x="60" y="565"/>
                  </a:lnTo>
                  <a:lnTo>
                    <a:pt x="61" y="565"/>
                  </a:lnTo>
                  <a:lnTo>
                    <a:pt x="63" y="562"/>
                  </a:lnTo>
                  <a:lnTo>
                    <a:pt x="63" y="560"/>
                  </a:lnTo>
                  <a:lnTo>
                    <a:pt x="64" y="559"/>
                  </a:lnTo>
                  <a:lnTo>
                    <a:pt x="66" y="557"/>
                  </a:lnTo>
                  <a:lnTo>
                    <a:pt x="66" y="556"/>
                  </a:lnTo>
                  <a:lnTo>
                    <a:pt x="67" y="554"/>
                  </a:lnTo>
                  <a:lnTo>
                    <a:pt x="67" y="553"/>
                  </a:lnTo>
                  <a:lnTo>
                    <a:pt x="67" y="551"/>
                  </a:lnTo>
                  <a:lnTo>
                    <a:pt x="67" y="550"/>
                  </a:lnTo>
                  <a:lnTo>
                    <a:pt x="67" y="548"/>
                  </a:lnTo>
                  <a:lnTo>
                    <a:pt x="67" y="547"/>
                  </a:lnTo>
                  <a:lnTo>
                    <a:pt x="67" y="544"/>
                  </a:lnTo>
                  <a:lnTo>
                    <a:pt x="67" y="542"/>
                  </a:lnTo>
                  <a:lnTo>
                    <a:pt x="67" y="541"/>
                  </a:lnTo>
                  <a:lnTo>
                    <a:pt x="67" y="539"/>
                  </a:lnTo>
                  <a:lnTo>
                    <a:pt x="67" y="538"/>
                  </a:lnTo>
                  <a:lnTo>
                    <a:pt x="67" y="536"/>
                  </a:lnTo>
                  <a:lnTo>
                    <a:pt x="66" y="535"/>
                  </a:lnTo>
                  <a:lnTo>
                    <a:pt x="66" y="531"/>
                  </a:lnTo>
                  <a:lnTo>
                    <a:pt x="66" y="530"/>
                  </a:lnTo>
                  <a:lnTo>
                    <a:pt x="66" y="528"/>
                  </a:lnTo>
                  <a:lnTo>
                    <a:pt x="66" y="525"/>
                  </a:lnTo>
                  <a:lnTo>
                    <a:pt x="66" y="524"/>
                  </a:lnTo>
                  <a:lnTo>
                    <a:pt x="66" y="522"/>
                  </a:lnTo>
                  <a:lnTo>
                    <a:pt x="66" y="519"/>
                  </a:lnTo>
                  <a:lnTo>
                    <a:pt x="66" y="518"/>
                  </a:lnTo>
                  <a:lnTo>
                    <a:pt x="66" y="516"/>
                  </a:lnTo>
                  <a:lnTo>
                    <a:pt x="67" y="513"/>
                  </a:lnTo>
                  <a:lnTo>
                    <a:pt x="67" y="512"/>
                  </a:lnTo>
                  <a:lnTo>
                    <a:pt x="67" y="510"/>
                  </a:lnTo>
                  <a:lnTo>
                    <a:pt x="67" y="509"/>
                  </a:lnTo>
                  <a:lnTo>
                    <a:pt x="67" y="507"/>
                  </a:lnTo>
                  <a:lnTo>
                    <a:pt x="67" y="504"/>
                  </a:lnTo>
                  <a:lnTo>
                    <a:pt x="67" y="502"/>
                  </a:lnTo>
                  <a:lnTo>
                    <a:pt x="69" y="501"/>
                  </a:lnTo>
                  <a:lnTo>
                    <a:pt x="69" y="499"/>
                  </a:lnTo>
                  <a:lnTo>
                    <a:pt x="69" y="496"/>
                  </a:lnTo>
                  <a:lnTo>
                    <a:pt x="69" y="495"/>
                  </a:lnTo>
                  <a:lnTo>
                    <a:pt x="69" y="493"/>
                  </a:lnTo>
                  <a:lnTo>
                    <a:pt x="69" y="490"/>
                  </a:lnTo>
                  <a:lnTo>
                    <a:pt x="69" y="489"/>
                  </a:lnTo>
                  <a:lnTo>
                    <a:pt x="69" y="486"/>
                  </a:lnTo>
                  <a:lnTo>
                    <a:pt x="70" y="484"/>
                  </a:lnTo>
                  <a:lnTo>
                    <a:pt x="72" y="483"/>
                  </a:lnTo>
                  <a:lnTo>
                    <a:pt x="73" y="481"/>
                  </a:lnTo>
                  <a:lnTo>
                    <a:pt x="75" y="480"/>
                  </a:lnTo>
                  <a:lnTo>
                    <a:pt x="77" y="478"/>
                  </a:lnTo>
                  <a:lnTo>
                    <a:pt x="77" y="477"/>
                  </a:lnTo>
                  <a:lnTo>
                    <a:pt x="78" y="475"/>
                  </a:lnTo>
                  <a:lnTo>
                    <a:pt x="80" y="473"/>
                  </a:lnTo>
                  <a:lnTo>
                    <a:pt x="81" y="472"/>
                  </a:lnTo>
                  <a:lnTo>
                    <a:pt x="83" y="470"/>
                  </a:lnTo>
                  <a:lnTo>
                    <a:pt x="84" y="469"/>
                  </a:lnTo>
                  <a:lnTo>
                    <a:pt x="86" y="467"/>
                  </a:lnTo>
                  <a:lnTo>
                    <a:pt x="87" y="466"/>
                  </a:lnTo>
                  <a:lnTo>
                    <a:pt x="89" y="466"/>
                  </a:lnTo>
                  <a:lnTo>
                    <a:pt x="90" y="464"/>
                  </a:lnTo>
                  <a:lnTo>
                    <a:pt x="92" y="464"/>
                  </a:lnTo>
                  <a:lnTo>
                    <a:pt x="93" y="463"/>
                  </a:lnTo>
                  <a:lnTo>
                    <a:pt x="95" y="464"/>
                  </a:lnTo>
                  <a:lnTo>
                    <a:pt x="96" y="463"/>
                  </a:lnTo>
                  <a:lnTo>
                    <a:pt x="98" y="464"/>
                  </a:lnTo>
                  <a:lnTo>
                    <a:pt x="101" y="464"/>
                  </a:lnTo>
                  <a:lnTo>
                    <a:pt x="104" y="463"/>
                  </a:lnTo>
                  <a:lnTo>
                    <a:pt x="106" y="463"/>
                  </a:lnTo>
                  <a:lnTo>
                    <a:pt x="107" y="463"/>
                  </a:lnTo>
                  <a:lnTo>
                    <a:pt x="109" y="463"/>
                  </a:lnTo>
                  <a:lnTo>
                    <a:pt x="112" y="463"/>
                  </a:lnTo>
                  <a:lnTo>
                    <a:pt x="113" y="463"/>
                  </a:lnTo>
                  <a:lnTo>
                    <a:pt x="115" y="463"/>
                  </a:lnTo>
                  <a:lnTo>
                    <a:pt x="116" y="463"/>
                  </a:lnTo>
                  <a:lnTo>
                    <a:pt x="118" y="463"/>
                  </a:lnTo>
                  <a:lnTo>
                    <a:pt x="119" y="463"/>
                  </a:lnTo>
                  <a:lnTo>
                    <a:pt x="119" y="461"/>
                  </a:lnTo>
                  <a:lnTo>
                    <a:pt x="121" y="461"/>
                  </a:lnTo>
                  <a:lnTo>
                    <a:pt x="122" y="460"/>
                  </a:lnTo>
                  <a:lnTo>
                    <a:pt x="124" y="460"/>
                  </a:lnTo>
                  <a:lnTo>
                    <a:pt x="124" y="458"/>
                  </a:lnTo>
                  <a:lnTo>
                    <a:pt x="125" y="457"/>
                  </a:lnTo>
                  <a:lnTo>
                    <a:pt x="127" y="455"/>
                  </a:lnTo>
                  <a:lnTo>
                    <a:pt x="128" y="454"/>
                  </a:lnTo>
                  <a:lnTo>
                    <a:pt x="128" y="452"/>
                  </a:lnTo>
                  <a:lnTo>
                    <a:pt x="130" y="452"/>
                  </a:lnTo>
                  <a:lnTo>
                    <a:pt x="131" y="451"/>
                  </a:lnTo>
                  <a:lnTo>
                    <a:pt x="133" y="449"/>
                  </a:lnTo>
                  <a:lnTo>
                    <a:pt x="134" y="448"/>
                  </a:lnTo>
                  <a:lnTo>
                    <a:pt x="136" y="448"/>
                  </a:lnTo>
                  <a:lnTo>
                    <a:pt x="138" y="446"/>
                  </a:lnTo>
                  <a:lnTo>
                    <a:pt x="139" y="446"/>
                  </a:lnTo>
                  <a:lnTo>
                    <a:pt x="139" y="444"/>
                  </a:lnTo>
                  <a:lnTo>
                    <a:pt x="141" y="444"/>
                  </a:lnTo>
                  <a:lnTo>
                    <a:pt x="142" y="444"/>
                  </a:lnTo>
                  <a:lnTo>
                    <a:pt x="144" y="444"/>
                  </a:lnTo>
                  <a:lnTo>
                    <a:pt x="145" y="443"/>
                  </a:lnTo>
                  <a:lnTo>
                    <a:pt x="147" y="443"/>
                  </a:lnTo>
                  <a:lnTo>
                    <a:pt x="148" y="443"/>
                  </a:lnTo>
                  <a:lnTo>
                    <a:pt x="150" y="441"/>
                  </a:lnTo>
                  <a:lnTo>
                    <a:pt x="151" y="441"/>
                  </a:lnTo>
                  <a:lnTo>
                    <a:pt x="153" y="440"/>
                  </a:lnTo>
                  <a:lnTo>
                    <a:pt x="154" y="438"/>
                  </a:lnTo>
                  <a:lnTo>
                    <a:pt x="156" y="437"/>
                  </a:lnTo>
                  <a:lnTo>
                    <a:pt x="157" y="437"/>
                  </a:lnTo>
                  <a:lnTo>
                    <a:pt x="159" y="435"/>
                  </a:lnTo>
                  <a:lnTo>
                    <a:pt x="160" y="434"/>
                  </a:lnTo>
                  <a:lnTo>
                    <a:pt x="162" y="432"/>
                  </a:lnTo>
                  <a:lnTo>
                    <a:pt x="163" y="431"/>
                  </a:lnTo>
                  <a:lnTo>
                    <a:pt x="165" y="429"/>
                  </a:lnTo>
                  <a:lnTo>
                    <a:pt x="167" y="428"/>
                  </a:lnTo>
                  <a:lnTo>
                    <a:pt x="168" y="428"/>
                  </a:lnTo>
                  <a:lnTo>
                    <a:pt x="170" y="426"/>
                  </a:lnTo>
                  <a:lnTo>
                    <a:pt x="171" y="425"/>
                  </a:lnTo>
                  <a:lnTo>
                    <a:pt x="173" y="423"/>
                  </a:lnTo>
                  <a:lnTo>
                    <a:pt x="174" y="423"/>
                  </a:lnTo>
                  <a:lnTo>
                    <a:pt x="176" y="422"/>
                  </a:lnTo>
                  <a:lnTo>
                    <a:pt x="177" y="420"/>
                  </a:lnTo>
                  <a:lnTo>
                    <a:pt x="179" y="419"/>
                  </a:lnTo>
                  <a:lnTo>
                    <a:pt x="180" y="417"/>
                  </a:lnTo>
                  <a:lnTo>
                    <a:pt x="182" y="415"/>
                  </a:lnTo>
                  <a:lnTo>
                    <a:pt x="183" y="414"/>
                  </a:lnTo>
                  <a:lnTo>
                    <a:pt x="183" y="412"/>
                  </a:lnTo>
                  <a:lnTo>
                    <a:pt x="185" y="412"/>
                  </a:lnTo>
                  <a:lnTo>
                    <a:pt x="185" y="411"/>
                  </a:lnTo>
                  <a:lnTo>
                    <a:pt x="185" y="409"/>
                  </a:lnTo>
                  <a:lnTo>
                    <a:pt x="186" y="408"/>
                  </a:lnTo>
                  <a:lnTo>
                    <a:pt x="188" y="408"/>
                  </a:lnTo>
                  <a:lnTo>
                    <a:pt x="188" y="406"/>
                  </a:lnTo>
                  <a:lnTo>
                    <a:pt x="189" y="405"/>
                  </a:lnTo>
                  <a:lnTo>
                    <a:pt x="191" y="403"/>
                  </a:lnTo>
                  <a:lnTo>
                    <a:pt x="191" y="402"/>
                  </a:lnTo>
                  <a:lnTo>
                    <a:pt x="192" y="400"/>
                  </a:lnTo>
                  <a:lnTo>
                    <a:pt x="192" y="399"/>
                  </a:lnTo>
                  <a:lnTo>
                    <a:pt x="192" y="397"/>
                  </a:lnTo>
                  <a:lnTo>
                    <a:pt x="194" y="396"/>
                  </a:lnTo>
                  <a:lnTo>
                    <a:pt x="194" y="394"/>
                  </a:lnTo>
                  <a:lnTo>
                    <a:pt x="196" y="393"/>
                  </a:lnTo>
                  <a:lnTo>
                    <a:pt x="196" y="391"/>
                  </a:lnTo>
                  <a:lnTo>
                    <a:pt x="196" y="390"/>
                  </a:lnTo>
                  <a:lnTo>
                    <a:pt x="197" y="388"/>
                  </a:lnTo>
                  <a:lnTo>
                    <a:pt x="197" y="386"/>
                  </a:lnTo>
                  <a:lnTo>
                    <a:pt x="197" y="385"/>
                  </a:lnTo>
                  <a:lnTo>
                    <a:pt x="199" y="385"/>
                  </a:lnTo>
                  <a:lnTo>
                    <a:pt x="199" y="383"/>
                  </a:lnTo>
                  <a:lnTo>
                    <a:pt x="199" y="380"/>
                  </a:lnTo>
                  <a:lnTo>
                    <a:pt x="199" y="379"/>
                  </a:lnTo>
                  <a:lnTo>
                    <a:pt x="199" y="377"/>
                  </a:lnTo>
                  <a:lnTo>
                    <a:pt x="200" y="374"/>
                  </a:lnTo>
                  <a:lnTo>
                    <a:pt x="200" y="373"/>
                  </a:lnTo>
                  <a:lnTo>
                    <a:pt x="200" y="371"/>
                  </a:lnTo>
                  <a:lnTo>
                    <a:pt x="200" y="370"/>
                  </a:lnTo>
                  <a:lnTo>
                    <a:pt x="202" y="368"/>
                  </a:lnTo>
                  <a:lnTo>
                    <a:pt x="202" y="367"/>
                  </a:lnTo>
                  <a:lnTo>
                    <a:pt x="202" y="365"/>
                  </a:lnTo>
                  <a:lnTo>
                    <a:pt x="202" y="364"/>
                  </a:lnTo>
                  <a:lnTo>
                    <a:pt x="202" y="362"/>
                  </a:lnTo>
                  <a:lnTo>
                    <a:pt x="203" y="361"/>
                  </a:lnTo>
                  <a:lnTo>
                    <a:pt x="205" y="359"/>
                  </a:lnTo>
                  <a:lnTo>
                    <a:pt x="205" y="357"/>
                  </a:lnTo>
                  <a:lnTo>
                    <a:pt x="205" y="356"/>
                  </a:lnTo>
                  <a:lnTo>
                    <a:pt x="206" y="356"/>
                  </a:lnTo>
                  <a:lnTo>
                    <a:pt x="206" y="354"/>
                  </a:lnTo>
                  <a:lnTo>
                    <a:pt x="208" y="353"/>
                  </a:lnTo>
                  <a:lnTo>
                    <a:pt x="208" y="351"/>
                  </a:lnTo>
                  <a:lnTo>
                    <a:pt x="208" y="350"/>
                  </a:lnTo>
                  <a:lnTo>
                    <a:pt x="208" y="348"/>
                  </a:lnTo>
                  <a:lnTo>
                    <a:pt x="208" y="347"/>
                  </a:lnTo>
                  <a:lnTo>
                    <a:pt x="208" y="345"/>
                  </a:lnTo>
                  <a:lnTo>
                    <a:pt x="208" y="344"/>
                  </a:lnTo>
                  <a:lnTo>
                    <a:pt x="208" y="342"/>
                  </a:lnTo>
                  <a:lnTo>
                    <a:pt x="208" y="341"/>
                  </a:lnTo>
                  <a:lnTo>
                    <a:pt x="208" y="339"/>
                  </a:lnTo>
                  <a:lnTo>
                    <a:pt x="206" y="339"/>
                  </a:lnTo>
                  <a:lnTo>
                    <a:pt x="206" y="338"/>
                  </a:lnTo>
                  <a:lnTo>
                    <a:pt x="206" y="336"/>
                  </a:lnTo>
                  <a:lnTo>
                    <a:pt x="205" y="335"/>
                  </a:lnTo>
                  <a:lnTo>
                    <a:pt x="205" y="333"/>
                  </a:lnTo>
                  <a:lnTo>
                    <a:pt x="205" y="332"/>
                  </a:lnTo>
                  <a:lnTo>
                    <a:pt x="203" y="332"/>
                  </a:lnTo>
                  <a:lnTo>
                    <a:pt x="203" y="330"/>
                  </a:lnTo>
                  <a:lnTo>
                    <a:pt x="202" y="330"/>
                  </a:lnTo>
                  <a:lnTo>
                    <a:pt x="200" y="330"/>
                  </a:lnTo>
                  <a:lnTo>
                    <a:pt x="199" y="330"/>
                  </a:lnTo>
                  <a:lnTo>
                    <a:pt x="197" y="330"/>
                  </a:lnTo>
                  <a:lnTo>
                    <a:pt x="196" y="330"/>
                  </a:lnTo>
                  <a:lnTo>
                    <a:pt x="194" y="330"/>
                  </a:lnTo>
                  <a:lnTo>
                    <a:pt x="192" y="330"/>
                  </a:lnTo>
                  <a:lnTo>
                    <a:pt x="191" y="330"/>
                  </a:lnTo>
                  <a:lnTo>
                    <a:pt x="189" y="330"/>
                  </a:lnTo>
                  <a:lnTo>
                    <a:pt x="188" y="330"/>
                  </a:lnTo>
                  <a:lnTo>
                    <a:pt x="186" y="332"/>
                  </a:lnTo>
                  <a:lnTo>
                    <a:pt x="185" y="332"/>
                  </a:lnTo>
                  <a:lnTo>
                    <a:pt x="183" y="332"/>
                  </a:lnTo>
                  <a:lnTo>
                    <a:pt x="182" y="332"/>
                  </a:lnTo>
                  <a:lnTo>
                    <a:pt x="180" y="332"/>
                  </a:lnTo>
                  <a:lnTo>
                    <a:pt x="179" y="332"/>
                  </a:lnTo>
                  <a:lnTo>
                    <a:pt x="177" y="332"/>
                  </a:lnTo>
                  <a:lnTo>
                    <a:pt x="176" y="332"/>
                  </a:lnTo>
                  <a:lnTo>
                    <a:pt x="174" y="332"/>
                  </a:lnTo>
                  <a:lnTo>
                    <a:pt x="173" y="332"/>
                  </a:lnTo>
                  <a:lnTo>
                    <a:pt x="171" y="332"/>
                  </a:lnTo>
                  <a:lnTo>
                    <a:pt x="170" y="332"/>
                  </a:lnTo>
                  <a:lnTo>
                    <a:pt x="168" y="332"/>
                  </a:lnTo>
                  <a:lnTo>
                    <a:pt x="167" y="330"/>
                  </a:lnTo>
                  <a:lnTo>
                    <a:pt x="165" y="330"/>
                  </a:lnTo>
                  <a:lnTo>
                    <a:pt x="163" y="330"/>
                  </a:lnTo>
                  <a:lnTo>
                    <a:pt x="162" y="330"/>
                  </a:lnTo>
                  <a:lnTo>
                    <a:pt x="160" y="328"/>
                  </a:lnTo>
                  <a:lnTo>
                    <a:pt x="159" y="328"/>
                  </a:lnTo>
                  <a:lnTo>
                    <a:pt x="159" y="327"/>
                  </a:lnTo>
                  <a:lnTo>
                    <a:pt x="157" y="325"/>
                  </a:lnTo>
                  <a:lnTo>
                    <a:pt x="156" y="325"/>
                  </a:lnTo>
                  <a:lnTo>
                    <a:pt x="154" y="324"/>
                  </a:lnTo>
                  <a:lnTo>
                    <a:pt x="154" y="322"/>
                  </a:lnTo>
                  <a:lnTo>
                    <a:pt x="153" y="322"/>
                  </a:lnTo>
                  <a:lnTo>
                    <a:pt x="151" y="321"/>
                  </a:lnTo>
                  <a:lnTo>
                    <a:pt x="150" y="321"/>
                  </a:lnTo>
                  <a:lnTo>
                    <a:pt x="150" y="319"/>
                  </a:lnTo>
                  <a:lnTo>
                    <a:pt x="148" y="319"/>
                  </a:lnTo>
                  <a:lnTo>
                    <a:pt x="148" y="318"/>
                  </a:lnTo>
                  <a:lnTo>
                    <a:pt x="147" y="316"/>
                  </a:lnTo>
                  <a:lnTo>
                    <a:pt x="145" y="316"/>
                  </a:lnTo>
                  <a:lnTo>
                    <a:pt x="144" y="315"/>
                  </a:lnTo>
                  <a:lnTo>
                    <a:pt x="144" y="313"/>
                  </a:lnTo>
                  <a:lnTo>
                    <a:pt x="142" y="312"/>
                  </a:lnTo>
                  <a:lnTo>
                    <a:pt x="141" y="312"/>
                  </a:lnTo>
                  <a:lnTo>
                    <a:pt x="139" y="310"/>
                  </a:lnTo>
                  <a:lnTo>
                    <a:pt x="138" y="310"/>
                  </a:lnTo>
                  <a:lnTo>
                    <a:pt x="136" y="309"/>
                  </a:lnTo>
                  <a:lnTo>
                    <a:pt x="134" y="307"/>
                  </a:lnTo>
                  <a:lnTo>
                    <a:pt x="133" y="307"/>
                  </a:lnTo>
                  <a:lnTo>
                    <a:pt x="131" y="304"/>
                  </a:lnTo>
                  <a:lnTo>
                    <a:pt x="131" y="303"/>
                  </a:lnTo>
                  <a:lnTo>
                    <a:pt x="131" y="301"/>
                  </a:lnTo>
                  <a:lnTo>
                    <a:pt x="131" y="298"/>
                  </a:lnTo>
                  <a:lnTo>
                    <a:pt x="131" y="296"/>
                  </a:lnTo>
                  <a:lnTo>
                    <a:pt x="131" y="295"/>
                  </a:lnTo>
                  <a:lnTo>
                    <a:pt x="131" y="293"/>
                  </a:lnTo>
                  <a:lnTo>
                    <a:pt x="133" y="290"/>
                  </a:lnTo>
                  <a:lnTo>
                    <a:pt x="133" y="289"/>
                  </a:lnTo>
                  <a:lnTo>
                    <a:pt x="133" y="287"/>
                  </a:lnTo>
                  <a:lnTo>
                    <a:pt x="134" y="286"/>
                  </a:lnTo>
                  <a:lnTo>
                    <a:pt x="136" y="284"/>
                  </a:lnTo>
                  <a:lnTo>
                    <a:pt x="138" y="283"/>
                  </a:lnTo>
                  <a:lnTo>
                    <a:pt x="138" y="281"/>
                  </a:lnTo>
                  <a:lnTo>
                    <a:pt x="139" y="280"/>
                  </a:lnTo>
                  <a:lnTo>
                    <a:pt x="141" y="277"/>
                  </a:lnTo>
                  <a:lnTo>
                    <a:pt x="142" y="275"/>
                  </a:lnTo>
                  <a:lnTo>
                    <a:pt x="142" y="274"/>
                  </a:lnTo>
                  <a:lnTo>
                    <a:pt x="144" y="272"/>
                  </a:lnTo>
                  <a:lnTo>
                    <a:pt x="144" y="271"/>
                  </a:lnTo>
                  <a:lnTo>
                    <a:pt x="144" y="269"/>
                  </a:lnTo>
                  <a:lnTo>
                    <a:pt x="144" y="266"/>
                  </a:lnTo>
                  <a:lnTo>
                    <a:pt x="144" y="264"/>
                  </a:lnTo>
                  <a:lnTo>
                    <a:pt x="144" y="263"/>
                  </a:lnTo>
                  <a:lnTo>
                    <a:pt x="144" y="261"/>
                  </a:lnTo>
                  <a:lnTo>
                    <a:pt x="144" y="260"/>
                  </a:lnTo>
                  <a:lnTo>
                    <a:pt x="144" y="258"/>
                  </a:lnTo>
                  <a:lnTo>
                    <a:pt x="144" y="257"/>
                  </a:lnTo>
                  <a:lnTo>
                    <a:pt x="144" y="254"/>
                  </a:lnTo>
                  <a:lnTo>
                    <a:pt x="144" y="252"/>
                  </a:lnTo>
                  <a:lnTo>
                    <a:pt x="144" y="249"/>
                  </a:lnTo>
                  <a:lnTo>
                    <a:pt x="144" y="248"/>
                  </a:lnTo>
                  <a:lnTo>
                    <a:pt x="144" y="246"/>
                  </a:lnTo>
                  <a:lnTo>
                    <a:pt x="144" y="243"/>
                  </a:lnTo>
                  <a:lnTo>
                    <a:pt x="144" y="242"/>
                  </a:lnTo>
                  <a:lnTo>
                    <a:pt x="144" y="240"/>
                  </a:lnTo>
                  <a:lnTo>
                    <a:pt x="144" y="237"/>
                  </a:lnTo>
                  <a:lnTo>
                    <a:pt x="144" y="235"/>
                  </a:lnTo>
                  <a:lnTo>
                    <a:pt x="144" y="234"/>
                  </a:lnTo>
                  <a:lnTo>
                    <a:pt x="145" y="231"/>
                  </a:lnTo>
                  <a:lnTo>
                    <a:pt x="144" y="231"/>
                  </a:lnTo>
                  <a:lnTo>
                    <a:pt x="144" y="229"/>
                  </a:lnTo>
                  <a:lnTo>
                    <a:pt x="144" y="228"/>
                  </a:lnTo>
                  <a:lnTo>
                    <a:pt x="144" y="226"/>
                  </a:lnTo>
                  <a:lnTo>
                    <a:pt x="144" y="225"/>
                  </a:lnTo>
                  <a:lnTo>
                    <a:pt x="144" y="222"/>
                  </a:lnTo>
                  <a:lnTo>
                    <a:pt x="144" y="220"/>
                  </a:lnTo>
                  <a:lnTo>
                    <a:pt x="142" y="217"/>
                  </a:lnTo>
                  <a:lnTo>
                    <a:pt x="142" y="216"/>
                  </a:lnTo>
                  <a:lnTo>
                    <a:pt x="142" y="214"/>
                  </a:lnTo>
                  <a:lnTo>
                    <a:pt x="142" y="213"/>
                  </a:lnTo>
                  <a:lnTo>
                    <a:pt x="142" y="209"/>
                  </a:lnTo>
                  <a:lnTo>
                    <a:pt x="141" y="206"/>
                  </a:lnTo>
                  <a:lnTo>
                    <a:pt x="139" y="205"/>
                  </a:lnTo>
                  <a:lnTo>
                    <a:pt x="138" y="203"/>
                  </a:lnTo>
                  <a:lnTo>
                    <a:pt x="136" y="202"/>
                  </a:lnTo>
                  <a:lnTo>
                    <a:pt x="131" y="193"/>
                  </a:lnTo>
                  <a:lnTo>
                    <a:pt x="130" y="191"/>
                  </a:lnTo>
                  <a:lnTo>
                    <a:pt x="128" y="191"/>
                  </a:lnTo>
                  <a:lnTo>
                    <a:pt x="127" y="190"/>
                  </a:lnTo>
                  <a:lnTo>
                    <a:pt x="125" y="188"/>
                  </a:lnTo>
                  <a:lnTo>
                    <a:pt x="122" y="188"/>
                  </a:lnTo>
                  <a:lnTo>
                    <a:pt x="121" y="187"/>
                  </a:lnTo>
                  <a:lnTo>
                    <a:pt x="119" y="185"/>
                  </a:lnTo>
                  <a:lnTo>
                    <a:pt x="118" y="184"/>
                  </a:lnTo>
                  <a:lnTo>
                    <a:pt x="116" y="182"/>
                  </a:lnTo>
                  <a:lnTo>
                    <a:pt x="115" y="182"/>
                  </a:lnTo>
                  <a:lnTo>
                    <a:pt x="112" y="177"/>
                  </a:lnTo>
                  <a:lnTo>
                    <a:pt x="112" y="176"/>
                  </a:lnTo>
                  <a:lnTo>
                    <a:pt x="112" y="174"/>
                  </a:lnTo>
                  <a:lnTo>
                    <a:pt x="113" y="173"/>
                  </a:lnTo>
                  <a:lnTo>
                    <a:pt x="113" y="171"/>
                  </a:lnTo>
                  <a:lnTo>
                    <a:pt x="115" y="170"/>
                  </a:lnTo>
                  <a:lnTo>
                    <a:pt x="116" y="168"/>
                  </a:lnTo>
                  <a:lnTo>
                    <a:pt x="116" y="167"/>
                  </a:lnTo>
                  <a:lnTo>
                    <a:pt x="118" y="165"/>
                  </a:lnTo>
                  <a:lnTo>
                    <a:pt x="119" y="165"/>
                  </a:lnTo>
                  <a:lnTo>
                    <a:pt x="121" y="164"/>
                  </a:lnTo>
                  <a:lnTo>
                    <a:pt x="122" y="162"/>
                  </a:lnTo>
                  <a:lnTo>
                    <a:pt x="124" y="161"/>
                  </a:lnTo>
                  <a:lnTo>
                    <a:pt x="125" y="159"/>
                  </a:lnTo>
                  <a:lnTo>
                    <a:pt x="127" y="159"/>
                  </a:lnTo>
                  <a:lnTo>
                    <a:pt x="128" y="158"/>
                  </a:lnTo>
                  <a:lnTo>
                    <a:pt x="130" y="156"/>
                  </a:lnTo>
                  <a:lnTo>
                    <a:pt x="130" y="153"/>
                  </a:lnTo>
                  <a:lnTo>
                    <a:pt x="130" y="151"/>
                  </a:lnTo>
                  <a:lnTo>
                    <a:pt x="128" y="150"/>
                  </a:lnTo>
                  <a:lnTo>
                    <a:pt x="128" y="148"/>
                  </a:lnTo>
                  <a:lnTo>
                    <a:pt x="128" y="147"/>
                  </a:lnTo>
                  <a:lnTo>
                    <a:pt x="128" y="145"/>
                  </a:lnTo>
                  <a:lnTo>
                    <a:pt x="127" y="142"/>
                  </a:lnTo>
                  <a:lnTo>
                    <a:pt x="127" y="141"/>
                  </a:lnTo>
                  <a:lnTo>
                    <a:pt x="127" y="139"/>
                  </a:lnTo>
                  <a:lnTo>
                    <a:pt x="125" y="139"/>
                  </a:lnTo>
                  <a:lnTo>
                    <a:pt x="125" y="138"/>
                  </a:lnTo>
                  <a:lnTo>
                    <a:pt x="124" y="136"/>
                  </a:lnTo>
                  <a:lnTo>
                    <a:pt x="122" y="135"/>
                  </a:lnTo>
                  <a:lnTo>
                    <a:pt x="122" y="133"/>
                  </a:lnTo>
                  <a:lnTo>
                    <a:pt x="121" y="133"/>
                  </a:lnTo>
                  <a:lnTo>
                    <a:pt x="119" y="132"/>
                  </a:lnTo>
                  <a:lnTo>
                    <a:pt x="119" y="130"/>
                  </a:lnTo>
                  <a:lnTo>
                    <a:pt x="118" y="130"/>
                  </a:lnTo>
                  <a:lnTo>
                    <a:pt x="116" y="129"/>
                  </a:lnTo>
                  <a:lnTo>
                    <a:pt x="115" y="129"/>
                  </a:lnTo>
                  <a:lnTo>
                    <a:pt x="115" y="127"/>
                  </a:lnTo>
                  <a:lnTo>
                    <a:pt x="113" y="126"/>
                  </a:lnTo>
                  <a:lnTo>
                    <a:pt x="110" y="124"/>
                  </a:lnTo>
                  <a:lnTo>
                    <a:pt x="109" y="124"/>
                  </a:lnTo>
                  <a:lnTo>
                    <a:pt x="109" y="122"/>
                  </a:lnTo>
                  <a:lnTo>
                    <a:pt x="107" y="121"/>
                  </a:lnTo>
                  <a:lnTo>
                    <a:pt x="107" y="119"/>
                  </a:lnTo>
                  <a:lnTo>
                    <a:pt x="106" y="118"/>
                  </a:lnTo>
                  <a:lnTo>
                    <a:pt x="104" y="116"/>
                  </a:lnTo>
                  <a:lnTo>
                    <a:pt x="104" y="115"/>
                  </a:lnTo>
                  <a:lnTo>
                    <a:pt x="104" y="113"/>
                  </a:lnTo>
                  <a:lnTo>
                    <a:pt x="102" y="112"/>
                  </a:lnTo>
                  <a:lnTo>
                    <a:pt x="102" y="109"/>
                  </a:lnTo>
                  <a:lnTo>
                    <a:pt x="101" y="109"/>
                  </a:lnTo>
                  <a:lnTo>
                    <a:pt x="99" y="107"/>
                  </a:lnTo>
                  <a:lnTo>
                    <a:pt x="98" y="106"/>
                  </a:lnTo>
                  <a:lnTo>
                    <a:pt x="98" y="104"/>
                  </a:lnTo>
                  <a:lnTo>
                    <a:pt x="96" y="103"/>
                  </a:lnTo>
                  <a:lnTo>
                    <a:pt x="95" y="103"/>
                  </a:lnTo>
                  <a:lnTo>
                    <a:pt x="95" y="101"/>
                  </a:lnTo>
                  <a:lnTo>
                    <a:pt x="93" y="101"/>
                  </a:lnTo>
                  <a:lnTo>
                    <a:pt x="92" y="100"/>
                  </a:lnTo>
                  <a:lnTo>
                    <a:pt x="90" y="98"/>
                  </a:lnTo>
                  <a:lnTo>
                    <a:pt x="89" y="97"/>
                  </a:lnTo>
                  <a:lnTo>
                    <a:pt x="87" y="95"/>
                  </a:lnTo>
                  <a:lnTo>
                    <a:pt x="86" y="93"/>
                  </a:lnTo>
                  <a:lnTo>
                    <a:pt x="84" y="92"/>
                  </a:lnTo>
                  <a:lnTo>
                    <a:pt x="86" y="90"/>
                  </a:lnTo>
                  <a:lnTo>
                    <a:pt x="89" y="87"/>
                  </a:lnTo>
                  <a:lnTo>
                    <a:pt x="90" y="86"/>
                  </a:lnTo>
                  <a:lnTo>
                    <a:pt x="93" y="83"/>
                  </a:lnTo>
                  <a:lnTo>
                    <a:pt x="96" y="80"/>
                  </a:lnTo>
                  <a:lnTo>
                    <a:pt x="99" y="77"/>
                  </a:lnTo>
                  <a:lnTo>
                    <a:pt x="101" y="77"/>
                  </a:lnTo>
                  <a:lnTo>
                    <a:pt x="102" y="75"/>
                  </a:lnTo>
                  <a:lnTo>
                    <a:pt x="104" y="74"/>
                  </a:lnTo>
                  <a:lnTo>
                    <a:pt x="107" y="72"/>
                  </a:lnTo>
                  <a:lnTo>
                    <a:pt x="109" y="71"/>
                  </a:lnTo>
                  <a:lnTo>
                    <a:pt x="110" y="71"/>
                  </a:lnTo>
                  <a:lnTo>
                    <a:pt x="112" y="69"/>
                  </a:lnTo>
                  <a:lnTo>
                    <a:pt x="115" y="68"/>
                  </a:lnTo>
                  <a:lnTo>
                    <a:pt x="118" y="68"/>
                  </a:lnTo>
                  <a:lnTo>
                    <a:pt x="121" y="66"/>
                  </a:lnTo>
                  <a:lnTo>
                    <a:pt x="125" y="64"/>
                  </a:lnTo>
                  <a:lnTo>
                    <a:pt x="131" y="64"/>
                  </a:lnTo>
                  <a:lnTo>
                    <a:pt x="136" y="63"/>
                  </a:lnTo>
                  <a:lnTo>
                    <a:pt x="142" y="61"/>
                  </a:lnTo>
                  <a:lnTo>
                    <a:pt x="147" y="60"/>
                  </a:lnTo>
                  <a:lnTo>
                    <a:pt x="150" y="60"/>
                  </a:lnTo>
                  <a:lnTo>
                    <a:pt x="154" y="60"/>
                  </a:lnTo>
                  <a:lnTo>
                    <a:pt x="157" y="58"/>
                  </a:lnTo>
                  <a:lnTo>
                    <a:pt x="162" y="57"/>
                  </a:lnTo>
                  <a:lnTo>
                    <a:pt x="167" y="55"/>
                  </a:lnTo>
                  <a:lnTo>
                    <a:pt x="174" y="54"/>
                  </a:lnTo>
                  <a:lnTo>
                    <a:pt x="176" y="52"/>
                  </a:lnTo>
                  <a:lnTo>
                    <a:pt x="179" y="52"/>
                  </a:lnTo>
                  <a:lnTo>
                    <a:pt x="183" y="51"/>
                  </a:lnTo>
                  <a:lnTo>
                    <a:pt x="189" y="49"/>
                  </a:lnTo>
                  <a:lnTo>
                    <a:pt x="194" y="48"/>
                  </a:lnTo>
                  <a:lnTo>
                    <a:pt x="197" y="46"/>
                  </a:lnTo>
                  <a:lnTo>
                    <a:pt x="202" y="45"/>
                  </a:lnTo>
                  <a:lnTo>
                    <a:pt x="206" y="43"/>
                  </a:lnTo>
                  <a:lnTo>
                    <a:pt x="209" y="42"/>
                  </a:lnTo>
                  <a:lnTo>
                    <a:pt x="211" y="42"/>
                  </a:lnTo>
                  <a:lnTo>
                    <a:pt x="214" y="42"/>
                  </a:lnTo>
                  <a:lnTo>
                    <a:pt x="217" y="40"/>
                  </a:lnTo>
                  <a:lnTo>
                    <a:pt x="218" y="40"/>
                  </a:lnTo>
                  <a:lnTo>
                    <a:pt x="221" y="40"/>
                  </a:lnTo>
                  <a:lnTo>
                    <a:pt x="223" y="40"/>
                  </a:lnTo>
                  <a:lnTo>
                    <a:pt x="225" y="39"/>
                  </a:lnTo>
                  <a:lnTo>
                    <a:pt x="226" y="37"/>
                  </a:lnTo>
                  <a:lnTo>
                    <a:pt x="228" y="35"/>
                  </a:lnTo>
                  <a:lnTo>
                    <a:pt x="229" y="34"/>
                  </a:lnTo>
                  <a:lnTo>
                    <a:pt x="232" y="32"/>
                  </a:lnTo>
                  <a:lnTo>
                    <a:pt x="235" y="31"/>
                  </a:lnTo>
                  <a:lnTo>
                    <a:pt x="237" y="29"/>
                  </a:lnTo>
                  <a:lnTo>
                    <a:pt x="238" y="29"/>
                  </a:lnTo>
                  <a:lnTo>
                    <a:pt x="240" y="28"/>
                  </a:lnTo>
                  <a:lnTo>
                    <a:pt x="241" y="28"/>
                  </a:lnTo>
                  <a:lnTo>
                    <a:pt x="243" y="26"/>
                  </a:lnTo>
                  <a:lnTo>
                    <a:pt x="246" y="26"/>
                  </a:lnTo>
                  <a:lnTo>
                    <a:pt x="249" y="25"/>
                  </a:lnTo>
                  <a:lnTo>
                    <a:pt x="252" y="23"/>
                  </a:lnTo>
                  <a:lnTo>
                    <a:pt x="255" y="22"/>
                  </a:lnTo>
                  <a:lnTo>
                    <a:pt x="257" y="22"/>
                  </a:lnTo>
                  <a:lnTo>
                    <a:pt x="261" y="22"/>
                  </a:lnTo>
                  <a:lnTo>
                    <a:pt x="264" y="20"/>
                  </a:lnTo>
                  <a:lnTo>
                    <a:pt x="266" y="20"/>
                  </a:lnTo>
                  <a:lnTo>
                    <a:pt x="267" y="20"/>
                  </a:lnTo>
                  <a:lnTo>
                    <a:pt x="269" y="20"/>
                  </a:lnTo>
                  <a:lnTo>
                    <a:pt x="270" y="20"/>
                  </a:lnTo>
                  <a:lnTo>
                    <a:pt x="272" y="20"/>
                  </a:lnTo>
                  <a:lnTo>
                    <a:pt x="273" y="20"/>
                  </a:lnTo>
                  <a:lnTo>
                    <a:pt x="276" y="20"/>
                  </a:lnTo>
                  <a:lnTo>
                    <a:pt x="278" y="20"/>
                  </a:lnTo>
                  <a:lnTo>
                    <a:pt x="281" y="22"/>
                  </a:lnTo>
                  <a:lnTo>
                    <a:pt x="282" y="22"/>
                  </a:lnTo>
                  <a:lnTo>
                    <a:pt x="286" y="22"/>
                  </a:lnTo>
                  <a:lnTo>
                    <a:pt x="287" y="22"/>
                  </a:lnTo>
                  <a:lnTo>
                    <a:pt x="289" y="22"/>
                  </a:lnTo>
                  <a:lnTo>
                    <a:pt x="290" y="22"/>
                  </a:lnTo>
                  <a:lnTo>
                    <a:pt x="293" y="22"/>
                  </a:lnTo>
                  <a:lnTo>
                    <a:pt x="296" y="23"/>
                  </a:lnTo>
                  <a:lnTo>
                    <a:pt x="299" y="22"/>
                  </a:lnTo>
                  <a:lnTo>
                    <a:pt x="302" y="22"/>
                  </a:lnTo>
                  <a:lnTo>
                    <a:pt x="302" y="23"/>
                  </a:lnTo>
                  <a:lnTo>
                    <a:pt x="304" y="23"/>
                  </a:lnTo>
                  <a:lnTo>
                    <a:pt x="305" y="23"/>
                  </a:lnTo>
                  <a:lnTo>
                    <a:pt x="307" y="23"/>
                  </a:lnTo>
                  <a:lnTo>
                    <a:pt x="311" y="23"/>
                  </a:lnTo>
                  <a:lnTo>
                    <a:pt x="313" y="25"/>
                  </a:lnTo>
                  <a:lnTo>
                    <a:pt x="315" y="25"/>
                  </a:lnTo>
                  <a:lnTo>
                    <a:pt x="316" y="25"/>
                  </a:lnTo>
                  <a:lnTo>
                    <a:pt x="319" y="26"/>
                  </a:lnTo>
                  <a:lnTo>
                    <a:pt x="322" y="26"/>
                  </a:lnTo>
                  <a:lnTo>
                    <a:pt x="325" y="28"/>
                  </a:lnTo>
                  <a:lnTo>
                    <a:pt x="328" y="28"/>
                  </a:lnTo>
                  <a:lnTo>
                    <a:pt x="331" y="28"/>
                  </a:lnTo>
                  <a:lnTo>
                    <a:pt x="333" y="29"/>
                  </a:lnTo>
                  <a:lnTo>
                    <a:pt x="334" y="29"/>
                  </a:lnTo>
                  <a:lnTo>
                    <a:pt x="337" y="31"/>
                  </a:lnTo>
                  <a:lnTo>
                    <a:pt x="340" y="32"/>
                  </a:lnTo>
                  <a:lnTo>
                    <a:pt x="342" y="32"/>
                  </a:lnTo>
                  <a:lnTo>
                    <a:pt x="344" y="34"/>
                  </a:lnTo>
                  <a:lnTo>
                    <a:pt x="345" y="34"/>
                  </a:lnTo>
                  <a:lnTo>
                    <a:pt x="347" y="35"/>
                  </a:lnTo>
                  <a:lnTo>
                    <a:pt x="348" y="35"/>
                  </a:lnTo>
                  <a:lnTo>
                    <a:pt x="351" y="37"/>
                  </a:lnTo>
                  <a:lnTo>
                    <a:pt x="353" y="37"/>
                  </a:lnTo>
                  <a:lnTo>
                    <a:pt x="354" y="39"/>
                  </a:lnTo>
                  <a:lnTo>
                    <a:pt x="356" y="39"/>
                  </a:lnTo>
                  <a:lnTo>
                    <a:pt x="360" y="40"/>
                  </a:lnTo>
                  <a:lnTo>
                    <a:pt x="362" y="40"/>
                  </a:lnTo>
                  <a:lnTo>
                    <a:pt x="363" y="42"/>
                  </a:lnTo>
                  <a:lnTo>
                    <a:pt x="365" y="42"/>
                  </a:lnTo>
                  <a:lnTo>
                    <a:pt x="366" y="42"/>
                  </a:lnTo>
                  <a:lnTo>
                    <a:pt x="368" y="42"/>
                  </a:lnTo>
                  <a:lnTo>
                    <a:pt x="369" y="43"/>
                  </a:lnTo>
                  <a:lnTo>
                    <a:pt x="371" y="43"/>
                  </a:lnTo>
                  <a:lnTo>
                    <a:pt x="374" y="43"/>
                  </a:lnTo>
                  <a:lnTo>
                    <a:pt x="376" y="43"/>
                  </a:lnTo>
                  <a:lnTo>
                    <a:pt x="377" y="45"/>
                  </a:lnTo>
                  <a:lnTo>
                    <a:pt x="379" y="45"/>
                  </a:lnTo>
                  <a:lnTo>
                    <a:pt x="382" y="45"/>
                  </a:lnTo>
                  <a:lnTo>
                    <a:pt x="383" y="46"/>
                  </a:lnTo>
                  <a:lnTo>
                    <a:pt x="385" y="46"/>
                  </a:lnTo>
                  <a:lnTo>
                    <a:pt x="386" y="46"/>
                  </a:lnTo>
                  <a:lnTo>
                    <a:pt x="388" y="48"/>
                  </a:lnTo>
                  <a:lnTo>
                    <a:pt x="389" y="48"/>
                  </a:lnTo>
                  <a:lnTo>
                    <a:pt x="391" y="48"/>
                  </a:lnTo>
                  <a:lnTo>
                    <a:pt x="392" y="49"/>
                  </a:lnTo>
                  <a:lnTo>
                    <a:pt x="395" y="49"/>
                  </a:lnTo>
                  <a:lnTo>
                    <a:pt x="397" y="51"/>
                  </a:lnTo>
                  <a:lnTo>
                    <a:pt x="398" y="51"/>
                  </a:lnTo>
                  <a:lnTo>
                    <a:pt x="400" y="52"/>
                  </a:lnTo>
                  <a:lnTo>
                    <a:pt x="403" y="54"/>
                  </a:lnTo>
                  <a:lnTo>
                    <a:pt x="405" y="54"/>
                  </a:lnTo>
                  <a:lnTo>
                    <a:pt x="406" y="55"/>
                  </a:lnTo>
                  <a:lnTo>
                    <a:pt x="408" y="55"/>
                  </a:lnTo>
                  <a:lnTo>
                    <a:pt x="408" y="57"/>
                  </a:lnTo>
                  <a:lnTo>
                    <a:pt x="409" y="57"/>
                  </a:lnTo>
                  <a:lnTo>
                    <a:pt x="412" y="58"/>
                  </a:lnTo>
                  <a:lnTo>
                    <a:pt x="414" y="60"/>
                  </a:lnTo>
                  <a:lnTo>
                    <a:pt x="415" y="61"/>
                  </a:lnTo>
                  <a:lnTo>
                    <a:pt x="417" y="63"/>
                  </a:lnTo>
                  <a:lnTo>
                    <a:pt x="418" y="63"/>
                  </a:lnTo>
                  <a:lnTo>
                    <a:pt x="418" y="64"/>
                  </a:lnTo>
                  <a:lnTo>
                    <a:pt x="420" y="66"/>
                  </a:lnTo>
                  <a:lnTo>
                    <a:pt x="420" y="68"/>
                  </a:lnTo>
                  <a:lnTo>
                    <a:pt x="420" y="69"/>
                  </a:lnTo>
                  <a:lnTo>
                    <a:pt x="420" y="71"/>
                  </a:lnTo>
                  <a:lnTo>
                    <a:pt x="421" y="72"/>
                  </a:lnTo>
                  <a:lnTo>
                    <a:pt x="423" y="74"/>
                  </a:lnTo>
                  <a:lnTo>
                    <a:pt x="424" y="74"/>
                  </a:lnTo>
                  <a:lnTo>
                    <a:pt x="426" y="74"/>
                  </a:lnTo>
                  <a:lnTo>
                    <a:pt x="427" y="74"/>
                  </a:lnTo>
                  <a:lnTo>
                    <a:pt x="429" y="74"/>
                  </a:lnTo>
                  <a:lnTo>
                    <a:pt x="432" y="74"/>
                  </a:lnTo>
                  <a:lnTo>
                    <a:pt x="434" y="74"/>
                  </a:lnTo>
                  <a:lnTo>
                    <a:pt x="435" y="74"/>
                  </a:lnTo>
                  <a:lnTo>
                    <a:pt x="438" y="72"/>
                  </a:lnTo>
                  <a:lnTo>
                    <a:pt x="441" y="72"/>
                  </a:lnTo>
                  <a:lnTo>
                    <a:pt x="443" y="71"/>
                  </a:lnTo>
                  <a:lnTo>
                    <a:pt x="444" y="71"/>
                  </a:lnTo>
                  <a:lnTo>
                    <a:pt x="446" y="71"/>
                  </a:lnTo>
                  <a:lnTo>
                    <a:pt x="447" y="69"/>
                  </a:lnTo>
                  <a:lnTo>
                    <a:pt x="449" y="69"/>
                  </a:lnTo>
                  <a:lnTo>
                    <a:pt x="450" y="68"/>
                  </a:lnTo>
                  <a:lnTo>
                    <a:pt x="452" y="68"/>
                  </a:lnTo>
                  <a:lnTo>
                    <a:pt x="453" y="68"/>
                  </a:lnTo>
                  <a:lnTo>
                    <a:pt x="456" y="66"/>
                  </a:lnTo>
                  <a:lnTo>
                    <a:pt x="459" y="66"/>
                  </a:lnTo>
                  <a:lnTo>
                    <a:pt x="461" y="66"/>
                  </a:lnTo>
                  <a:lnTo>
                    <a:pt x="463" y="66"/>
                  </a:lnTo>
                  <a:lnTo>
                    <a:pt x="466" y="66"/>
                  </a:lnTo>
                  <a:lnTo>
                    <a:pt x="467" y="66"/>
                  </a:lnTo>
                  <a:lnTo>
                    <a:pt x="470" y="66"/>
                  </a:lnTo>
                  <a:lnTo>
                    <a:pt x="472" y="66"/>
                  </a:lnTo>
                  <a:lnTo>
                    <a:pt x="475" y="66"/>
                  </a:lnTo>
                  <a:lnTo>
                    <a:pt x="476" y="66"/>
                  </a:lnTo>
                  <a:lnTo>
                    <a:pt x="479" y="66"/>
                  </a:lnTo>
                  <a:lnTo>
                    <a:pt x="481" y="66"/>
                  </a:lnTo>
                  <a:lnTo>
                    <a:pt x="482" y="66"/>
                  </a:lnTo>
                  <a:lnTo>
                    <a:pt x="485" y="68"/>
                  </a:lnTo>
                  <a:lnTo>
                    <a:pt x="488" y="68"/>
                  </a:lnTo>
                  <a:lnTo>
                    <a:pt x="490" y="68"/>
                  </a:lnTo>
                  <a:lnTo>
                    <a:pt x="492" y="68"/>
                  </a:lnTo>
                  <a:lnTo>
                    <a:pt x="493" y="68"/>
                  </a:lnTo>
                  <a:lnTo>
                    <a:pt x="496" y="69"/>
                  </a:lnTo>
                  <a:lnTo>
                    <a:pt x="499" y="69"/>
                  </a:lnTo>
                  <a:lnTo>
                    <a:pt x="501" y="71"/>
                  </a:lnTo>
                  <a:lnTo>
                    <a:pt x="504" y="71"/>
                  </a:lnTo>
                  <a:lnTo>
                    <a:pt x="505" y="71"/>
                  </a:lnTo>
                  <a:lnTo>
                    <a:pt x="508" y="71"/>
                  </a:lnTo>
                  <a:lnTo>
                    <a:pt x="510" y="71"/>
                  </a:lnTo>
                  <a:lnTo>
                    <a:pt x="511" y="71"/>
                  </a:lnTo>
                  <a:lnTo>
                    <a:pt x="513" y="71"/>
                  </a:lnTo>
                  <a:lnTo>
                    <a:pt x="516" y="71"/>
                  </a:lnTo>
                  <a:lnTo>
                    <a:pt x="517" y="71"/>
                  </a:lnTo>
                  <a:lnTo>
                    <a:pt x="519" y="71"/>
                  </a:lnTo>
                  <a:lnTo>
                    <a:pt x="521" y="69"/>
                  </a:lnTo>
                  <a:lnTo>
                    <a:pt x="522" y="69"/>
                  </a:lnTo>
                  <a:lnTo>
                    <a:pt x="524" y="69"/>
                  </a:lnTo>
                  <a:lnTo>
                    <a:pt x="527" y="69"/>
                  </a:lnTo>
                  <a:lnTo>
                    <a:pt x="527" y="68"/>
                  </a:lnTo>
                  <a:lnTo>
                    <a:pt x="528" y="68"/>
                  </a:lnTo>
                  <a:lnTo>
                    <a:pt x="531" y="68"/>
                  </a:lnTo>
                  <a:lnTo>
                    <a:pt x="533" y="68"/>
                  </a:lnTo>
                  <a:lnTo>
                    <a:pt x="534" y="68"/>
                  </a:lnTo>
                  <a:lnTo>
                    <a:pt x="537" y="68"/>
                  </a:lnTo>
                  <a:lnTo>
                    <a:pt x="539" y="68"/>
                  </a:lnTo>
                  <a:lnTo>
                    <a:pt x="540" y="68"/>
                  </a:lnTo>
                  <a:lnTo>
                    <a:pt x="542" y="68"/>
                  </a:lnTo>
                  <a:lnTo>
                    <a:pt x="546" y="69"/>
                  </a:lnTo>
                  <a:lnTo>
                    <a:pt x="548" y="69"/>
                  </a:lnTo>
                  <a:lnTo>
                    <a:pt x="551" y="69"/>
                  </a:lnTo>
                  <a:lnTo>
                    <a:pt x="553" y="69"/>
                  </a:lnTo>
                  <a:lnTo>
                    <a:pt x="554" y="69"/>
                  </a:lnTo>
                  <a:lnTo>
                    <a:pt x="557" y="69"/>
                  </a:lnTo>
                  <a:lnTo>
                    <a:pt x="559" y="69"/>
                  </a:lnTo>
                  <a:lnTo>
                    <a:pt x="562" y="69"/>
                  </a:lnTo>
                  <a:lnTo>
                    <a:pt x="563" y="69"/>
                  </a:lnTo>
                  <a:lnTo>
                    <a:pt x="565" y="69"/>
                  </a:lnTo>
                  <a:lnTo>
                    <a:pt x="568" y="69"/>
                  </a:lnTo>
                  <a:lnTo>
                    <a:pt x="571" y="71"/>
                  </a:lnTo>
                  <a:lnTo>
                    <a:pt x="578" y="71"/>
                  </a:lnTo>
                  <a:lnTo>
                    <a:pt x="580" y="71"/>
                  </a:lnTo>
                  <a:lnTo>
                    <a:pt x="582" y="71"/>
                  </a:lnTo>
                  <a:lnTo>
                    <a:pt x="583" y="71"/>
                  </a:lnTo>
                  <a:lnTo>
                    <a:pt x="585" y="71"/>
                  </a:lnTo>
                  <a:lnTo>
                    <a:pt x="586" y="71"/>
                  </a:lnTo>
                  <a:lnTo>
                    <a:pt x="588" y="72"/>
                  </a:lnTo>
                  <a:lnTo>
                    <a:pt x="589" y="72"/>
                  </a:lnTo>
                  <a:lnTo>
                    <a:pt x="591" y="72"/>
                  </a:lnTo>
                  <a:lnTo>
                    <a:pt x="592" y="72"/>
                  </a:lnTo>
                  <a:lnTo>
                    <a:pt x="594" y="72"/>
                  </a:lnTo>
                  <a:lnTo>
                    <a:pt x="594" y="71"/>
                  </a:lnTo>
                  <a:lnTo>
                    <a:pt x="595" y="69"/>
                  </a:lnTo>
                  <a:lnTo>
                    <a:pt x="595" y="68"/>
                  </a:lnTo>
                  <a:lnTo>
                    <a:pt x="597" y="66"/>
                  </a:lnTo>
                  <a:lnTo>
                    <a:pt x="597" y="64"/>
                  </a:lnTo>
                  <a:lnTo>
                    <a:pt x="597" y="63"/>
                  </a:lnTo>
                  <a:lnTo>
                    <a:pt x="598" y="61"/>
                  </a:lnTo>
                  <a:lnTo>
                    <a:pt x="598" y="60"/>
                  </a:lnTo>
                  <a:lnTo>
                    <a:pt x="600" y="60"/>
                  </a:lnTo>
                  <a:lnTo>
                    <a:pt x="601" y="58"/>
                  </a:lnTo>
                  <a:lnTo>
                    <a:pt x="604" y="60"/>
                  </a:lnTo>
                  <a:lnTo>
                    <a:pt x="607" y="60"/>
                  </a:lnTo>
                  <a:lnTo>
                    <a:pt x="611" y="60"/>
                  </a:lnTo>
                  <a:lnTo>
                    <a:pt x="612" y="60"/>
                  </a:lnTo>
                  <a:lnTo>
                    <a:pt x="614" y="58"/>
                  </a:lnTo>
                  <a:lnTo>
                    <a:pt x="618" y="58"/>
                  </a:lnTo>
                  <a:lnTo>
                    <a:pt x="623" y="58"/>
                  </a:lnTo>
                  <a:lnTo>
                    <a:pt x="626" y="58"/>
                  </a:lnTo>
                  <a:lnTo>
                    <a:pt x="630" y="57"/>
                  </a:lnTo>
                  <a:lnTo>
                    <a:pt x="633" y="57"/>
                  </a:lnTo>
                  <a:lnTo>
                    <a:pt x="638" y="57"/>
                  </a:lnTo>
                  <a:lnTo>
                    <a:pt x="641" y="57"/>
                  </a:lnTo>
                  <a:lnTo>
                    <a:pt x="644" y="55"/>
                  </a:lnTo>
                  <a:lnTo>
                    <a:pt x="647" y="55"/>
                  </a:lnTo>
                  <a:lnTo>
                    <a:pt x="649" y="55"/>
                  </a:lnTo>
                  <a:lnTo>
                    <a:pt x="650" y="55"/>
                  </a:lnTo>
                  <a:lnTo>
                    <a:pt x="652" y="55"/>
                  </a:lnTo>
                  <a:lnTo>
                    <a:pt x="653" y="54"/>
                  </a:lnTo>
                  <a:lnTo>
                    <a:pt x="655" y="54"/>
                  </a:lnTo>
                  <a:lnTo>
                    <a:pt x="658" y="54"/>
                  </a:lnTo>
                  <a:lnTo>
                    <a:pt x="659" y="52"/>
                  </a:lnTo>
                  <a:lnTo>
                    <a:pt x="661" y="52"/>
                  </a:lnTo>
                  <a:lnTo>
                    <a:pt x="662" y="51"/>
                  </a:lnTo>
                  <a:lnTo>
                    <a:pt x="664" y="49"/>
                  </a:lnTo>
                  <a:lnTo>
                    <a:pt x="665" y="49"/>
                  </a:lnTo>
                  <a:lnTo>
                    <a:pt x="667" y="48"/>
                  </a:lnTo>
                  <a:lnTo>
                    <a:pt x="669" y="46"/>
                  </a:lnTo>
                  <a:lnTo>
                    <a:pt x="670" y="43"/>
                  </a:lnTo>
                  <a:lnTo>
                    <a:pt x="672" y="42"/>
                  </a:lnTo>
                  <a:lnTo>
                    <a:pt x="678" y="37"/>
                  </a:lnTo>
                  <a:lnTo>
                    <a:pt x="682" y="34"/>
                  </a:lnTo>
                  <a:lnTo>
                    <a:pt x="688" y="31"/>
                  </a:lnTo>
                  <a:lnTo>
                    <a:pt x="691" y="26"/>
                  </a:lnTo>
                  <a:lnTo>
                    <a:pt x="693" y="23"/>
                  </a:lnTo>
                  <a:lnTo>
                    <a:pt x="693" y="20"/>
                  </a:lnTo>
                  <a:lnTo>
                    <a:pt x="693" y="14"/>
                  </a:lnTo>
                  <a:lnTo>
                    <a:pt x="693" y="11"/>
                  </a:lnTo>
                  <a:lnTo>
                    <a:pt x="691" y="8"/>
                  </a:lnTo>
                  <a:lnTo>
                    <a:pt x="691" y="5"/>
                  </a:lnTo>
                  <a:lnTo>
                    <a:pt x="691" y="2"/>
                  </a:lnTo>
                  <a:lnTo>
                    <a:pt x="693" y="0"/>
                  </a:lnTo>
                  <a:lnTo>
                    <a:pt x="696" y="0"/>
                  </a:lnTo>
                  <a:lnTo>
                    <a:pt x="699" y="3"/>
                  </a:lnTo>
                  <a:lnTo>
                    <a:pt x="701" y="6"/>
                  </a:lnTo>
                  <a:lnTo>
                    <a:pt x="705" y="10"/>
                  </a:lnTo>
                  <a:lnTo>
                    <a:pt x="708" y="14"/>
                  </a:lnTo>
                  <a:lnTo>
                    <a:pt x="711" y="17"/>
                  </a:lnTo>
                  <a:lnTo>
                    <a:pt x="714" y="22"/>
                  </a:lnTo>
                  <a:lnTo>
                    <a:pt x="716" y="25"/>
                  </a:lnTo>
                  <a:lnTo>
                    <a:pt x="719" y="29"/>
                  </a:lnTo>
                  <a:lnTo>
                    <a:pt x="722" y="34"/>
                  </a:lnTo>
                  <a:lnTo>
                    <a:pt x="723" y="37"/>
                  </a:lnTo>
                  <a:lnTo>
                    <a:pt x="726" y="39"/>
                  </a:lnTo>
                  <a:lnTo>
                    <a:pt x="731" y="39"/>
                  </a:lnTo>
                  <a:lnTo>
                    <a:pt x="737" y="40"/>
                  </a:lnTo>
                  <a:lnTo>
                    <a:pt x="737" y="54"/>
                  </a:lnTo>
                  <a:close/>
                </a:path>
              </a:pathLst>
            </a:custGeom>
            <a:solidFill>
              <a:schemeClr val="accent5"/>
            </a:soli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E08D4334-A407-46A0-B431-BCF924A43990}"/>
                </a:ext>
              </a:extLst>
            </p:cNvPr>
            <p:cNvSpPr>
              <a:spLocks/>
            </p:cNvSpPr>
            <p:nvPr/>
          </p:nvSpPr>
          <p:spPr bwMode="auto">
            <a:xfrm>
              <a:off x="1314" y="2939"/>
              <a:ext cx="3" cy="0"/>
            </a:xfrm>
            <a:custGeom>
              <a:avLst/>
              <a:gdLst>
                <a:gd name="T0" fmla="*/ 1 w 3"/>
                <a:gd name="T1" fmla="*/ 0 w 3"/>
                <a:gd name="T2" fmla="*/ 1 w 3"/>
                <a:gd name="T3" fmla="*/ 3 w 3"/>
                <a:gd name="T4" fmla="*/ 1 w 3"/>
              </a:gdLst>
              <a:ahLst/>
              <a:cxnLst>
                <a:cxn ang="0">
                  <a:pos x="T0" y="0"/>
                </a:cxn>
                <a:cxn ang="0">
                  <a:pos x="T1" y="0"/>
                </a:cxn>
                <a:cxn ang="0">
                  <a:pos x="T2" y="0"/>
                </a:cxn>
                <a:cxn ang="0">
                  <a:pos x="T3" y="0"/>
                </a:cxn>
                <a:cxn ang="0">
                  <a:pos x="T4" y="0"/>
                </a:cxn>
              </a:cxnLst>
              <a:rect l="0" t="0" r="r" b="b"/>
              <a:pathLst>
                <a:path w="3">
                  <a:moveTo>
                    <a:pt x="1" y="0"/>
                  </a:moveTo>
                  <a:lnTo>
                    <a:pt x="0" y="0"/>
                  </a:lnTo>
                  <a:lnTo>
                    <a:pt x="1" y="0"/>
                  </a:lnTo>
                  <a:lnTo>
                    <a:pt x="3" y="0"/>
                  </a:lnTo>
                  <a:lnTo>
                    <a:pt x="1"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943984B9-27A7-4505-BA16-B48633E8C343}"/>
                </a:ext>
              </a:extLst>
            </p:cNvPr>
            <p:cNvSpPr>
              <a:spLocks/>
            </p:cNvSpPr>
            <p:nvPr/>
          </p:nvSpPr>
          <p:spPr bwMode="auto">
            <a:xfrm>
              <a:off x="1260" y="2916"/>
              <a:ext cx="6" cy="5"/>
            </a:xfrm>
            <a:custGeom>
              <a:avLst/>
              <a:gdLst>
                <a:gd name="T0" fmla="*/ 2 w 6"/>
                <a:gd name="T1" fmla="*/ 0 h 5"/>
                <a:gd name="T2" fmla="*/ 2 w 6"/>
                <a:gd name="T3" fmla="*/ 2 h 5"/>
                <a:gd name="T4" fmla="*/ 5 w 6"/>
                <a:gd name="T5" fmla="*/ 2 h 5"/>
                <a:gd name="T6" fmla="*/ 5 w 6"/>
                <a:gd name="T7" fmla="*/ 0 h 5"/>
                <a:gd name="T8" fmla="*/ 6 w 6"/>
                <a:gd name="T9" fmla="*/ 2 h 5"/>
                <a:gd name="T10" fmla="*/ 6 w 6"/>
                <a:gd name="T11" fmla="*/ 3 h 5"/>
                <a:gd name="T12" fmla="*/ 5 w 6"/>
                <a:gd name="T13" fmla="*/ 3 h 5"/>
                <a:gd name="T14" fmla="*/ 2 w 6"/>
                <a:gd name="T15" fmla="*/ 5 h 5"/>
                <a:gd name="T16" fmla="*/ 0 w 6"/>
                <a:gd name="T17" fmla="*/ 3 h 5"/>
                <a:gd name="T18" fmla="*/ 0 w 6"/>
                <a:gd name="T19" fmla="*/ 2 h 5"/>
                <a:gd name="T20" fmla="*/ 0 w 6"/>
                <a:gd name="T21" fmla="*/ 0 h 5"/>
                <a:gd name="T22" fmla="*/ 2 w 6"/>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2" y="0"/>
                  </a:moveTo>
                  <a:lnTo>
                    <a:pt x="2" y="2"/>
                  </a:lnTo>
                  <a:lnTo>
                    <a:pt x="5" y="2"/>
                  </a:lnTo>
                  <a:lnTo>
                    <a:pt x="5" y="0"/>
                  </a:lnTo>
                  <a:lnTo>
                    <a:pt x="6" y="2"/>
                  </a:lnTo>
                  <a:lnTo>
                    <a:pt x="6" y="3"/>
                  </a:lnTo>
                  <a:lnTo>
                    <a:pt x="5" y="3"/>
                  </a:lnTo>
                  <a:lnTo>
                    <a:pt x="2" y="5"/>
                  </a:lnTo>
                  <a:lnTo>
                    <a:pt x="0" y="3"/>
                  </a:lnTo>
                  <a:lnTo>
                    <a:pt x="0" y="2"/>
                  </a:lnTo>
                  <a:lnTo>
                    <a:pt x="0" y="0"/>
                  </a:lnTo>
                  <a:lnTo>
                    <a:pt x="2"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7E3485D8-DCE9-42EE-9CD4-B9D31902FC8D}"/>
                </a:ext>
              </a:extLst>
            </p:cNvPr>
            <p:cNvSpPr>
              <a:spLocks/>
            </p:cNvSpPr>
            <p:nvPr/>
          </p:nvSpPr>
          <p:spPr bwMode="auto">
            <a:xfrm>
              <a:off x="1237" y="2911"/>
              <a:ext cx="23" cy="20"/>
            </a:xfrm>
            <a:custGeom>
              <a:avLst/>
              <a:gdLst>
                <a:gd name="T0" fmla="*/ 3 w 23"/>
                <a:gd name="T1" fmla="*/ 7 h 20"/>
                <a:gd name="T2" fmla="*/ 5 w 23"/>
                <a:gd name="T3" fmla="*/ 8 h 20"/>
                <a:gd name="T4" fmla="*/ 8 w 23"/>
                <a:gd name="T5" fmla="*/ 8 h 20"/>
                <a:gd name="T6" fmla="*/ 8 w 23"/>
                <a:gd name="T7" fmla="*/ 11 h 20"/>
                <a:gd name="T8" fmla="*/ 9 w 23"/>
                <a:gd name="T9" fmla="*/ 13 h 20"/>
                <a:gd name="T10" fmla="*/ 13 w 23"/>
                <a:gd name="T11" fmla="*/ 13 h 20"/>
                <a:gd name="T12" fmla="*/ 14 w 23"/>
                <a:gd name="T13" fmla="*/ 16 h 20"/>
                <a:gd name="T14" fmla="*/ 16 w 23"/>
                <a:gd name="T15" fmla="*/ 17 h 20"/>
                <a:gd name="T16" fmla="*/ 17 w 23"/>
                <a:gd name="T17" fmla="*/ 19 h 20"/>
                <a:gd name="T18" fmla="*/ 19 w 23"/>
                <a:gd name="T19" fmla="*/ 19 h 20"/>
                <a:gd name="T20" fmla="*/ 22 w 23"/>
                <a:gd name="T21" fmla="*/ 17 h 20"/>
                <a:gd name="T22" fmla="*/ 23 w 23"/>
                <a:gd name="T23" fmla="*/ 17 h 20"/>
                <a:gd name="T24" fmla="*/ 23 w 23"/>
                <a:gd name="T25" fmla="*/ 19 h 20"/>
                <a:gd name="T26" fmla="*/ 22 w 23"/>
                <a:gd name="T27" fmla="*/ 20 h 20"/>
                <a:gd name="T28" fmla="*/ 19 w 23"/>
                <a:gd name="T29" fmla="*/ 20 h 20"/>
                <a:gd name="T30" fmla="*/ 14 w 23"/>
                <a:gd name="T31" fmla="*/ 19 h 20"/>
                <a:gd name="T32" fmla="*/ 11 w 23"/>
                <a:gd name="T33" fmla="*/ 14 h 20"/>
                <a:gd name="T34" fmla="*/ 6 w 23"/>
                <a:gd name="T35" fmla="*/ 13 h 20"/>
                <a:gd name="T36" fmla="*/ 2 w 23"/>
                <a:gd name="T37" fmla="*/ 8 h 20"/>
                <a:gd name="T38" fmla="*/ 2 w 23"/>
                <a:gd name="T39" fmla="*/ 7 h 20"/>
                <a:gd name="T40" fmla="*/ 0 w 23"/>
                <a:gd name="T41" fmla="*/ 7 h 20"/>
                <a:gd name="T42" fmla="*/ 0 w 23"/>
                <a:gd name="T43" fmla="*/ 2 h 20"/>
                <a:gd name="T44" fmla="*/ 2 w 23"/>
                <a:gd name="T45" fmla="*/ 2 h 20"/>
                <a:gd name="T46" fmla="*/ 2 w 23"/>
                <a:gd name="T47" fmla="*/ 0 h 20"/>
                <a:gd name="T48" fmla="*/ 3 w 23"/>
                <a:gd name="T49" fmla="*/ 2 h 20"/>
                <a:gd name="T50" fmla="*/ 3 w 23"/>
                <a:gd name="T51" fmla="*/ 4 h 20"/>
                <a:gd name="T52" fmla="*/ 3 w 23"/>
                <a:gd name="T5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0">
                  <a:moveTo>
                    <a:pt x="3" y="7"/>
                  </a:moveTo>
                  <a:lnTo>
                    <a:pt x="5" y="8"/>
                  </a:lnTo>
                  <a:lnTo>
                    <a:pt x="8" y="8"/>
                  </a:lnTo>
                  <a:lnTo>
                    <a:pt x="8" y="11"/>
                  </a:lnTo>
                  <a:lnTo>
                    <a:pt x="9" y="13"/>
                  </a:lnTo>
                  <a:lnTo>
                    <a:pt x="13" y="13"/>
                  </a:lnTo>
                  <a:lnTo>
                    <a:pt x="14" y="16"/>
                  </a:lnTo>
                  <a:lnTo>
                    <a:pt x="16" y="17"/>
                  </a:lnTo>
                  <a:lnTo>
                    <a:pt x="17" y="19"/>
                  </a:lnTo>
                  <a:lnTo>
                    <a:pt x="19" y="19"/>
                  </a:lnTo>
                  <a:lnTo>
                    <a:pt x="22" y="17"/>
                  </a:lnTo>
                  <a:lnTo>
                    <a:pt x="23" y="17"/>
                  </a:lnTo>
                  <a:lnTo>
                    <a:pt x="23" y="19"/>
                  </a:lnTo>
                  <a:lnTo>
                    <a:pt x="22" y="20"/>
                  </a:lnTo>
                  <a:lnTo>
                    <a:pt x="19" y="20"/>
                  </a:lnTo>
                  <a:lnTo>
                    <a:pt x="14" y="19"/>
                  </a:lnTo>
                  <a:lnTo>
                    <a:pt x="11" y="14"/>
                  </a:lnTo>
                  <a:lnTo>
                    <a:pt x="6" y="13"/>
                  </a:lnTo>
                  <a:lnTo>
                    <a:pt x="2" y="8"/>
                  </a:lnTo>
                  <a:lnTo>
                    <a:pt x="2" y="7"/>
                  </a:lnTo>
                  <a:lnTo>
                    <a:pt x="0" y="7"/>
                  </a:lnTo>
                  <a:lnTo>
                    <a:pt x="0" y="2"/>
                  </a:lnTo>
                  <a:lnTo>
                    <a:pt x="2" y="2"/>
                  </a:lnTo>
                  <a:lnTo>
                    <a:pt x="2" y="0"/>
                  </a:lnTo>
                  <a:lnTo>
                    <a:pt x="3" y="2"/>
                  </a:lnTo>
                  <a:lnTo>
                    <a:pt x="3" y="4"/>
                  </a:lnTo>
                  <a:lnTo>
                    <a:pt x="3" y="7"/>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3730C029-702A-4E55-99E1-96C3B3A2A6CB}"/>
                </a:ext>
              </a:extLst>
            </p:cNvPr>
            <p:cNvSpPr>
              <a:spLocks/>
            </p:cNvSpPr>
            <p:nvPr/>
          </p:nvSpPr>
          <p:spPr bwMode="auto">
            <a:xfrm>
              <a:off x="1245" y="2899"/>
              <a:ext cx="6" cy="3"/>
            </a:xfrm>
            <a:custGeom>
              <a:avLst/>
              <a:gdLst>
                <a:gd name="T0" fmla="*/ 6 w 6"/>
                <a:gd name="T1" fmla="*/ 2 h 3"/>
                <a:gd name="T2" fmla="*/ 3 w 6"/>
                <a:gd name="T3" fmla="*/ 3 h 3"/>
                <a:gd name="T4" fmla="*/ 0 w 6"/>
                <a:gd name="T5" fmla="*/ 2 h 3"/>
                <a:gd name="T6" fmla="*/ 1 w 6"/>
                <a:gd name="T7" fmla="*/ 2 h 3"/>
                <a:gd name="T8" fmla="*/ 5 w 6"/>
                <a:gd name="T9" fmla="*/ 2 h 3"/>
                <a:gd name="T10" fmla="*/ 5 w 6"/>
                <a:gd name="T11" fmla="*/ 0 h 3"/>
                <a:gd name="T12" fmla="*/ 6 w 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2"/>
                  </a:moveTo>
                  <a:lnTo>
                    <a:pt x="3" y="3"/>
                  </a:lnTo>
                  <a:lnTo>
                    <a:pt x="0" y="2"/>
                  </a:lnTo>
                  <a:lnTo>
                    <a:pt x="1" y="2"/>
                  </a:lnTo>
                  <a:lnTo>
                    <a:pt x="5" y="2"/>
                  </a:lnTo>
                  <a:lnTo>
                    <a:pt x="5" y="0"/>
                  </a:lnTo>
                  <a:lnTo>
                    <a:pt x="6" y="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8796C687-93EF-4C88-A436-601B8CE63D3A}"/>
                </a:ext>
              </a:extLst>
            </p:cNvPr>
            <p:cNvSpPr>
              <a:spLocks/>
            </p:cNvSpPr>
            <p:nvPr/>
          </p:nvSpPr>
          <p:spPr bwMode="auto">
            <a:xfrm>
              <a:off x="1260" y="2890"/>
              <a:ext cx="8" cy="25"/>
            </a:xfrm>
            <a:custGeom>
              <a:avLst/>
              <a:gdLst>
                <a:gd name="T0" fmla="*/ 6 w 8"/>
                <a:gd name="T1" fmla="*/ 21 h 25"/>
                <a:gd name="T2" fmla="*/ 3 w 8"/>
                <a:gd name="T3" fmla="*/ 25 h 25"/>
                <a:gd name="T4" fmla="*/ 2 w 8"/>
                <a:gd name="T5" fmla="*/ 25 h 25"/>
                <a:gd name="T6" fmla="*/ 0 w 8"/>
                <a:gd name="T7" fmla="*/ 23 h 25"/>
                <a:gd name="T8" fmla="*/ 0 w 8"/>
                <a:gd name="T9" fmla="*/ 21 h 25"/>
                <a:gd name="T10" fmla="*/ 2 w 8"/>
                <a:gd name="T11" fmla="*/ 20 h 25"/>
                <a:gd name="T12" fmla="*/ 2 w 8"/>
                <a:gd name="T13" fmla="*/ 15 h 25"/>
                <a:gd name="T14" fmla="*/ 3 w 8"/>
                <a:gd name="T15" fmla="*/ 15 h 25"/>
                <a:gd name="T16" fmla="*/ 3 w 8"/>
                <a:gd name="T17" fmla="*/ 11 h 25"/>
                <a:gd name="T18" fmla="*/ 3 w 8"/>
                <a:gd name="T19" fmla="*/ 8 h 25"/>
                <a:gd name="T20" fmla="*/ 3 w 8"/>
                <a:gd name="T21" fmla="*/ 6 h 25"/>
                <a:gd name="T22" fmla="*/ 3 w 8"/>
                <a:gd name="T23" fmla="*/ 2 h 25"/>
                <a:gd name="T24" fmla="*/ 5 w 8"/>
                <a:gd name="T25" fmla="*/ 0 h 25"/>
                <a:gd name="T26" fmla="*/ 5 w 8"/>
                <a:gd name="T27" fmla="*/ 2 h 25"/>
                <a:gd name="T28" fmla="*/ 5 w 8"/>
                <a:gd name="T29" fmla="*/ 5 h 25"/>
                <a:gd name="T30" fmla="*/ 5 w 8"/>
                <a:gd name="T31" fmla="*/ 6 h 25"/>
                <a:gd name="T32" fmla="*/ 5 w 8"/>
                <a:gd name="T33" fmla="*/ 11 h 25"/>
                <a:gd name="T34" fmla="*/ 8 w 8"/>
                <a:gd name="T35" fmla="*/ 14 h 25"/>
                <a:gd name="T36" fmla="*/ 8 w 8"/>
                <a:gd name="T37" fmla="*/ 15 h 25"/>
                <a:gd name="T38" fmla="*/ 8 w 8"/>
                <a:gd name="T39" fmla="*/ 17 h 25"/>
                <a:gd name="T40" fmla="*/ 6 w 8"/>
                <a:gd name="T41" fmla="*/ 20 h 25"/>
                <a:gd name="T42" fmla="*/ 6 w 8"/>
                <a:gd name="T43"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25">
                  <a:moveTo>
                    <a:pt x="6" y="21"/>
                  </a:moveTo>
                  <a:lnTo>
                    <a:pt x="3" y="25"/>
                  </a:lnTo>
                  <a:lnTo>
                    <a:pt x="2" y="25"/>
                  </a:lnTo>
                  <a:lnTo>
                    <a:pt x="0" y="23"/>
                  </a:lnTo>
                  <a:lnTo>
                    <a:pt x="0" y="21"/>
                  </a:lnTo>
                  <a:lnTo>
                    <a:pt x="2" y="20"/>
                  </a:lnTo>
                  <a:lnTo>
                    <a:pt x="2" y="15"/>
                  </a:lnTo>
                  <a:lnTo>
                    <a:pt x="3" y="15"/>
                  </a:lnTo>
                  <a:lnTo>
                    <a:pt x="3" y="11"/>
                  </a:lnTo>
                  <a:lnTo>
                    <a:pt x="3" y="8"/>
                  </a:lnTo>
                  <a:lnTo>
                    <a:pt x="3" y="6"/>
                  </a:lnTo>
                  <a:lnTo>
                    <a:pt x="3" y="2"/>
                  </a:lnTo>
                  <a:lnTo>
                    <a:pt x="5" y="0"/>
                  </a:lnTo>
                  <a:lnTo>
                    <a:pt x="5" y="2"/>
                  </a:lnTo>
                  <a:lnTo>
                    <a:pt x="5" y="5"/>
                  </a:lnTo>
                  <a:lnTo>
                    <a:pt x="5" y="6"/>
                  </a:lnTo>
                  <a:lnTo>
                    <a:pt x="5" y="11"/>
                  </a:lnTo>
                  <a:lnTo>
                    <a:pt x="8" y="14"/>
                  </a:lnTo>
                  <a:lnTo>
                    <a:pt x="8" y="15"/>
                  </a:lnTo>
                  <a:lnTo>
                    <a:pt x="8" y="17"/>
                  </a:lnTo>
                  <a:lnTo>
                    <a:pt x="6" y="20"/>
                  </a:lnTo>
                  <a:lnTo>
                    <a:pt x="6" y="21"/>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68066020-1CC6-4DE3-8576-C9E7EFFDFDCD}"/>
                </a:ext>
              </a:extLst>
            </p:cNvPr>
            <p:cNvSpPr>
              <a:spLocks/>
            </p:cNvSpPr>
            <p:nvPr/>
          </p:nvSpPr>
          <p:spPr bwMode="auto">
            <a:xfrm>
              <a:off x="1231" y="2889"/>
              <a:ext cx="6" cy="1"/>
            </a:xfrm>
            <a:custGeom>
              <a:avLst/>
              <a:gdLst>
                <a:gd name="T0" fmla="*/ 5 w 6"/>
                <a:gd name="T1" fmla="*/ 1 h 1"/>
                <a:gd name="T2" fmla="*/ 2 w 6"/>
                <a:gd name="T3" fmla="*/ 1 h 1"/>
                <a:gd name="T4" fmla="*/ 0 w 6"/>
                <a:gd name="T5" fmla="*/ 1 h 1"/>
                <a:gd name="T6" fmla="*/ 2 w 6"/>
                <a:gd name="T7" fmla="*/ 1 h 1"/>
                <a:gd name="T8" fmla="*/ 3 w 6"/>
                <a:gd name="T9" fmla="*/ 0 h 1"/>
                <a:gd name="T10" fmla="*/ 6 w 6"/>
                <a:gd name="T11" fmla="*/ 0 h 1"/>
                <a:gd name="T12" fmla="*/ 5 w 6"/>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5" y="1"/>
                  </a:moveTo>
                  <a:lnTo>
                    <a:pt x="2" y="1"/>
                  </a:lnTo>
                  <a:lnTo>
                    <a:pt x="0" y="1"/>
                  </a:lnTo>
                  <a:lnTo>
                    <a:pt x="2" y="1"/>
                  </a:lnTo>
                  <a:lnTo>
                    <a:pt x="3" y="0"/>
                  </a:lnTo>
                  <a:lnTo>
                    <a:pt x="6" y="0"/>
                  </a:lnTo>
                  <a:lnTo>
                    <a:pt x="5" y="1"/>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01147016-54AB-482C-8D85-5F368E32722E}"/>
                </a:ext>
              </a:extLst>
            </p:cNvPr>
            <p:cNvSpPr>
              <a:spLocks/>
            </p:cNvSpPr>
            <p:nvPr/>
          </p:nvSpPr>
          <p:spPr bwMode="auto">
            <a:xfrm>
              <a:off x="1246" y="2820"/>
              <a:ext cx="11" cy="12"/>
            </a:xfrm>
            <a:custGeom>
              <a:avLst/>
              <a:gdLst>
                <a:gd name="T0" fmla="*/ 7 w 11"/>
                <a:gd name="T1" fmla="*/ 8 h 12"/>
                <a:gd name="T2" fmla="*/ 2 w 11"/>
                <a:gd name="T3" fmla="*/ 12 h 12"/>
                <a:gd name="T4" fmla="*/ 0 w 11"/>
                <a:gd name="T5" fmla="*/ 11 h 12"/>
                <a:gd name="T6" fmla="*/ 2 w 11"/>
                <a:gd name="T7" fmla="*/ 9 h 12"/>
                <a:gd name="T8" fmla="*/ 5 w 11"/>
                <a:gd name="T9" fmla="*/ 6 h 12"/>
                <a:gd name="T10" fmla="*/ 5 w 11"/>
                <a:gd name="T11" fmla="*/ 4 h 12"/>
                <a:gd name="T12" fmla="*/ 7 w 11"/>
                <a:gd name="T13" fmla="*/ 4 h 12"/>
                <a:gd name="T14" fmla="*/ 5 w 11"/>
                <a:gd name="T15" fmla="*/ 3 h 12"/>
                <a:gd name="T16" fmla="*/ 7 w 11"/>
                <a:gd name="T17" fmla="*/ 3 h 12"/>
                <a:gd name="T18" fmla="*/ 10 w 11"/>
                <a:gd name="T19" fmla="*/ 0 h 12"/>
                <a:gd name="T20" fmla="*/ 11 w 11"/>
                <a:gd name="T21" fmla="*/ 1 h 12"/>
                <a:gd name="T22" fmla="*/ 11 w 11"/>
                <a:gd name="T23" fmla="*/ 3 h 12"/>
                <a:gd name="T24" fmla="*/ 7 w 11"/>
                <a:gd name="T25"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7" y="8"/>
                  </a:moveTo>
                  <a:lnTo>
                    <a:pt x="2" y="12"/>
                  </a:lnTo>
                  <a:lnTo>
                    <a:pt x="0" y="11"/>
                  </a:lnTo>
                  <a:lnTo>
                    <a:pt x="2" y="9"/>
                  </a:lnTo>
                  <a:lnTo>
                    <a:pt x="5" y="6"/>
                  </a:lnTo>
                  <a:lnTo>
                    <a:pt x="5" y="4"/>
                  </a:lnTo>
                  <a:lnTo>
                    <a:pt x="7" y="4"/>
                  </a:lnTo>
                  <a:lnTo>
                    <a:pt x="5" y="3"/>
                  </a:lnTo>
                  <a:lnTo>
                    <a:pt x="7" y="3"/>
                  </a:lnTo>
                  <a:lnTo>
                    <a:pt x="10" y="0"/>
                  </a:lnTo>
                  <a:lnTo>
                    <a:pt x="11" y="1"/>
                  </a:lnTo>
                  <a:lnTo>
                    <a:pt x="11" y="3"/>
                  </a:lnTo>
                  <a:lnTo>
                    <a:pt x="7" y="8"/>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73">
              <a:extLst>
                <a:ext uri="{FF2B5EF4-FFF2-40B4-BE49-F238E27FC236}">
                  <a16:creationId xmlns:a16="http://schemas.microsoft.com/office/drawing/2014/main" id="{4DE45F91-5747-4035-9180-A3F8921FE89E}"/>
                </a:ext>
              </a:extLst>
            </p:cNvPr>
            <p:cNvSpPr>
              <a:spLocks/>
            </p:cNvSpPr>
            <p:nvPr/>
          </p:nvSpPr>
          <p:spPr bwMode="auto">
            <a:xfrm>
              <a:off x="1243" y="2815"/>
              <a:ext cx="10" cy="14"/>
            </a:xfrm>
            <a:custGeom>
              <a:avLst/>
              <a:gdLst>
                <a:gd name="T0" fmla="*/ 3 w 10"/>
                <a:gd name="T1" fmla="*/ 14 h 14"/>
                <a:gd name="T2" fmla="*/ 2 w 10"/>
                <a:gd name="T3" fmla="*/ 14 h 14"/>
                <a:gd name="T4" fmla="*/ 0 w 10"/>
                <a:gd name="T5" fmla="*/ 13 h 14"/>
                <a:gd name="T6" fmla="*/ 2 w 10"/>
                <a:gd name="T7" fmla="*/ 11 h 14"/>
                <a:gd name="T8" fmla="*/ 2 w 10"/>
                <a:gd name="T9" fmla="*/ 9 h 14"/>
                <a:gd name="T10" fmla="*/ 3 w 10"/>
                <a:gd name="T11" fmla="*/ 6 h 14"/>
                <a:gd name="T12" fmla="*/ 5 w 10"/>
                <a:gd name="T13" fmla="*/ 3 h 14"/>
                <a:gd name="T14" fmla="*/ 5 w 10"/>
                <a:gd name="T15" fmla="*/ 2 h 14"/>
                <a:gd name="T16" fmla="*/ 7 w 10"/>
                <a:gd name="T17" fmla="*/ 0 h 14"/>
                <a:gd name="T18" fmla="*/ 8 w 10"/>
                <a:gd name="T19" fmla="*/ 2 h 14"/>
                <a:gd name="T20" fmla="*/ 8 w 10"/>
                <a:gd name="T21" fmla="*/ 3 h 14"/>
                <a:gd name="T22" fmla="*/ 10 w 10"/>
                <a:gd name="T23" fmla="*/ 3 h 14"/>
                <a:gd name="T24" fmla="*/ 10 w 10"/>
                <a:gd name="T25" fmla="*/ 5 h 14"/>
                <a:gd name="T26" fmla="*/ 8 w 10"/>
                <a:gd name="T27" fmla="*/ 6 h 14"/>
                <a:gd name="T28" fmla="*/ 7 w 10"/>
                <a:gd name="T29" fmla="*/ 9 h 14"/>
                <a:gd name="T30" fmla="*/ 3 w 10"/>
                <a:gd name="T3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4">
                  <a:moveTo>
                    <a:pt x="3" y="14"/>
                  </a:moveTo>
                  <a:lnTo>
                    <a:pt x="2" y="14"/>
                  </a:lnTo>
                  <a:lnTo>
                    <a:pt x="0" y="13"/>
                  </a:lnTo>
                  <a:lnTo>
                    <a:pt x="2" y="11"/>
                  </a:lnTo>
                  <a:lnTo>
                    <a:pt x="2" y="9"/>
                  </a:lnTo>
                  <a:lnTo>
                    <a:pt x="3" y="6"/>
                  </a:lnTo>
                  <a:lnTo>
                    <a:pt x="5" y="3"/>
                  </a:lnTo>
                  <a:lnTo>
                    <a:pt x="5" y="2"/>
                  </a:lnTo>
                  <a:lnTo>
                    <a:pt x="7" y="0"/>
                  </a:lnTo>
                  <a:lnTo>
                    <a:pt x="8" y="2"/>
                  </a:lnTo>
                  <a:lnTo>
                    <a:pt x="8" y="3"/>
                  </a:lnTo>
                  <a:lnTo>
                    <a:pt x="10" y="3"/>
                  </a:lnTo>
                  <a:lnTo>
                    <a:pt x="10" y="5"/>
                  </a:lnTo>
                  <a:lnTo>
                    <a:pt x="8" y="6"/>
                  </a:lnTo>
                  <a:lnTo>
                    <a:pt x="7" y="9"/>
                  </a:lnTo>
                  <a:lnTo>
                    <a:pt x="3" y="1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Freeform 74">
              <a:extLst>
                <a:ext uri="{FF2B5EF4-FFF2-40B4-BE49-F238E27FC236}">
                  <a16:creationId xmlns:a16="http://schemas.microsoft.com/office/drawing/2014/main" id="{BA9C693E-CD67-49C6-BD80-2234B3183E56}"/>
                </a:ext>
              </a:extLst>
            </p:cNvPr>
            <p:cNvSpPr>
              <a:spLocks/>
            </p:cNvSpPr>
            <p:nvPr/>
          </p:nvSpPr>
          <p:spPr bwMode="auto">
            <a:xfrm>
              <a:off x="1236" y="2809"/>
              <a:ext cx="4" cy="6"/>
            </a:xfrm>
            <a:custGeom>
              <a:avLst/>
              <a:gdLst>
                <a:gd name="T0" fmla="*/ 4 w 4"/>
                <a:gd name="T1" fmla="*/ 3 h 6"/>
                <a:gd name="T2" fmla="*/ 1 w 4"/>
                <a:gd name="T3" fmla="*/ 6 h 6"/>
                <a:gd name="T4" fmla="*/ 0 w 4"/>
                <a:gd name="T5" fmla="*/ 6 h 6"/>
                <a:gd name="T6" fmla="*/ 0 w 4"/>
                <a:gd name="T7" fmla="*/ 5 h 6"/>
                <a:gd name="T8" fmla="*/ 0 w 4"/>
                <a:gd name="T9" fmla="*/ 2 h 6"/>
                <a:gd name="T10" fmla="*/ 1 w 4"/>
                <a:gd name="T11" fmla="*/ 0 h 6"/>
                <a:gd name="T12" fmla="*/ 3 w 4"/>
                <a:gd name="T13" fmla="*/ 0 h 6"/>
                <a:gd name="T14" fmla="*/ 4 w 4"/>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4" y="3"/>
                  </a:moveTo>
                  <a:lnTo>
                    <a:pt x="1" y="6"/>
                  </a:lnTo>
                  <a:lnTo>
                    <a:pt x="0" y="6"/>
                  </a:lnTo>
                  <a:lnTo>
                    <a:pt x="0" y="5"/>
                  </a:lnTo>
                  <a:lnTo>
                    <a:pt x="0" y="2"/>
                  </a:lnTo>
                  <a:lnTo>
                    <a:pt x="1" y="0"/>
                  </a:lnTo>
                  <a:lnTo>
                    <a:pt x="3" y="0"/>
                  </a:lnTo>
                  <a:lnTo>
                    <a:pt x="4"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Freeform 75">
              <a:extLst>
                <a:ext uri="{FF2B5EF4-FFF2-40B4-BE49-F238E27FC236}">
                  <a16:creationId xmlns:a16="http://schemas.microsoft.com/office/drawing/2014/main" id="{B38EDE07-0A64-4AD1-BF04-04C59918F79E}"/>
                </a:ext>
              </a:extLst>
            </p:cNvPr>
            <p:cNvSpPr>
              <a:spLocks/>
            </p:cNvSpPr>
            <p:nvPr/>
          </p:nvSpPr>
          <p:spPr bwMode="auto">
            <a:xfrm>
              <a:off x="1250" y="2803"/>
              <a:ext cx="10" cy="14"/>
            </a:xfrm>
            <a:custGeom>
              <a:avLst/>
              <a:gdLst>
                <a:gd name="T0" fmla="*/ 4 w 10"/>
                <a:gd name="T1" fmla="*/ 14 h 14"/>
                <a:gd name="T2" fmla="*/ 3 w 10"/>
                <a:gd name="T3" fmla="*/ 14 h 14"/>
                <a:gd name="T4" fmla="*/ 0 w 10"/>
                <a:gd name="T5" fmla="*/ 11 h 14"/>
                <a:gd name="T6" fmla="*/ 0 w 10"/>
                <a:gd name="T7" fmla="*/ 9 h 14"/>
                <a:gd name="T8" fmla="*/ 7 w 10"/>
                <a:gd name="T9" fmla="*/ 2 h 14"/>
                <a:gd name="T10" fmla="*/ 9 w 10"/>
                <a:gd name="T11" fmla="*/ 0 h 14"/>
                <a:gd name="T12" fmla="*/ 10 w 10"/>
                <a:gd name="T13" fmla="*/ 0 h 14"/>
                <a:gd name="T14" fmla="*/ 10 w 10"/>
                <a:gd name="T15" fmla="*/ 2 h 14"/>
                <a:gd name="T16" fmla="*/ 10 w 10"/>
                <a:gd name="T17" fmla="*/ 3 h 14"/>
                <a:gd name="T18" fmla="*/ 10 w 10"/>
                <a:gd name="T19" fmla="*/ 5 h 14"/>
                <a:gd name="T20" fmla="*/ 7 w 10"/>
                <a:gd name="T21" fmla="*/ 11 h 14"/>
                <a:gd name="T22" fmla="*/ 4 w 10"/>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4" y="14"/>
                  </a:moveTo>
                  <a:lnTo>
                    <a:pt x="3" y="14"/>
                  </a:lnTo>
                  <a:lnTo>
                    <a:pt x="0" y="11"/>
                  </a:lnTo>
                  <a:lnTo>
                    <a:pt x="0" y="9"/>
                  </a:lnTo>
                  <a:lnTo>
                    <a:pt x="7" y="2"/>
                  </a:lnTo>
                  <a:lnTo>
                    <a:pt x="9" y="0"/>
                  </a:lnTo>
                  <a:lnTo>
                    <a:pt x="10" y="0"/>
                  </a:lnTo>
                  <a:lnTo>
                    <a:pt x="10" y="2"/>
                  </a:lnTo>
                  <a:lnTo>
                    <a:pt x="10" y="3"/>
                  </a:lnTo>
                  <a:lnTo>
                    <a:pt x="10" y="5"/>
                  </a:lnTo>
                  <a:lnTo>
                    <a:pt x="7" y="11"/>
                  </a:lnTo>
                  <a:lnTo>
                    <a:pt x="4" y="1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Freeform 76">
              <a:extLst>
                <a:ext uri="{FF2B5EF4-FFF2-40B4-BE49-F238E27FC236}">
                  <a16:creationId xmlns:a16="http://schemas.microsoft.com/office/drawing/2014/main" id="{F19B61D3-E7BC-4DE5-BCFA-C60F2BA28BDC}"/>
                </a:ext>
              </a:extLst>
            </p:cNvPr>
            <p:cNvSpPr>
              <a:spLocks/>
            </p:cNvSpPr>
            <p:nvPr/>
          </p:nvSpPr>
          <p:spPr bwMode="auto">
            <a:xfrm>
              <a:off x="1260" y="2800"/>
              <a:ext cx="6" cy="9"/>
            </a:xfrm>
            <a:custGeom>
              <a:avLst/>
              <a:gdLst>
                <a:gd name="T0" fmla="*/ 3 w 6"/>
                <a:gd name="T1" fmla="*/ 6 h 9"/>
                <a:gd name="T2" fmla="*/ 2 w 6"/>
                <a:gd name="T3" fmla="*/ 9 h 9"/>
                <a:gd name="T4" fmla="*/ 0 w 6"/>
                <a:gd name="T5" fmla="*/ 8 h 9"/>
                <a:gd name="T6" fmla="*/ 2 w 6"/>
                <a:gd name="T7" fmla="*/ 6 h 9"/>
                <a:gd name="T8" fmla="*/ 2 w 6"/>
                <a:gd name="T9" fmla="*/ 5 h 9"/>
                <a:gd name="T10" fmla="*/ 0 w 6"/>
                <a:gd name="T11" fmla="*/ 2 h 9"/>
                <a:gd name="T12" fmla="*/ 2 w 6"/>
                <a:gd name="T13" fmla="*/ 0 h 9"/>
                <a:gd name="T14" fmla="*/ 5 w 6"/>
                <a:gd name="T15" fmla="*/ 0 h 9"/>
                <a:gd name="T16" fmla="*/ 6 w 6"/>
                <a:gd name="T17" fmla="*/ 3 h 9"/>
                <a:gd name="T18" fmla="*/ 5 w 6"/>
                <a:gd name="T19" fmla="*/ 5 h 9"/>
                <a:gd name="T20" fmla="*/ 3 w 6"/>
                <a:gd name="T2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3" y="6"/>
                  </a:moveTo>
                  <a:lnTo>
                    <a:pt x="2" y="9"/>
                  </a:lnTo>
                  <a:lnTo>
                    <a:pt x="0" y="8"/>
                  </a:lnTo>
                  <a:lnTo>
                    <a:pt x="2" y="6"/>
                  </a:lnTo>
                  <a:lnTo>
                    <a:pt x="2" y="5"/>
                  </a:lnTo>
                  <a:lnTo>
                    <a:pt x="0" y="2"/>
                  </a:lnTo>
                  <a:lnTo>
                    <a:pt x="2" y="0"/>
                  </a:lnTo>
                  <a:lnTo>
                    <a:pt x="5" y="0"/>
                  </a:lnTo>
                  <a:lnTo>
                    <a:pt x="6" y="3"/>
                  </a:lnTo>
                  <a:lnTo>
                    <a:pt x="5" y="5"/>
                  </a:lnTo>
                  <a:lnTo>
                    <a:pt x="3" y="6"/>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Freeform 77">
              <a:extLst>
                <a:ext uri="{FF2B5EF4-FFF2-40B4-BE49-F238E27FC236}">
                  <a16:creationId xmlns:a16="http://schemas.microsoft.com/office/drawing/2014/main" id="{A0C65865-DC96-406D-A465-0C08D795D709}"/>
                </a:ext>
              </a:extLst>
            </p:cNvPr>
            <p:cNvSpPr>
              <a:spLocks/>
            </p:cNvSpPr>
            <p:nvPr/>
          </p:nvSpPr>
          <p:spPr bwMode="auto">
            <a:xfrm>
              <a:off x="1257" y="2789"/>
              <a:ext cx="41" cy="32"/>
            </a:xfrm>
            <a:custGeom>
              <a:avLst/>
              <a:gdLst>
                <a:gd name="T0" fmla="*/ 26 w 41"/>
                <a:gd name="T1" fmla="*/ 22 h 32"/>
                <a:gd name="T2" fmla="*/ 23 w 41"/>
                <a:gd name="T3" fmla="*/ 23 h 32"/>
                <a:gd name="T4" fmla="*/ 18 w 41"/>
                <a:gd name="T5" fmla="*/ 28 h 32"/>
                <a:gd name="T6" fmla="*/ 17 w 41"/>
                <a:gd name="T7" fmla="*/ 28 h 32"/>
                <a:gd name="T8" fmla="*/ 14 w 41"/>
                <a:gd name="T9" fmla="*/ 31 h 32"/>
                <a:gd name="T10" fmla="*/ 12 w 41"/>
                <a:gd name="T11" fmla="*/ 31 h 32"/>
                <a:gd name="T12" fmla="*/ 9 w 41"/>
                <a:gd name="T13" fmla="*/ 31 h 32"/>
                <a:gd name="T14" fmla="*/ 8 w 41"/>
                <a:gd name="T15" fmla="*/ 31 h 32"/>
                <a:gd name="T16" fmla="*/ 5 w 41"/>
                <a:gd name="T17" fmla="*/ 32 h 32"/>
                <a:gd name="T18" fmla="*/ 3 w 41"/>
                <a:gd name="T19" fmla="*/ 32 h 32"/>
                <a:gd name="T20" fmla="*/ 0 w 41"/>
                <a:gd name="T21" fmla="*/ 29 h 32"/>
                <a:gd name="T22" fmla="*/ 0 w 41"/>
                <a:gd name="T23" fmla="*/ 26 h 32"/>
                <a:gd name="T24" fmla="*/ 2 w 41"/>
                <a:gd name="T25" fmla="*/ 26 h 32"/>
                <a:gd name="T26" fmla="*/ 2 w 41"/>
                <a:gd name="T27" fmla="*/ 23 h 32"/>
                <a:gd name="T28" fmla="*/ 3 w 41"/>
                <a:gd name="T29" fmla="*/ 20 h 32"/>
                <a:gd name="T30" fmla="*/ 6 w 41"/>
                <a:gd name="T31" fmla="*/ 20 h 32"/>
                <a:gd name="T32" fmla="*/ 8 w 41"/>
                <a:gd name="T33" fmla="*/ 19 h 32"/>
                <a:gd name="T34" fmla="*/ 9 w 41"/>
                <a:gd name="T35" fmla="*/ 14 h 32"/>
                <a:gd name="T36" fmla="*/ 11 w 41"/>
                <a:gd name="T37" fmla="*/ 13 h 32"/>
                <a:gd name="T38" fmla="*/ 11 w 41"/>
                <a:gd name="T39" fmla="*/ 10 h 32"/>
                <a:gd name="T40" fmla="*/ 14 w 41"/>
                <a:gd name="T41" fmla="*/ 6 h 32"/>
                <a:gd name="T42" fmla="*/ 17 w 41"/>
                <a:gd name="T43" fmla="*/ 5 h 32"/>
                <a:gd name="T44" fmla="*/ 18 w 41"/>
                <a:gd name="T45" fmla="*/ 5 h 32"/>
                <a:gd name="T46" fmla="*/ 21 w 41"/>
                <a:gd name="T47" fmla="*/ 3 h 32"/>
                <a:gd name="T48" fmla="*/ 25 w 41"/>
                <a:gd name="T49" fmla="*/ 3 h 32"/>
                <a:gd name="T50" fmla="*/ 26 w 41"/>
                <a:gd name="T51" fmla="*/ 2 h 32"/>
                <a:gd name="T52" fmla="*/ 28 w 41"/>
                <a:gd name="T53" fmla="*/ 2 h 32"/>
                <a:gd name="T54" fmla="*/ 31 w 41"/>
                <a:gd name="T55" fmla="*/ 0 h 32"/>
                <a:gd name="T56" fmla="*/ 38 w 41"/>
                <a:gd name="T57" fmla="*/ 0 h 32"/>
                <a:gd name="T58" fmla="*/ 41 w 41"/>
                <a:gd name="T59" fmla="*/ 5 h 32"/>
                <a:gd name="T60" fmla="*/ 41 w 41"/>
                <a:gd name="T61" fmla="*/ 8 h 32"/>
                <a:gd name="T62" fmla="*/ 41 w 41"/>
                <a:gd name="T63" fmla="*/ 10 h 32"/>
                <a:gd name="T64" fmla="*/ 37 w 41"/>
                <a:gd name="T65" fmla="*/ 14 h 32"/>
                <a:gd name="T66" fmla="*/ 35 w 41"/>
                <a:gd name="T67" fmla="*/ 14 h 32"/>
                <a:gd name="T68" fmla="*/ 31 w 41"/>
                <a:gd name="T69" fmla="*/ 19 h 32"/>
                <a:gd name="T70" fmla="*/ 29 w 41"/>
                <a:gd name="T71" fmla="*/ 20 h 32"/>
                <a:gd name="T72" fmla="*/ 26 w 41"/>
                <a:gd name="T73"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32">
                  <a:moveTo>
                    <a:pt x="26" y="22"/>
                  </a:moveTo>
                  <a:lnTo>
                    <a:pt x="23" y="23"/>
                  </a:lnTo>
                  <a:lnTo>
                    <a:pt x="18" y="28"/>
                  </a:lnTo>
                  <a:lnTo>
                    <a:pt x="17" y="28"/>
                  </a:lnTo>
                  <a:lnTo>
                    <a:pt x="14" y="31"/>
                  </a:lnTo>
                  <a:lnTo>
                    <a:pt x="12" y="31"/>
                  </a:lnTo>
                  <a:lnTo>
                    <a:pt x="9" y="31"/>
                  </a:lnTo>
                  <a:lnTo>
                    <a:pt x="8" y="31"/>
                  </a:lnTo>
                  <a:lnTo>
                    <a:pt x="5" y="32"/>
                  </a:lnTo>
                  <a:lnTo>
                    <a:pt x="3" y="32"/>
                  </a:lnTo>
                  <a:lnTo>
                    <a:pt x="0" y="29"/>
                  </a:lnTo>
                  <a:lnTo>
                    <a:pt x="0" y="26"/>
                  </a:lnTo>
                  <a:lnTo>
                    <a:pt x="2" y="26"/>
                  </a:lnTo>
                  <a:lnTo>
                    <a:pt x="2" y="23"/>
                  </a:lnTo>
                  <a:lnTo>
                    <a:pt x="3" y="20"/>
                  </a:lnTo>
                  <a:lnTo>
                    <a:pt x="6" y="20"/>
                  </a:lnTo>
                  <a:lnTo>
                    <a:pt x="8" y="19"/>
                  </a:lnTo>
                  <a:lnTo>
                    <a:pt x="9" y="14"/>
                  </a:lnTo>
                  <a:lnTo>
                    <a:pt x="11" y="13"/>
                  </a:lnTo>
                  <a:lnTo>
                    <a:pt x="11" y="10"/>
                  </a:lnTo>
                  <a:lnTo>
                    <a:pt x="14" y="6"/>
                  </a:lnTo>
                  <a:lnTo>
                    <a:pt x="17" y="5"/>
                  </a:lnTo>
                  <a:lnTo>
                    <a:pt x="18" y="5"/>
                  </a:lnTo>
                  <a:lnTo>
                    <a:pt x="21" y="3"/>
                  </a:lnTo>
                  <a:lnTo>
                    <a:pt x="25" y="3"/>
                  </a:lnTo>
                  <a:lnTo>
                    <a:pt x="26" y="2"/>
                  </a:lnTo>
                  <a:lnTo>
                    <a:pt x="28" y="2"/>
                  </a:lnTo>
                  <a:lnTo>
                    <a:pt x="31" y="0"/>
                  </a:lnTo>
                  <a:lnTo>
                    <a:pt x="38" y="0"/>
                  </a:lnTo>
                  <a:lnTo>
                    <a:pt x="41" y="5"/>
                  </a:lnTo>
                  <a:lnTo>
                    <a:pt x="41" y="8"/>
                  </a:lnTo>
                  <a:lnTo>
                    <a:pt x="41" y="10"/>
                  </a:lnTo>
                  <a:lnTo>
                    <a:pt x="37" y="14"/>
                  </a:lnTo>
                  <a:lnTo>
                    <a:pt x="35" y="14"/>
                  </a:lnTo>
                  <a:lnTo>
                    <a:pt x="31" y="19"/>
                  </a:lnTo>
                  <a:lnTo>
                    <a:pt x="29" y="20"/>
                  </a:lnTo>
                  <a:lnTo>
                    <a:pt x="26" y="2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Freeform 78">
              <a:extLst>
                <a:ext uri="{FF2B5EF4-FFF2-40B4-BE49-F238E27FC236}">
                  <a16:creationId xmlns:a16="http://schemas.microsoft.com/office/drawing/2014/main" id="{955C47C2-F381-49AB-8888-A246C0B359DA}"/>
                </a:ext>
              </a:extLst>
            </p:cNvPr>
            <p:cNvSpPr>
              <a:spLocks/>
            </p:cNvSpPr>
            <p:nvPr/>
          </p:nvSpPr>
          <p:spPr bwMode="auto">
            <a:xfrm>
              <a:off x="1187" y="2768"/>
              <a:ext cx="5" cy="14"/>
            </a:xfrm>
            <a:custGeom>
              <a:avLst/>
              <a:gdLst>
                <a:gd name="T0" fmla="*/ 5 w 5"/>
                <a:gd name="T1" fmla="*/ 12 h 14"/>
                <a:gd name="T2" fmla="*/ 5 w 5"/>
                <a:gd name="T3" fmla="*/ 14 h 14"/>
                <a:gd name="T4" fmla="*/ 3 w 5"/>
                <a:gd name="T5" fmla="*/ 11 h 14"/>
                <a:gd name="T6" fmla="*/ 1 w 5"/>
                <a:gd name="T7" fmla="*/ 6 h 14"/>
                <a:gd name="T8" fmla="*/ 0 w 5"/>
                <a:gd name="T9" fmla="*/ 5 h 14"/>
                <a:gd name="T10" fmla="*/ 0 w 5"/>
                <a:gd name="T11" fmla="*/ 2 h 14"/>
                <a:gd name="T12" fmla="*/ 1 w 5"/>
                <a:gd name="T13" fmla="*/ 0 h 14"/>
                <a:gd name="T14" fmla="*/ 3 w 5"/>
                <a:gd name="T15" fmla="*/ 2 h 14"/>
                <a:gd name="T16" fmla="*/ 3 w 5"/>
                <a:gd name="T17" fmla="*/ 6 h 14"/>
                <a:gd name="T18" fmla="*/ 3 w 5"/>
                <a:gd name="T19" fmla="*/ 8 h 14"/>
                <a:gd name="T20" fmla="*/ 3 w 5"/>
                <a:gd name="T21" fmla="*/ 11 h 14"/>
                <a:gd name="T22" fmla="*/ 5 w 5"/>
                <a:gd name="T2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4">
                  <a:moveTo>
                    <a:pt x="5" y="12"/>
                  </a:moveTo>
                  <a:lnTo>
                    <a:pt x="5" y="14"/>
                  </a:lnTo>
                  <a:lnTo>
                    <a:pt x="3" y="11"/>
                  </a:lnTo>
                  <a:lnTo>
                    <a:pt x="1" y="6"/>
                  </a:lnTo>
                  <a:lnTo>
                    <a:pt x="0" y="5"/>
                  </a:lnTo>
                  <a:lnTo>
                    <a:pt x="0" y="2"/>
                  </a:lnTo>
                  <a:lnTo>
                    <a:pt x="1" y="0"/>
                  </a:lnTo>
                  <a:lnTo>
                    <a:pt x="3" y="2"/>
                  </a:lnTo>
                  <a:lnTo>
                    <a:pt x="3" y="6"/>
                  </a:lnTo>
                  <a:lnTo>
                    <a:pt x="3" y="8"/>
                  </a:lnTo>
                  <a:lnTo>
                    <a:pt x="3" y="11"/>
                  </a:lnTo>
                  <a:lnTo>
                    <a:pt x="5" y="1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9">
              <a:extLst>
                <a:ext uri="{FF2B5EF4-FFF2-40B4-BE49-F238E27FC236}">
                  <a16:creationId xmlns:a16="http://schemas.microsoft.com/office/drawing/2014/main" id="{42EB664B-5F2E-4B81-9E16-E473B12E189C}"/>
                </a:ext>
              </a:extLst>
            </p:cNvPr>
            <p:cNvSpPr>
              <a:spLocks noChangeArrowheads="1"/>
            </p:cNvSpPr>
            <p:nvPr/>
          </p:nvSpPr>
          <p:spPr bwMode="auto">
            <a:xfrm>
              <a:off x="1185" y="2731"/>
              <a:ext cx="2" cy="2"/>
            </a:xfrm>
            <a:prstGeom prst="rect">
              <a:avLst/>
            </a:prstGeom>
            <a:noFill/>
            <a:ln w="3175">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Freeform 80">
              <a:extLst>
                <a:ext uri="{FF2B5EF4-FFF2-40B4-BE49-F238E27FC236}">
                  <a16:creationId xmlns:a16="http://schemas.microsoft.com/office/drawing/2014/main" id="{9CCA85E0-3844-4FB1-8CB4-8B2796D1B1C2}"/>
                </a:ext>
              </a:extLst>
            </p:cNvPr>
            <p:cNvSpPr>
              <a:spLocks/>
            </p:cNvSpPr>
            <p:nvPr/>
          </p:nvSpPr>
          <p:spPr bwMode="auto">
            <a:xfrm>
              <a:off x="1179" y="2719"/>
              <a:ext cx="3" cy="6"/>
            </a:xfrm>
            <a:custGeom>
              <a:avLst/>
              <a:gdLst>
                <a:gd name="T0" fmla="*/ 3 w 3"/>
                <a:gd name="T1" fmla="*/ 3 h 6"/>
                <a:gd name="T2" fmla="*/ 2 w 3"/>
                <a:gd name="T3" fmla="*/ 6 h 6"/>
                <a:gd name="T4" fmla="*/ 0 w 3"/>
                <a:gd name="T5" fmla="*/ 6 h 6"/>
                <a:gd name="T6" fmla="*/ 0 w 3"/>
                <a:gd name="T7" fmla="*/ 5 h 6"/>
                <a:gd name="T8" fmla="*/ 2 w 3"/>
                <a:gd name="T9" fmla="*/ 3 h 6"/>
                <a:gd name="T10" fmla="*/ 2 w 3"/>
                <a:gd name="T11" fmla="*/ 0 h 6"/>
                <a:gd name="T12" fmla="*/ 3 w 3"/>
                <a:gd name="T13" fmla="*/ 0 h 6"/>
                <a:gd name="T14" fmla="*/ 3 w 3"/>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3" y="3"/>
                  </a:moveTo>
                  <a:lnTo>
                    <a:pt x="2" y="6"/>
                  </a:lnTo>
                  <a:lnTo>
                    <a:pt x="0" y="6"/>
                  </a:lnTo>
                  <a:lnTo>
                    <a:pt x="0" y="5"/>
                  </a:lnTo>
                  <a:lnTo>
                    <a:pt x="2" y="3"/>
                  </a:lnTo>
                  <a:lnTo>
                    <a:pt x="2" y="0"/>
                  </a:lnTo>
                  <a:lnTo>
                    <a:pt x="3" y="0"/>
                  </a:lnTo>
                  <a:lnTo>
                    <a:pt x="3"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Freeform 81">
              <a:extLst>
                <a:ext uri="{FF2B5EF4-FFF2-40B4-BE49-F238E27FC236}">
                  <a16:creationId xmlns:a16="http://schemas.microsoft.com/office/drawing/2014/main" id="{C0AE5E04-DE46-4F1A-9545-D1866075F2C2}"/>
                </a:ext>
              </a:extLst>
            </p:cNvPr>
            <p:cNvSpPr>
              <a:spLocks/>
            </p:cNvSpPr>
            <p:nvPr/>
          </p:nvSpPr>
          <p:spPr bwMode="auto">
            <a:xfrm>
              <a:off x="1185" y="1938"/>
              <a:ext cx="1599" cy="1028"/>
            </a:xfrm>
            <a:custGeom>
              <a:avLst/>
              <a:gdLst>
                <a:gd name="T0" fmla="*/ 718 w 1599"/>
                <a:gd name="T1" fmla="*/ 29 h 1028"/>
                <a:gd name="T2" fmla="*/ 748 w 1599"/>
                <a:gd name="T3" fmla="*/ 59 h 1028"/>
                <a:gd name="T4" fmla="*/ 820 w 1599"/>
                <a:gd name="T5" fmla="*/ 61 h 1028"/>
                <a:gd name="T6" fmla="*/ 792 w 1599"/>
                <a:gd name="T7" fmla="*/ 81 h 1028"/>
                <a:gd name="T8" fmla="*/ 823 w 1599"/>
                <a:gd name="T9" fmla="*/ 84 h 1028"/>
                <a:gd name="T10" fmla="*/ 858 w 1599"/>
                <a:gd name="T11" fmla="*/ 97 h 1028"/>
                <a:gd name="T12" fmla="*/ 893 w 1599"/>
                <a:gd name="T13" fmla="*/ 114 h 1028"/>
                <a:gd name="T14" fmla="*/ 925 w 1599"/>
                <a:gd name="T15" fmla="*/ 104 h 1028"/>
                <a:gd name="T16" fmla="*/ 957 w 1599"/>
                <a:gd name="T17" fmla="*/ 111 h 1028"/>
                <a:gd name="T18" fmla="*/ 965 w 1599"/>
                <a:gd name="T19" fmla="*/ 145 h 1028"/>
                <a:gd name="T20" fmla="*/ 1125 w 1599"/>
                <a:gd name="T21" fmla="*/ 247 h 1028"/>
                <a:gd name="T22" fmla="*/ 1387 w 1599"/>
                <a:gd name="T23" fmla="*/ 239 h 1028"/>
                <a:gd name="T24" fmla="*/ 1473 w 1599"/>
                <a:gd name="T25" fmla="*/ 290 h 1028"/>
                <a:gd name="T26" fmla="*/ 1554 w 1599"/>
                <a:gd name="T27" fmla="*/ 302 h 1028"/>
                <a:gd name="T28" fmla="*/ 1560 w 1599"/>
                <a:gd name="T29" fmla="*/ 506 h 1028"/>
                <a:gd name="T30" fmla="*/ 1589 w 1599"/>
                <a:gd name="T31" fmla="*/ 535 h 1028"/>
                <a:gd name="T32" fmla="*/ 1592 w 1599"/>
                <a:gd name="T33" fmla="*/ 568 h 1028"/>
                <a:gd name="T34" fmla="*/ 1595 w 1599"/>
                <a:gd name="T35" fmla="*/ 600 h 1028"/>
                <a:gd name="T36" fmla="*/ 1596 w 1599"/>
                <a:gd name="T37" fmla="*/ 629 h 1028"/>
                <a:gd name="T38" fmla="*/ 1590 w 1599"/>
                <a:gd name="T39" fmla="*/ 661 h 1028"/>
                <a:gd name="T40" fmla="*/ 1595 w 1599"/>
                <a:gd name="T41" fmla="*/ 693 h 1028"/>
                <a:gd name="T42" fmla="*/ 1599 w 1599"/>
                <a:gd name="T43" fmla="*/ 726 h 1028"/>
                <a:gd name="T44" fmla="*/ 1587 w 1599"/>
                <a:gd name="T45" fmla="*/ 761 h 1028"/>
                <a:gd name="T46" fmla="*/ 1548 w 1599"/>
                <a:gd name="T47" fmla="*/ 793 h 1028"/>
                <a:gd name="T48" fmla="*/ 1506 w 1599"/>
                <a:gd name="T49" fmla="*/ 836 h 1028"/>
                <a:gd name="T50" fmla="*/ 1464 w 1599"/>
                <a:gd name="T51" fmla="*/ 864 h 1028"/>
                <a:gd name="T52" fmla="*/ 1422 w 1599"/>
                <a:gd name="T53" fmla="*/ 882 h 1028"/>
                <a:gd name="T54" fmla="*/ 1366 w 1599"/>
                <a:gd name="T55" fmla="*/ 874 h 1028"/>
                <a:gd name="T56" fmla="*/ 1291 w 1599"/>
                <a:gd name="T57" fmla="*/ 874 h 1028"/>
                <a:gd name="T58" fmla="*/ 1105 w 1599"/>
                <a:gd name="T59" fmla="*/ 914 h 1028"/>
                <a:gd name="T60" fmla="*/ 1058 w 1599"/>
                <a:gd name="T61" fmla="*/ 876 h 1028"/>
                <a:gd name="T62" fmla="*/ 997 w 1599"/>
                <a:gd name="T63" fmla="*/ 903 h 1028"/>
                <a:gd name="T64" fmla="*/ 949 w 1599"/>
                <a:gd name="T65" fmla="*/ 948 h 1028"/>
                <a:gd name="T66" fmla="*/ 930 w 1599"/>
                <a:gd name="T67" fmla="*/ 1013 h 1028"/>
                <a:gd name="T68" fmla="*/ 800 w 1599"/>
                <a:gd name="T69" fmla="*/ 1027 h 1028"/>
                <a:gd name="T70" fmla="*/ 577 w 1599"/>
                <a:gd name="T71" fmla="*/ 1027 h 1028"/>
                <a:gd name="T72" fmla="*/ 397 w 1599"/>
                <a:gd name="T73" fmla="*/ 1027 h 1028"/>
                <a:gd name="T74" fmla="*/ 188 w 1599"/>
                <a:gd name="T75" fmla="*/ 1028 h 1028"/>
                <a:gd name="T76" fmla="*/ 139 w 1599"/>
                <a:gd name="T77" fmla="*/ 1022 h 1028"/>
                <a:gd name="T78" fmla="*/ 127 w 1599"/>
                <a:gd name="T79" fmla="*/ 998 h 1028"/>
                <a:gd name="T80" fmla="*/ 129 w 1599"/>
                <a:gd name="T81" fmla="*/ 978 h 1028"/>
                <a:gd name="T82" fmla="*/ 97 w 1599"/>
                <a:gd name="T83" fmla="*/ 975 h 1028"/>
                <a:gd name="T84" fmla="*/ 84 w 1599"/>
                <a:gd name="T85" fmla="*/ 958 h 1028"/>
                <a:gd name="T86" fmla="*/ 98 w 1599"/>
                <a:gd name="T87" fmla="*/ 922 h 1028"/>
                <a:gd name="T88" fmla="*/ 103 w 1599"/>
                <a:gd name="T89" fmla="*/ 882 h 1028"/>
                <a:gd name="T90" fmla="*/ 129 w 1599"/>
                <a:gd name="T91" fmla="*/ 853 h 1028"/>
                <a:gd name="T92" fmla="*/ 153 w 1599"/>
                <a:gd name="T93" fmla="*/ 857 h 1028"/>
                <a:gd name="T94" fmla="*/ 158 w 1599"/>
                <a:gd name="T95" fmla="*/ 839 h 1028"/>
                <a:gd name="T96" fmla="*/ 151 w 1599"/>
                <a:gd name="T97" fmla="*/ 822 h 1028"/>
                <a:gd name="T98" fmla="*/ 144 w 1599"/>
                <a:gd name="T99" fmla="*/ 810 h 1028"/>
                <a:gd name="T100" fmla="*/ 115 w 1599"/>
                <a:gd name="T101" fmla="*/ 844 h 1028"/>
                <a:gd name="T102" fmla="*/ 80 w 1599"/>
                <a:gd name="T103" fmla="*/ 856 h 1028"/>
                <a:gd name="T104" fmla="*/ 72 w 1599"/>
                <a:gd name="T105" fmla="*/ 857 h 1028"/>
                <a:gd name="T106" fmla="*/ 49 w 1599"/>
                <a:gd name="T107" fmla="*/ 874 h 1028"/>
                <a:gd name="T108" fmla="*/ 40 w 1599"/>
                <a:gd name="T109" fmla="*/ 893 h 1028"/>
                <a:gd name="T110" fmla="*/ 7 w 1599"/>
                <a:gd name="T111" fmla="*/ 845 h 1028"/>
                <a:gd name="T112" fmla="*/ 13 w 1599"/>
                <a:gd name="T113" fmla="*/ 830 h 1028"/>
                <a:gd name="T114" fmla="*/ 7 w 1599"/>
                <a:gd name="T115" fmla="*/ 800 h 1028"/>
                <a:gd name="T116" fmla="*/ 2 w 1599"/>
                <a:gd name="T117" fmla="*/ 766 h 1028"/>
                <a:gd name="T118" fmla="*/ 31 w 1599"/>
                <a:gd name="T119" fmla="*/ 725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99" h="1028">
                  <a:moveTo>
                    <a:pt x="696" y="0"/>
                  </a:moveTo>
                  <a:lnTo>
                    <a:pt x="696" y="7"/>
                  </a:lnTo>
                  <a:lnTo>
                    <a:pt x="696" y="9"/>
                  </a:lnTo>
                  <a:lnTo>
                    <a:pt x="698" y="10"/>
                  </a:lnTo>
                  <a:lnTo>
                    <a:pt x="699" y="12"/>
                  </a:lnTo>
                  <a:lnTo>
                    <a:pt x="701" y="14"/>
                  </a:lnTo>
                  <a:lnTo>
                    <a:pt x="704" y="14"/>
                  </a:lnTo>
                  <a:lnTo>
                    <a:pt x="705" y="14"/>
                  </a:lnTo>
                  <a:lnTo>
                    <a:pt x="708" y="15"/>
                  </a:lnTo>
                  <a:lnTo>
                    <a:pt x="708" y="17"/>
                  </a:lnTo>
                  <a:lnTo>
                    <a:pt x="710" y="18"/>
                  </a:lnTo>
                  <a:lnTo>
                    <a:pt x="711" y="20"/>
                  </a:lnTo>
                  <a:lnTo>
                    <a:pt x="713" y="23"/>
                  </a:lnTo>
                  <a:lnTo>
                    <a:pt x="714" y="23"/>
                  </a:lnTo>
                  <a:lnTo>
                    <a:pt x="716" y="24"/>
                  </a:lnTo>
                  <a:lnTo>
                    <a:pt x="716" y="26"/>
                  </a:lnTo>
                  <a:lnTo>
                    <a:pt x="718" y="29"/>
                  </a:lnTo>
                  <a:lnTo>
                    <a:pt x="718" y="30"/>
                  </a:lnTo>
                  <a:lnTo>
                    <a:pt x="718" y="32"/>
                  </a:lnTo>
                  <a:lnTo>
                    <a:pt x="719" y="35"/>
                  </a:lnTo>
                  <a:lnTo>
                    <a:pt x="719" y="36"/>
                  </a:lnTo>
                  <a:lnTo>
                    <a:pt x="721" y="38"/>
                  </a:lnTo>
                  <a:lnTo>
                    <a:pt x="722" y="41"/>
                  </a:lnTo>
                  <a:lnTo>
                    <a:pt x="724" y="43"/>
                  </a:lnTo>
                  <a:lnTo>
                    <a:pt x="725" y="46"/>
                  </a:lnTo>
                  <a:lnTo>
                    <a:pt x="727" y="47"/>
                  </a:lnTo>
                  <a:lnTo>
                    <a:pt x="727" y="50"/>
                  </a:lnTo>
                  <a:lnTo>
                    <a:pt x="728" y="52"/>
                  </a:lnTo>
                  <a:lnTo>
                    <a:pt x="731" y="56"/>
                  </a:lnTo>
                  <a:lnTo>
                    <a:pt x="734" y="58"/>
                  </a:lnTo>
                  <a:lnTo>
                    <a:pt x="739" y="59"/>
                  </a:lnTo>
                  <a:lnTo>
                    <a:pt x="742" y="61"/>
                  </a:lnTo>
                  <a:lnTo>
                    <a:pt x="745" y="59"/>
                  </a:lnTo>
                  <a:lnTo>
                    <a:pt x="748" y="59"/>
                  </a:lnTo>
                  <a:lnTo>
                    <a:pt x="751" y="59"/>
                  </a:lnTo>
                  <a:lnTo>
                    <a:pt x="756" y="56"/>
                  </a:lnTo>
                  <a:lnTo>
                    <a:pt x="760" y="55"/>
                  </a:lnTo>
                  <a:lnTo>
                    <a:pt x="763" y="52"/>
                  </a:lnTo>
                  <a:lnTo>
                    <a:pt x="768" y="49"/>
                  </a:lnTo>
                  <a:lnTo>
                    <a:pt x="772" y="43"/>
                  </a:lnTo>
                  <a:lnTo>
                    <a:pt x="776" y="35"/>
                  </a:lnTo>
                  <a:lnTo>
                    <a:pt x="782" y="27"/>
                  </a:lnTo>
                  <a:lnTo>
                    <a:pt x="788" y="24"/>
                  </a:lnTo>
                  <a:lnTo>
                    <a:pt x="792" y="26"/>
                  </a:lnTo>
                  <a:lnTo>
                    <a:pt x="797" y="27"/>
                  </a:lnTo>
                  <a:lnTo>
                    <a:pt x="800" y="36"/>
                  </a:lnTo>
                  <a:lnTo>
                    <a:pt x="805" y="44"/>
                  </a:lnTo>
                  <a:lnTo>
                    <a:pt x="809" y="47"/>
                  </a:lnTo>
                  <a:lnTo>
                    <a:pt x="814" y="52"/>
                  </a:lnTo>
                  <a:lnTo>
                    <a:pt x="817" y="56"/>
                  </a:lnTo>
                  <a:lnTo>
                    <a:pt x="820" y="61"/>
                  </a:lnTo>
                  <a:lnTo>
                    <a:pt x="820" y="67"/>
                  </a:lnTo>
                  <a:lnTo>
                    <a:pt x="815" y="75"/>
                  </a:lnTo>
                  <a:lnTo>
                    <a:pt x="808" y="75"/>
                  </a:lnTo>
                  <a:lnTo>
                    <a:pt x="800" y="72"/>
                  </a:lnTo>
                  <a:lnTo>
                    <a:pt x="791" y="68"/>
                  </a:lnTo>
                  <a:lnTo>
                    <a:pt x="782" y="73"/>
                  </a:lnTo>
                  <a:lnTo>
                    <a:pt x="779" y="79"/>
                  </a:lnTo>
                  <a:lnTo>
                    <a:pt x="779" y="87"/>
                  </a:lnTo>
                  <a:lnTo>
                    <a:pt x="783" y="90"/>
                  </a:lnTo>
                  <a:lnTo>
                    <a:pt x="789" y="93"/>
                  </a:lnTo>
                  <a:lnTo>
                    <a:pt x="789" y="90"/>
                  </a:lnTo>
                  <a:lnTo>
                    <a:pt x="791" y="88"/>
                  </a:lnTo>
                  <a:lnTo>
                    <a:pt x="791" y="87"/>
                  </a:lnTo>
                  <a:lnTo>
                    <a:pt x="791" y="85"/>
                  </a:lnTo>
                  <a:lnTo>
                    <a:pt x="792" y="84"/>
                  </a:lnTo>
                  <a:lnTo>
                    <a:pt x="792" y="82"/>
                  </a:lnTo>
                  <a:lnTo>
                    <a:pt x="792" y="81"/>
                  </a:lnTo>
                  <a:lnTo>
                    <a:pt x="794" y="81"/>
                  </a:lnTo>
                  <a:lnTo>
                    <a:pt x="795" y="82"/>
                  </a:lnTo>
                  <a:lnTo>
                    <a:pt x="797" y="82"/>
                  </a:lnTo>
                  <a:lnTo>
                    <a:pt x="798" y="82"/>
                  </a:lnTo>
                  <a:lnTo>
                    <a:pt x="800" y="82"/>
                  </a:lnTo>
                  <a:lnTo>
                    <a:pt x="801" y="82"/>
                  </a:lnTo>
                  <a:lnTo>
                    <a:pt x="803" y="82"/>
                  </a:lnTo>
                  <a:lnTo>
                    <a:pt x="805" y="82"/>
                  </a:lnTo>
                  <a:lnTo>
                    <a:pt x="806" y="82"/>
                  </a:lnTo>
                  <a:lnTo>
                    <a:pt x="809" y="82"/>
                  </a:lnTo>
                  <a:lnTo>
                    <a:pt x="811" y="82"/>
                  </a:lnTo>
                  <a:lnTo>
                    <a:pt x="812" y="82"/>
                  </a:lnTo>
                  <a:lnTo>
                    <a:pt x="814" y="82"/>
                  </a:lnTo>
                  <a:lnTo>
                    <a:pt x="815" y="82"/>
                  </a:lnTo>
                  <a:lnTo>
                    <a:pt x="818" y="82"/>
                  </a:lnTo>
                  <a:lnTo>
                    <a:pt x="820" y="84"/>
                  </a:lnTo>
                  <a:lnTo>
                    <a:pt x="823" y="84"/>
                  </a:lnTo>
                  <a:lnTo>
                    <a:pt x="826" y="84"/>
                  </a:lnTo>
                  <a:lnTo>
                    <a:pt x="827" y="84"/>
                  </a:lnTo>
                  <a:lnTo>
                    <a:pt x="830" y="85"/>
                  </a:lnTo>
                  <a:lnTo>
                    <a:pt x="832" y="85"/>
                  </a:lnTo>
                  <a:lnTo>
                    <a:pt x="835" y="85"/>
                  </a:lnTo>
                  <a:lnTo>
                    <a:pt x="837" y="85"/>
                  </a:lnTo>
                  <a:lnTo>
                    <a:pt x="838" y="85"/>
                  </a:lnTo>
                  <a:lnTo>
                    <a:pt x="840" y="87"/>
                  </a:lnTo>
                  <a:lnTo>
                    <a:pt x="841" y="87"/>
                  </a:lnTo>
                  <a:lnTo>
                    <a:pt x="844" y="88"/>
                  </a:lnTo>
                  <a:lnTo>
                    <a:pt x="846" y="88"/>
                  </a:lnTo>
                  <a:lnTo>
                    <a:pt x="847" y="90"/>
                  </a:lnTo>
                  <a:lnTo>
                    <a:pt x="849" y="91"/>
                  </a:lnTo>
                  <a:lnTo>
                    <a:pt x="850" y="91"/>
                  </a:lnTo>
                  <a:lnTo>
                    <a:pt x="853" y="93"/>
                  </a:lnTo>
                  <a:lnTo>
                    <a:pt x="856" y="96"/>
                  </a:lnTo>
                  <a:lnTo>
                    <a:pt x="858" y="97"/>
                  </a:lnTo>
                  <a:lnTo>
                    <a:pt x="859" y="97"/>
                  </a:lnTo>
                  <a:lnTo>
                    <a:pt x="862" y="99"/>
                  </a:lnTo>
                  <a:lnTo>
                    <a:pt x="862" y="101"/>
                  </a:lnTo>
                  <a:lnTo>
                    <a:pt x="864" y="101"/>
                  </a:lnTo>
                  <a:lnTo>
                    <a:pt x="866" y="102"/>
                  </a:lnTo>
                  <a:lnTo>
                    <a:pt x="869" y="104"/>
                  </a:lnTo>
                  <a:lnTo>
                    <a:pt x="870" y="105"/>
                  </a:lnTo>
                  <a:lnTo>
                    <a:pt x="873" y="107"/>
                  </a:lnTo>
                  <a:lnTo>
                    <a:pt x="876" y="108"/>
                  </a:lnTo>
                  <a:lnTo>
                    <a:pt x="878" y="110"/>
                  </a:lnTo>
                  <a:lnTo>
                    <a:pt x="881" y="111"/>
                  </a:lnTo>
                  <a:lnTo>
                    <a:pt x="884" y="113"/>
                  </a:lnTo>
                  <a:lnTo>
                    <a:pt x="887" y="114"/>
                  </a:lnTo>
                  <a:lnTo>
                    <a:pt x="888" y="116"/>
                  </a:lnTo>
                  <a:lnTo>
                    <a:pt x="890" y="116"/>
                  </a:lnTo>
                  <a:lnTo>
                    <a:pt x="891" y="114"/>
                  </a:lnTo>
                  <a:lnTo>
                    <a:pt x="893" y="114"/>
                  </a:lnTo>
                  <a:lnTo>
                    <a:pt x="895" y="114"/>
                  </a:lnTo>
                  <a:lnTo>
                    <a:pt x="898" y="113"/>
                  </a:lnTo>
                  <a:lnTo>
                    <a:pt x="899" y="111"/>
                  </a:lnTo>
                  <a:lnTo>
                    <a:pt x="902" y="110"/>
                  </a:lnTo>
                  <a:lnTo>
                    <a:pt x="905" y="110"/>
                  </a:lnTo>
                  <a:lnTo>
                    <a:pt x="907" y="108"/>
                  </a:lnTo>
                  <a:lnTo>
                    <a:pt x="908" y="108"/>
                  </a:lnTo>
                  <a:lnTo>
                    <a:pt x="910" y="108"/>
                  </a:lnTo>
                  <a:lnTo>
                    <a:pt x="913" y="107"/>
                  </a:lnTo>
                  <a:lnTo>
                    <a:pt x="914" y="107"/>
                  </a:lnTo>
                  <a:lnTo>
                    <a:pt x="916" y="105"/>
                  </a:lnTo>
                  <a:lnTo>
                    <a:pt x="917" y="105"/>
                  </a:lnTo>
                  <a:lnTo>
                    <a:pt x="919" y="104"/>
                  </a:lnTo>
                  <a:lnTo>
                    <a:pt x="920" y="104"/>
                  </a:lnTo>
                  <a:lnTo>
                    <a:pt x="922" y="104"/>
                  </a:lnTo>
                  <a:lnTo>
                    <a:pt x="924" y="104"/>
                  </a:lnTo>
                  <a:lnTo>
                    <a:pt x="925" y="104"/>
                  </a:lnTo>
                  <a:lnTo>
                    <a:pt x="927" y="104"/>
                  </a:lnTo>
                  <a:lnTo>
                    <a:pt x="928" y="104"/>
                  </a:lnTo>
                  <a:lnTo>
                    <a:pt x="930" y="104"/>
                  </a:lnTo>
                  <a:lnTo>
                    <a:pt x="931" y="104"/>
                  </a:lnTo>
                  <a:lnTo>
                    <a:pt x="934" y="104"/>
                  </a:lnTo>
                  <a:lnTo>
                    <a:pt x="936" y="104"/>
                  </a:lnTo>
                  <a:lnTo>
                    <a:pt x="937" y="105"/>
                  </a:lnTo>
                  <a:lnTo>
                    <a:pt x="940" y="105"/>
                  </a:lnTo>
                  <a:lnTo>
                    <a:pt x="942" y="105"/>
                  </a:lnTo>
                  <a:lnTo>
                    <a:pt x="943" y="107"/>
                  </a:lnTo>
                  <a:lnTo>
                    <a:pt x="945" y="107"/>
                  </a:lnTo>
                  <a:lnTo>
                    <a:pt x="946" y="107"/>
                  </a:lnTo>
                  <a:lnTo>
                    <a:pt x="948" y="108"/>
                  </a:lnTo>
                  <a:lnTo>
                    <a:pt x="949" y="108"/>
                  </a:lnTo>
                  <a:lnTo>
                    <a:pt x="953" y="110"/>
                  </a:lnTo>
                  <a:lnTo>
                    <a:pt x="954" y="111"/>
                  </a:lnTo>
                  <a:lnTo>
                    <a:pt x="957" y="111"/>
                  </a:lnTo>
                  <a:lnTo>
                    <a:pt x="960" y="114"/>
                  </a:lnTo>
                  <a:lnTo>
                    <a:pt x="963" y="114"/>
                  </a:lnTo>
                  <a:lnTo>
                    <a:pt x="965" y="114"/>
                  </a:lnTo>
                  <a:lnTo>
                    <a:pt x="966" y="114"/>
                  </a:lnTo>
                  <a:lnTo>
                    <a:pt x="968" y="116"/>
                  </a:lnTo>
                  <a:lnTo>
                    <a:pt x="968" y="117"/>
                  </a:lnTo>
                  <a:lnTo>
                    <a:pt x="968" y="120"/>
                  </a:lnTo>
                  <a:lnTo>
                    <a:pt x="968" y="122"/>
                  </a:lnTo>
                  <a:lnTo>
                    <a:pt x="968" y="123"/>
                  </a:lnTo>
                  <a:lnTo>
                    <a:pt x="966" y="125"/>
                  </a:lnTo>
                  <a:lnTo>
                    <a:pt x="966" y="126"/>
                  </a:lnTo>
                  <a:lnTo>
                    <a:pt x="966" y="130"/>
                  </a:lnTo>
                  <a:lnTo>
                    <a:pt x="966" y="133"/>
                  </a:lnTo>
                  <a:lnTo>
                    <a:pt x="965" y="136"/>
                  </a:lnTo>
                  <a:lnTo>
                    <a:pt x="965" y="139"/>
                  </a:lnTo>
                  <a:lnTo>
                    <a:pt x="965" y="142"/>
                  </a:lnTo>
                  <a:lnTo>
                    <a:pt x="965" y="145"/>
                  </a:lnTo>
                  <a:lnTo>
                    <a:pt x="963" y="146"/>
                  </a:lnTo>
                  <a:lnTo>
                    <a:pt x="963" y="149"/>
                  </a:lnTo>
                  <a:lnTo>
                    <a:pt x="963" y="152"/>
                  </a:lnTo>
                  <a:lnTo>
                    <a:pt x="963" y="157"/>
                  </a:lnTo>
                  <a:lnTo>
                    <a:pt x="962" y="160"/>
                  </a:lnTo>
                  <a:lnTo>
                    <a:pt x="962" y="163"/>
                  </a:lnTo>
                  <a:lnTo>
                    <a:pt x="962" y="168"/>
                  </a:lnTo>
                  <a:lnTo>
                    <a:pt x="960" y="172"/>
                  </a:lnTo>
                  <a:lnTo>
                    <a:pt x="960" y="174"/>
                  </a:lnTo>
                  <a:lnTo>
                    <a:pt x="980" y="186"/>
                  </a:lnTo>
                  <a:lnTo>
                    <a:pt x="1000" y="198"/>
                  </a:lnTo>
                  <a:lnTo>
                    <a:pt x="1021" y="210"/>
                  </a:lnTo>
                  <a:lnTo>
                    <a:pt x="1041" y="223"/>
                  </a:lnTo>
                  <a:lnTo>
                    <a:pt x="1061" y="235"/>
                  </a:lnTo>
                  <a:lnTo>
                    <a:pt x="1082" y="238"/>
                  </a:lnTo>
                  <a:lnTo>
                    <a:pt x="1104" y="242"/>
                  </a:lnTo>
                  <a:lnTo>
                    <a:pt x="1125" y="247"/>
                  </a:lnTo>
                  <a:lnTo>
                    <a:pt x="1146" y="250"/>
                  </a:lnTo>
                  <a:lnTo>
                    <a:pt x="1168" y="255"/>
                  </a:lnTo>
                  <a:lnTo>
                    <a:pt x="1187" y="258"/>
                  </a:lnTo>
                  <a:lnTo>
                    <a:pt x="1209" y="262"/>
                  </a:lnTo>
                  <a:lnTo>
                    <a:pt x="1224" y="264"/>
                  </a:lnTo>
                  <a:lnTo>
                    <a:pt x="1227" y="265"/>
                  </a:lnTo>
                  <a:lnTo>
                    <a:pt x="1230" y="265"/>
                  </a:lnTo>
                  <a:lnTo>
                    <a:pt x="1252" y="270"/>
                  </a:lnTo>
                  <a:lnTo>
                    <a:pt x="1273" y="273"/>
                  </a:lnTo>
                  <a:lnTo>
                    <a:pt x="1277" y="255"/>
                  </a:lnTo>
                  <a:lnTo>
                    <a:pt x="1291" y="247"/>
                  </a:lnTo>
                  <a:lnTo>
                    <a:pt x="1297" y="242"/>
                  </a:lnTo>
                  <a:lnTo>
                    <a:pt x="1317" y="230"/>
                  </a:lnTo>
                  <a:lnTo>
                    <a:pt x="1337" y="218"/>
                  </a:lnTo>
                  <a:lnTo>
                    <a:pt x="1357" y="206"/>
                  </a:lnTo>
                  <a:lnTo>
                    <a:pt x="1372" y="223"/>
                  </a:lnTo>
                  <a:lnTo>
                    <a:pt x="1387" y="239"/>
                  </a:lnTo>
                  <a:lnTo>
                    <a:pt x="1401" y="239"/>
                  </a:lnTo>
                  <a:lnTo>
                    <a:pt x="1412" y="250"/>
                  </a:lnTo>
                  <a:lnTo>
                    <a:pt x="1422" y="264"/>
                  </a:lnTo>
                  <a:lnTo>
                    <a:pt x="1430" y="265"/>
                  </a:lnTo>
                  <a:lnTo>
                    <a:pt x="1435" y="267"/>
                  </a:lnTo>
                  <a:lnTo>
                    <a:pt x="1436" y="267"/>
                  </a:lnTo>
                  <a:lnTo>
                    <a:pt x="1438" y="268"/>
                  </a:lnTo>
                  <a:lnTo>
                    <a:pt x="1439" y="270"/>
                  </a:lnTo>
                  <a:lnTo>
                    <a:pt x="1441" y="270"/>
                  </a:lnTo>
                  <a:lnTo>
                    <a:pt x="1444" y="271"/>
                  </a:lnTo>
                  <a:lnTo>
                    <a:pt x="1451" y="276"/>
                  </a:lnTo>
                  <a:lnTo>
                    <a:pt x="1458" y="281"/>
                  </a:lnTo>
                  <a:lnTo>
                    <a:pt x="1459" y="281"/>
                  </a:lnTo>
                  <a:lnTo>
                    <a:pt x="1459" y="282"/>
                  </a:lnTo>
                  <a:lnTo>
                    <a:pt x="1461" y="282"/>
                  </a:lnTo>
                  <a:lnTo>
                    <a:pt x="1467" y="287"/>
                  </a:lnTo>
                  <a:lnTo>
                    <a:pt x="1473" y="290"/>
                  </a:lnTo>
                  <a:lnTo>
                    <a:pt x="1477" y="293"/>
                  </a:lnTo>
                  <a:lnTo>
                    <a:pt x="1483" y="293"/>
                  </a:lnTo>
                  <a:lnTo>
                    <a:pt x="1487" y="293"/>
                  </a:lnTo>
                  <a:lnTo>
                    <a:pt x="1488" y="293"/>
                  </a:lnTo>
                  <a:lnTo>
                    <a:pt x="1491" y="293"/>
                  </a:lnTo>
                  <a:lnTo>
                    <a:pt x="1497" y="293"/>
                  </a:lnTo>
                  <a:lnTo>
                    <a:pt x="1508" y="294"/>
                  </a:lnTo>
                  <a:lnTo>
                    <a:pt x="1517" y="294"/>
                  </a:lnTo>
                  <a:lnTo>
                    <a:pt x="1520" y="296"/>
                  </a:lnTo>
                  <a:lnTo>
                    <a:pt x="1525" y="296"/>
                  </a:lnTo>
                  <a:lnTo>
                    <a:pt x="1538" y="299"/>
                  </a:lnTo>
                  <a:lnTo>
                    <a:pt x="1540" y="299"/>
                  </a:lnTo>
                  <a:lnTo>
                    <a:pt x="1541" y="299"/>
                  </a:lnTo>
                  <a:lnTo>
                    <a:pt x="1543" y="299"/>
                  </a:lnTo>
                  <a:lnTo>
                    <a:pt x="1546" y="300"/>
                  </a:lnTo>
                  <a:lnTo>
                    <a:pt x="1551" y="302"/>
                  </a:lnTo>
                  <a:lnTo>
                    <a:pt x="1554" y="302"/>
                  </a:lnTo>
                  <a:lnTo>
                    <a:pt x="1561" y="305"/>
                  </a:lnTo>
                  <a:lnTo>
                    <a:pt x="1567" y="307"/>
                  </a:lnTo>
                  <a:lnTo>
                    <a:pt x="1567" y="308"/>
                  </a:lnTo>
                  <a:lnTo>
                    <a:pt x="1566" y="323"/>
                  </a:lnTo>
                  <a:lnTo>
                    <a:pt x="1566" y="334"/>
                  </a:lnTo>
                  <a:lnTo>
                    <a:pt x="1564" y="343"/>
                  </a:lnTo>
                  <a:lnTo>
                    <a:pt x="1564" y="363"/>
                  </a:lnTo>
                  <a:lnTo>
                    <a:pt x="1563" y="383"/>
                  </a:lnTo>
                  <a:lnTo>
                    <a:pt x="1561" y="403"/>
                  </a:lnTo>
                  <a:lnTo>
                    <a:pt x="1560" y="423"/>
                  </a:lnTo>
                  <a:lnTo>
                    <a:pt x="1560" y="442"/>
                  </a:lnTo>
                  <a:lnTo>
                    <a:pt x="1558" y="462"/>
                  </a:lnTo>
                  <a:lnTo>
                    <a:pt x="1557" y="482"/>
                  </a:lnTo>
                  <a:lnTo>
                    <a:pt x="1555" y="502"/>
                  </a:lnTo>
                  <a:lnTo>
                    <a:pt x="1557" y="503"/>
                  </a:lnTo>
                  <a:lnTo>
                    <a:pt x="1558" y="505"/>
                  </a:lnTo>
                  <a:lnTo>
                    <a:pt x="1560" y="506"/>
                  </a:lnTo>
                  <a:lnTo>
                    <a:pt x="1563" y="508"/>
                  </a:lnTo>
                  <a:lnTo>
                    <a:pt x="1563" y="510"/>
                  </a:lnTo>
                  <a:lnTo>
                    <a:pt x="1564" y="511"/>
                  </a:lnTo>
                  <a:lnTo>
                    <a:pt x="1566" y="513"/>
                  </a:lnTo>
                  <a:lnTo>
                    <a:pt x="1569" y="516"/>
                  </a:lnTo>
                  <a:lnTo>
                    <a:pt x="1570" y="517"/>
                  </a:lnTo>
                  <a:lnTo>
                    <a:pt x="1573" y="520"/>
                  </a:lnTo>
                  <a:lnTo>
                    <a:pt x="1577" y="522"/>
                  </a:lnTo>
                  <a:lnTo>
                    <a:pt x="1578" y="523"/>
                  </a:lnTo>
                  <a:lnTo>
                    <a:pt x="1580" y="525"/>
                  </a:lnTo>
                  <a:lnTo>
                    <a:pt x="1581" y="526"/>
                  </a:lnTo>
                  <a:lnTo>
                    <a:pt x="1584" y="529"/>
                  </a:lnTo>
                  <a:lnTo>
                    <a:pt x="1586" y="531"/>
                  </a:lnTo>
                  <a:lnTo>
                    <a:pt x="1587" y="532"/>
                  </a:lnTo>
                  <a:lnTo>
                    <a:pt x="1589" y="532"/>
                  </a:lnTo>
                  <a:lnTo>
                    <a:pt x="1589" y="534"/>
                  </a:lnTo>
                  <a:lnTo>
                    <a:pt x="1589" y="535"/>
                  </a:lnTo>
                  <a:lnTo>
                    <a:pt x="1589" y="537"/>
                  </a:lnTo>
                  <a:lnTo>
                    <a:pt x="1589" y="539"/>
                  </a:lnTo>
                  <a:lnTo>
                    <a:pt x="1589" y="542"/>
                  </a:lnTo>
                  <a:lnTo>
                    <a:pt x="1590" y="543"/>
                  </a:lnTo>
                  <a:lnTo>
                    <a:pt x="1590" y="545"/>
                  </a:lnTo>
                  <a:lnTo>
                    <a:pt x="1590" y="546"/>
                  </a:lnTo>
                  <a:lnTo>
                    <a:pt x="1590" y="548"/>
                  </a:lnTo>
                  <a:lnTo>
                    <a:pt x="1590" y="551"/>
                  </a:lnTo>
                  <a:lnTo>
                    <a:pt x="1590" y="554"/>
                  </a:lnTo>
                  <a:lnTo>
                    <a:pt x="1590" y="555"/>
                  </a:lnTo>
                  <a:lnTo>
                    <a:pt x="1590" y="558"/>
                  </a:lnTo>
                  <a:lnTo>
                    <a:pt x="1592" y="558"/>
                  </a:lnTo>
                  <a:lnTo>
                    <a:pt x="1592" y="561"/>
                  </a:lnTo>
                  <a:lnTo>
                    <a:pt x="1592" y="563"/>
                  </a:lnTo>
                  <a:lnTo>
                    <a:pt x="1592" y="564"/>
                  </a:lnTo>
                  <a:lnTo>
                    <a:pt x="1592" y="566"/>
                  </a:lnTo>
                  <a:lnTo>
                    <a:pt x="1592" y="568"/>
                  </a:lnTo>
                  <a:lnTo>
                    <a:pt x="1592" y="571"/>
                  </a:lnTo>
                  <a:lnTo>
                    <a:pt x="1593" y="572"/>
                  </a:lnTo>
                  <a:lnTo>
                    <a:pt x="1593" y="575"/>
                  </a:lnTo>
                  <a:lnTo>
                    <a:pt x="1593" y="577"/>
                  </a:lnTo>
                  <a:lnTo>
                    <a:pt x="1593" y="578"/>
                  </a:lnTo>
                  <a:lnTo>
                    <a:pt x="1593" y="580"/>
                  </a:lnTo>
                  <a:lnTo>
                    <a:pt x="1593" y="581"/>
                  </a:lnTo>
                  <a:lnTo>
                    <a:pt x="1593" y="583"/>
                  </a:lnTo>
                  <a:lnTo>
                    <a:pt x="1593" y="586"/>
                  </a:lnTo>
                  <a:lnTo>
                    <a:pt x="1593" y="587"/>
                  </a:lnTo>
                  <a:lnTo>
                    <a:pt x="1595" y="589"/>
                  </a:lnTo>
                  <a:lnTo>
                    <a:pt x="1595" y="590"/>
                  </a:lnTo>
                  <a:lnTo>
                    <a:pt x="1595" y="592"/>
                  </a:lnTo>
                  <a:lnTo>
                    <a:pt x="1595" y="593"/>
                  </a:lnTo>
                  <a:lnTo>
                    <a:pt x="1595" y="595"/>
                  </a:lnTo>
                  <a:lnTo>
                    <a:pt x="1595" y="597"/>
                  </a:lnTo>
                  <a:lnTo>
                    <a:pt x="1595" y="600"/>
                  </a:lnTo>
                  <a:lnTo>
                    <a:pt x="1595" y="601"/>
                  </a:lnTo>
                  <a:lnTo>
                    <a:pt x="1595" y="604"/>
                  </a:lnTo>
                  <a:lnTo>
                    <a:pt x="1596" y="604"/>
                  </a:lnTo>
                  <a:lnTo>
                    <a:pt x="1595" y="606"/>
                  </a:lnTo>
                  <a:lnTo>
                    <a:pt x="1595" y="607"/>
                  </a:lnTo>
                  <a:lnTo>
                    <a:pt x="1596" y="610"/>
                  </a:lnTo>
                  <a:lnTo>
                    <a:pt x="1596" y="612"/>
                  </a:lnTo>
                  <a:lnTo>
                    <a:pt x="1596" y="615"/>
                  </a:lnTo>
                  <a:lnTo>
                    <a:pt x="1596" y="616"/>
                  </a:lnTo>
                  <a:lnTo>
                    <a:pt x="1596" y="618"/>
                  </a:lnTo>
                  <a:lnTo>
                    <a:pt x="1598" y="619"/>
                  </a:lnTo>
                  <a:lnTo>
                    <a:pt x="1596" y="621"/>
                  </a:lnTo>
                  <a:lnTo>
                    <a:pt x="1596" y="622"/>
                  </a:lnTo>
                  <a:lnTo>
                    <a:pt x="1598" y="622"/>
                  </a:lnTo>
                  <a:lnTo>
                    <a:pt x="1596" y="624"/>
                  </a:lnTo>
                  <a:lnTo>
                    <a:pt x="1596" y="627"/>
                  </a:lnTo>
                  <a:lnTo>
                    <a:pt x="1596" y="629"/>
                  </a:lnTo>
                  <a:lnTo>
                    <a:pt x="1596" y="630"/>
                  </a:lnTo>
                  <a:lnTo>
                    <a:pt x="1595" y="632"/>
                  </a:lnTo>
                  <a:lnTo>
                    <a:pt x="1595" y="633"/>
                  </a:lnTo>
                  <a:lnTo>
                    <a:pt x="1595" y="635"/>
                  </a:lnTo>
                  <a:lnTo>
                    <a:pt x="1595" y="638"/>
                  </a:lnTo>
                  <a:lnTo>
                    <a:pt x="1593" y="641"/>
                  </a:lnTo>
                  <a:lnTo>
                    <a:pt x="1593" y="642"/>
                  </a:lnTo>
                  <a:lnTo>
                    <a:pt x="1593" y="645"/>
                  </a:lnTo>
                  <a:lnTo>
                    <a:pt x="1593" y="647"/>
                  </a:lnTo>
                  <a:lnTo>
                    <a:pt x="1593" y="648"/>
                  </a:lnTo>
                  <a:lnTo>
                    <a:pt x="1592" y="648"/>
                  </a:lnTo>
                  <a:lnTo>
                    <a:pt x="1592" y="651"/>
                  </a:lnTo>
                  <a:lnTo>
                    <a:pt x="1592" y="653"/>
                  </a:lnTo>
                  <a:lnTo>
                    <a:pt x="1592" y="655"/>
                  </a:lnTo>
                  <a:lnTo>
                    <a:pt x="1590" y="658"/>
                  </a:lnTo>
                  <a:lnTo>
                    <a:pt x="1590" y="659"/>
                  </a:lnTo>
                  <a:lnTo>
                    <a:pt x="1590" y="661"/>
                  </a:lnTo>
                  <a:lnTo>
                    <a:pt x="1590" y="662"/>
                  </a:lnTo>
                  <a:lnTo>
                    <a:pt x="1592" y="664"/>
                  </a:lnTo>
                  <a:lnTo>
                    <a:pt x="1592" y="665"/>
                  </a:lnTo>
                  <a:lnTo>
                    <a:pt x="1592" y="667"/>
                  </a:lnTo>
                  <a:lnTo>
                    <a:pt x="1592" y="670"/>
                  </a:lnTo>
                  <a:lnTo>
                    <a:pt x="1592" y="671"/>
                  </a:lnTo>
                  <a:lnTo>
                    <a:pt x="1592" y="673"/>
                  </a:lnTo>
                  <a:lnTo>
                    <a:pt x="1593" y="674"/>
                  </a:lnTo>
                  <a:lnTo>
                    <a:pt x="1593" y="677"/>
                  </a:lnTo>
                  <a:lnTo>
                    <a:pt x="1593" y="679"/>
                  </a:lnTo>
                  <a:lnTo>
                    <a:pt x="1593" y="680"/>
                  </a:lnTo>
                  <a:lnTo>
                    <a:pt x="1593" y="682"/>
                  </a:lnTo>
                  <a:lnTo>
                    <a:pt x="1593" y="685"/>
                  </a:lnTo>
                  <a:lnTo>
                    <a:pt x="1593" y="687"/>
                  </a:lnTo>
                  <a:lnTo>
                    <a:pt x="1595" y="688"/>
                  </a:lnTo>
                  <a:lnTo>
                    <a:pt x="1595" y="691"/>
                  </a:lnTo>
                  <a:lnTo>
                    <a:pt x="1595" y="693"/>
                  </a:lnTo>
                  <a:lnTo>
                    <a:pt x="1595" y="694"/>
                  </a:lnTo>
                  <a:lnTo>
                    <a:pt x="1595" y="696"/>
                  </a:lnTo>
                  <a:lnTo>
                    <a:pt x="1595" y="699"/>
                  </a:lnTo>
                  <a:lnTo>
                    <a:pt x="1596" y="702"/>
                  </a:lnTo>
                  <a:lnTo>
                    <a:pt x="1596" y="705"/>
                  </a:lnTo>
                  <a:lnTo>
                    <a:pt x="1596" y="706"/>
                  </a:lnTo>
                  <a:lnTo>
                    <a:pt x="1596" y="708"/>
                  </a:lnTo>
                  <a:lnTo>
                    <a:pt x="1596" y="711"/>
                  </a:lnTo>
                  <a:lnTo>
                    <a:pt x="1596" y="713"/>
                  </a:lnTo>
                  <a:lnTo>
                    <a:pt x="1596" y="716"/>
                  </a:lnTo>
                  <a:lnTo>
                    <a:pt x="1598" y="717"/>
                  </a:lnTo>
                  <a:lnTo>
                    <a:pt x="1598" y="719"/>
                  </a:lnTo>
                  <a:lnTo>
                    <a:pt x="1598" y="720"/>
                  </a:lnTo>
                  <a:lnTo>
                    <a:pt x="1598" y="722"/>
                  </a:lnTo>
                  <a:lnTo>
                    <a:pt x="1599" y="723"/>
                  </a:lnTo>
                  <a:lnTo>
                    <a:pt x="1599" y="725"/>
                  </a:lnTo>
                  <a:lnTo>
                    <a:pt x="1599" y="726"/>
                  </a:lnTo>
                  <a:lnTo>
                    <a:pt x="1599" y="728"/>
                  </a:lnTo>
                  <a:lnTo>
                    <a:pt x="1598" y="729"/>
                  </a:lnTo>
                  <a:lnTo>
                    <a:pt x="1598" y="731"/>
                  </a:lnTo>
                  <a:lnTo>
                    <a:pt x="1598" y="732"/>
                  </a:lnTo>
                  <a:lnTo>
                    <a:pt x="1596" y="735"/>
                  </a:lnTo>
                  <a:lnTo>
                    <a:pt x="1596" y="737"/>
                  </a:lnTo>
                  <a:lnTo>
                    <a:pt x="1595" y="738"/>
                  </a:lnTo>
                  <a:lnTo>
                    <a:pt x="1595" y="740"/>
                  </a:lnTo>
                  <a:lnTo>
                    <a:pt x="1593" y="743"/>
                  </a:lnTo>
                  <a:lnTo>
                    <a:pt x="1593" y="745"/>
                  </a:lnTo>
                  <a:lnTo>
                    <a:pt x="1593" y="748"/>
                  </a:lnTo>
                  <a:lnTo>
                    <a:pt x="1592" y="749"/>
                  </a:lnTo>
                  <a:lnTo>
                    <a:pt x="1590" y="752"/>
                  </a:lnTo>
                  <a:lnTo>
                    <a:pt x="1590" y="754"/>
                  </a:lnTo>
                  <a:lnTo>
                    <a:pt x="1589" y="757"/>
                  </a:lnTo>
                  <a:lnTo>
                    <a:pt x="1587" y="760"/>
                  </a:lnTo>
                  <a:lnTo>
                    <a:pt x="1587" y="761"/>
                  </a:lnTo>
                  <a:lnTo>
                    <a:pt x="1586" y="763"/>
                  </a:lnTo>
                  <a:lnTo>
                    <a:pt x="1586" y="766"/>
                  </a:lnTo>
                  <a:lnTo>
                    <a:pt x="1584" y="767"/>
                  </a:lnTo>
                  <a:lnTo>
                    <a:pt x="1583" y="771"/>
                  </a:lnTo>
                  <a:lnTo>
                    <a:pt x="1581" y="772"/>
                  </a:lnTo>
                  <a:lnTo>
                    <a:pt x="1580" y="774"/>
                  </a:lnTo>
                  <a:lnTo>
                    <a:pt x="1577" y="775"/>
                  </a:lnTo>
                  <a:lnTo>
                    <a:pt x="1572" y="778"/>
                  </a:lnTo>
                  <a:lnTo>
                    <a:pt x="1569" y="780"/>
                  </a:lnTo>
                  <a:lnTo>
                    <a:pt x="1567" y="781"/>
                  </a:lnTo>
                  <a:lnTo>
                    <a:pt x="1563" y="783"/>
                  </a:lnTo>
                  <a:lnTo>
                    <a:pt x="1561" y="784"/>
                  </a:lnTo>
                  <a:lnTo>
                    <a:pt x="1558" y="786"/>
                  </a:lnTo>
                  <a:lnTo>
                    <a:pt x="1555" y="789"/>
                  </a:lnTo>
                  <a:lnTo>
                    <a:pt x="1552" y="790"/>
                  </a:lnTo>
                  <a:lnTo>
                    <a:pt x="1549" y="792"/>
                  </a:lnTo>
                  <a:lnTo>
                    <a:pt x="1548" y="793"/>
                  </a:lnTo>
                  <a:lnTo>
                    <a:pt x="1545" y="795"/>
                  </a:lnTo>
                  <a:lnTo>
                    <a:pt x="1543" y="796"/>
                  </a:lnTo>
                  <a:lnTo>
                    <a:pt x="1538" y="798"/>
                  </a:lnTo>
                  <a:lnTo>
                    <a:pt x="1535" y="801"/>
                  </a:lnTo>
                  <a:lnTo>
                    <a:pt x="1534" y="803"/>
                  </a:lnTo>
                  <a:lnTo>
                    <a:pt x="1531" y="806"/>
                  </a:lnTo>
                  <a:lnTo>
                    <a:pt x="1528" y="806"/>
                  </a:lnTo>
                  <a:lnTo>
                    <a:pt x="1525" y="807"/>
                  </a:lnTo>
                  <a:lnTo>
                    <a:pt x="1522" y="809"/>
                  </a:lnTo>
                  <a:lnTo>
                    <a:pt x="1517" y="810"/>
                  </a:lnTo>
                  <a:lnTo>
                    <a:pt x="1516" y="815"/>
                  </a:lnTo>
                  <a:lnTo>
                    <a:pt x="1514" y="819"/>
                  </a:lnTo>
                  <a:lnTo>
                    <a:pt x="1512" y="824"/>
                  </a:lnTo>
                  <a:lnTo>
                    <a:pt x="1511" y="827"/>
                  </a:lnTo>
                  <a:lnTo>
                    <a:pt x="1511" y="829"/>
                  </a:lnTo>
                  <a:lnTo>
                    <a:pt x="1508" y="832"/>
                  </a:lnTo>
                  <a:lnTo>
                    <a:pt x="1506" y="836"/>
                  </a:lnTo>
                  <a:lnTo>
                    <a:pt x="1505" y="841"/>
                  </a:lnTo>
                  <a:lnTo>
                    <a:pt x="1503" y="844"/>
                  </a:lnTo>
                  <a:lnTo>
                    <a:pt x="1503" y="845"/>
                  </a:lnTo>
                  <a:lnTo>
                    <a:pt x="1502" y="848"/>
                  </a:lnTo>
                  <a:lnTo>
                    <a:pt x="1500" y="850"/>
                  </a:lnTo>
                  <a:lnTo>
                    <a:pt x="1500" y="853"/>
                  </a:lnTo>
                  <a:lnTo>
                    <a:pt x="1499" y="856"/>
                  </a:lnTo>
                  <a:lnTo>
                    <a:pt x="1499" y="857"/>
                  </a:lnTo>
                  <a:lnTo>
                    <a:pt x="1497" y="859"/>
                  </a:lnTo>
                  <a:lnTo>
                    <a:pt x="1494" y="861"/>
                  </a:lnTo>
                  <a:lnTo>
                    <a:pt x="1490" y="862"/>
                  </a:lnTo>
                  <a:lnTo>
                    <a:pt x="1485" y="862"/>
                  </a:lnTo>
                  <a:lnTo>
                    <a:pt x="1479" y="862"/>
                  </a:lnTo>
                  <a:lnTo>
                    <a:pt x="1474" y="864"/>
                  </a:lnTo>
                  <a:lnTo>
                    <a:pt x="1471" y="864"/>
                  </a:lnTo>
                  <a:lnTo>
                    <a:pt x="1468" y="864"/>
                  </a:lnTo>
                  <a:lnTo>
                    <a:pt x="1464" y="864"/>
                  </a:lnTo>
                  <a:lnTo>
                    <a:pt x="1459" y="864"/>
                  </a:lnTo>
                  <a:lnTo>
                    <a:pt x="1456" y="864"/>
                  </a:lnTo>
                  <a:lnTo>
                    <a:pt x="1453" y="865"/>
                  </a:lnTo>
                  <a:lnTo>
                    <a:pt x="1450" y="865"/>
                  </a:lnTo>
                  <a:lnTo>
                    <a:pt x="1445" y="865"/>
                  </a:lnTo>
                  <a:lnTo>
                    <a:pt x="1441" y="865"/>
                  </a:lnTo>
                  <a:lnTo>
                    <a:pt x="1438" y="865"/>
                  </a:lnTo>
                  <a:lnTo>
                    <a:pt x="1436" y="865"/>
                  </a:lnTo>
                  <a:lnTo>
                    <a:pt x="1435" y="867"/>
                  </a:lnTo>
                  <a:lnTo>
                    <a:pt x="1433" y="868"/>
                  </a:lnTo>
                  <a:lnTo>
                    <a:pt x="1432" y="870"/>
                  </a:lnTo>
                  <a:lnTo>
                    <a:pt x="1430" y="873"/>
                  </a:lnTo>
                  <a:lnTo>
                    <a:pt x="1429" y="874"/>
                  </a:lnTo>
                  <a:lnTo>
                    <a:pt x="1427" y="876"/>
                  </a:lnTo>
                  <a:lnTo>
                    <a:pt x="1425" y="877"/>
                  </a:lnTo>
                  <a:lnTo>
                    <a:pt x="1425" y="879"/>
                  </a:lnTo>
                  <a:lnTo>
                    <a:pt x="1422" y="882"/>
                  </a:lnTo>
                  <a:lnTo>
                    <a:pt x="1422" y="883"/>
                  </a:lnTo>
                  <a:lnTo>
                    <a:pt x="1421" y="885"/>
                  </a:lnTo>
                  <a:lnTo>
                    <a:pt x="1407" y="897"/>
                  </a:lnTo>
                  <a:lnTo>
                    <a:pt x="1406" y="896"/>
                  </a:lnTo>
                  <a:lnTo>
                    <a:pt x="1403" y="893"/>
                  </a:lnTo>
                  <a:lnTo>
                    <a:pt x="1400" y="891"/>
                  </a:lnTo>
                  <a:lnTo>
                    <a:pt x="1397" y="890"/>
                  </a:lnTo>
                  <a:lnTo>
                    <a:pt x="1397" y="888"/>
                  </a:lnTo>
                  <a:lnTo>
                    <a:pt x="1393" y="886"/>
                  </a:lnTo>
                  <a:lnTo>
                    <a:pt x="1390" y="885"/>
                  </a:lnTo>
                  <a:lnTo>
                    <a:pt x="1387" y="883"/>
                  </a:lnTo>
                  <a:lnTo>
                    <a:pt x="1383" y="882"/>
                  </a:lnTo>
                  <a:lnTo>
                    <a:pt x="1380" y="880"/>
                  </a:lnTo>
                  <a:lnTo>
                    <a:pt x="1377" y="877"/>
                  </a:lnTo>
                  <a:lnTo>
                    <a:pt x="1374" y="877"/>
                  </a:lnTo>
                  <a:lnTo>
                    <a:pt x="1369" y="876"/>
                  </a:lnTo>
                  <a:lnTo>
                    <a:pt x="1366" y="874"/>
                  </a:lnTo>
                  <a:lnTo>
                    <a:pt x="1361" y="873"/>
                  </a:lnTo>
                  <a:lnTo>
                    <a:pt x="1358" y="871"/>
                  </a:lnTo>
                  <a:lnTo>
                    <a:pt x="1354" y="871"/>
                  </a:lnTo>
                  <a:lnTo>
                    <a:pt x="1349" y="870"/>
                  </a:lnTo>
                  <a:lnTo>
                    <a:pt x="1345" y="870"/>
                  </a:lnTo>
                  <a:lnTo>
                    <a:pt x="1340" y="870"/>
                  </a:lnTo>
                  <a:lnTo>
                    <a:pt x="1335" y="870"/>
                  </a:lnTo>
                  <a:lnTo>
                    <a:pt x="1331" y="868"/>
                  </a:lnTo>
                  <a:lnTo>
                    <a:pt x="1325" y="868"/>
                  </a:lnTo>
                  <a:lnTo>
                    <a:pt x="1320" y="870"/>
                  </a:lnTo>
                  <a:lnTo>
                    <a:pt x="1316" y="871"/>
                  </a:lnTo>
                  <a:lnTo>
                    <a:pt x="1313" y="871"/>
                  </a:lnTo>
                  <a:lnTo>
                    <a:pt x="1308" y="873"/>
                  </a:lnTo>
                  <a:lnTo>
                    <a:pt x="1303" y="874"/>
                  </a:lnTo>
                  <a:lnTo>
                    <a:pt x="1300" y="876"/>
                  </a:lnTo>
                  <a:lnTo>
                    <a:pt x="1297" y="877"/>
                  </a:lnTo>
                  <a:lnTo>
                    <a:pt x="1291" y="874"/>
                  </a:lnTo>
                  <a:lnTo>
                    <a:pt x="1290" y="874"/>
                  </a:lnTo>
                  <a:lnTo>
                    <a:pt x="1279" y="870"/>
                  </a:lnTo>
                  <a:lnTo>
                    <a:pt x="1265" y="864"/>
                  </a:lnTo>
                  <a:lnTo>
                    <a:pt x="1252" y="859"/>
                  </a:lnTo>
                  <a:lnTo>
                    <a:pt x="1238" y="853"/>
                  </a:lnTo>
                  <a:lnTo>
                    <a:pt x="1233" y="854"/>
                  </a:lnTo>
                  <a:lnTo>
                    <a:pt x="1221" y="859"/>
                  </a:lnTo>
                  <a:lnTo>
                    <a:pt x="1207" y="864"/>
                  </a:lnTo>
                  <a:lnTo>
                    <a:pt x="1195" y="868"/>
                  </a:lnTo>
                  <a:lnTo>
                    <a:pt x="1181" y="873"/>
                  </a:lnTo>
                  <a:lnTo>
                    <a:pt x="1169" y="877"/>
                  </a:lnTo>
                  <a:lnTo>
                    <a:pt x="1168" y="877"/>
                  </a:lnTo>
                  <a:lnTo>
                    <a:pt x="1155" y="885"/>
                  </a:lnTo>
                  <a:lnTo>
                    <a:pt x="1143" y="893"/>
                  </a:lnTo>
                  <a:lnTo>
                    <a:pt x="1129" y="900"/>
                  </a:lnTo>
                  <a:lnTo>
                    <a:pt x="1117" y="906"/>
                  </a:lnTo>
                  <a:lnTo>
                    <a:pt x="1105" y="914"/>
                  </a:lnTo>
                  <a:lnTo>
                    <a:pt x="1104" y="912"/>
                  </a:lnTo>
                  <a:lnTo>
                    <a:pt x="1102" y="909"/>
                  </a:lnTo>
                  <a:lnTo>
                    <a:pt x="1099" y="906"/>
                  </a:lnTo>
                  <a:lnTo>
                    <a:pt x="1097" y="903"/>
                  </a:lnTo>
                  <a:lnTo>
                    <a:pt x="1094" y="902"/>
                  </a:lnTo>
                  <a:lnTo>
                    <a:pt x="1093" y="899"/>
                  </a:lnTo>
                  <a:lnTo>
                    <a:pt x="1090" y="896"/>
                  </a:lnTo>
                  <a:lnTo>
                    <a:pt x="1088" y="893"/>
                  </a:lnTo>
                  <a:lnTo>
                    <a:pt x="1085" y="890"/>
                  </a:lnTo>
                  <a:lnTo>
                    <a:pt x="1082" y="888"/>
                  </a:lnTo>
                  <a:lnTo>
                    <a:pt x="1079" y="886"/>
                  </a:lnTo>
                  <a:lnTo>
                    <a:pt x="1076" y="883"/>
                  </a:lnTo>
                  <a:lnTo>
                    <a:pt x="1073" y="882"/>
                  </a:lnTo>
                  <a:lnTo>
                    <a:pt x="1068" y="880"/>
                  </a:lnTo>
                  <a:lnTo>
                    <a:pt x="1065" y="879"/>
                  </a:lnTo>
                  <a:lnTo>
                    <a:pt x="1062" y="877"/>
                  </a:lnTo>
                  <a:lnTo>
                    <a:pt x="1058" y="876"/>
                  </a:lnTo>
                  <a:lnTo>
                    <a:pt x="1053" y="876"/>
                  </a:lnTo>
                  <a:lnTo>
                    <a:pt x="1047" y="876"/>
                  </a:lnTo>
                  <a:lnTo>
                    <a:pt x="1044" y="877"/>
                  </a:lnTo>
                  <a:lnTo>
                    <a:pt x="1039" y="879"/>
                  </a:lnTo>
                  <a:lnTo>
                    <a:pt x="1035" y="880"/>
                  </a:lnTo>
                  <a:lnTo>
                    <a:pt x="1032" y="882"/>
                  </a:lnTo>
                  <a:lnTo>
                    <a:pt x="1027" y="883"/>
                  </a:lnTo>
                  <a:lnTo>
                    <a:pt x="1024" y="885"/>
                  </a:lnTo>
                  <a:lnTo>
                    <a:pt x="1021" y="886"/>
                  </a:lnTo>
                  <a:lnTo>
                    <a:pt x="1018" y="890"/>
                  </a:lnTo>
                  <a:lnTo>
                    <a:pt x="1015" y="891"/>
                  </a:lnTo>
                  <a:lnTo>
                    <a:pt x="1012" y="893"/>
                  </a:lnTo>
                  <a:lnTo>
                    <a:pt x="1007" y="894"/>
                  </a:lnTo>
                  <a:lnTo>
                    <a:pt x="1004" y="897"/>
                  </a:lnTo>
                  <a:lnTo>
                    <a:pt x="1003" y="900"/>
                  </a:lnTo>
                  <a:lnTo>
                    <a:pt x="1000" y="902"/>
                  </a:lnTo>
                  <a:lnTo>
                    <a:pt x="997" y="903"/>
                  </a:lnTo>
                  <a:lnTo>
                    <a:pt x="992" y="906"/>
                  </a:lnTo>
                  <a:lnTo>
                    <a:pt x="989" y="908"/>
                  </a:lnTo>
                  <a:lnTo>
                    <a:pt x="986" y="911"/>
                  </a:lnTo>
                  <a:lnTo>
                    <a:pt x="983" y="912"/>
                  </a:lnTo>
                  <a:lnTo>
                    <a:pt x="980" y="915"/>
                  </a:lnTo>
                  <a:lnTo>
                    <a:pt x="977" y="917"/>
                  </a:lnTo>
                  <a:lnTo>
                    <a:pt x="974" y="920"/>
                  </a:lnTo>
                  <a:lnTo>
                    <a:pt x="971" y="923"/>
                  </a:lnTo>
                  <a:lnTo>
                    <a:pt x="968" y="925"/>
                  </a:lnTo>
                  <a:lnTo>
                    <a:pt x="966" y="928"/>
                  </a:lnTo>
                  <a:lnTo>
                    <a:pt x="963" y="929"/>
                  </a:lnTo>
                  <a:lnTo>
                    <a:pt x="960" y="932"/>
                  </a:lnTo>
                  <a:lnTo>
                    <a:pt x="959" y="935"/>
                  </a:lnTo>
                  <a:lnTo>
                    <a:pt x="956" y="938"/>
                  </a:lnTo>
                  <a:lnTo>
                    <a:pt x="954" y="941"/>
                  </a:lnTo>
                  <a:lnTo>
                    <a:pt x="951" y="943"/>
                  </a:lnTo>
                  <a:lnTo>
                    <a:pt x="949" y="948"/>
                  </a:lnTo>
                  <a:lnTo>
                    <a:pt x="948" y="951"/>
                  </a:lnTo>
                  <a:lnTo>
                    <a:pt x="946" y="954"/>
                  </a:lnTo>
                  <a:lnTo>
                    <a:pt x="945" y="958"/>
                  </a:lnTo>
                  <a:lnTo>
                    <a:pt x="943" y="961"/>
                  </a:lnTo>
                  <a:lnTo>
                    <a:pt x="942" y="964"/>
                  </a:lnTo>
                  <a:lnTo>
                    <a:pt x="940" y="967"/>
                  </a:lnTo>
                  <a:lnTo>
                    <a:pt x="939" y="972"/>
                  </a:lnTo>
                  <a:lnTo>
                    <a:pt x="937" y="975"/>
                  </a:lnTo>
                  <a:lnTo>
                    <a:pt x="937" y="980"/>
                  </a:lnTo>
                  <a:lnTo>
                    <a:pt x="936" y="983"/>
                  </a:lnTo>
                  <a:lnTo>
                    <a:pt x="934" y="987"/>
                  </a:lnTo>
                  <a:lnTo>
                    <a:pt x="933" y="990"/>
                  </a:lnTo>
                  <a:lnTo>
                    <a:pt x="931" y="995"/>
                  </a:lnTo>
                  <a:lnTo>
                    <a:pt x="931" y="999"/>
                  </a:lnTo>
                  <a:lnTo>
                    <a:pt x="930" y="1004"/>
                  </a:lnTo>
                  <a:lnTo>
                    <a:pt x="930" y="1009"/>
                  </a:lnTo>
                  <a:lnTo>
                    <a:pt x="930" y="1013"/>
                  </a:lnTo>
                  <a:lnTo>
                    <a:pt x="928" y="1016"/>
                  </a:lnTo>
                  <a:lnTo>
                    <a:pt x="930" y="1021"/>
                  </a:lnTo>
                  <a:lnTo>
                    <a:pt x="930" y="1022"/>
                  </a:lnTo>
                  <a:lnTo>
                    <a:pt x="930" y="1027"/>
                  </a:lnTo>
                  <a:lnTo>
                    <a:pt x="928" y="1028"/>
                  </a:lnTo>
                  <a:lnTo>
                    <a:pt x="920" y="1028"/>
                  </a:lnTo>
                  <a:lnTo>
                    <a:pt x="917" y="1028"/>
                  </a:lnTo>
                  <a:lnTo>
                    <a:pt x="905" y="1028"/>
                  </a:lnTo>
                  <a:lnTo>
                    <a:pt x="891" y="1028"/>
                  </a:lnTo>
                  <a:lnTo>
                    <a:pt x="878" y="1028"/>
                  </a:lnTo>
                  <a:lnTo>
                    <a:pt x="866" y="1028"/>
                  </a:lnTo>
                  <a:lnTo>
                    <a:pt x="852" y="1028"/>
                  </a:lnTo>
                  <a:lnTo>
                    <a:pt x="843" y="1028"/>
                  </a:lnTo>
                  <a:lnTo>
                    <a:pt x="840" y="1028"/>
                  </a:lnTo>
                  <a:lnTo>
                    <a:pt x="826" y="1028"/>
                  </a:lnTo>
                  <a:lnTo>
                    <a:pt x="812" y="1027"/>
                  </a:lnTo>
                  <a:lnTo>
                    <a:pt x="800" y="1027"/>
                  </a:lnTo>
                  <a:lnTo>
                    <a:pt x="786" y="1027"/>
                  </a:lnTo>
                  <a:lnTo>
                    <a:pt x="774" y="1027"/>
                  </a:lnTo>
                  <a:lnTo>
                    <a:pt x="760" y="1027"/>
                  </a:lnTo>
                  <a:lnTo>
                    <a:pt x="747" y="1027"/>
                  </a:lnTo>
                  <a:lnTo>
                    <a:pt x="734" y="1027"/>
                  </a:lnTo>
                  <a:lnTo>
                    <a:pt x="721" y="1027"/>
                  </a:lnTo>
                  <a:lnTo>
                    <a:pt x="708" y="1027"/>
                  </a:lnTo>
                  <a:lnTo>
                    <a:pt x="695" y="1027"/>
                  </a:lnTo>
                  <a:lnTo>
                    <a:pt x="681" y="1027"/>
                  </a:lnTo>
                  <a:lnTo>
                    <a:pt x="669" y="1027"/>
                  </a:lnTo>
                  <a:lnTo>
                    <a:pt x="655" y="1027"/>
                  </a:lnTo>
                  <a:lnTo>
                    <a:pt x="643" y="1027"/>
                  </a:lnTo>
                  <a:lnTo>
                    <a:pt x="629" y="1027"/>
                  </a:lnTo>
                  <a:lnTo>
                    <a:pt x="615" y="1027"/>
                  </a:lnTo>
                  <a:lnTo>
                    <a:pt x="603" y="1027"/>
                  </a:lnTo>
                  <a:lnTo>
                    <a:pt x="589" y="1027"/>
                  </a:lnTo>
                  <a:lnTo>
                    <a:pt x="577" y="1027"/>
                  </a:lnTo>
                  <a:lnTo>
                    <a:pt x="563" y="1027"/>
                  </a:lnTo>
                  <a:lnTo>
                    <a:pt x="551" y="1027"/>
                  </a:lnTo>
                  <a:lnTo>
                    <a:pt x="550" y="1027"/>
                  </a:lnTo>
                  <a:lnTo>
                    <a:pt x="542" y="1027"/>
                  </a:lnTo>
                  <a:lnTo>
                    <a:pt x="530" y="1027"/>
                  </a:lnTo>
                  <a:lnTo>
                    <a:pt x="516" y="1027"/>
                  </a:lnTo>
                  <a:lnTo>
                    <a:pt x="502" y="1027"/>
                  </a:lnTo>
                  <a:lnTo>
                    <a:pt x="490" y="1027"/>
                  </a:lnTo>
                  <a:lnTo>
                    <a:pt x="486" y="1027"/>
                  </a:lnTo>
                  <a:lnTo>
                    <a:pt x="476" y="1027"/>
                  </a:lnTo>
                  <a:lnTo>
                    <a:pt x="473" y="1027"/>
                  </a:lnTo>
                  <a:lnTo>
                    <a:pt x="464" y="1027"/>
                  </a:lnTo>
                  <a:lnTo>
                    <a:pt x="451" y="1027"/>
                  </a:lnTo>
                  <a:lnTo>
                    <a:pt x="437" y="1027"/>
                  </a:lnTo>
                  <a:lnTo>
                    <a:pt x="425" y="1027"/>
                  </a:lnTo>
                  <a:lnTo>
                    <a:pt x="411" y="1027"/>
                  </a:lnTo>
                  <a:lnTo>
                    <a:pt x="397" y="1027"/>
                  </a:lnTo>
                  <a:lnTo>
                    <a:pt x="385" y="1027"/>
                  </a:lnTo>
                  <a:lnTo>
                    <a:pt x="371" y="1027"/>
                  </a:lnTo>
                  <a:lnTo>
                    <a:pt x="359" y="1027"/>
                  </a:lnTo>
                  <a:lnTo>
                    <a:pt x="345" y="1027"/>
                  </a:lnTo>
                  <a:lnTo>
                    <a:pt x="333" y="1027"/>
                  </a:lnTo>
                  <a:lnTo>
                    <a:pt x="319" y="1027"/>
                  </a:lnTo>
                  <a:lnTo>
                    <a:pt x="306" y="1027"/>
                  </a:lnTo>
                  <a:lnTo>
                    <a:pt x="293" y="1027"/>
                  </a:lnTo>
                  <a:lnTo>
                    <a:pt x="280" y="1027"/>
                  </a:lnTo>
                  <a:lnTo>
                    <a:pt x="267" y="1027"/>
                  </a:lnTo>
                  <a:lnTo>
                    <a:pt x="254" y="1027"/>
                  </a:lnTo>
                  <a:lnTo>
                    <a:pt x="240" y="1027"/>
                  </a:lnTo>
                  <a:lnTo>
                    <a:pt x="232" y="1027"/>
                  </a:lnTo>
                  <a:lnTo>
                    <a:pt x="228" y="1027"/>
                  </a:lnTo>
                  <a:lnTo>
                    <a:pt x="214" y="1028"/>
                  </a:lnTo>
                  <a:lnTo>
                    <a:pt x="202" y="1028"/>
                  </a:lnTo>
                  <a:lnTo>
                    <a:pt x="188" y="1028"/>
                  </a:lnTo>
                  <a:lnTo>
                    <a:pt x="180" y="1028"/>
                  </a:lnTo>
                  <a:lnTo>
                    <a:pt x="174" y="1028"/>
                  </a:lnTo>
                  <a:lnTo>
                    <a:pt x="162" y="1028"/>
                  </a:lnTo>
                  <a:lnTo>
                    <a:pt x="148" y="1028"/>
                  </a:lnTo>
                  <a:lnTo>
                    <a:pt x="147" y="1028"/>
                  </a:lnTo>
                  <a:lnTo>
                    <a:pt x="147" y="1027"/>
                  </a:lnTo>
                  <a:lnTo>
                    <a:pt x="147" y="1025"/>
                  </a:lnTo>
                  <a:lnTo>
                    <a:pt x="147" y="1024"/>
                  </a:lnTo>
                  <a:lnTo>
                    <a:pt x="145" y="1022"/>
                  </a:lnTo>
                  <a:lnTo>
                    <a:pt x="145" y="1021"/>
                  </a:lnTo>
                  <a:lnTo>
                    <a:pt x="147" y="1021"/>
                  </a:lnTo>
                  <a:lnTo>
                    <a:pt x="147" y="1019"/>
                  </a:lnTo>
                  <a:lnTo>
                    <a:pt x="145" y="1018"/>
                  </a:lnTo>
                  <a:lnTo>
                    <a:pt x="144" y="1018"/>
                  </a:lnTo>
                  <a:lnTo>
                    <a:pt x="142" y="1019"/>
                  </a:lnTo>
                  <a:lnTo>
                    <a:pt x="141" y="1021"/>
                  </a:lnTo>
                  <a:lnTo>
                    <a:pt x="139" y="1022"/>
                  </a:lnTo>
                  <a:lnTo>
                    <a:pt x="138" y="1022"/>
                  </a:lnTo>
                  <a:lnTo>
                    <a:pt x="136" y="1021"/>
                  </a:lnTo>
                  <a:lnTo>
                    <a:pt x="133" y="1015"/>
                  </a:lnTo>
                  <a:lnTo>
                    <a:pt x="130" y="1012"/>
                  </a:lnTo>
                  <a:lnTo>
                    <a:pt x="124" y="1006"/>
                  </a:lnTo>
                  <a:lnTo>
                    <a:pt x="124" y="1002"/>
                  </a:lnTo>
                  <a:lnTo>
                    <a:pt x="122" y="1002"/>
                  </a:lnTo>
                  <a:lnTo>
                    <a:pt x="124" y="1001"/>
                  </a:lnTo>
                  <a:lnTo>
                    <a:pt x="126" y="1001"/>
                  </a:lnTo>
                  <a:lnTo>
                    <a:pt x="129" y="1002"/>
                  </a:lnTo>
                  <a:lnTo>
                    <a:pt x="132" y="1002"/>
                  </a:lnTo>
                  <a:lnTo>
                    <a:pt x="133" y="1002"/>
                  </a:lnTo>
                  <a:lnTo>
                    <a:pt x="135" y="1004"/>
                  </a:lnTo>
                  <a:lnTo>
                    <a:pt x="136" y="1004"/>
                  </a:lnTo>
                  <a:lnTo>
                    <a:pt x="136" y="1001"/>
                  </a:lnTo>
                  <a:lnTo>
                    <a:pt x="133" y="998"/>
                  </a:lnTo>
                  <a:lnTo>
                    <a:pt x="127" y="998"/>
                  </a:lnTo>
                  <a:lnTo>
                    <a:pt x="127" y="999"/>
                  </a:lnTo>
                  <a:lnTo>
                    <a:pt x="126" y="999"/>
                  </a:lnTo>
                  <a:lnTo>
                    <a:pt x="122" y="998"/>
                  </a:lnTo>
                  <a:lnTo>
                    <a:pt x="121" y="995"/>
                  </a:lnTo>
                  <a:lnTo>
                    <a:pt x="116" y="995"/>
                  </a:lnTo>
                  <a:lnTo>
                    <a:pt x="116" y="993"/>
                  </a:lnTo>
                  <a:lnTo>
                    <a:pt x="118" y="993"/>
                  </a:lnTo>
                  <a:lnTo>
                    <a:pt x="119" y="992"/>
                  </a:lnTo>
                  <a:lnTo>
                    <a:pt x="122" y="989"/>
                  </a:lnTo>
                  <a:lnTo>
                    <a:pt x="126" y="986"/>
                  </a:lnTo>
                  <a:lnTo>
                    <a:pt x="126" y="984"/>
                  </a:lnTo>
                  <a:lnTo>
                    <a:pt x="129" y="983"/>
                  </a:lnTo>
                  <a:lnTo>
                    <a:pt x="130" y="981"/>
                  </a:lnTo>
                  <a:lnTo>
                    <a:pt x="133" y="975"/>
                  </a:lnTo>
                  <a:lnTo>
                    <a:pt x="130" y="977"/>
                  </a:lnTo>
                  <a:lnTo>
                    <a:pt x="130" y="978"/>
                  </a:lnTo>
                  <a:lnTo>
                    <a:pt x="129" y="978"/>
                  </a:lnTo>
                  <a:lnTo>
                    <a:pt x="126" y="980"/>
                  </a:lnTo>
                  <a:lnTo>
                    <a:pt x="118" y="987"/>
                  </a:lnTo>
                  <a:lnTo>
                    <a:pt x="116" y="987"/>
                  </a:lnTo>
                  <a:lnTo>
                    <a:pt x="115" y="989"/>
                  </a:lnTo>
                  <a:lnTo>
                    <a:pt x="109" y="989"/>
                  </a:lnTo>
                  <a:lnTo>
                    <a:pt x="106" y="987"/>
                  </a:lnTo>
                  <a:lnTo>
                    <a:pt x="103" y="986"/>
                  </a:lnTo>
                  <a:lnTo>
                    <a:pt x="101" y="984"/>
                  </a:lnTo>
                  <a:lnTo>
                    <a:pt x="100" y="984"/>
                  </a:lnTo>
                  <a:lnTo>
                    <a:pt x="97" y="980"/>
                  </a:lnTo>
                  <a:lnTo>
                    <a:pt x="97" y="978"/>
                  </a:lnTo>
                  <a:lnTo>
                    <a:pt x="98" y="977"/>
                  </a:lnTo>
                  <a:lnTo>
                    <a:pt x="100" y="977"/>
                  </a:lnTo>
                  <a:lnTo>
                    <a:pt x="101" y="980"/>
                  </a:lnTo>
                  <a:lnTo>
                    <a:pt x="101" y="973"/>
                  </a:lnTo>
                  <a:lnTo>
                    <a:pt x="100" y="975"/>
                  </a:lnTo>
                  <a:lnTo>
                    <a:pt x="97" y="975"/>
                  </a:lnTo>
                  <a:lnTo>
                    <a:pt x="95" y="973"/>
                  </a:lnTo>
                  <a:lnTo>
                    <a:pt x="95" y="969"/>
                  </a:lnTo>
                  <a:lnTo>
                    <a:pt x="93" y="970"/>
                  </a:lnTo>
                  <a:lnTo>
                    <a:pt x="93" y="973"/>
                  </a:lnTo>
                  <a:lnTo>
                    <a:pt x="93" y="975"/>
                  </a:lnTo>
                  <a:lnTo>
                    <a:pt x="93" y="978"/>
                  </a:lnTo>
                  <a:lnTo>
                    <a:pt x="93" y="980"/>
                  </a:lnTo>
                  <a:lnTo>
                    <a:pt x="95" y="980"/>
                  </a:lnTo>
                  <a:lnTo>
                    <a:pt x="95" y="983"/>
                  </a:lnTo>
                  <a:lnTo>
                    <a:pt x="93" y="983"/>
                  </a:lnTo>
                  <a:lnTo>
                    <a:pt x="92" y="978"/>
                  </a:lnTo>
                  <a:lnTo>
                    <a:pt x="92" y="975"/>
                  </a:lnTo>
                  <a:lnTo>
                    <a:pt x="90" y="973"/>
                  </a:lnTo>
                  <a:lnTo>
                    <a:pt x="86" y="963"/>
                  </a:lnTo>
                  <a:lnTo>
                    <a:pt x="84" y="961"/>
                  </a:lnTo>
                  <a:lnTo>
                    <a:pt x="84" y="960"/>
                  </a:lnTo>
                  <a:lnTo>
                    <a:pt x="84" y="958"/>
                  </a:lnTo>
                  <a:lnTo>
                    <a:pt x="81" y="954"/>
                  </a:lnTo>
                  <a:lnTo>
                    <a:pt x="78" y="948"/>
                  </a:lnTo>
                  <a:lnTo>
                    <a:pt x="78" y="935"/>
                  </a:lnTo>
                  <a:lnTo>
                    <a:pt x="81" y="929"/>
                  </a:lnTo>
                  <a:lnTo>
                    <a:pt x="84" y="928"/>
                  </a:lnTo>
                  <a:lnTo>
                    <a:pt x="86" y="928"/>
                  </a:lnTo>
                  <a:lnTo>
                    <a:pt x="87" y="926"/>
                  </a:lnTo>
                  <a:lnTo>
                    <a:pt x="93" y="926"/>
                  </a:lnTo>
                  <a:lnTo>
                    <a:pt x="95" y="926"/>
                  </a:lnTo>
                  <a:lnTo>
                    <a:pt x="98" y="925"/>
                  </a:lnTo>
                  <a:lnTo>
                    <a:pt x="100" y="925"/>
                  </a:lnTo>
                  <a:lnTo>
                    <a:pt x="100" y="923"/>
                  </a:lnTo>
                  <a:lnTo>
                    <a:pt x="103" y="923"/>
                  </a:lnTo>
                  <a:lnTo>
                    <a:pt x="103" y="920"/>
                  </a:lnTo>
                  <a:lnTo>
                    <a:pt x="103" y="922"/>
                  </a:lnTo>
                  <a:lnTo>
                    <a:pt x="100" y="922"/>
                  </a:lnTo>
                  <a:lnTo>
                    <a:pt x="98" y="922"/>
                  </a:lnTo>
                  <a:lnTo>
                    <a:pt x="95" y="922"/>
                  </a:lnTo>
                  <a:lnTo>
                    <a:pt x="95" y="923"/>
                  </a:lnTo>
                  <a:lnTo>
                    <a:pt x="92" y="923"/>
                  </a:lnTo>
                  <a:lnTo>
                    <a:pt x="89" y="923"/>
                  </a:lnTo>
                  <a:lnTo>
                    <a:pt x="84" y="923"/>
                  </a:lnTo>
                  <a:lnTo>
                    <a:pt x="83" y="923"/>
                  </a:lnTo>
                  <a:lnTo>
                    <a:pt x="83" y="914"/>
                  </a:lnTo>
                  <a:lnTo>
                    <a:pt x="87" y="905"/>
                  </a:lnTo>
                  <a:lnTo>
                    <a:pt x="87" y="902"/>
                  </a:lnTo>
                  <a:lnTo>
                    <a:pt x="89" y="900"/>
                  </a:lnTo>
                  <a:lnTo>
                    <a:pt x="89" y="902"/>
                  </a:lnTo>
                  <a:lnTo>
                    <a:pt x="90" y="902"/>
                  </a:lnTo>
                  <a:lnTo>
                    <a:pt x="89" y="896"/>
                  </a:lnTo>
                  <a:lnTo>
                    <a:pt x="95" y="891"/>
                  </a:lnTo>
                  <a:lnTo>
                    <a:pt x="98" y="886"/>
                  </a:lnTo>
                  <a:lnTo>
                    <a:pt x="101" y="882"/>
                  </a:lnTo>
                  <a:lnTo>
                    <a:pt x="103" y="882"/>
                  </a:lnTo>
                  <a:lnTo>
                    <a:pt x="106" y="882"/>
                  </a:lnTo>
                  <a:lnTo>
                    <a:pt x="107" y="882"/>
                  </a:lnTo>
                  <a:lnTo>
                    <a:pt x="106" y="879"/>
                  </a:lnTo>
                  <a:lnTo>
                    <a:pt x="106" y="877"/>
                  </a:lnTo>
                  <a:lnTo>
                    <a:pt x="107" y="876"/>
                  </a:lnTo>
                  <a:lnTo>
                    <a:pt x="110" y="874"/>
                  </a:lnTo>
                  <a:lnTo>
                    <a:pt x="110" y="873"/>
                  </a:lnTo>
                  <a:lnTo>
                    <a:pt x="116" y="868"/>
                  </a:lnTo>
                  <a:lnTo>
                    <a:pt x="118" y="868"/>
                  </a:lnTo>
                  <a:lnTo>
                    <a:pt x="119" y="867"/>
                  </a:lnTo>
                  <a:lnTo>
                    <a:pt x="124" y="862"/>
                  </a:lnTo>
                  <a:lnTo>
                    <a:pt x="129" y="862"/>
                  </a:lnTo>
                  <a:lnTo>
                    <a:pt x="127" y="861"/>
                  </a:lnTo>
                  <a:lnTo>
                    <a:pt x="126" y="861"/>
                  </a:lnTo>
                  <a:lnTo>
                    <a:pt x="126" y="856"/>
                  </a:lnTo>
                  <a:lnTo>
                    <a:pt x="127" y="854"/>
                  </a:lnTo>
                  <a:lnTo>
                    <a:pt x="129" y="853"/>
                  </a:lnTo>
                  <a:lnTo>
                    <a:pt x="130" y="851"/>
                  </a:lnTo>
                  <a:lnTo>
                    <a:pt x="132" y="851"/>
                  </a:lnTo>
                  <a:lnTo>
                    <a:pt x="135" y="851"/>
                  </a:lnTo>
                  <a:lnTo>
                    <a:pt x="135" y="850"/>
                  </a:lnTo>
                  <a:lnTo>
                    <a:pt x="138" y="850"/>
                  </a:lnTo>
                  <a:lnTo>
                    <a:pt x="141" y="850"/>
                  </a:lnTo>
                  <a:lnTo>
                    <a:pt x="145" y="850"/>
                  </a:lnTo>
                  <a:lnTo>
                    <a:pt x="148" y="850"/>
                  </a:lnTo>
                  <a:lnTo>
                    <a:pt x="150" y="850"/>
                  </a:lnTo>
                  <a:lnTo>
                    <a:pt x="151" y="850"/>
                  </a:lnTo>
                  <a:lnTo>
                    <a:pt x="153" y="851"/>
                  </a:lnTo>
                  <a:lnTo>
                    <a:pt x="153" y="854"/>
                  </a:lnTo>
                  <a:lnTo>
                    <a:pt x="151" y="854"/>
                  </a:lnTo>
                  <a:lnTo>
                    <a:pt x="150" y="853"/>
                  </a:lnTo>
                  <a:lnTo>
                    <a:pt x="150" y="854"/>
                  </a:lnTo>
                  <a:lnTo>
                    <a:pt x="151" y="856"/>
                  </a:lnTo>
                  <a:lnTo>
                    <a:pt x="153" y="857"/>
                  </a:lnTo>
                  <a:lnTo>
                    <a:pt x="155" y="857"/>
                  </a:lnTo>
                  <a:lnTo>
                    <a:pt x="155" y="853"/>
                  </a:lnTo>
                  <a:lnTo>
                    <a:pt x="156" y="851"/>
                  </a:lnTo>
                  <a:lnTo>
                    <a:pt x="156" y="850"/>
                  </a:lnTo>
                  <a:lnTo>
                    <a:pt x="155" y="848"/>
                  </a:lnTo>
                  <a:lnTo>
                    <a:pt x="150" y="848"/>
                  </a:lnTo>
                  <a:lnTo>
                    <a:pt x="147" y="848"/>
                  </a:lnTo>
                  <a:lnTo>
                    <a:pt x="144" y="847"/>
                  </a:lnTo>
                  <a:lnTo>
                    <a:pt x="144" y="844"/>
                  </a:lnTo>
                  <a:lnTo>
                    <a:pt x="145" y="844"/>
                  </a:lnTo>
                  <a:lnTo>
                    <a:pt x="147" y="844"/>
                  </a:lnTo>
                  <a:lnTo>
                    <a:pt x="148" y="842"/>
                  </a:lnTo>
                  <a:lnTo>
                    <a:pt x="150" y="842"/>
                  </a:lnTo>
                  <a:lnTo>
                    <a:pt x="151" y="841"/>
                  </a:lnTo>
                  <a:lnTo>
                    <a:pt x="153" y="841"/>
                  </a:lnTo>
                  <a:lnTo>
                    <a:pt x="156" y="839"/>
                  </a:lnTo>
                  <a:lnTo>
                    <a:pt x="158" y="839"/>
                  </a:lnTo>
                  <a:lnTo>
                    <a:pt x="161" y="839"/>
                  </a:lnTo>
                  <a:lnTo>
                    <a:pt x="161" y="838"/>
                  </a:lnTo>
                  <a:lnTo>
                    <a:pt x="165" y="838"/>
                  </a:lnTo>
                  <a:lnTo>
                    <a:pt x="168" y="839"/>
                  </a:lnTo>
                  <a:lnTo>
                    <a:pt x="171" y="815"/>
                  </a:lnTo>
                  <a:lnTo>
                    <a:pt x="170" y="818"/>
                  </a:lnTo>
                  <a:lnTo>
                    <a:pt x="167" y="821"/>
                  </a:lnTo>
                  <a:lnTo>
                    <a:pt x="165" y="821"/>
                  </a:lnTo>
                  <a:lnTo>
                    <a:pt x="164" y="822"/>
                  </a:lnTo>
                  <a:lnTo>
                    <a:pt x="161" y="824"/>
                  </a:lnTo>
                  <a:lnTo>
                    <a:pt x="159" y="824"/>
                  </a:lnTo>
                  <a:lnTo>
                    <a:pt x="158" y="824"/>
                  </a:lnTo>
                  <a:lnTo>
                    <a:pt x="156" y="824"/>
                  </a:lnTo>
                  <a:lnTo>
                    <a:pt x="156" y="825"/>
                  </a:lnTo>
                  <a:lnTo>
                    <a:pt x="153" y="825"/>
                  </a:lnTo>
                  <a:lnTo>
                    <a:pt x="151" y="824"/>
                  </a:lnTo>
                  <a:lnTo>
                    <a:pt x="151" y="822"/>
                  </a:lnTo>
                  <a:lnTo>
                    <a:pt x="151" y="821"/>
                  </a:lnTo>
                  <a:lnTo>
                    <a:pt x="153" y="821"/>
                  </a:lnTo>
                  <a:lnTo>
                    <a:pt x="150" y="821"/>
                  </a:lnTo>
                  <a:lnTo>
                    <a:pt x="150" y="822"/>
                  </a:lnTo>
                  <a:lnTo>
                    <a:pt x="151" y="824"/>
                  </a:lnTo>
                  <a:lnTo>
                    <a:pt x="150" y="827"/>
                  </a:lnTo>
                  <a:lnTo>
                    <a:pt x="145" y="827"/>
                  </a:lnTo>
                  <a:lnTo>
                    <a:pt x="144" y="827"/>
                  </a:lnTo>
                  <a:lnTo>
                    <a:pt x="142" y="824"/>
                  </a:lnTo>
                  <a:lnTo>
                    <a:pt x="142" y="821"/>
                  </a:lnTo>
                  <a:lnTo>
                    <a:pt x="147" y="816"/>
                  </a:lnTo>
                  <a:lnTo>
                    <a:pt x="148" y="812"/>
                  </a:lnTo>
                  <a:lnTo>
                    <a:pt x="148" y="810"/>
                  </a:lnTo>
                  <a:lnTo>
                    <a:pt x="150" y="809"/>
                  </a:lnTo>
                  <a:lnTo>
                    <a:pt x="145" y="804"/>
                  </a:lnTo>
                  <a:lnTo>
                    <a:pt x="145" y="809"/>
                  </a:lnTo>
                  <a:lnTo>
                    <a:pt x="144" y="810"/>
                  </a:lnTo>
                  <a:lnTo>
                    <a:pt x="144" y="812"/>
                  </a:lnTo>
                  <a:lnTo>
                    <a:pt x="142" y="813"/>
                  </a:lnTo>
                  <a:lnTo>
                    <a:pt x="141" y="815"/>
                  </a:lnTo>
                  <a:lnTo>
                    <a:pt x="141" y="816"/>
                  </a:lnTo>
                  <a:lnTo>
                    <a:pt x="135" y="822"/>
                  </a:lnTo>
                  <a:lnTo>
                    <a:pt x="133" y="824"/>
                  </a:lnTo>
                  <a:lnTo>
                    <a:pt x="133" y="827"/>
                  </a:lnTo>
                  <a:lnTo>
                    <a:pt x="129" y="830"/>
                  </a:lnTo>
                  <a:lnTo>
                    <a:pt x="130" y="830"/>
                  </a:lnTo>
                  <a:lnTo>
                    <a:pt x="130" y="833"/>
                  </a:lnTo>
                  <a:lnTo>
                    <a:pt x="129" y="833"/>
                  </a:lnTo>
                  <a:lnTo>
                    <a:pt x="126" y="836"/>
                  </a:lnTo>
                  <a:lnTo>
                    <a:pt x="124" y="838"/>
                  </a:lnTo>
                  <a:lnTo>
                    <a:pt x="121" y="841"/>
                  </a:lnTo>
                  <a:lnTo>
                    <a:pt x="119" y="839"/>
                  </a:lnTo>
                  <a:lnTo>
                    <a:pt x="118" y="841"/>
                  </a:lnTo>
                  <a:lnTo>
                    <a:pt x="115" y="844"/>
                  </a:lnTo>
                  <a:lnTo>
                    <a:pt x="113" y="844"/>
                  </a:lnTo>
                  <a:lnTo>
                    <a:pt x="112" y="845"/>
                  </a:lnTo>
                  <a:lnTo>
                    <a:pt x="110" y="845"/>
                  </a:lnTo>
                  <a:lnTo>
                    <a:pt x="109" y="847"/>
                  </a:lnTo>
                  <a:lnTo>
                    <a:pt x="106" y="847"/>
                  </a:lnTo>
                  <a:lnTo>
                    <a:pt x="104" y="845"/>
                  </a:lnTo>
                  <a:lnTo>
                    <a:pt x="103" y="847"/>
                  </a:lnTo>
                  <a:lnTo>
                    <a:pt x="100" y="847"/>
                  </a:lnTo>
                  <a:lnTo>
                    <a:pt x="98" y="848"/>
                  </a:lnTo>
                  <a:lnTo>
                    <a:pt x="97" y="848"/>
                  </a:lnTo>
                  <a:lnTo>
                    <a:pt x="92" y="848"/>
                  </a:lnTo>
                  <a:lnTo>
                    <a:pt x="89" y="850"/>
                  </a:lnTo>
                  <a:lnTo>
                    <a:pt x="86" y="853"/>
                  </a:lnTo>
                  <a:lnTo>
                    <a:pt x="83" y="853"/>
                  </a:lnTo>
                  <a:lnTo>
                    <a:pt x="81" y="854"/>
                  </a:lnTo>
                  <a:lnTo>
                    <a:pt x="80" y="854"/>
                  </a:lnTo>
                  <a:lnTo>
                    <a:pt x="80" y="856"/>
                  </a:lnTo>
                  <a:lnTo>
                    <a:pt x="78" y="856"/>
                  </a:lnTo>
                  <a:lnTo>
                    <a:pt x="77" y="854"/>
                  </a:lnTo>
                  <a:lnTo>
                    <a:pt x="77" y="853"/>
                  </a:lnTo>
                  <a:lnTo>
                    <a:pt x="75" y="851"/>
                  </a:lnTo>
                  <a:lnTo>
                    <a:pt x="75" y="854"/>
                  </a:lnTo>
                  <a:lnTo>
                    <a:pt x="74" y="854"/>
                  </a:lnTo>
                  <a:lnTo>
                    <a:pt x="72" y="853"/>
                  </a:lnTo>
                  <a:lnTo>
                    <a:pt x="71" y="850"/>
                  </a:lnTo>
                  <a:lnTo>
                    <a:pt x="71" y="848"/>
                  </a:lnTo>
                  <a:lnTo>
                    <a:pt x="71" y="847"/>
                  </a:lnTo>
                  <a:lnTo>
                    <a:pt x="69" y="844"/>
                  </a:lnTo>
                  <a:lnTo>
                    <a:pt x="68" y="845"/>
                  </a:lnTo>
                  <a:lnTo>
                    <a:pt x="69" y="847"/>
                  </a:lnTo>
                  <a:lnTo>
                    <a:pt x="69" y="851"/>
                  </a:lnTo>
                  <a:lnTo>
                    <a:pt x="71" y="854"/>
                  </a:lnTo>
                  <a:lnTo>
                    <a:pt x="71" y="856"/>
                  </a:lnTo>
                  <a:lnTo>
                    <a:pt x="72" y="857"/>
                  </a:lnTo>
                  <a:lnTo>
                    <a:pt x="72" y="862"/>
                  </a:lnTo>
                  <a:lnTo>
                    <a:pt x="71" y="864"/>
                  </a:lnTo>
                  <a:lnTo>
                    <a:pt x="68" y="865"/>
                  </a:lnTo>
                  <a:lnTo>
                    <a:pt x="66" y="865"/>
                  </a:lnTo>
                  <a:lnTo>
                    <a:pt x="65" y="865"/>
                  </a:lnTo>
                  <a:lnTo>
                    <a:pt x="60" y="870"/>
                  </a:lnTo>
                  <a:lnTo>
                    <a:pt x="57" y="873"/>
                  </a:lnTo>
                  <a:lnTo>
                    <a:pt x="55" y="871"/>
                  </a:lnTo>
                  <a:lnTo>
                    <a:pt x="55" y="870"/>
                  </a:lnTo>
                  <a:lnTo>
                    <a:pt x="55" y="868"/>
                  </a:lnTo>
                  <a:lnTo>
                    <a:pt x="55" y="867"/>
                  </a:lnTo>
                  <a:lnTo>
                    <a:pt x="54" y="868"/>
                  </a:lnTo>
                  <a:lnTo>
                    <a:pt x="52" y="868"/>
                  </a:lnTo>
                  <a:lnTo>
                    <a:pt x="51" y="867"/>
                  </a:lnTo>
                  <a:lnTo>
                    <a:pt x="48" y="867"/>
                  </a:lnTo>
                  <a:lnTo>
                    <a:pt x="49" y="870"/>
                  </a:lnTo>
                  <a:lnTo>
                    <a:pt x="49" y="874"/>
                  </a:lnTo>
                  <a:lnTo>
                    <a:pt x="49" y="880"/>
                  </a:lnTo>
                  <a:lnTo>
                    <a:pt x="48" y="882"/>
                  </a:lnTo>
                  <a:lnTo>
                    <a:pt x="45" y="883"/>
                  </a:lnTo>
                  <a:lnTo>
                    <a:pt x="45" y="885"/>
                  </a:lnTo>
                  <a:lnTo>
                    <a:pt x="43" y="886"/>
                  </a:lnTo>
                  <a:lnTo>
                    <a:pt x="40" y="888"/>
                  </a:lnTo>
                  <a:lnTo>
                    <a:pt x="43" y="888"/>
                  </a:lnTo>
                  <a:lnTo>
                    <a:pt x="45" y="886"/>
                  </a:lnTo>
                  <a:lnTo>
                    <a:pt x="45" y="885"/>
                  </a:lnTo>
                  <a:lnTo>
                    <a:pt x="48" y="885"/>
                  </a:lnTo>
                  <a:lnTo>
                    <a:pt x="49" y="883"/>
                  </a:lnTo>
                  <a:lnTo>
                    <a:pt x="46" y="886"/>
                  </a:lnTo>
                  <a:lnTo>
                    <a:pt x="46" y="890"/>
                  </a:lnTo>
                  <a:lnTo>
                    <a:pt x="45" y="891"/>
                  </a:lnTo>
                  <a:lnTo>
                    <a:pt x="43" y="891"/>
                  </a:lnTo>
                  <a:lnTo>
                    <a:pt x="42" y="891"/>
                  </a:lnTo>
                  <a:lnTo>
                    <a:pt x="40" y="893"/>
                  </a:lnTo>
                  <a:lnTo>
                    <a:pt x="39" y="893"/>
                  </a:lnTo>
                  <a:lnTo>
                    <a:pt x="37" y="891"/>
                  </a:lnTo>
                  <a:lnTo>
                    <a:pt x="36" y="890"/>
                  </a:lnTo>
                  <a:lnTo>
                    <a:pt x="32" y="883"/>
                  </a:lnTo>
                  <a:lnTo>
                    <a:pt x="31" y="880"/>
                  </a:lnTo>
                  <a:lnTo>
                    <a:pt x="28" y="873"/>
                  </a:lnTo>
                  <a:lnTo>
                    <a:pt x="25" y="871"/>
                  </a:lnTo>
                  <a:lnTo>
                    <a:pt x="23" y="871"/>
                  </a:lnTo>
                  <a:lnTo>
                    <a:pt x="22" y="870"/>
                  </a:lnTo>
                  <a:lnTo>
                    <a:pt x="20" y="870"/>
                  </a:lnTo>
                  <a:lnTo>
                    <a:pt x="17" y="867"/>
                  </a:lnTo>
                  <a:lnTo>
                    <a:pt x="14" y="861"/>
                  </a:lnTo>
                  <a:lnTo>
                    <a:pt x="11" y="859"/>
                  </a:lnTo>
                  <a:lnTo>
                    <a:pt x="10" y="854"/>
                  </a:lnTo>
                  <a:lnTo>
                    <a:pt x="8" y="853"/>
                  </a:lnTo>
                  <a:lnTo>
                    <a:pt x="8" y="850"/>
                  </a:lnTo>
                  <a:lnTo>
                    <a:pt x="7" y="845"/>
                  </a:lnTo>
                  <a:lnTo>
                    <a:pt x="10" y="845"/>
                  </a:lnTo>
                  <a:lnTo>
                    <a:pt x="10" y="842"/>
                  </a:lnTo>
                  <a:lnTo>
                    <a:pt x="8" y="839"/>
                  </a:lnTo>
                  <a:lnTo>
                    <a:pt x="8" y="838"/>
                  </a:lnTo>
                  <a:lnTo>
                    <a:pt x="8" y="836"/>
                  </a:lnTo>
                  <a:lnTo>
                    <a:pt x="7" y="835"/>
                  </a:lnTo>
                  <a:lnTo>
                    <a:pt x="7" y="832"/>
                  </a:lnTo>
                  <a:lnTo>
                    <a:pt x="7" y="830"/>
                  </a:lnTo>
                  <a:lnTo>
                    <a:pt x="8" y="829"/>
                  </a:lnTo>
                  <a:lnTo>
                    <a:pt x="10" y="827"/>
                  </a:lnTo>
                  <a:lnTo>
                    <a:pt x="11" y="829"/>
                  </a:lnTo>
                  <a:lnTo>
                    <a:pt x="11" y="832"/>
                  </a:lnTo>
                  <a:lnTo>
                    <a:pt x="10" y="832"/>
                  </a:lnTo>
                  <a:lnTo>
                    <a:pt x="10" y="833"/>
                  </a:lnTo>
                  <a:lnTo>
                    <a:pt x="11" y="833"/>
                  </a:lnTo>
                  <a:lnTo>
                    <a:pt x="11" y="832"/>
                  </a:lnTo>
                  <a:lnTo>
                    <a:pt x="13" y="830"/>
                  </a:lnTo>
                  <a:lnTo>
                    <a:pt x="13" y="827"/>
                  </a:lnTo>
                  <a:lnTo>
                    <a:pt x="13" y="824"/>
                  </a:lnTo>
                  <a:lnTo>
                    <a:pt x="11" y="822"/>
                  </a:lnTo>
                  <a:lnTo>
                    <a:pt x="14" y="822"/>
                  </a:lnTo>
                  <a:lnTo>
                    <a:pt x="16" y="824"/>
                  </a:lnTo>
                  <a:lnTo>
                    <a:pt x="16" y="822"/>
                  </a:lnTo>
                  <a:lnTo>
                    <a:pt x="14" y="821"/>
                  </a:lnTo>
                  <a:lnTo>
                    <a:pt x="11" y="818"/>
                  </a:lnTo>
                  <a:lnTo>
                    <a:pt x="11" y="819"/>
                  </a:lnTo>
                  <a:lnTo>
                    <a:pt x="8" y="818"/>
                  </a:lnTo>
                  <a:lnTo>
                    <a:pt x="7" y="816"/>
                  </a:lnTo>
                  <a:lnTo>
                    <a:pt x="7" y="812"/>
                  </a:lnTo>
                  <a:lnTo>
                    <a:pt x="8" y="812"/>
                  </a:lnTo>
                  <a:lnTo>
                    <a:pt x="8" y="810"/>
                  </a:lnTo>
                  <a:lnTo>
                    <a:pt x="8" y="809"/>
                  </a:lnTo>
                  <a:lnTo>
                    <a:pt x="8" y="803"/>
                  </a:lnTo>
                  <a:lnTo>
                    <a:pt x="7" y="800"/>
                  </a:lnTo>
                  <a:lnTo>
                    <a:pt x="7" y="798"/>
                  </a:lnTo>
                  <a:lnTo>
                    <a:pt x="5" y="798"/>
                  </a:lnTo>
                  <a:lnTo>
                    <a:pt x="5" y="796"/>
                  </a:lnTo>
                  <a:lnTo>
                    <a:pt x="10" y="795"/>
                  </a:lnTo>
                  <a:lnTo>
                    <a:pt x="13" y="793"/>
                  </a:lnTo>
                  <a:lnTo>
                    <a:pt x="19" y="792"/>
                  </a:lnTo>
                  <a:lnTo>
                    <a:pt x="14" y="792"/>
                  </a:lnTo>
                  <a:lnTo>
                    <a:pt x="7" y="792"/>
                  </a:lnTo>
                  <a:lnTo>
                    <a:pt x="5" y="790"/>
                  </a:lnTo>
                  <a:lnTo>
                    <a:pt x="0" y="790"/>
                  </a:lnTo>
                  <a:lnTo>
                    <a:pt x="2" y="786"/>
                  </a:lnTo>
                  <a:lnTo>
                    <a:pt x="3" y="783"/>
                  </a:lnTo>
                  <a:lnTo>
                    <a:pt x="7" y="780"/>
                  </a:lnTo>
                  <a:lnTo>
                    <a:pt x="7" y="778"/>
                  </a:lnTo>
                  <a:lnTo>
                    <a:pt x="3" y="777"/>
                  </a:lnTo>
                  <a:lnTo>
                    <a:pt x="3" y="769"/>
                  </a:lnTo>
                  <a:lnTo>
                    <a:pt x="2" y="766"/>
                  </a:lnTo>
                  <a:lnTo>
                    <a:pt x="0" y="764"/>
                  </a:lnTo>
                  <a:lnTo>
                    <a:pt x="0" y="761"/>
                  </a:lnTo>
                  <a:lnTo>
                    <a:pt x="0" y="760"/>
                  </a:lnTo>
                  <a:lnTo>
                    <a:pt x="0" y="758"/>
                  </a:lnTo>
                  <a:lnTo>
                    <a:pt x="8" y="751"/>
                  </a:lnTo>
                  <a:lnTo>
                    <a:pt x="10" y="748"/>
                  </a:lnTo>
                  <a:lnTo>
                    <a:pt x="13" y="746"/>
                  </a:lnTo>
                  <a:lnTo>
                    <a:pt x="14" y="743"/>
                  </a:lnTo>
                  <a:lnTo>
                    <a:pt x="16" y="742"/>
                  </a:lnTo>
                  <a:lnTo>
                    <a:pt x="19" y="738"/>
                  </a:lnTo>
                  <a:lnTo>
                    <a:pt x="19" y="740"/>
                  </a:lnTo>
                  <a:lnTo>
                    <a:pt x="20" y="742"/>
                  </a:lnTo>
                  <a:lnTo>
                    <a:pt x="20" y="737"/>
                  </a:lnTo>
                  <a:lnTo>
                    <a:pt x="23" y="735"/>
                  </a:lnTo>
                  <a:lnTo>
                    <a:pt x="23" y="732"/>
                  </a:lnTo>
                  <a:lnTo>
                    <a:pt x="31" y="726"/>
                  </a:lnTo>
                  <a:lnTo>
                    <a:pt x="31" y="725"/>
                  </a:lnTo>
                  <a:lnTo>
                    <a:pt x="29" y="723"/>
                  </a:lnTo>
                  <a:lnTo>
                    <a:pt x="32" y="722"/>
                  </a:lnTo>
                  <a:lnTo>
                    <a:pt x="36" y="720"/>
                  </a:lnTo>
                  <a:lnTo>
                    <a:pt x="39" y="72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Freeform 82">
              <a:extLst>
                <a:ext uri="{FF2B5EF4-FFF2-40B4-BE49-F238E27FC236}">
                  <a16:creationId xmlns:a16="http://schemas.microsoft.com/office/drawing/2014/main" id="{C9067AC8-9355-47FB-B5C4-D153FFD9DEC1}"/>
                </a:ext>
              </a:extLst>
            </p:cNvPr>
            <p:cNvSpPr>
              <a:spLocks/>
            </p:cNvSpPr>
            <p:nvPr/>
          </p:nvSpPr>
          <p:spPr bwMode="auto">
            <a:xfrm>
              <a:off x="1144" y="1884"/>
              <a:ext cx="737" cy="902"/>
            </a:xfrm>
            <a:custGeom>
              <a:avLst/>
              <a:gdLst>
                <a:gd name="T0" fmla="*/ 66 w 737"/>
                <a:gd name="T1" fmla="*/ 771 h 902"/>
                <a:gd name="T2" fmla="*/ 81 w 737"/>
                <a:gd name="T3" fmla="*/ 745 h 902"/>
                <a:gd name="T4" fmla="*/ 55 w 737"/>
                <a:gd name="T5" fmla="*/ 763 h 902"/>
                <a:gd name="T6" fmla="*/ 34 w 737"/>
                <a:gd name="T7" fmla="*/ 796 h 902"/>
                <a:gd name="T8" fmla="*/ 26 w 737"/>
                <a:gd name="T9" fmla="*/ 843 h 902"/>
                <a:gd name="T10" fmla="*/ 31 w 737"/>
                <a:gd name="T11" fmla="*/ 883 h 902"/>
                <a:gd name="T12" fmla="*/ 25 w 737"/>
                <a:gd name="T13" fmla="*/ 870 h 902"/>
                <a:gd name="T14" fmla="*/ 23 w 737"/>
                <a:gd name="T15" fmla="*/ 799 h 902"/>
                <a:gd name="T16" fmla="*/ 19 w 737"/>
                <a:gd name="T17" fmla="*/ 751 h 902"/>
                <a:gd name="T18" fmla="*/ 9 w 737"/>
                <a:gd name="T19" fmla="*/ 715 h 902"/>
                <a:gd name="T20" fmla="*/ 17 w 737"/>
                <a:gd name="T21" fmla="*/ 675 h 902"/>
                <a:gd name="T22" fmla="*/ 34 w 737"/>
                <a:gd name="T23" fmla="*/ 672 h 902"/>
                <a:gd name="T24" fmla="*/ 32 w 737"/>
                <a:gd name="T25" fmla="*/ 654 h 902"/>
                <a:gd name="T26" fmla="*/ 49 w 737"/>
                <a:gd name="T27" fmla="*/ 641 h 902"/>
                <a:gd name="T28" fmla="*/ 48 w 737"/>
                <a:gd name="T29" fmla="*/ 622 h 902"/>
                <a:gd name="T30" fmla="*/ 38 w 737"/>
                <a:gd name="T31" fmla="*/ 597 h 902"/>
                <a:gd name="T32" fmla="*/ 54 w 737"/>
                <a:gd name="T33" fmla="*/ 576 h 902"/>
                <a:gd name="T34" fmla="*/ 67 w 737"/>
                <a:gd name="T35" fmla="*/ 553 h 902"/>
                <a:gd name="T36" fmla="*/ 66 w 737"/>
                <a:gd name="T37" fmla="*/ 525 h 902"/>
                <a:gd name="T38" fmla="*/ 69 w 737"/>
                <a:gd name="T39" fmla="*/ 496 h 902"/>
                <a:gd name="T40" fmla="*/ 83 w 737"/>
                <a:gd name="T41" fmla="*/ 470 h 902"/>
                <a:gd name="T42" fmla="*/ 109 w 737"/>
                <a:gd name="T43" fmla="*/ 463 h 902"/>
                <a:gd name="T44" fmla="*/ 128 w 737"/>
                <a:gd name="T45" fmla="*/ 452 h 902"/>
                <a:gd name="T46" fmla="*/ 150 w 737"/>
                <a:gd name="T47" fmla="*/ 441 h 902"/>
                <a:gd name="T48" fmla="*/ 173 w 737"/>
                <a:gd name="T49" fmla="*/ 423 h 902"/>
                <a:gd name="T50" fmla="*/ 189 w 737"/>
                <a:gd name="T51" fmla="*/ 405 h 902"/>
                <a:gd name="T52" fmla="*/ 199 w 737"/>
                <a:gd name="T53" fmla="*/ 383 h 902"/>
                <a:gd name="T54" fmla="*/ 205 w 737"/>
                <a:gd name="T55" fmla="*/ 357 h 902"/>
                <a:gd name="T56" fmla="*/ 206 w 737"/>
                <a:gd name="T57" fmla="*/ 338 h 902"/>
                <a:gd name="T58" fmla="*/ 189 w 737"/>
                <a:gd name="T59" fmla="*/ 330 h 902"/>
                <a:gd name="T60" fmla="*/ 167 w 737"/>
                <a:gd name="T61" fmla="*/ 330 h 902"/>
                <a:gd name="T62" fmla="*/ 148 w 737"/>
                <a:gd name="T63" fmla="*/ 319 h 902"/>
                <a:gd name="T64" fmla="*/ 131 w 737"/>
                <a:gd name="T65" fmla="*/ 301 h 902"/>
                <a:gd name="T66" fmla="*/ 142 w 737"/>
                <a:gd name="T67" fmla="*/ 274 h 902"/>
                <a:gd name="T68" fmla="*/ 144 w 737"/>
                <a:gd name="T69" fmla="*/ 246 h 902"/>
                <a:gd name="T70" fmla="*/ 142 w 737"/>
                <a:gd name="T71" fmla="*/ 217 h 902"/>
                <a:gd name="T72" fmla="*/ 121 w 737"/>
                <a:gd name="T73" fmla="*/ 187 h 902"/>
                <a:gd name="T74" fmla="*/ 121 w 737"/>
                <a:gd name="T75" fmla="*/ 164 h 902"/>
                <a:gd name="T76" fmla="*/ 127 w 737"/>
                <a:gd name="T77" fmla="*/ 139 h 902"/>
                <a:gd name="T78" fmla="*/ 109 w 737"/>
                <a:gd name="T79" fmla="*/ 124 h 902"/>
                <a:gd name="T80" fmla="*/ 95 w 737"/>
                <a:gd name="T81" fmla="*/ 103 h 902"/>
                <a:gd name="T82" fmla="*/ 101 w 737"/>
                <a:gd name="T83" fmla="*/ 77 h 902"/>
                <a:gd name="T84" fmla="*/ 150 w 737"/>
                <a:gd name="T85" fmla="*/ 60 h 902"/>
                <a:gd name="T86" fmla="*/ 211 w 737"/>
                <a:gd name="T87" fmla="*/ 42 h 902"/>
                <a:gd name="T88" fmla="*/ 241 w 737"/>
                <a:gd name="T89" fmla="*/ 28 h 902"/>
                <a:gd name="T90" fmla="*/ 276 w 737"/>
                <a:gd name="T91" fmla="*/ 20 h 902"/>
                <a:gd name="T92" fmla="*/ 307 w 737"/>
                <a:gd name="T93" fmla="*/ 23 h 902"/>
                <a:gd name="T94" fmla="*/ 344 w 737"/>
                <a:gd name="T95" fmla="*/ 34 h 902"/>
                <a:gd name="T96" fmla="*/ 371 w 737"/>
                <a:gd name="T97" fmla="*/ 43 h 902"/>
                <a:gd name="T98" fmla="*/ 398 w 737"/>
                <a:gd name="T99" fmla="*/ 51 h 902"/>
                <a:gd name="T100" fmla="*/ 420 w 737"/>
                <a:gd name="T101" fmla="*/ 68 h 902"/>
                <a:gd name="T102" fmla="*/ 444 w 737"/>
                <a:gd name="T103" fmla="*/ 71 h 902"/>
                <a:gd name="T104" fmla="*/ 475 w 737"/>
                <a:gd name="T105" fmla="*/ 66 h 902"/>
                <a:gd name="T106" fmla="*/ 508 w 737"/>
                <a:gd name="T107" fmla="*/ 71 h 902"/>
                <a:gd name="T108" fmla="*/ 534 w 737"/>
                <a:gd name="T109" fmla="*/ 68 h 902"/>
                <a:gd name="T110" fmla="*/ 568 w 737"/>
                <a:gd name="T111" fmla="*/ 69 h 902"/>
                <a:gd name="T112" fmla="*/ 595 w 737"/>
                <a:gd name="T113" fmla="*/ 68 h 902"/>
                <a:gd name="T114" fmla="*/ 626 w 737"/>
                <a:gd name="T115" fmla="*/ 58 h 902"/>
                <a:gd name="T116" fmla="*/ 662 w 737"/>
                <a:gd name="T117" fmla="*/ 51 h 902"/>
                <a:gd name="T118" fmla="*/ 691 w 737"/>
                <a:gd name="T119" fmla="*/ 8 h 902"/>
                <a:gd name="T120" fmla="*/ 726 w 737"/>
                <a:gd name="T121" fmla="*/ 39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7" h="902">
                  <a:moveTo>
                    <a:pt x="80" y="774"/>
                  </a:moveTo>
                  <a:lnTo>
                    <a:pt x="81" y="776"/>
                  </a:lnTo>
                  <a:lnTo>
                    <a:pt x="83" y="777"/>
                  </a:lnTo>
                  <a:lnTo>
                    <a:pt x="86" y="777"/>
                  </a:lnTo>
                  <a:lnTo>
                    <a:pt x="89" y="774"/>
                  </a:lnTo>
                  <a:lnTo>
                    <a:pt x="90" y="770"/>
                  </a:lnTo>
                  <a:lnTo>
                    <a:pt x="87" y="767"/>
                  </a:lnTo>
                  <a:lnTo>
                    <a:pt x="89" y="767"/>
                  </a:lnTo>
                  <a:lnTo>
                    <a:pt x="89" y="765"/>
                  </a:lnTo>
                  <a:lnTo>
                    <a:pt x="86" y="767"/>
                  </a:lnTo>
                  <a:lnTo>
                    <a:pt x="75" y="767"/>
                  </a:lnTo>
                  <a:lnTo>
                    <a:pt x="70" y="768"/>
                  </a:lnTo>
                  <a:lnTo>
                    <a:pt x="69" y="770"/>
                  </a:lnTo>
                  <a:lnTo>
                    <a:pt x="67" y="771"/>
                  </a:lnTo>
                  <a:lnTo>
                    <a:pt x="66" y="771"/>
                  </a:lnTo>
                  <a:lnTo>
                    <a:pt x="64" y="771"/>
                  </a:lnTo>
                  <a:lnTo>
                    <a:pt x="61" y="771"/>
                  </a:lnTo>
                  <a:lnTo>
                    <a:pt x="60" y="771"/>
                  </a:lnTo>
                  <a:lnTo>
                    <a:pt x="58" y="770"/>
                  </a:lnTo>
                  <a:lnTo>
                    <a:pt x="58" y="767"/>
                  </a:lnTo>
                  <a:lnTo>
                    <a:pt x="61" y="763"/>
                  </a:lnTo>
                  <a:lnTo>
                    <a:pt x="63" y="763"/>
                  </a:lnTo>
                  <a:lnTo>
                    <a:pt x="66" y="760"/>
                  </a:lnTo>
                  <a:lnTo>
                    <a:pt x="69" y="759"/>
                  </a:lnTo>
                  <a:lnTo>
                    <a:pt x="70" y="757"/>
                  </a:lnTo>
                  <a:lnTo>
                    <a:pt x="72" y="756"/>
                  </a:lnTo>
                  <a:lnTo>
                    <a:pt x="78" y="753"/>
                  </a:lnTo>
                  <a:lnTo>
                    <a:pt x="81" y="751"/>
                  </a:lnTo>
                  <a:lnTo>
                    <a:pt x="83" y="747"/>
                  </a:lnTo>
                  <a:lnTo>
                    <a:pt x="81" y="745"/>
                  </a:lnTo>
                  <a:lnTo>
                    <a:pt x="78" y="750"/>
                  </a:lnTo>
                  <a:lnTo>
                    <a:pt x="77" y="750"/>
                  </a:lnTo>
                  <a:lnTo>
                    <a:pt x="73" y="750"/>
                  </a:lnTo>
                  <a:lnTo>
                    <a:pt x="72" y="753"/>
                  </a:lnTo>
                  <a:lnTo>
                    <a:pt x="69" y="753"/>
                  </a:lnTo>
                  <a:lnTo>
                    <a:pt x="66" y="756"/>
                  </a:lnTo>
                  <a:lnTo>
                    <a:pt x="66" y="754"/>
                  </a:lnTo>
                  <a:lnTo>
                    <a:pt x="64" y="754"/>
                  </a:lnTo>
                  <a:lnTo>
                    <a:pt x="63" y="756"/>
                  </a:lnTo>
                  <a:lnTo>
                    <a:pt x="61" y="757"/>
                  </a:lnTo>
                  <a:lnTo>
                    <a:pt x="61" y="759"/>
                  </a:lnTo>
                  <a:lnTo>
                    <a:pt x="60" y="760"/>
                  </a:lnTo>
                  <a:lnTo>
                    <a:pt x="60" y="762"/>
                  </a:lnTo>
                  <a:lnTo>
                    <a:pt x="57" y="762"/>
                  </a:lnTo>
                  <a:lnTo>
                    <a:pt x="55" y="763"/>
                  </a:lnTo>
                  <a:lnTo>
                    <a:pt x="55" y="765"/>
                  </a:lnTo>
                  <a:lnTo>
                    <a:pt x="55" y="779"/>
                  </a:lnTo>
                  <a:lnTo>
                    <a:pt x="57" y="779"/>
                  </a:lnTo>
                  <a:lnTo>
                    <a:pt x="57" y="780"/>
                  </a:lnTo>
                  <a:lnTo>
                    <a:pt x="57" y="782"/>
                  </a:lnTo>
                  <a:lnTo>
                    <a:pt x="57" y="783"/>
                  </a:lnTo>
                  <a:lnTo>
                    <a:pt x="52" y="786"/>
                  </a:lnTo>
                  <a:lnTo>
                    <a:pt x="51" y="786"/>
                  </a:lnTo>
                  <a:lnTo>
                    <a:pt x="44" y="792"/>
                  </a:lnTo>
                  <a:lnTo>
                    <a:pt x="43" y="792"/>
                  </a:lnTo>
                  <a:lnTo>
                    <a:pt x="41" y="791"/>
                  </a:lnTo>
                  <a:lnTo>
                    <a:pt x="40" y="791"/>
                  </a:lnTo>
                  <a:lnTo>
                    <a:pt x="37" y="794"/>
                  </a:lnTo>
                  <a:lnTo>
                    <a:pt x="35" y="794"/>
                  </a:lnTo>
                  <a:lnTo>
                    <a:pt x="34" y="796"/>
                  </a:lnTo>
                  <a:lnTo>
                    <a:pt x="32" y="799"/>
                  </a:lnTo>
                  <a:lnTo>
                    <a:pt x="32" y="802"/>
                  </a:lnTo>
                  <a:lnTo>
                    <a:pt x="31" y="803"/>
                  </a:lnTo>
                  <a:lnTo>
                    <a:pt x="29" y="805"/>
                  </a:lnTo>
                  <a:lnTo>
                    <a:pt x="29" y="806"/>
                  </a:lnTo>
                  <a:lnTo>
                    <a:pt x="28" y="809"/>
                  </a:lnTo>
                  <a:lnTo>
                    <a:pt x="28" y="815"/>
                  </a:lnTo>
                  <a:lnTo>
                    <a:pt x="29" y="817"/>
                  </a:lnTo>
                  <a:lnTo>
                    <a:pt x="29" y="818"/>
                  </a:lnTo>
                  <a:lnTo>
                    <a:pt x="29" y="820"/>
                  </a:lnTo>
                  <a:lnTo>
                    <a:pt x="29" y="826"/>
                  </a:lnTo>
                  <a:lnTo>
                    <a:pt x="29" y="835"/>
                  </a:lnTo>
                  <a:lnTo>
                    <a:pt x="28" y="837"/>
                  </a:lnTo>
                  <a:lnTo>
                    <a:pt x="28" y="843"/>
                  </a:lnTo>
                  <a:lnTo>
                    <a:pt x="26" y="843"/>
                  </a:lnTo>
                  <a:lnTo>
                    <a:pt x="26" y="847"/>
                  </a:lnTo>
                  <a:lnTo>
                    <a:pt x="26" y="850"/>
                  </a:lnTo>
                  <a:lnTo>
                    <a:pt x="29" y="852"/>
                  </a:lnTo>
                  <a:lnTo>
                    <a:pt x="29" y="854"/>
                  </a:lnTo>
                  <a:lnTo>
                    <a:pt x="29" y="857"/>
                  </a:lnTo>
                  <a:lnTo>
                    <a:pt x="31" y="858"/>
                  </a:lnTo>
                  <a:lnTo>
                    <a:pt x="31" y="860"/>
                  </a:lnTo>
                  <a:lnTo>
                    <a:pt x="32" y="861"/>
                  </a:lnTo>
                  <a:lnTo>
                    <a:pt x="32" y="872"/>
                  </a:lnTo>
                  <a:lnTo>
                    <a:pt x="31" y="873"/>
                  </a:lnTo>
                  <a:lnTo>
                    <a:pt x="32" y="875"/>
                  </a:lnTo>
                  <a:lnTo>
                    <a:pt x="32" y="876"/>
                  </a:lnTo>
                  <a:lnTo>
                    <a:pt x="32" y="878"/>
                  </a:lnTo>
                  <a:lnTo>
                    <a:pt x="31" y="881"/>
                  </a:lnTo>
                  <a:lnTo>
                    <a:pt x="31" y="883"/>
                  </a:lnTo>
                  <a:lnTo>
                    <a:pt x="29" y="883"/>
                  </a:lnTo>
                  <a:lnTo>
                    <a:pt x="29" y="884"/>
                  </a:lnTo>
                  <a:lnTo>
                    <a:pt x="31" y="886"/>
                  </a:lnTo>
                  <a:lnTo>
                    <a:pt x="31" y="892"/>
                  </a:lnTo>
                  <a:lnTo>
                    <a:pt x="32" y="892"/>
                  </a:lnTo>
                  <a:lnTo>
                    <a:pt x="32" y="901"/>
                  </a:lnTo>
                  <a:lnTo>
                    <a:pt x="31" y="902"/>
                  </a:lnTo>
                  <a:lnTo>
                    <a:pt x="29" y="902"/>
                  </a:lnTo>
                  <a:lnTo>
                    <a:pt x="28" y="901"/>
                  </a:lnTo>
                  <a:lnTo>
                    <a:pt x="28" y="892"/>
                  </a:lnTo>
                  <a:lnTo>
                    <a:pt x="26" y="890"/>
                  </a:lnTo>
                  <a:lnTo>
                    <a:pt x="26" y="886"/>
                  </a:lnTo>
                  <a:lnTo>
                    <a:pt x="26" y="876"/>
                  </a:lnTo>
                  <a:lnTo>
                    <a:pt x="25" y="876"/>
                  </a:lnTo>
                  <a:lnTo>
                    <a:pt x="25" y="870"/>
                  </a:lnTo>
                  <a:lnTo>
                    <a:pt x="26" y="870"/>
                  </a:lnTo>
                  <a:lnTo>
                    <a:pt x="26" y="861"/>
                  </a:lnTo>
                  <a:lnTo>
                    <a:pt x="25" y="860"/>
                  </a:lnTo>
                  <a:lnTo>
                    <a:pt x="25" y="855"/>
                  </a:lnTo>
                  <a:lnTo>
                    <a:pt x="25" y="840"/>
                  </a:lnTo>
                  <a:lnTo>
                    <a:pt x="25" y="838"/>
                  </a:lnTo>
                  <a:lnTo>
                    <a:pt x="23" y="837"/>
                  </a:lnTo>
                  <a:lnTo>
                    <a:pt x="23" y="828"/>
                  </a:lnTo>
                  <a:lnTo>
                    <a:pt x="23" y="821"/>
                  </a:lnTo>
                  <a:lnTo>
                    <a:pt x="23" y="820"/>
                  </a:lnTo>
                  <a:lnTo>
                    <a:pt x="23" y="815"/>
                  </a:lnTo>
                  <a:lnTo>
                    <a:pt x="23" y="811"/>
                  </a:lnTo>
                  <a:lnTo>
                    <a:pt x="23" y="809"/>
                  </a:lnTo>
                  <a:lnTo>
                    <a:pt x="23" y="803"/>
                  </a:lnTo>
                  <a:lnTo>
                    <a:pt x="23" y="799"/>
                  </a:lnTo>
                  <a:lnTo>
                    <a:pt x="23" y="796"/>
                  </a:lnTo>
                  <a:lnTo>
                    <a:pt x="23" y="789"/>
                  </a:lnTo>
                  <a:lnTo>
                    <a:pt x="23" y="786"/>
                  </a:lnTo>
                  <a:lnTo>
                    <a:pt x="22" y="785"/>
                  </a:lnTo>
                  <a:lnTo>
                    <a:pt x="22" y="779"/>
                  </a:lnTo>
                  <a:lnTo>
                    <a:pt x="22" y="776"/>
                  </a:lnTo>
                  <a:lnTo>
                    <a:pt x="20" y="774"/>
                  </a:lnTo>
                  <a:lnTo>
                    <a:pt x="20" y="773"/>
                  </a:lnTo>
                  <a:lnTo>
                    <a:pt x="20" y="771"/>
                  </a:lnTo>
                  <a:lnTo>
                    <a:pt x="20" y="765"/>
                  </a:lnTo>
                  <a:lnTo>
                    <a:pt x="19" y="763"/>
                  </a:lnTo>
                  <a:lnTo>
                    <a:pt x="19" y="762"/>
                  </a:lnTo>
                  <a:lnTo>
                    <a:pt x="19" y="756"/>
                  </a:lnTo>
                  <a:lnTo>
                    <a:pt x="19" y="754"/>
                  </a:lnTo>
                  <a:lnTo>
                    <a:pt x="19" y="751"/>
                  </a:lnTo>
                  <a:lnTo>
                    <a:pt x="19" y="745"/>
                  </a:lnTo>
                  <a:lnTo>
                    <a:pt x="17" y="745"/>
                  </a:lnTo>
                  <a:lnTo>
                    <a:pt x="17" y="742"/>
                  </a:lnTo>
                  <a:lnTo>
                    <a:pt x="17" y="741"/>
                  </a:lnTo>
                  <a:lnTo>
                    <a:pt x="17" y="739"/>
                  </a:lnTo>
                  <a:lnTo>
                    <a:pt x="15" y="738"/>
                  </a:lnTo>
                  <a:lnTo>
                    <a:pt x="17" y="736"/>
                  </a:lnTo>
                  <a:lnTo>
                    <a:pt x="15" y="736"/>
                  </a:lnTo>
                  <a:lnTo>
                    <a:pt x="15" y="734"/>
                  </a:lnTo>
                  <a:lnTo>
                    <a:pt x="15" y="733"/>
                  </a:lnTo>
                  <a:lnTo>
                    <a:pt x="12" y="727"/>
                  </a:lnTo>
                  <a:lnTo>
                    <a:pt x="11" y="725"/>
                  </a:lnTo>
                  <a:lnTo>
                    <a:pt x="11" y="724"/>
                  </a:lnTo>
                  <a:lnTo>
                    <a:pt x="11" y="715"/>
                  </a:lnTo>
                  <a:lnTo>
                    <a:pt x="9" y="715"/>
                  </a:lnTo>
                  <a:lnTo>
                    <a:pt x="9" y="712"/>
                  </a:lnTo>
                  <a:lnTo>
                    <a:pt x="8" y="707"/>
                  </a:lnTo>
                  <a:lnTo>
                    <a:pt x="6" y="702"/>
                  </a:lnTo>
                  <a:lnTo>
                    <a:pt x="6" y="701"/>
                  </a:lnTo>
                  <a:lnTo>
                    <a:pt x="5" y="699"/>
                  </a:lnTo>
                  <a:lnTo>
                    <a:pt x="5" y="698"/>
                  </a:lnTo>
                  <a:lnTo>
                    <a:pt x="3" y="696"/>
                  </a:lnTo>
                  <a:lnTo>
                    <a:pt x="3" y="695"/>
                  </a:lnTo>
                  <a:lnTo>
                    <a:pt x="0" y="689"/>
                  </a:lnTo>
                  <a:lnTo>
                    <a:pt x="0" y="687"/>
                  </a:lnTo>
                  <a:lnTo>
                    <a:pt x="11" y="675"/>
                  </a:lnTo>
                  <a:lnTo>
                    <a:pt x="12" y="675"/>
                  </a:lnTo>
                  <a:lnTo>
                    <a:pt x="14" y="675"/>
                  </a:lnTo>
                  <a:lnTo>
                    <a:pt x="15" y="673"/>
                  </a:lnTo>
                  <a:lnTo>
                    <a:pt x="17" y="675"/>
                  </a:lnTo>
                  <a:lnTo>
                    <a:pt x="19" y="676"/>
                  </a:lnTo>
                  <a:lnTo>
                    <a:pt x="20" y="676"/>
                  </a:lnTo>
                  <a:lnTo>
                    <a:pt x="22" y="676"/>
                  </a:lnTo>
                  <a:lnTo>
                    <a:pt x="23" y="676"/>
                  </a:lnTo>
                  <a:lnTo>
                    <a:pt x="25" y="675"/>
                  </a:lnTo>
                  <a:lnTo>
                    <a:pt x="26" y="675"/>
                  </a:lnTo>
                  <a:lnTo>
                    <a:pt x="26" y="673"/>
                  </a:lnTo>
                  <a:lnTo>
                    <a:pt x="28" y="673"/>
                  </a:lnTo>
                  <a:lnTo>
                    <a:pt x="29" y="673"/>
                  </a:lnTo>
                  <a:lnTo>
                    <a:pt x="31" y="673"/>
                  </a:lnTo>
                  <a:lnTo>
                    <a:pt x="31" y="675"/>
                  </a:lnTo>
                  <a:lnTo>
                    <a:pt x="32" y="675"/>
                  </a:lnTo>
                  <a:lnTo>
                    <a:pt x="34" y="675"/>
                  </a:lnTo>
                  <a:lnTo>
                    <a:pt x="34" y="673"/>
                  </a:lnTo>
                  <a:lnTo>
                    <a:pt x="34" y="672"/>
                  </a:lnTo>
                  <a:lnTo>
                    <a:pt x="34" y="670"/>
                  </a:lnTo>
                  <a:lnTo>
                    <a:pt x="32" y="669"/>
                  </a:lnTo>
                  <a:lnTo>
                    <a:pt x="32" y="667"/>
                  </a:lnTo>
                  <a:lnTo>
                    <a:pt x="32" y="666"/>
                  </a:lnTo>
                  <a:lnTo>
                    <a:pt x="31" y="666"/>
                  </a:lnTo>
                  <a:lnTo>
                    <a:pt x="29" y="664"/>
                  </a:lnTo>
                  <a:lnTo>
                    <a:pt x="28" y="663"/>
                  </a:lnTo>
                  <a:lnTo>
                    <a:pt x="26" y="663"/>
                  </a:lnTo>
                  <a:lnTo>
                    <a:pt x="26" y="661"/>
                  </a:lnTo>
                  <a:lnTo>
                    <a:pt x="26" y="660"/>
                  </a:lnTo>
                  <a:lnTo>
                    <a:pt x="28" y="658"/>
                  </a:lnTo>
                  <a:lnTo>
                    <a:pt x="29" y="657"/>
                  </a:lnTo>
                  <a:lnTo>
                    <a:pt x="29" y="655"/>
                  </a:lnTo>
                  <a:lnTo>
                    <a:pt x="31" y="654"/>
                  </a:lnTo>
                  <a:lnTo>
                    <a:pt x="32" y="654"/>
                  </a:lnTo>
                  <a:lnTo>
                    <a:pt x="34" y="652"/>
                  </a:lnTo>
                  <a:lnTo>
                    <a:pt x="35" y="652"/>
                  </a:lnTo>
                  <a:lnTo>
                    <a:pt x="37" y="652"/>
                  </a:lnTo>
                  <a:lnTo>
                    <a:pt x="38" y="651"/>
                  </a:lnTo>
                  <a:lnTo>
                    <a:pt x="40" y="649"/>
                  </a:lnTo>
                  <a:lnTo>
                    <a:pt x="40" y="647"/>
                  </a:lnTo>
                  <a:lnTo>
                    <a:pt x="41" y="646"/>
                  </a:lnTo>
                  <a:lnTo>
                    <a:pt x="41" y="644"/>
                  </a:lnTo>
                  <a:lnTo>
                    <a:pt x="43" y="644"/>
                  </a:lnTo>
                  <a:lnTo>
                    <a:pt x="43" y="643"/>
                  </a:lnTo>
                  <a:lnTo>
                    <a:pt x="44" y="643"/>
                  </a:lnTo>
                  <a:lnTo>
                    <a:pt x="46" y="643"/>
                  </a:lnTo>
                  <a:lnTo>
                    <a:pt x="48" y="644"/>
                  </a:lnTo>
                  <a:lnTo>
                    <a:pt x="48" y="643"/>
                  </a:lnTo>
                  <a:lnTo>
                    <a:pt x="49" y="641"/>
                  </a:lnTo>
                  <a:lnTo>
                    <a:pt x="51" y="640"/>
                  </a:lnTo>
                  <a:lnTo>
                    <a:pt x="52" y="638"/>
                  </a:lnTo>
                  <a:lnTo>
                    <a:pt x="54" y="637"/>
                  </a:lnTo>
                  <a:lnTo>
                    <a:pt x="55" y="635"/>
                  </a:lnTo>
                  <a:lnTo>
                    <a:pt x="55" y="634"/>
                  </a:lnTo>
                  <a:lnTo>
                    <a:pt x="55" y="632"/>
                  </a:lnTo>
                  <a:lnTo>
                    <a:pt x="57" y="632"/>
                  </a:lnTo>
                  <a:lnTo>
                    <a:pt x="57" y="629"/>
                  </a:lnTo>
                  <a:lnTo>
                    <a:pt x="57" y="628"/>
                  </a:lnTo>
                  <a:lnTo>
                    <a:pt x="57" y="626"/>
                  </a:lnTo>
                  <a:lnTo>
                    <a:pt x="55" y="625"/>
                  </a:lnTo>
                  <a:lnTo>
                    <a:pt x="52" y="623"/>
                  </a:lnTo>
                  <a:lnTo>
                    <a:pt x="51" y="623"/>
                  </a:lnTo>
                  <a:lnTo>
                    <a:pt x="49" y="623"/>
                  </a:lnTo>
                  <a:lnTo>
                    <a:pt x="48" y="622"/>
                  </a:lnTo>
                  <a:lnTo>
                    <a:pt x="46" y="620"/>
                  </a:lnTo>
                  <a:lnTo>
                    <a:pt x="44" y="618"/>
                  </a:lnTo>
                  <a:lnTo>
                    <a:pt x="43" y="618"/>
                  </a:lnTo>
                  <a:lnTo>
                    <a:pt x="41" y="617"/>
                  </a:lnTo>
                  <a:lnTo>
                    <a:pt x="41" y="615"/>
                  </a:lnTo>
                  <a:lnTo>
                    <a:pt x="41" y="614"/>
                  </a:lnTo>
                  <a:lnTo>
                    <a:pt x="40" y="612"/>
                  </a:lnTo>
                  <a:lnTo>
                    <a:pt x="40" y="611"/>
                  </a:lnTo>
                  <a:lnTo>
                    <a:pt x="38" y="609"/>
                  </a:lnTo>
                  <a:lnTo>
                    <a:pt x="38" y="608"/>
                  </a:lnTo>
                  <a:lnTo>
                    <a:pt x="37" y="605"/>
                  </a:lnTo>
                  <a:lnTo>
                    <a:pt x="37" y="603"/>
                  </a:lnTo>
                  <a:lnTo>
                    <a:pt x="37" y="600"/>
                  </a:lnTo>
                  <a:lnTo>
                    <a:pt x="37" y="599"/>
                  </a:lnTo>
                  <a:lnTo>
                    <a:pt x="38" y="597"/>
                  </a:lnTo>
                  <a:lnTo>
                    <a:pt x="38" y="596"/>
                  </a:lnTo>
                  <a:lnTo>
                    <a:pt x="38" y="594"/>
                  </a:lnTo>
                  <a:lnTo>
                    <a:pt x="40" y="593"/>
                  </a:lnTo>
                  <a:lnTo>
                    <a:pt x="41" y="591"/>
                  </a:lnTo>
                  <a:lnTo>
                    <a:pt x="41" y="589"/>
                  </a:lnTo>
                  <a:lnTo>
                    <a:pt x="43" y="588"/>
                  </a:lnTo>
                  <a:lnTo>
                    <a:pt x="44" y="586"/>
                  </a:lnTo>
                  <a:lnTo>
                    <a:pt x="46" y="585"/>
                  </a:lnTo>
                  <a:lnTo>
                    <a:pt x="46" y="583"/>
                  </a:lnTo>
                  <a:lnTo>
                    <a:pt x="48" y="582"/>
                  </a:lnTo>
                  <a:lnTo>
                    <a:pt x="49" y="582"/>
                  </a:lnTo>
                  <a:lnTo>
                    <a:pt x="49" y="580"/>
                  </a:lnTo>
                  <a:lnTo>
                    <a:pt x="51" y="579"/>
                  </a:lnTo>
                  <a:lnTo>
                    <a:pt x="52" y="577"/>
                  </a:lnTo>
                  <a:lnTo>
                    <a:pt x="54" y="576"/>
                  </a:lnTo>
                  <a:lnTo>
                    <a:pt x="55" y="574"/>
                  </a:lnTo>
                  <a:lnTo>
                    <a:pt x="57" y="573"/>
                  </a:lnTo>
                  <a:lnTo>
                    <a:pt x="57" y="571"/>
                  </a:lnTo>
                  <a:lnTo>
                    <a:pt x="58" y="570"/>
                  </a:lnTo>
                  <a:lnTo>
                    <a:pt x="58" y="568"/>
                  </a:lnTo>
                  <a:lnTo>
                    <a:pt x="60" y="567"/>
                  </a:lnTo>
                  <a:lnTo>
                    <a:pt x="60" y="565"/>
                  </a:lnTo>
                  <a:lnTo>
                    <a:pt x="61" y="565"/>
                  </a:lnTo>
                  <a:lnTo>
                    <a:pt x="63" y="562"/>
                  </a:lnTo>
                  <a:lnTo>
                    <a:pt x="63" y="560"/>
                  </a:lnTo>
                  <a:lnTo>
                    <a:pt x="64" y="559"/>
                  </a:lnTo>
                  <a:lnTo>
                    <a:pt x="66" y="557"/>
                  </a:lnTo>
                  <a:lnTo>
                    <a:pt x="66" y="556"/>
                  </a:lnTo>
                  <a:lnTo>
                    <a:pt x="67" y="554"/>
                  </a:lnTo>
                  <a:lnTo>
                    <a:pt x="67" y="553"/>
                  </a:lnTo>
                  <a:lnTo>
                    <a:pt x="67" y="551"/>
                  </a:lnTo>
                  <a:lnTo>
                    <a:pt x="67" y="550"/>
                  </a:lnTo>
                  <a:lnTo>
                    <a:pt x="67" y="548"/>
                  </a:lnTo>
                  <a:lnTo>
                    <a:pt x="67" y="547"/>
                  </a:lnTo>
                  <a:lnTo>
                    <a:pt x="67" y="544"/>
                  </a:lnTo>
                  <a:lnTo>
                    <a:pt x="67" y="542"/>
                  </a:lnTo>
                  <a:lnTo>
                    <a:pt x="67" y="541"/>
                  </a:lnTo>
                  <a:lnTo>
                    <a:pt x="67" y="539"/>
                  </a:lnTo>
                  <a:lnTo>
                    <a:pt x="67" y="538"/>
                  </a:lnTo>
                  <a:lnTo>
                    <a:pt x="67" y="536"/>
                  </a:lnTo>
                  <a:lnTo>
                    <a:pt x="66" y="535"/>
                  </a:lnTo>
                  <a:lnTo>
                    <a:pt x="66" y="531"/>
                  </a:lnTo>
                  <a:lnTo>
                    <a:pt x="66" y="530"/>
                  </a:lnTo>
                  <a:lnTo>
                    <a:pt x="66" y="528"/>
                  </a:lnTo>
                  <a:lnTo>
                    <a:pt x="66" y="525"/>
                  </a:lnTo>
                  <a:lnTo>
                    <a:pt x="66" y="524"/>
                  </a:lnTo>
                  <a:lnTo>
                    <a:pt x="66" y="522"/>
                  </a:lnTo>
                  <a:lnTo>
                    <a:pt x="66" y="519"/>
                  </a:lnTo>
                  <a:lnTo>
                    <a:pt x="66" y="518"/>
                  </a:lnTo>
                  <a:lnTo>
                    <a:pt x="66" y="516"/>
                  </a:lnTo>
                  <a:lnTo>
                    <a:pt x="67" y="513"/>
                  </a:lnTo>
                  <a:lnTo>
                    <a:pt x="67" y="512"/>
                  </a:lnTo>
                  <a:lnTo>
                    <a:pt x="67" y="510"/>
                  </a:lnTo>
                  <a:lnTo>
                    <a:pt x="67" y="509"/>
                  </a:lnTo>
                  <a:lnTo>
                    <a:pt x="67" y="507"/>
                  </a:lnTo>
                  <a:lnTo>
                    <a:pt x="67" y="504"/>
                  </a:lnTo>
                  <a:lnTo>
                    <a:pt x="67" y="502"/>
                  </a:lnTo>
                  <a:lnTo>
                    <a:pt x="69" y="501"/>
                  </a:lnTo>
                  <a:lnTo>
                    <a:pt x="69" y="499"/>
                  </a:lnTo>
                  <a:lnTo>
                    <a:pt x="69" y="496"/>
                  </a:lnTo>
                  <a:lnTo>
                    <a:pt x="69" y="495"/>
                  </a:lnTo>
                  <a:lnTo>
                    <a:pt x="69" y="493"/>
                  </a:lnTo>
                  <a:lnTo>
                    <a:pt x="69" y="490"/>
                  </a:lnTo>
                  <a:lnTo>
                    <a:pt x="69" y="489"/>
                  </a:lnTo>
                  <a:lnTo>
                    <a:pt x="69" y="486"/>
                  </a:lnTo>
                  <a:lnTo>
                    <a:pt x="70" y="484"/>
                  </a:lnTo>
                  <a:lnTo>
                    <a:pt x="72" y="483"/>
                  </a:lnTo>
                  <a:lnTo>
                    <a:pt x="73" y="481"/>
                  </a:lnTo>
                  <a:lnTo>
                    <a:pt x="75" y="480"/>
                  </a:lnTo>
                  <a:lnTo>
                    <a:pt x="77" y="478"/>
                  </a:lnTo>
                  <a:lnTo>
                    <a:pt x="77" y="477"/>
                  </a:lnTo>
                  <a:lnTo>
                    <a:pt x="78" y="475"/>
                  </a:lnTo>
                  <a:lnTo>
                    <a:pt x="80" y="473"/>
                  </a:lnTo>
                  <a:lnTo>
                    <a:pt x="81" y="472"/>
                  </a:lnTo>
                  <a:lnTo>
                    <a:pt x="83" y="470"/>
                  </a:lnTo>
                  <a:lnTo>
                    <a:pt x="84" y="469"/>
                  </a:lnTo>
                  <a:lnTo>
                    <a:pt x="86" y="467"/>
                  </a:lnTo>
                  <a:lnTo>
                    <a:pt x="87" y="466"/>
                  </a:lnTo>
                  <a:lnTo>
                    <a:pt x="89" y="466"/>
                  </a:lnTo>
                  <a:lnTo>
                    <a:pt x="90" y="464"/>
                  </a:lnTo>
                  <a:lnTo>
                    <a:pt x="92" y="464"/>
                  </a:lnTo>
                  <a:lnTo>
                    <a:pt x="93" y="463"/>
                  </a:lnTo>
                  <a:lnTo>
                    <a:pt x="95" y="464"/>
                  </a:lnTo>
                  <a:lnTo>
                    <a:pt x="96" y="463"/>
                  </a:lnTo>
                  <a:lnTo>
                    <a:pt x="98" y="464"/>
                  </a:lnTo>
                  <a:lnTo>
                    <a:pt x="101" y="464"/>
                  </a:lnTo>
                  <a:lnTo>
                    <a:pt x="104" y="463"/>
                  </a:lnTo>
                  <a:lnTo>
                    <a:pt x="106" y="463"/>
                  </a:lnTo>
                  <a:lnTo>
                    <a:pt x="107" y="463"/>
                  </a:lnTo>
                  <a:lnTo>
                    <a:pt x="109" y="463"/>
                  </a:lnTo>
                  <a:lnTo>
                    <a:pt x="112" y="463"/>
                  </a:lnTo>
                  <a:lnTo>
                    <a:pt x="113" y="463"/>
                  </a:lnTo>
                  <a:lnTo>
                    <a:pt x="115" y="463"/>
                  </a:lnTo>
                  <a:lnTo>
                    <a:pt x="116" y="463"/>
                  </a:lnTo>
                  <a:lnTo>
                    <a:pt x="118" y="463"/>
                  </a:lnTo>
                  <a:lnTo>
                    <a:pt x="119" y="463"/>
                  </a:lnTo>
                  <a:lnTo>
                    <a:pt x="119" y="461"/>
                  </a:lnTo>
                  <a:lnTo>
                    <a:pt x="121" y="461"/>
                  </a:lnTo>
                  <a:lnTo>
                    <a:pt x="122" y="460"/>
                  </a:lnTo>
                  <a:lnTo>
                    <a:pt x="124" y="460"/>
                  </a:lnTo>
                  <a:lnTo>
                    <a:pt x="124" y="458"/>
                  </a:lnTo>
                  <a:lnTo>
                    <a:pt x="125" y="457"/>
                  </a:lnTo>
                  <a:lnTo>
                    <a:pt x="127" y="455"/>
                  </a:lnTo>
                  <a:lnTo>
                    <a:pt x="128" y="454"/>
                  </a:lnTo>
                  <a:lnTo>
                    <a:pt x="128" y="452"/>
                  </a:lnTo>
                  <a:lnTo>
                    <a:pt x="130" y="452"/>
                  </a:lnTo>
                  <a:lnTo>
                    <a:pt x="131" y="451"/>
                  </a:lnTo>
                  <a:lnTo>
                    <a:pt x="133" y="449"/>
                  </a:lnTo>
                  <a:lnTo>
                    <a:pt x="134" y="448"/>
                  </a:lnTo>
                  <a:lnTo>
                    <a:pt x="136" y="448"/>
                  </a:lnTo>
                  <a:lnTo>
                    <a:pt x="138" y="446"/>
                  </a:lnTo>
                  <a:lnTo>
                    <a:pt x="139" y="446"/>
                  </a:lnTo>
                  <a:lnTo>
                    <a:pt x="139" y="444"/>
                  </a:lnTo>
                  <a:lnTo>
                    <a:pt x="141" y="444"/>
                  </a:lnTo>
                  <a:lnTo>
                    <a:pt x="142" y="444"/>
                  </a:lnTo>
                  <a:lnTo>
                    <a:pt x="144" y="444"/>
                  </a:lnTo>
                  <a:lnTo>
                    <a:pt x="145" y="443"/>
                  </a:lnTo>
                  <a:lnTo>
                    <a:pt x="147" y="443"/>
                  </a:lnTo>
                  <a:lnTo>
                    <a:pt x="148" y="443"/>
                  </a:lnTo>
                  <a:lnTo>
                    <a:pt x="150" y="441"/>
                  </a:lnTo>
                  <a:lnTo>
                    <a:pt x="151" y="441"/>
                  </a:lnTo>
                  <a:lnTo>
                    <a:pt x="153" y="440"/>
                  </a:lnTo>
                  <a:lnTo>
                    <a:pt x="154" y="438"/>
                  </a:lnTo>
                  <a:lnTo>
                    <a:pt x="156" y="437"/>
                  </a:lnTo>
                  <a:lnTo>
                    <a:pt x="157" y="437"/>
                  </a:lnTo>
                  <a:lnTo>
                    <a:pt x="159" y="435"/>
                  </a:lnTo>
                  <a:lnTo>
                    <a:pt x="160" y="434"/>
                  </a:lnTo>
                  <a:lnTo>
                    <a:pt x="162" y="432"/>
                  </a:lnTo>
                  <a:lnTo>
                    <a:pt x="163" y="431"/>
                  </a:lnTo>
                  <a:lnTo>
                    <a:pt x="165" y="429"/>
                  </a:lnTo>
                  <a:lnTo>
                    <a:pt x="167" y="428"/>
                  </a:lnTo>
                  <a:lnTo>
                    <a:pt x="168" y="428"/>
                  </a:lnTo>
                  <a:lnTo>
                    <a:pt x="170" y="426"/>
                  </a:lnTo>
                  <a:lnTo>
                    <a:pt x="171" y="425"/>
                  </a:lnTo>
                  <a:lnTo>
                    <a:pt x="173" y="423"/>
                  </a:lnTo>
                  <a:lnTo>
                    <a:pt x="174" y="423"/>
                  </a:lnTo>
                  <a:lnTo>
                    <a:pt x="176" y="422"/>
                  </a:lnTo>
                  <a:lnTo>
                    <a:pt x="177" y="420"/>
                  </a:lnTo>
                  <a:lnTo>
                    <a:pt x="179" y="419"/>
                  </a:lnTo>
                  <a:lnTo>
                    <a:pt x="180" y="417"/>
                  </a:lnTo>
                  <a:lnTo>
                    <a:pt x="182" y="415"/>
                  </a:lnTo>
                  <a:lnTo>
                    <a:pt x="183" y="414"/>
                  </a:lnTo>
                  <a:lnTo>
                    <a:pt x="183" y="412"/>
                  </a:lnTo>
                  <a:lnTo>
                    <a:pt x="185" y="412"/>
                  </a:lnTo>
                  <a:lnTo>
                    <a:pt x="185" y="411"/>
                  </a:lnTo>
                  <a:lnTo>
                    <a:pt x="185" y="409"/>
                  </a:lnTo>
                  <a:lnTo>
                    <a:pt x="186" y="408"/>
                  </a:lnTo>
                  <a:lnTo>
                    <a:pt x="188" y="408"/>
                  </a:lnTo>
                  <a:lnTo>
                    <a:pt x="188" y="406"/>
                  </a:lnTo>
                  <a:lnTo>
                    <a:pt x="189" y="405"/>
                  </a:lnTo>
                  <a:lnTo>
                    <a:pt x="191" y="403"/>
                  </a:lnTo>
                  <a:lnTo>
                    <a:pt x="191" y="402"/>
                  </a:lnTo>
                  <a:lnTo>
                    <a:pt x="192" y="400"/>
                  </a:lnTo>
                  <a:lnTo>
                    <a:pt x="192" y="399"/>
                  </a:lnTo>
                  <a:lnTo>
                    <a:pt x="192" y="397"/>
                  </a:lnTo>
                  <a:lnTo>
                    <a:pt x="194" y="396"/>
                  </a:lnTo>
                  <a:lnTo>
                    <a:pt x="194" y="394"/>
                  </a:lnTo>
                  <a:lnTo>
                    <a:pt x="196" y="393"/>
                  </a:lnTo>
                  <a:lnTo>
                    <a:pt x="196" y="391"/>
                  </a:lnTo>
                  <a:lnTo>
                    <a:pt x="196" y="390"/>
                  </a:lnTo>
                  <a:lnTo>
                    <a:pt x="197" y="388"/>
                  </a:lnTo>
                  <a:lnTo>
                    <a:pt x="197" y="386"/>
                  </a:lnTo>
                  <a:lnTo>
                    <a:pt x="197" y="385"/>
                  </a:lnTo>
                  <a:lnTo>
                    <a:pt x="199" y="385"/>
                  </a:lnTo>
                  <a:lnTo>
                    <a:pt x="199" y="383"/>
                  </a:lnTo>
                  <a:lnTo>
                    <a:pt x="199" y="380"/>
                  </a:lnTo>
                  <a:lnTo>
                    <a:pt x="199" y="379"/>
                  </a:lnTo>
                  <a:lnTo>
                    <a:pt x="199" y="377"/>
                  </a:lnTo>
                  <a:lnTo>
                    <a:pt x="200" y="374"/>
                  </a:lnTo>
                  <a:lnTo>
                    <a:pt x="200" y="373"/>
                  </a:lnTo>
                  <a:lnTo>
                    <a:pt x="200" y="371"/>
                  </a:lnTo>
                  <a:lnTo>
                    <a:pt x="200" y="370"/>
                  </a:lnTo>
                  <a:lnTo>
                    <a:pt x="202" y="368"/>
                  </a:lnTo>
                  <a:lnTo>
                    <a:pt x="202" y="367"/>
                  </a:lnTo>
                  <a:lnTo>
                    <a:pt x="202" y="365"/>
                  </a:lnTo>
                  <a:lnTo>
                    <a:pt x="202" y="364"/>
                  </a:lnTo>
                  <a:lnTo>
                    <a:pt x="202" y="362"/>
                  </a:lnTo>
                  <a:lnTo>
                    <a:pt x="203" y="361"/>
                  </a:lnTo>
                  <a:lnTo>
                    <a:pt x="205" y="359"/>
                  </a:lnTo>
                  <a:lnTo>
                    <a:pt x="205" y="357"/>
                  </a:lnTo>
                  <a:lnTo>
                    <a:pt x="205" y="356"/>
                  </a:lnTo>
                  <a:lnTo>
                    <a:pt x="206" y="356"/>
                  </a:lnTo>
                  <a:lnTo>
                    <a:pt x="206" y="354"/>
                  </a:lnTo>
                  <a:lnTo>
                    <a:pt x="208" y="353"/>
                  </a:lnTo>
                  <a:lnTo>
                    <a:pt x="208" y="351"/>
                  </a:lnTo>
                  <a:lnTo>
                    <a:pt x="208" y="350"/>
                  </a:lnTo>
                  <a:lnTo>
                    <a:pt x="208" y="348"/>
                  </a:lnTo>
                  <a:lnTo>
                    <a:pt x="208" y="347"/>
                  </a:lnTo>
                  <a:lnTo>
                    <a:pt x="208" y="345"/>
                  </a:lnTo>
                  <a:lnTo>
                    <a:pt x="208" y="344"/>
                  </a:lnTo>
                  <a:lnTo>
                    <a:pt x="208" y="342"/>
                  </a:lnTo>
                  <a:lnTo>
                    <a:pt x="208" y="341"/>
                  </a:lnTo>
                  <a:lnTo>
                    <a:pt x="208" y="339"/>
                  </a:lnTo>
                  <a:lnTo>
                    <a:pt x="206" y="339"/>
                  </a:lnTo>
                  <a:lnTo>
                    <a:pt x="206" y="338"/>
                  </a:lnTo>
                  <a:lnTo>
                    <a:pt x="206" y="336"/>
                  </a:lnTo>
                  <a:lnTo>
                    <a:pt x="205" y="335"/>
                  </a:lnTo>
                  <a:lnTo>
                    <a:pt x="205" y="333"/>
                  </a:lnTo>
                  <a:lnTo>
                    <a:pt x="205" y="332"/>
                  </a:lnTo>
                  <a:lnTo>
                    <a:pt x="203" y="332"/>
                  </a:lnTo>
                  <a:lnTo>
                    <a:pt x="203" y="330"/>
                  </a:lnTo>
                  <a:lnTo>
                    <a:pt x="202" y="330"/>
                  </a:lnTo>
                  <a:lnTo>
                    <a:pt x="200" y="330"/>
                  </a:lnTo>
                  <a:lnTo>
                    <a:pt x="199" y="330"/>
                  </a:lnTo>
                  <a:lnTo>
                    <a:pt x="197" y="330"/>
                  </a:lnTo>
                  <a:lnTo>
                    <a:pt x="196" y="330"/>
                  </a:lnTo>
                  <a:lnTo>
                    <a:pt x="194" y="330"/>
                  </a:lnTo>
                  <a:lnTo>
                    <a:pt x="192" y="330"/>
                  </a:lnTo>
                  <a:lnTo>
                    <a:pt x="191" y="330"/>
                  </a:lnTo>
                  <a:lnTo>
                    <a:pt x="189" y="330"/>
                  </a:lnTo>
                  <a:lnTo>
                    <a:pt x="188" y="330"/>
                  </a:lnTo>
                  <a:lnTo>
                    <a:pt x="186" y="332"/>
                  </a:lnTo>
                  <a:lnTo>
                    <a:pt x="185" y="332"/>
                  </a:lnTo>
                  <a:lnTo>
                    <a:pt x="183" y="332"/>
                  </a:lnTo>
                  <a:lnTo>
                    <a:pt x="182" y="332"/>
                  </a:lnTo>
                  <a:lnTo>
                    <a:pt x="180" y="332"/>
                  </a:lnTo>
                  <a:lnTo>
                    <a:pt x="179" y="332"/>
                  </a:lnTo>
                  <a:lnTo>
                    <a:pt x="177" y="332"/>
                  </a:lnTo>
                  <a:lnTo>
                    <a:pt x="176" y="332"/>
                  </a:lnTo>
                  <a:lnTo>
                    <a:pt x="174" y="332"/>
                  </a:lnTo>
                  <a:lnTo>
                    <a:pt x="173" y="332"/>
                  </a:lnTo>
                  <a:lnTo>
                    <a:pt x="171" y="332"/>
                  </a:lnTo>
                  <a:lnTo>
                    <a:pt x="170" y="332"/>
                  </a:lnTo>
                  <a:lnTo>
                    <a:pt x="168" y="332"/>
                  </a:lnTo>
                  <a:lnTo>
                    <a:pt x="167" y="330"/>
                  </a:lnTo>
                  <a:lnTo>
                    <a:pt x="165" y="330"/>
                  </a:lnTo>
                  <a:lnTo>
                    <a:pt x="163" y="330"/>
                  </a:lnTo>
                  <a:lnTo>
                    <a:pt x="162" y="330"/>
                  </a:lnTo>
                  <a:lnTo>
                    <a:pt x="160" y="328"/>
                  </a:lnTo>
                  <a:lnTo>
                    <a:pt x="159" y="328"/>
                  </a:lnTo>
                  <a:lnTo>
                    <a:pt x="159" y="327"/>
                  </a:lnTo>
                  <a:lnTo>
                    <a:pt x="157" y="325"/>
                  </a:lnTo>
                  <a:lnTo>
                    <a:pt x="156" y="325"/>
                  </a:lnTo>
                  <a:lnTo>
                    <a:pt x="154" y="324"/>
                  </a:lnTo>
                  <a:lnTo>
                    <a:pt x="154" y="322"/>
                  </a:lnTo>
                  <a:lnTo>
                    <a:pt x="153" y="322"/>
                  </a:lnTo>
                  <a:lnTo>
                    <a:pt x="151" y="321"/>
                  </a:lnTo>
                  <a:lnTo>
                    <a:pt x="150" y="321"/>
                  </a:lnTo>
                  <a:lnTo>
                    <a:pt x="150" y="319"/>
                  </a:lnTo>
                  <a:lnTo>
                    <a:pt x="148" y="319"/>
                  </a:lnTo>
                  <a:lnTo>
                    <a:pt x="148" y="318"/>
                  </a:lnTo>
                  <a:lnTo>
                    <a:pt x="147" y="316"/>
                  </a:lnTo>
                  <a:lnTo>
                    <a:pt x="145" y="316"/>
                  </a:lnTo>
                  <a:lnTo>
                    <a:pt x="144" y="315"/>
                  </a:lnTo>
                  <a:lnTo>
                    <a:pt x="144" y="313"/>
                  </a:lnTo>
                  <a:lnTo>
                    <a:pt x="142" y="312"/>
                  </a:lnTo>
                  <a:lnTo>
                    <a:pt x="141" y="312"/>
                  </a:lnTo>
                  <a:lnTo>
                    <a:pt x="139" y="310"/>
                  </a:lnTo>
                  <a:lnTo>
                    <a:pt x="138" y="310"/>
                  </a:lnTo>
                  <a:lnTo>
                    <a:pt x="136" y="309"/>
                  </a:lnTo>
                  <a:lnTo>
                    <a:pt x="134" y="307"/>
                  </a:lnTo>
                  <a:lnTo>
                    <a:pt x="133" y="307"/>
                  </a:lnTo>
                  <a:lnTo>
                    <a:pt x="131" y="304"/>
                  </a:lnTo>
                  <a:lnTo>
                    <a:pt x="131" y="303"/>
                  </a:lnTo>
                  <a:lnTo>
                    <a:pt x="131" y="301"/>
                  </a:lnTo>
                  <a:lnTo>
                    <a:pt x="131" y="298"/>
                  </a:lnTo>
                  <a:lnTo>
                    <a:pt x="131" y="296"/>
                  </a:lnTo>
                  <a:lnTo>
                    <a:pt x="131" y="295"/>
                  </a:lnTo>
                  <a:lnTo>
                    <a:pt x="131" y="293"/>
                  </a:lnTo>
                  <a:lnTo>
                    <a:pt x="133" y="290"/>
                  </a:lnTo>
                  <a:lnTo>
                    <a:pt x="133" y="289"/>
                  </a:lnTo>
                  <a:lnTo>
                    <a:pt x="133" y="287"/>
                  </a:lnTo>
                  <a:lnTo>
                    <a:pt x="134" y="286"/>
                  </a:lnTo>
                  <a:lnTo>
                    <a:pt x="136" y="284"/>
                  </a:lnTo>
                  <a:lnTo>
                    <a:pt x="138" y="283"/>
                  </a:lnTo>
                  <a:lnTo>
                    <a:pt x="138" y="281"/>
                  </a:lnTo>
                  <a:lnTo>
                    <a:pt x="139" y="280"/>
                  </a:lnTo>
                  <a:lnTo>
                    <a:pt x="141" y="277"/>
                  </a:lnTo>
                  <a:lnTo>
                    <a:pt x="142" y="275"/>
                  </a:lnTo>
                  <a:lnTo>
                    <a:pt x="142" y="274"/>
                  </a:lnTo>
                  <a:lnTo>
                    <a:pt x="144" y="272"/>
                  </a:lnTo>
                  <a:lnTo>
                    <a:pt x="144" y="271"/>
                  </a:lnTo>
                  <a:lnTo>
                    <a:pt x="144" y="269"/>
                  </a:lnTo>
                  <a:lnTo>
                    <a:pt x="144" y="266"/>
                  </a:lnTo>
                  <a:lnTo>
                    <a:pt x="144" y="264"/>
                  </a:lnTo>
                  <a:lnTo>
                    <a:pt x="144" y="263"/>
                  </a:lnTo>
                  <a:lnTo>
                    <a:pt x="144" y="261"/>
                  </a:lnTo>
                  <a:lnTo>
                    <a:pt x="144" y="260"/>
                  </a:lnTo>
                  <a:lnTo>
                    <a:pt x="144" y="258"/>
                  </a:lnTo>
                  <a:lnTo>
                    <a:pt x="144" y="257"/>
                  </a:lnTo>
                  <a:lnTo>
                    <a:pt x="144" y="254"/>
                  </a:lnTo>
                  <a:lnTo>
                    <a:pt x="144" y="252"/>
                  </a:lnTo>
                  <a:lnTo>
                    <a:pt x="144" y="249"/>
                  </a:lnTo>
                  <a:lnTo>
                    <a:pt x="144" y="248"/>
                  </a:lnTo>
                  <a:lnTo>
                    <a:pt x="144" y="246"/>
                  </a:lnTo>
                  <a:lnTo>
                    <a:pt x="144" y="243"/>
                  </a:lnTo>
                  <a:lnTo>
                    <a:pt x="144" y="242"/>
                  </a:lnTo>
                  <a:lnTo>
                    <a:pt x="144" y="240"/>
                  </a:lnTo>
                  <a:lnTo>
                    <a:pt x="144" y="237"/>
                  </a:lnTo>
                  <a:lnTo>
                    <a:pt x="144" y="235"/>
                  </a:lnTo>
                  <a:lnTo>
                    <a:pt x="144" y="234"/>
                  </a:lnTo>
                  <a:lnTo>
                    <a:pt x="145" y="231"/>
                  </a:lnTo>
                  <a:lnTo>
                    <a:pt x="144" y="231"/>
                  </a:lnTo>
                  <a:lnTo>
                    <a:pt x="144" y="229"/>
                  </a:lnTo>
                  <a:lnTo>
                    <a:pt x="144" y="228"/>
                  </a:lnTo>
                  <a:lnTo>
                    <a:pt x="144" y="226"/>
                  </a:lnTo>
                  <a:lnTo>
                    <a:pt x="144" y="225"/>
                  </a:lnTo>
                  <a:lnTo>
                    <a:pt x="144" y="222"/>
                  </a:lnTo>
                  <a:lnTo>
                    <a:pt x="144" y="220"/>
                  </a:lnTo>
                  <a:lnTo>
                    <a:pt x="142" y="217"/>
                  </a:lnTo>
                  <a:lnTo>
                    <a:pt x="142" y="216"/>
                  </a:lnTo>
                  <a:lnTo>
                    <a:pt x="142" y="214"/>
                  </a:lnTo>
                  <a:lnTo>
                    <a:pt x="142" y="213"/>
                  </a:lnTo>
                  <a:lnTo>
                    <a:pt x="142" y="209"/>
                  </a:lnTo>
                  <a:lnTo>
                    <a:pt x="141" y="206"/>
                  </a:lnTo>
                  <a:lnTo>
                    <a:pt x="139" y="205"/>
                  </a:lnTo>
                  <a:lnTo>
                    <a:pt x="138" y="203"/>
                  </a:lnTo>
                  <a:lnTo>
                    <a:pt x="136" y="202"/>
                  </a:lnTo>
                  <a:lnTo>
                    <a:pt x="131" y="193"/>
                  </a:lnTo>
                  <a:lnTo>
                    <a:pt x="130" y="191"/>
                  </a:lnTo>
                  <a:lnTo>
                    <a:pt x="128" y="191"/>
                  </a:lnTo>
                  <a:lnTo>
                    <a:pt x="127" y="190"/>
                  </a:lnTo>
                  <a:lnTo>
                    <a:pt x="125" y="188"/>
                  </a:lnTo>
                  <a:lnTo>
                    <a:pt x="122" y="188"/>
                  </a:lnTo>
                  <a:lnTo>
                    <a:pt x="121" y="187"/>
                  </a:lnTo>
                  <a:lnTo>
                    <a:pt x="119" y="185"/>
                  </a:lnTo>
                  <a:lnTo>
                    <a:pt x="118" y="184"/>
                  </a:lnTo>
                  <a:lnTo>
                    <a:pt x="116" y="182"/>
                  </a:lnTo>
                  <a:lnTo>
                    <a:pt x="115" y="182"/>
                  </a:lnTo>
                  <a:lnTo>
                    <a:pt x="112" y="177"/>
                  </a:lnTo>
                  <a:lnTo>
                    <a:pt x="112" y="176"/>
                  </a:lnTo>
                  <a:lnTo>
                    <a:pt x="112" y="174"/>
                  </a:lnTo>
                  <a:lnTo>
                    <a:pt x="113" y="173"/>
                  </a:lnTo>
                  <a:lnTo>
                    <a:pt x="113" y="171"/>
                  </a:lnTo>
                  <a:lnTo>
                    <a:pt x="115" y="170"/>
                  </a:lnTo>
                  <a:lnTo>
                    <a:pt x="116" y="168"/>
                  </a:lnTo>
                  <a:lnTo>
                    <a:pt x="116" y="167"/>
                  </a:lnTo>
                  <a:lnTo>
                    <a:pt x="118" y="165"/>
                  </a:lnTo>
                  <a:lnTo>
                    <a:pt x="119" y="165"/>
                  </a:lnTo>
                  <a:lnTo>
                    <a:pt x="121" y="164"/>
                  </a:lnTo>
                  <a:lnTo>
                    <a:pt x="122" y="162"/>
                  </a:lnTo>
                  <a:lnTo>
                    <a:pt x="124" y="161"/>
                  </a:lnTo>
                  <a:lnTo>
                    <a:pt x="125" y="159"/>
                  </a:lnTo>
                  <a:lnTo>
                    <a:pt x="127" y="159"/>
                  </a:lnTo>
                  <a:lnTo>
                    <a:pt x="128" y="158"/>
                  </a:lnTo>
                  <a:lnTo>
                    <a:pt x="130" y="156"/>
                  </a:lnTo>
                  <a:lnTo>
                    <a:pt x="130" y="153"/>
                  </a:lnTo>
                  <a:lnTo>
                    <a:pt x="130" y="151"/>
                  </a:lnTo>
                  <a:lnTo>
                    <a:pt x="128" y="150"/>
                  </a:lnTo>
                  <a:lnTo>
                    <a:pt x="128" y="148"/>
                  </a:lnTo>
                  <a:lnTo>
                    <a:pt x="128" y="147"/>
                  </a:lnTo>
                  <a:lnTo>
                    <a:pt x="128" y="145"/>
                  </a:lnTo>
                  <a:lnTo>
                    <a:pt x="127" y="142"/>
                  </a:lnTo>
                  <a:lnTo>
                    <a:pt x="127" y="141"/>
                  </a:lnTo>
                  <a:lnTo>
                    <a:pt x="127" y="139"/>
                  </a:lnTo>
                  <a:lnTo>
                    <a:pt x="125" y="139"/>
                  </a:lnTo>
                  <a:lnTo>
                    <a:pt x="125" y="138"/>
                  </a:lnTo>
                  <a:lnTo>
                    <a:pt x="124" y="136"/>
                  </a:lnTo>
                  <a:lnTo>
                    <a:pt x="122" y="135"/>
                  </a:lnTo>
                  <a:lnTo>
                    <a:pt x="122" y="133"/>
                  </a:lnTo>
                  <a:lnTo>
                    <a:pt x="121" y="133"/>
                  </a:lnTo>
                  <a:lnTo>
                    <a:pt x="119" y="132"/>
                  </a:lnTo>
                  <a:lnTo>
                    <a:pt x="119" y="130"/>
                  </a:lnTo>
                  <a:lnTo>
                    <a:pt x="118" y="130"/>
                  </a:lnTo>
                  <a:lnTo>
                    <a:pt x="116" y="129"/>
                  </a:lnTo>
                  <a:lnTo>
                    <a:pt x="115" y="129"/>
                  </a:lnTo>
                  <a:lnTo>
                    <a:pt x="115" y="127"/>
                  </a:lnTo>
                  <a:lnTo>
                    <a:pt x="113" y="126"/>
                  </a:lnTo>
                  <a:lnTo>
                    <a:pt x="110" y="124"/>
                  </a:lnTo>
                  <a:lnTo>
                    <a:pt x="109" y="124"/>
                  </a:lnTo>
                  <a:lnTo>
                    <a:pt x="109" y="122"/>
                  </a:lnTo>
                  <a:lnTo>
                    <a:pt x="107" y="121"/>
                  </a:lnTo>
                  <a:lnTo>
                    <a:pt x="107" y="119"/>
                  </a:lnTo>
                  <a:lnTo>
                    <a:pt x="106" y="118"/>
                  </a:lnTo>
                  <a:lnTo>
                    <a:pt x="104" y="116"/>
                  </a:lnTo>
                  <a:lnTo>
                    <a:pt x="104" y="115"/>
                  </a:lnTo>
                  <a:lnTo>
                    <a:pt x="104" y="113"/>
                  </a:lnTo>
                  <a:lnTo>
                    <a:pt x="102" y="112"/>
                  </a:lnTo>
                  <a:lnTo>
                    <a:pt x="102" y="109"/>
                  </a:lnTo>
                  <a:lnTo>
                    <a:pt x="101" y="109"/>
                  </a:lnTo>
                  <a:lnTo>
                    <a:pt x="99" y="107"/>
                  </a:lnTo>
                  <a:lnTo>
                    <a:pt x="98" y="106"/>
                  </a:lnTo>
                  <a:lnTo>
                    <a:pt x="98" y="104"/>
                  </a:lnTo>
                  <a:lnTo>
                    <a:pt x="96" y="103"/>
                  </a:lnTo>
                  <a:lnTo>
                    <a:pt x="95" y="103"/>
                  </a:lnTo>
                  <a:lnTo>
                    <a:pt x="95" y="101"/>
                  </a:lnTo>
                  <a:lnTo>
                    <a:pt x="93" y="101"/>
                  </a:lnTo>
                  <a:lnTo>
                    <a:pt x="92" y="100"/>
                  </a:lnTo>
                  <a:lnTo>
                    <a:pt x="90" y="98"/>
                  </a:lnTo>
                  <a:lnTo>
                    <a:pt x="89" y="97"/>
                  </a:lnTo>
                  <a:lnTo>
                    <a:pt x="87" y="95"/>
                  </a:lnTo>
                  <a:lnTo>
                    <a:pt x="86" y="93"/>
                  </a:lnTo>
                  <a:lnTo>
                    <a:pt x="84" y="92"/>
                  </a:lnTo>
                  <a:lnTo>
                    <a:pt x="86" y="90"/>
                  </a:lnTo>
                  <a:lnTo>
                    <a:pt x="89" y="87"/>
                  </a:lnTo>
                  <a:lnTo>
                    <a:pt x="90" y="86"/>
                  </a:lnTo>
                  <a:lnTo>
                    <a:pt x="93" y="83"/>
                  </a:lnTo>
                  <a:lnTo>
                    <a:pt x="96" y="80"/>
                  </a:lnTo>
                  <a:lnTo>
                    <a:pt x="99" y="77"/>
                  </a:lnTo>
                  <a:lnTo>
                    <a:pt x="101" y="77"/>
                  </a:lnTo>
                  <a:lnTo>
                    <a:pt x="102" y="75"/>
                  </a:lnTo>
                  <a:lnTo>
                    <a:pt x="104" y="74"/>
                  </a:lnTo>
                  <a:lnTo>
                    <a:pt x="107" y="72"/>
                  </a:lnTo>
                  <a:lnTo>
                    <a:pt x="109" y="71"/>
                  </a:lnTo>
                  <a:lnTo>
                    <a:pt x="110" y="71"/>
                  </a:lnTo>
                  <a:lnTo>
                    <a:pt x="112" y="69"/>
                  </a:lnTo>
                  <a:lnTo>
                    <a:pt x="115" y="68"/>
                  </a:lnTo>
                  <a:lnTo>
                    <a:pt x="118" y="68"/>
                  </a:lnTo>
                  <a:lnTo>
                    <a:pt x="121" y="66"/>
                  </a:lnTo>
                  <a:lnTo>
                    <a:pt x="125" y="64"/>
                  </a:lnTo>
                  <a:lnTo>
                    <a:pt x="131" y="64"/>
                  </a:lnTo>
                  <a:lnTo>
                    <a:pt x="136" y="63"/>
                  </a:lnTo>
                  <a:lnTo>
                    <a:pt x="142" y="61"/>
                  </a:lnTo>
                  <a:lnTo>
                    <a:pt x="147" y="60"/>
                  </a:lnTo>
                  <a:lnTo>
                    <a:pt x="150" y="60"/>
                  </a:lnTo>
                  <a:lnTo>
                    <a:pt x="154" y="60"/>
                  </a:lnTo>
                  <a:lnTo>
                    <a:pt x="157" y="58"/>
                  </a:lnTo>
                  <a:lnTo>
                    <a:pt x="162" y="57"/>
                  </a:lnTo>
                  <a:lnTo>
                    <a:pt x="167" y="55"/>
                  </a:lnTo>
                  <a:lnTo>
                    <a:pt x="174" y="54"/>
                  </a:lnTo>
                  <a:lnTo>
                    <a:pt x="176" y="52"/>
                  </a:lnTo>
                  <a:lnTo>
                    <a:pt x="179" y="52"/>
                  </a:lnTo>
                  <a:lnTo>
                    <a:pt x="183" y="51"/>
                  </a:lnTo>
                  <a:lnTo>
                    <a:pt x="189" y="49"/>
                  </a:lnTo>
                  <a:lnTo>
                    <a:pt x="194" y="48"/>
                  </a:lnTo>
                  <a:lnTo>
                    <a:pt x="197" y="46"/>
                  </a:lnTo>
                  <a:lnTo>
                    <a:pt x="202" y="45"/>
                  </a:lnTo>
                  <a:lnTo>
                    <a:pt x="206" y="43"/>
                  </a:lnTo>
                  <a:lnTo>
                    <a:pt x="209" y="42"/>
                  </a:lnTo>
                  <a:lnTo>
                    <a:pt x="211" y="42"/>
                  </a:lnTo>
                  <a:lnTo>
                    <a:pt x="214" y="42"/>
                  </a:lnTo>
                  <a:lnTo>
                    <a:pt x="217" y="40"/>
                  </a:lnTo>
                  <a:lnTo>
                    <a:pt x="218" y="40"/>
                  </a:lnTo>
                  <a:lnTo>
                    <a:pt x="221" y="40"/>
                  </a:lnTo>
                  <a:lnTo>
                    <a:pt x="223" y="40"/>
                  </a:lnTo>
                  <a:lnTo>
                    <a:pt x="225" y="39"/>
                  </a:lnTo>
                  <a:lnTo>
                    <a:pt x="226" y="37"/>
                  </a:lnTo>
                  <a:lnTo>
                    <a:pt x="228" y="35"/>
                  </a:lnTo>
                  <a:lnTo>
                    <a:pt x="229" y="34"/>
                  </a:lnTo>
                  <a:lnTo>
                    <a:pt x="232" y="32"/>
                  </a:lnTo>
                  <a:lnTo>
                    <a:pt x="235" y="31"/>
                  </a:lnTo>
                  <a:lnTo>
                    <a:pt x="237" y="29"/>
                  </a:lnTo>
                  <a:lnTo>
                    <a:pt x="238" y="29"/>
                  </a:lnTo>
                  <a:lnTo>
                    <a:pt x="240" y="28"/>
                  </a:lnTo>
                  <a:lnTo>
                    <a:pt x="241" y="28"/>
                  </a:lnTo>
                  <a:lnTo>
                    <a:pt x="243" y="26"/>
                  </a:lnTo>
                  <a:lnTo>
                    <a:pt x="246" y="26"/>
                  </a:lnTo>
                  <a:lnTo>
                    <a:pt x="249" y="25"/>
                  </a:lnTo>
                  <a:lnTo>
                    <a:pt x="252" y="23"/>
                  </a:lnTo>
                  <a:lnTo>
                    <a:pt x="255" y="22"/>
                  </a:lnTo>
                  <a:lnTo>
                    <a:pt x="257" y="22"/>
                  </a:lnTo>
                  <a:lnTo>
                    <a:pt x="261" y="22"/>
                  </a:lnTo>
                  <a:lnTo>
                    <a:pt x="264" y="20"/>
                  </a:lnTo>
                  <a:lnTo>
                    <a:pt x="266" y="20"/>
                  </a:lnTo>
                  <a:lnTo>
                    <a:pt x="267" y="20"/>
                  </a:lnTo>
                  <a:lnTo>
                    <a:pt x="269" y="20"/>
                  </a:lnTo>
                  <a:lnTo>
                    <a:pt x="270" y="20"/>
                  </a:lnTo>
                  <a:lnTo>
                    <a:pt x="272" y="20"/>
                  </a:lnTo>
                  <a:lnTo>
                    <a:pt x="273" y="20"/>
                  </a:lnTo>
                  <a:lnTo>
                    <a:pt x="276" y="20"/>
                  </a:lnTo>
                  <a:lnTo>
                    <a:pt x="278" y="20"/>
                  </a:lnTo>
                  <a:lnTo>
                    <a:pt x="281" y="22"/>
                  </a:lnTo>
                  <a:lnTo>
                    <a:pt x="282" y="22"/>
                  </a:lnTo>
                  <a:lnTo>
                    <a:pt x="286" y="22"/>
                  </a:lnTo>
                  <a:lnTo>
                    <a:pt x="287" y="22"/>
                  </a:lnTo>
                  <a:lnTo>
                    <a:pt x="289" y="22"/>
                  </a:lnTo>
                  <a:lnTo>
                    <a:pt x="290" y="22"/>
                  </a:lnTo>
                  <a:lnTo>
                    <a:pt x="293" y="22"/>
                  </a:lnTo>
                  <a:lnTo>
                    <a:pt x="296" y="23"/>
                  </a:lnTo>
                  <a:lnTo>
                    <a:pt x="299" y="22"/>
                  </a:lnTo>
                  <a:lnTo>
                    <a:pt x="302" y="22"/>
                  </a:lnTo>
                  <a:lnTo>
                    <a:pt x="302" y="23"/>
                  </a:lnTo>
                  <a:lnTo>
                    <a:pt x="304" y="23"/>
                  </a:lnTo>
                  <a:lnTo>
                    <a:pt x="305" y="23"/>
                  </a:lnTo>
                  <a:lnTo>
                    <a:pt x="307" y="23"/>
                  </a:lnTo>
                  <a:lnTo>
                    <a:pt x="311" y="23"/>
                  </a:lnTo>
                  <a:lnTo>
                    <a:pt x="313" y="25"/>
                  </a:lnTo>
                  <a:lnTo>
                    <a:pt x="315" y="25"/>
                  </a:lnTo>
                  <a:lnTo>
                    <a:pt x="316" y="25"/>
                  </a:lnTo>
                  <a:lnTo>
                    <a:pt x="319" y="26"/>
                  </a:lnTo>
                  <a:lnTo>
                    <a:pt x="322" y="26"/>
                  </a:lnTo>
                  <a:lnTo>
                    <a:pt x="325" y="28"/>
                  </a:lnTo>
                  <a:lnTo>
                    <a:pt x="328" y="28"/>
                  </a:lnTo>
                  <a:lnTo>
                    <a:pt x="331" y="28"/>
                  </a:lnTo>
                  <a:lnTo>
                    <a:pt x="333" y="29"/>
                  </a:lnTo>
                  <a:lnTo>
                    <a:pt x="334" y="29"/>
                  </a:lnTo>
                  <a:lnTo>
                    <a:pt x="337" y="31"/>
                  </a:lnTo>
                  <a:lnTo>
                    <a:pt x="340" y="32"/>
                  </a:lnTo>
                  <a:lnTo>
                    <a:pt x="342" y="32"/>
                  </a:lnTo>
                  <a:lnTo>
                    <a:pt x="344" y="34"/>
                  </a:lnTo>
                  <a:lnTo>
                    <a:pt x="345" y="34"/>
                  </a:lnTo>
                  <a:lnTo>
                    <a:pt x="347" y="35"/>
                  </a:lnTo>
                  <a:lnTo>
                    <a:pt x="348" y="35"/>
                  </a:lnTo>
                  <a:lnTo>
                    <a:pt x="351" y="37"/>
                  </a:lnTo>
                  <a:lnTo>
                    <a:pt x="353" y="37"/>
                  </a:lnTo>
                  <a:lnTo>
                    <a:pt x="354" y="39"/>
                  </a:lnTo>
                  <a:lnTo>
                    <a:pt x="356" y="39"/>
                  </a:lnTo>
                  <a:lnTo>
                    <a:pt x="360" y="40"/>
                  </a:lnTo>
                  <a:lnTo>
                    <a:pt x="362" y="40"/>
                  </a:lnTo>
                  <a:lnTo>
                    <a:pt x="363" y="42"/>
                  </a:lnTo>
                  <a:lnTo>
                    <a:pt x="365" y="42"/>
                  </a:lnTo>
                  <a:lnTo>
                    <a:pt x="366" y="42"/>
                  </a:lnTo>
                  <a:lnTo>
                    <a:pt x="368" y="42"/>
                  </a:lnTo>
                  <a:lnTo>
                    <a:pt x="369" y="43"/>
                  </a:lnTo>
                  <a:lnTo>
                    <a:pt x="371" y="43"/>
                  </a:lnTo>
                  <a:lnTo>
                    <a:pt x="374" y="43"/>
                  </a:lnTo>
                  <a:lnTo>
                    <a:pt x="376" y="43"/>
                  </a:lnTo>
                  <a:lnTo>
                    <a:pt x="377" y="45"/>
                  </a:lnTo>
                  <a:lnTo>
                    <a:pt x="379" y="45"/>
                  </a:lnTo>
                  <a:lnTo>
                    <a:pt x="382" y="45"/>
                  </a:lnTo>
                  <a:lnTo>
                    <a:pt x="383" y="46"/>
                  </a:lnTo>
                  <a:lnTo>
                    <a:pt x="385" y="46"/>
                  </a:lnTo>
                  <a:lnTo>
                    <a:pt x="386" y="46"/>
                  </a:lnTo>
                  <a:lnTo>
                    <a:pt x="388" y="48"/>
                  </a:lnTo>
                  <a:lnTo>
                    <a:pt x="389" y="48"/>
                  </a:lnTo>
                  <a:lnTo>
                    <a:pt x="391" y="48"/>
                  </a:lnTo>
                  <a:lnTo>
                    <a:pt x="392" y="49"/>
                  </a:lnTo>
                  <a:lnTo>
                    <a:pt x="395" y="49"/>
                  </a:lnTo>
                  <a:lnTo>
                    <a:pt x="397" y="51"/>
                  </a:lnTo>
                  <a:lnTo>
                    <a:pt x="398" y="51"/>
                  </a:lnTo>
                  <a:lnTo>
                    <a:pt x="400" y="52"/>
                  </a:lnTo>
                  <a:lnTo>
                    <a:pt x="403" y="54"/>
                  </a:lnTo>
                  <a:lnTo>
                    <a:pt x="405" y="54"/>
                  </a:lnTo>
                  <a:lnTo>
                    <a:pt x="406" y="55"/>
                  </a:lnTo>
                  <a:lnTo>
                    <a:pt x="408" y="55"/>
                  </a:lnTo>
                  <a:lnTo>
                    <a:pt x="408" y="57"/>
                  </a:lnTo>
                  <a:lnTo>
                    <a:pt x="409" y="57"/>
                  </a:lnTo>
                  <a:lnTo>
                    <a:pt x="412" y="58"/>
                  </a:lnTo>
                  <a:lnTo>
                    <a:pt x="414" y="60"/>
                  </a:lnTo>
                  <a:lnTo>
                    <a:pt x="415" y="61"/>
                  </a:lnTo>
                  <a:lnTo>
                    <a:pt x="417" y="63"/>
                  </a:lnTo>
                  <a:lnTo>
                    <a:pt x="418" y="63"/>
                  </a:lnTo>
                  <a:lnTo>
                    <a:pt x="418" y="64"/>
                  </a:lnTo>
                  <a:lnTo>
                    <a:pt x="420" y="66"/>
                  </a:lnTo>
                  <a:lnTo>
                    <a:pt x="420" y="68"/>
                  </a:lnTo>
                  <a:lnTo>
                    <a:pt x="420" y="69"/>
                  </a:lnTo>
                  <a:lnTo>
                    <a:pt x="420" y="71"/>
                  </a:lnTo>
                  <a:lnTo>
                    <a:pt x="421" y="72"/>
                  </a:lnTo>
                  <a:lnTo>
                    <a:pt x="423" y="74"/>
                  </a:lnTo>
                  <a:lnTo>
                    <a:pt x="424" y="74"/>
                  </a:lnTo>
                  <a:lnTo>
                    <a:pt x="426" y="74"/>
                  </a:lnTo>
                  <a:lnTo>
                    <a:pt x="427" y="74"/>
                  </a:lnTo>
                  <a:lnTo>
                    <a:pt x="429" y="74"/>
                  </a:lnTo>
                  <a:lnTo>
                    <a:pt x="432" y="74"/>
                  </a:lnTo>
                  <a:lnTo>
                    <a:pt x="434" y="74"/>
                  </a:lnTo>
                  <a:lnTo>
                    <a:pt x="435" y="74"/>
                  </a:lnTo>
                  <a:lnTo>
                    <a:pt x="438" y="72"/>
                  </a:lnTo>
                  <a:lnTo>
                    <a:pt x="441" y="72"/>
                  </a:lnTo>
                  <a:lnTo>
                    <a:pt x="443" y="71"/>
                  </a:lnTo>
                  <a:lnTo>
                    <a:pt x="444" y="71"/>
                  </a:lnTo>
                  <a:lnTo>
                    <a:pt x="446" y="71"/>
                  </a:lnTo>
                  <a:lnTo>
                    <a:pt x="447" y="69"/>
                  </a:lnTo>
                  <a:lnTo>
                    <a:pt x="449" y="69"/>
                  </a:lnTo>
                  <a:lnTo>
                    <a:pt x="450" y="68"/>
                  </a:lnTo>
                  <a:lnTo>
                    <a:pt x="452" y="68"/>
                  </a:lnTo>
                  <a:lnTo>
                    <a:pt x="453" y="68"/>
                  </a:lnTo>
                  <a:lnTo>
                    <a:pt x="456" y="66"/>
                  </a:lnTo>
                  <a:lnTo>
                    <a:pt x="459" y="66"/>
                  </a:lnTo>
                  <a:lnTo>
                    <a:pt x="461" y="66"/>
                  </a:lnTo>
                  <a:lnTo>
                    <a:pt x="463" y="66"/>
                  </a:lnTo>
                  <a:lnTo>
                    <a:pt x="466" y="66"/>
                  </a:lnTo>
                  <a:lnTo>
                    <a:pt x="467" y="66"/>
                  </a:lnTo>
                  <a:lnTo>
                    <a:pt x="470" y="66"/>
                  </a:lnTo>
                  <a:lnTo>
                    <a:pt x="472" y="66"/>
                  </a:lnTo>
                  <a:lnTo>
                    <a:pt x="475" y="66"/>
                  </a:lnTo>
                  <a:lnTo>
                    <a:pt x="476" y="66"/>
                  </a:lnTo>
                  <a:lnTo>
                    <a:pt x="479" y="66"/>
                  </a:lnTo>
                  <a:lnTo>
                    <a:pt x="481" y="66"/>
                  </a:lnTo>
                  <a:lnTo>
                    <a:pt x="482" y="66"/>
                  </a:lnTo>
                  <a:lnTo>
                    <a:pt x="485" y="68"/>
                  </a:lnTo>
                  <a:lnTo>
                    <a:pt x="488" y="68"/>
                  </a:lnTo>
                  <a:lnTo>
                    <a:pt x="490" y="68"/>
                  </a:lnTo>
                  <a:lnTo>
                    <a:pt x="492" y="68"/>
                  </a:lnTo>
                  <a:lnTo>
                    <a:pt x="493" y="68"/>
                  </a:lnTo>
                  <a:lnTo>
                    <a:pt x="496" y="69"/>
                  </a:lnTo>
                  <a:lnTo>
                    <a:pt x="499" y="69"/>
                  </a:lnTo>
                  <a:lnTo>
                    <a:pt x="501" y="71"/>
                  </a:lnTo>
                  <a:lnTo>
                    <a:pt x="504" y="71"/>
                  </a:lnTo>
                  <a:lnTo>
                    <a:pt x="505" y="71"/>
                  </a:lnTo>
                  <a:lnTo>
                    <a:pt x="508" y="71"/>
                  </a:lnTo>
                  <a:lnTo>
                    <a:pt x="510" y="71"/>
                  </a:lnTo>
                  <a:lnTo>
                    <a:pt x="511" y="71"/>
                  </a:lnTo>
                  <a:lnTo>
                    <a:pt x="513" y="71"/>
                  </a:lnTo>
                  <a:lnTo>
                    <a:pt x="516" y="71"/>
                  </a:lnTo>
                  <a:lnTo>
                    <a:pt x="517" y="71"/>
                  </a:lnTo>
                  <a:lnTo>
                    <a:pt x="519" y="71"/>
                  </a:lnTo>
                  <a:lnTo>
                    <a:pt x="521" y="69"/>
                  </a:lnTo>
                  <a:lnTo>
                    <a:pt x="522" y="69"/>
                  </a:lnTo>
                  <a:lnTo>
                    <a:pt x="524" y="69"/>
                  </a:lnTo>
                  <a:lnTo>
                    <a:pt x="527" y="69"/>
                  </a:lnTo>
                  <a:lnTo>
                    <a:pt x="527" y="68"/>
                  </a:lnTo>
                  <a:lnTo>
                    <a:pt x="528" y="68"/>
                  </a:lnTo>
                  <a:lnTo>
                    <a:pt x="531" y="68"/>
                  </a:lnTo>
                  <a:lnTo>
                    <a:pt x="533" y="68"/>
                  </a:lnTo>
                  <a:lnTo>
                    <a:pt x="534" y="68"/>
                  </a:lnTo>
                  <a:lnTo>
                    <a:pt x="537" y="68"/>
                  </a:lnTo>
                  <a:lnTo>
                    <a:pt x="539" y="68"/>
                  </a:lnTo>
                  <a:lnTo>
                    <a:pt x="540" y="68"/>
                  </a:lnTo>
                  <a:lnTo>
                    <a:pt x="542" y="68"/>
                  </a:lnTo>
                  <a:lnTo>
                    <a:pt x="546" y="69"/>
                  </a:lnTo>
                  <a:lnTo>
                    <a:pt x="548" y="69"/>
                  </a:lnTo>
                  <a:lnTo>
                    <a:pt x="551" y="69"/>
                  </a:lnTo>
                  <a:lnTo>
                    <a:pt x="553" y="69"/>
                  </a:lnTo>
                  <a:lnTo>
                    <a:pt x="554" y="69"/>
                  </a:lnTo>
                  <a:lnTo>
                    <a:pt x="557" y="69"/>
                  </a:lnTo>
                  <a:lnTo>
                    <a:pt x="559" y="69"/>
                  </a:lnTo>
                  <a:lnTo>
                    <a:pt x="562" y="69"/>
                  </a:lnTo>
                  <a:lnTo>
                    <a:pt x="563" y="69"/>
                  </a:lnTo>
                  <a:lnTo>
                    <a:pt x="565" y="69"/>
                  </a:lnTo>
                  <a:lnTo>
                    <a:pt x="568" y="69"/>
                  </a:lnTo>
                  <a:lnTo>
                    <a:pt x="571" y="71"/>
                  </a:lnTo>
                  <a:lnTo>
                    <a:pt x="578" y="71"/>
                  </a:lnTo>
                  <a:lnTo>
                    <a:pt x="580" y="71"/>
                  </a:lnTo>
                  <a:lnTo>
                    <a:pt x="582" y="71"/>
                  </a:lnTo>
                  <a:lnTo>
                    <a:pt x="583" y="71"/>
                  </a:lnTo>
                  <a:lnTo>
                    <a:pt x="585" y="71"/>
                  </a:lnTo>
                  <a:lnTo>
                    <a:pt x="586" y="71"/>
                  </a:lnTo>
                  <a:lnTo>
                    <a:pt x="588" y="72"/>
                  </a:lnTo>
                  <a:lnTo>
                    <a:pt x="589" y="72"/>
                  </a:lnTo>
                  <a:lnTo>
                    <a:pt x="591" y="72"/>
                  </a:lnTo>
                  <a:lnTo>
                    <a:pt x="592" y="72"/>
                  </a:lnTo>
                  <a:lnTo>
                    <a:pt x="594" y="72"/>
                  </a:lnTo>
                  <a:lnTo>
                    <a:pt x="594" y="71"/>
                  </a:lnTo>
                  <a:lnTo>
                    <a:pt x="595" y="69"/>
                  </a:lnTo>
                  <a:lnTo>
                    <a:pt x="595" y="68"/>
                  </a:lnTo>
                  <a:lnTo>
                    <a:pt x="597" y="66"/>
                  </a:lnTo>
                  <a:lnTo>
                    <a:pt x="597" y="64"/>
                  </a:lnTo>
                  <a:lnTo>
                    <a:pt x="597" y="63"/>
                  </a:lnTo>
                  <a:lnTo>
                    <a:pt x="598" y="61"/>
                  </a:lnTo>
                  <a:lnTo>
                    <a:pt x="598" y="60"/>
                  </a:lnTo>
                  <a:lnTo>
                    <a:pt x="600" y="60"/>
                  </a:lnTo>
                  <a:lnTo>
                    <a:pt x="601" y="58"/>
                  </a:lnTo>
                  <a:lnTo>
                    <a:pt x="604" y="60"/>
                  </a:lnTo>
                  <a:lnTo>
                    <a:pt x="607" y="60"/>
                  </a:lnTo>
                  <a:lnTo>
                    <a:pt x="611" y="60"/>
                  </a:lnTo>
                  <a:lnTo>
                    <a:pt x="612" y="60"/>
                  </a:lnTo>
                  <a:lnTo>
                    <a:pt x="614" y="58"/>
                  </a:lnTo>
                  <a:lnTo>
                    <a:pt x="618" y="58"/>
                  </a:lnTo>
                  <a:lnTo>
                    <a:pt x="623" y="58"/>
                  </a:lnTo>
                  <a:lnTo>
                    <a:pt x="626" y="58"/>
                  </a:lnTo>
                  <a:lnTo>
                    <a:pt x="630" y="57"/>
                  </a:lnTo>
                  <a:lnTo>
                    <a:pt x="633" y="57"/>
                  </a:lnTo>
                  <a:lnTo>
                    <a:pt x="638" y="57"/>
                  </a:lnTo>
                  <a:lnTo>
                    <a:pt x="641" y="57"/>
                  </a:lnTo>
                  <a:lnTo>
                    <a:pt x="644" y="55"/>
                  </a:lnTo>
                  <a:lnTo>
                    <a:pt x="647" y="55"/>
                  </a:lnTo>
                  <a:lnTo>
                    <a:pt x="649" y="55"/>
                  </a:lnTo>
                  <a:lnTo>
                    <a:pt x="650" y="55"/>
                  </a:lnTo>
                  <a:lnTo>
                    <a:pt x="652" y="55"/>
                  </a:lnTo>
                  <a:lnTo>
                    <a:pt x="653" y="54"/>
                  </a:lnTo>
                  <a:lnTo>
                    <a:pt x="655" y="54"/>
                  </a:lnTo>
                  <a:lnTo>
                    <a:pt x="658" y="54"/>
                  </a:lnTo>
                  <a:lnTo>
                    <a:pt x="659" y="52"/>
                  </a:lnTo>
                  <a:lnTo>
                    <a:pt x="661" y="52"/>
                  </a:lnTo>
                  <a:lnTo>
                    <a:pt x="662" y="51"/>
                  </a:lnTo>
                  <a:lnTo>
                    <a:pt x="664" y="49"/>
                  </a:lnTo>
                  <a:lnTo>
                    <a:pt x="665" y="49"/>
                  </a:lnTo>
                  <a:lnTo>
                    <a:pt x="667" y="48"/>
                  </a:lnTo>
                  <a:lnTo>
                    <a:pt x="669" y="46"/>
                  </a:lnTo>
                  <a:lnTo>
                    <a:pt x="670" y="43"/>
                  </a:lnTo>
                  <a:lnTo>
                    <a:pt x="672" y="42"/>
                  </a:lnTo>
                  <a:lnTo>
                    <a:pt x="678" y="37"/>
                  </a:lnTo>
                  <a:lnTo>
                    <a:pt x="682" y="34"/>
                  </a:lnTo>
                  <a:lnTo>
                    <a:pt x="688" y="31"/>
                  </a:lnTo>
                  <a:lnTo>
                    <a:pt x="691" y="26"/>
                  </a:lnTo>
                  <a:lnTo>
                    <a:pt x="693" y="23"/>
                  </a:lnTo>
                  <a:lnTo>
                    <a:pt x="693" y="20"/>
                  </a:lnTo>
                  <a:lnTo>
                    <a:pt x="693" y="14"/>
                  </a:lnTo>
                  <a:lnTo>
                    <a:pt x="693" y="11"/>
                  </a:lnTo>
                  <a:lnTo>
                    <a:pt x="691" y="8"/>
                  </a:lnTo>
                  <a:lnTo>
                    <a:pt x="691" y="5"/>
                  </a:lnTo>
                  <a:lnTo>
                    <a:pt x="691" y="2"/>
                  </a:lnTo>
                  <a:lnTo>
                    <a:pt x="693" y="0"/>
                  </a:lnTo>
                  <a:lnTo>
                    <a:pt x="696" y="0"/>
                  </a:lnTo>
                  <a:lnTo>
                    <a:pt x="699" y="3"/>
                  </a:lnTo>
                  <a:lnTo>
                    <a:pt x="701" y="6"/>
                  </a:lnTo>
                  <a:lnTo>
                    <a:pt x="705" y="10"/>
                  </a:lnTo>
                  <a:lnTo>
                    <a:pt x="708" y="14"/>
                  </a:lnTo>
                  <a:lnTo>
                    <a:pt x="711" y="17"/>
                  </a:lnTo>
                  <a:lnTo>
                    <a:pt x="714" y="22"/>
                  </a:lnTo>
                  <a:lnTo>
                    <a:pt x="716" y="25"/>
                  </a:lnTo>
                  <a:lnTo>
                    <a:pt x="719" y="29"/>
                  </a:lnTo>
                  <a:lnTo>
                    <a:pt x="722" y="34"/>
                  </a:lnTo>
                  <a:lnTo>
                    <a:pt x="723" y="37"/>
                  </a:lnTo>
                  <a:lnTo>
                    <a:pt x="726" y="39"/>
                  </a:lnTo>
                  <a:lnTo>
                    <a:pt x="731" y="39"/>
                  </a:lnTo>
                  <a:lnTo>
                    <a:pt x="737" y="40"/>
                  </a:lnTo>
                  <a:lnTo>
                    <a:pt x="737" y="5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Freeform 83">
              <a:extLst>
                <a:ext uri="{FF2B5EF4-FFF2-40B4-BE49-F238E27FC236}">
                  <a16:creationId xmlns:a16="http://schemas.microsoft.com/office/drawing/2014/main" id="{0CD38629-2C5E-4577-86C5-0F95E8FD9327}"/>
                </a:ext>
              </a:extLst>
            </p:cNvPr>
            <p:cNvSpPr>
              <a:spLocks noEditPoints="1"/>
            </p:cNvSpPr>
            <p:nvPr/>
          </p:nvSpPr>
          <p:spPr bwMode="auto">
            <a:xfrm>
              <a:off x="1185" y="670"/>
              <a:ext cx="3075" cy="1694"/>
            </a:xfrm>
            <a:custGeom>
              <a:avLst/>
              <a:gdLst>
                <a:gd name="T0" fmla="*/ 156 w 3075"/>
                <a:gd name="T1" fmla="*/ 663 h 1694"/>
                <a:gd name="T2" fmla="*/ 184 w 3075"/>
                <a:gd name="T3" fmla="*/ 554 h 1694"/>
                <a:gd name="T4" fmla="*/ 193 w 3075"/>
                <a:gd name="T5" fmla="*/ 477 h 1694"/>
                <a:gd name="T6" fmla="*/ 177 w 3075"/>
                <a:gd name="T7" fmla="*/ 468 h 1694"/>
                <a:gd name="T8" fmla="*/ 168 w 3075"/>
                <a:gd name="T9" fmla="*/ 592 h 1694"/>
                <a:gd name="T10" fmla="*/ 1329 w 3075"/>
                <a:gd name="T11" fmla="*/ 38 h 1694"/>
                <a:gd name="T12" fmla="*/ 1464 w 3075"/>
                <a:gd name="T13" fmla="*/ 33 h 1694"/>
                <a:gd name="T14" fmla="*/ 1613 w 3075"/>
                <a:gd name="T15" fmla="*/ 42 h 1694"/>
                <a:gd name="T16" fmla="*/ 1761 w 3075"/>
                <a:gd name="T17" fmla="*/ 39 h 1694"/>
                <a:gd name="T18" fmla="*/ 1845 w 3075"/>
                <a:gd name="T19" fmla="*/ 108 h 1694"/>
                <a:gd name="T20" fmla="*/ 1949 w 3075"/>
                <a:gd name="T21" fmla="*/ 195 h 1694"/>
                <a:gd name="T22" fmla="*/ 2054 w 3075"/>
                <a:gd name="T23" fmla="*/ 280 h 1694"/>
                <a:gd name="T24" fmla="*/ 2123 w 3075"/>
                <a:gd name="T25" fmla="*/ 366 h 1694"/>
                <a:gd name="T26" fmla="*/ 2228 w 3075"/>
                <a:gd name="T27" fmla="*/ 387 h 1694"/>
                <a:gd name="T28" fmla="*/ 2315 w 3075"/>
                <a:gd name="T29" fmla="*/ 424 h 1694"/>
                <a:gd name="T30" fmla="*/ 2390 w 3075"/>
                <a:gd name="T31" fmla="*/ 444 h 1694"/>
                <a:gd name="T32" fmla="*/ 2486 w 3075"/>
                <a:gd name="T33" fmla="*/ 505 h 1694"/>
                <a:gd name="T34" fmla="*/ 2548 w 3075"/>
                <a:gd name="T35" fmla="*/ 637 h 1694"/>
                <a:gd name="T36" fmla="*/ 2594 w 3075"/>
                <a:gd name="T37" fmla="*/ 746 h 1694"/>
                <a:gd name="T38" fmla="*/ 2695 w 3075"/>
                <a:gd name="T39" fmla="*/ 818 h 1694"/>
                <a:gd name="T40" fmla="*/ 2774 w 3075"/>
                <a:gd name="T41" fmla="*/ 883 h 1694"/>
                <a:gd name="T42" fmla="*/ 2838 w 3075"/>
                <a:gd name="T43" fmla="*/ 993 h 1694"/>
                <a:gd name="T44" fmla="*/ 2867 w 3075"/>
                <a:gd name="T45" fmla="*/ 1082 h 1694"/>
                <a:gd name="T46" fmla="*/ 2976 w 3075"/>
                <a:gd name="T47" fmla="*/ 1169 h 1694"/>
                <a:gd name="T48" fmla="*/ 3061 w 3075"/>
                <a:gd name="T49" fmla="*/ 1280 h 1694"/>
                <a:gd name="T50" fmla="*/ 3028 w 3075"/>
                <a:gd name="T51" fmla="*/ 1468 h 1694"/>
                <a:gd name="T52" fmla="*/ 2454 w 3075"/>
                <a:gd name="T53" fmla="*/ 1642 h 1694"/>
                <a:gd name="T54" fmla="*/ 1908 w 3075"/>
                <a:gd name="T55" fmla="*/ 1597 h 1694"/>
                <a:gd name="T56" fmla="*/ 1664 w 3075"/>
                <a:gd name="T57" fmla="*/ 1578 h 1694"/>
                <a:gd name="T58" fmla="*/ 1461 w 3075"/>
                <a:gd name="T59" fmla="*/ 1550 h 1694"/>
                <a:gd name="T60" fmla="*/ 960 w 3075"/>
                <a:gd name="T61" fmla="*/ 1442 h 1694"/>
                <a:gd name="T62" fmla="*/ 930 w 3075"/>
                <a:gd name="T63" fmla="*/ 1372 h 1694"/>
                <a:gd name="T64" fmla="*/ 850 w 3075"/>
                <a:gd name="T65" fmla="*/ 1359 h 1694"/>
                <a:gd name="T66" fmla="*/ 779 w 3075"/>
                <a:gd name="T67" fmla="*/ 1355 h 1694"/>
                <a:gd name="T68" fmla="*/ 718 w 3075"/>
                <a:gd name="T69" fmla="*/ 1300 h 1694"/>
                <a:gd name="T70" fmla="*/ 652 w 3075"/>
                <a:gd name="T71" fmla="*/ 1237 h 1694"/>
                <a:gd name="T72" fmla="*/ 556 w 3075"/>
                <a:gd name="T73" fmla="*/ 1280 h 1694"/>
                <a:gd name="T74" fmla="*/ 478 w 3075"/>
                <a:gd name="T75" fmla="*/ 1285 h 1694"/>
                <a:gd name="T76" fmla="*/ 418 w 3075"/>
                <a:gd name="T77" fmla="*/ 1262 h 1694"/>
                <a:gd name="T78" fmla="*/ 380 w 3075"/>
                <a:gd name="T79" fmla="*/ 1166 h 1694"/>
                <a:gd name="T80" fmla="*/ 350 w 3075"/>
                <a:gd name="T81" fmla="*/ 1071 h 1694"/>
                <a:gd name="T82" fmla="*/ 298 w 3075"/>
                <a:gd name="T83" fmla="*/ 1046 h 1694"/>
                <a:gd name="T84" fmla="*/ 223 w 3075"/>
                <a:gd name="T85" fmla="*/ 993 h 1694"/>
                <a:gd name="T86" fmla="*/ 173 w 3075"/>
                <a:gd name="T87" fmla="*/ 1034 h 1694"/>
                <a:gd name="T88" fmla="*/ 109 w 3075"/>
                <a:gd name="T89" fmla="*/ 1130 h 1694"/>
                <a:gd name="T90" fmla="*/ 45 w 3075"/>
                <a:gd name="T91" fmla="*/ 1059 h 1694"/>
                <a:gd name="T92" fmla="*/ 32 w 3075"/>
                <a:gd name="T93" fmla="*/ 952 h 1694"/>
                <a:gd name="T94" fmla="*/ 65 w 3075"/>
                <a:gd name="T95" fmla="*/ 834 h 1694"/>
                <a:gd name="T96" fmla="*/ 139 w 3075"/>
                <a:gd name="T97" fmla="*/ 703 h 1694"/>
                <a:gd name="T98" fmla="*/ 170 w 3075"/>
                <a:gd name="T99" fmla="*/ 622 h 1694"/>
                <a:gd name="T100" fmla="*/ 180 w 3075"/>
                <a:gd name="T101" fmla="*/ 531 h 1694"/>
                <a:gd name="T102" fmla="*/ 187 w 3075"/>
                <a:gd name="T103" fmla="*/ 557 h 1694"/>
                <a:gd name="T104" fmla="*/ 188 w 3075"/>
                <a:gd name="T105" fmla="*/ 525 h 1694"/>
                <a:gd name="T106" fmla="*/ 203 w 3075"/>
                <a:gd name="T107" fmla="*/ 468 h 1694"/>
                <a:gd name="T108" fmla="*/ 219 w 3075"/>
                <a:gd name="T109" fmla="*/ 375 h 1694"/>
                <a:gd name="T110" fmla="*/ 325 w 3075"/>
                <a:gd name="T111" fmla="*/ 209 h 1694"/>
                <a:gd name="T112" fmla="*/ 478 w 3075"/>
                <a:gd name="T113" fmla="*/ 129 h 1694"/>
                <a:gd name="T114" fmla="*/ 603 w 3075"/>
                <a:gd name="T115" fmla="*/ 140 h 1694"/>
                <a:gd name="T116" fmla="*/ 754 w 3075"/>
                <a:gd name="T117" fmla="*/ 154 h 1694"/>
                <a:gd name="T118" fmla="*/ 904 w 3075"/>
                <a:gd name="T119" fmla="*/ 128 h 1694"/>
                <a:gd name="T120" fmla="*/ 1021 w 3075"/>
                <a:gd name="T121" fmla="*/ 100 h 1694"/>
                <a:gd name="T122" fmla="*/ 1184 w 3075"/>
                <a:gd name="T123" fmla="*/ 79 h 1694"/>
                <a:gd name="T124" fmla="*/ 1250 w 3075"/>
                <a:gd name="T125" fmla="*/ 45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5" h="1694">
                  <a:moveTo>
                    <a:pt x="156" y="663"/>
                  </a:moveTo>
                  <a:lnTo>
                    <a:pt x="155" y="663"/>
                  </a:lnTo>
                  <a:lnTo>
                    <a:pt x="155" y="657"/>
                  </a:lnTo>
                  <a:lnTo>
                    <a:pt x="156" y="654"/>
                  </a:lnTo>
                  <a:lnTo>
                    <a:pt x="158" y="653"/>
                  </a:lnTo>
                  <a:lnTo>
                    <a:pt x="158" y="648"/>
                  </a:lnTo>
                  <a:lnTo>
                    <a:pt x="159" y="645"/>
                  </a:lnTo>
                  <a:lnTo>
                    <a:pt x="159" y="642"/>
                  </a:lnTo>
                  <a:lnTo>
                    <a:pt x="161" y="636"/>
                  </a:lnTo>
                  <a:lnTo>
                    <a:pt x="162" y="633"/>
                  </a:lnTo>
                  <a:lnTo>
                    <a:pt x="162" y="631"/>
                  </a:lnTo>
                  <a:lnTo>
                    <a:pt x="164" y="628"/>
                  </a:lnTo>
                  <a:lnTo>
                    <a:pt x="164" y="627"/>
                  </a:lnTo>
                  <a:lnTo>
                    <a:pt x="164" y="625"/>
                  </a:lnTo>
                  <a:lnTo>
                    <a:pt x="165" y="618"/>
                  </a:lnTo>
                  <a:lnTo>
                    <a:pt x="165" y="616"/>
                  </a:lnTo>
                  <a:lnTo>
                    <a:pt x="165" y="615"/>
                  </a:lnTo>
                  <a:lnTo>
                    <a:pt x="167" y="616"/>
                  </a:lnTo>
                  <a:lnTo>
                    <a:pt x="167" y="618"/>
                  </a:lnTo>
                  <a:lnTo>
                    <a:pt x="167" y="624"/>
                  </a:lnTo>
                  <a:lnTo>
                    <a:pt x="167" y="625"/>
                  </a:lnTo>
                  <a:lnTo>
                    <a:pt x="165" y="625"/>
                  </a:lnTo>
                  <a:lnTo>
                    <a:pt x="165" y="631"/>
                  </a:lnTo>
                  <a:lnTo>
                    <a:pt x="167" y="631"/>
                  </a:lnTo>
                  <a:lnTo>
                    <a:pt x="165" y="633"/>
                  </a:lnTo>
                  <a:lnTo>
                    <a:pt x="165" y="634"/>
                  </a:lnTo>
                  <a:lnTo>
                    <a:pt x="164" y="639"/>
                  </a:lnTo>
                  <a:lnTo>
                    <a:pt x="164" y="642"/>
                  </a:lnTo>
                  <a:lnTo>
                    <a:pt x="162" y="642"/>
                  </a:lnTo>
                  <a:lnTo>
                    <a:pt x="162" y="644"/>
                  </a:lnTo>
                  <a:lnTo>
                    <a:pt x="162" y="645"/>
                  </a:lnTo>
                  <a:lnTo>
                    <a:pt x="162" y="647"/>
                  </a:lnTo>
                  <a:lnTo>
                    <a:pt x="161" y="648"/>
                  </a:lnTo>
                  <a:lnTo>
                    <a:pt x="161" y="651"/>
                  </a:lnTo>
                  <a:lnTo>
                    <a:pt x="159" y="651"/>
                  </a:lnTo>
                  <a:lnTo>
                    <a:pt x="159" y="654"/>
                  </a:lnTo>
                  <a:lnTo>
                    <a:pt x="159" y="657"/>
                  </a:lnTo>
                  <a:lnTo>
                    <a:pt x="158" y="659"/>
                  </a:lnTo>
                  <a:lnTo>
                    <a:pt x="158" y="662"/>
                  </a:lnTo>
                  <a:lnTo>
                    <a:pt x="156" y="663"/>
                  </a:lnTo>
                  <a:close/>
                  <a:moveTo>
                    <a:pt x="168" y="612"/>
                  </a:moveTo>
                  <a:lnTo>
                    <a:pt x="167" y="612"/>
                  </a:lnTo>
                  <a:lnTo>
                    <a:pt x="165" y="610"/>
                  </a:lnTo>
                  <a:lnTo>
                    <a:pt x="165" y="608"/>
                  </a:lnTo>
                  <a:lnTo>
                    <a:pt x="167" y="605"/>
                  </a:lnTo>
                  <a:lnTo>
                    <a:pt x="168" y="605"/>
                  </a:lnTo>
                  <a:lnTo>
                    <a:pt x="168" y="607"/>
                  </a:lnTo>
                  <a:lnTo>
                    <a:pt x="168" y="610"/>
                  </a:lnTo>
                  <a:lnTo>
                    <a:pt x="168" y="612"/>
                  </a:lnTo>
                  <a:close/>
                  <a:moveTo>
                    <a:pt x="190" y="575"/>
                  </a:moveTo>
                  <a:lnTo>
                    <a:pt x="188" y="575"/>
                  </a:lnTo>
                  <a:lnTo>
                    <a:pt x="188" y="570"/>
                  </a:lnTo>
                  <a:lnTo>
                    <a:pt x="188" y="569"/>
                  </a:lnTo>
                  <a:lnTo>
                    <a:pt x="190" y="569"/>
                  </a:lnTo>
                  <a:lnTo>
                    <a:pt x="190" y="570"/>
                  </a:lnTo>
                  <a:lnTo>
                    <a:pt x="190" y="575"/>
                  </a:lnTo>
                  <a:close/>
                  <a:moveTo>
                    <a:pt x="184" y="560"/>
                  </a:moveTo>
                  <a:lnTo>
                    <a:pt x="182" y="560"/>
                  </a:lnTo>
                  <a:lnTo>
                    <a:pt x="180" y="560"/>
                  </a:lnTo>
                  <a:lnTo>
                    <a:pt x="180" y="558"/>
                  </a:lnTo>
                  <a:lnTo>
                    <a:pt x="182" y="558"/>
                  </a:lnTo>
                  <a:lnTo>
                    <a:pt x="182" y="555"/>
                  </a:lnTo>
                  <a:lnTo>
                    <a:pt x="180" y="554"/>
                  </a:lnTo>
                  <a:lnTo>
                    <a:pt x="182" y="552"/>
                  </a:lnTo>
                  <a:lnTo>
                    <a:pt x="180" y="550"/>
                  </a:lnTo>
                  <a:lnTo>
                    <a:pt x="182" y="547"/>
                  </a:lnTo>
                  <a:lnTo>
                    <a:pt x="180" y="546"/>
                  </a:lnTo>
                  <a:lnTo>
                    <a:pt x="182" y="544"/>
                  </a:lnTo>
                  <a:lnTo>
                    <a:pt x="180" y="543"/>
                  </a:lnTo>
                  <a:lnTo>
                    <a:pt x="180" y="540"/>
                  </a:lnTo>
                  <a:lnTo>
                    <a:pt x="182" y="538"/>
                  </a:lnTo>
                  <a:lnTo>
                    <a:pt x="184" y="538"/>
                  </a:lnTo>
                  <a:lnTo>
                    <a:pt x="184" y="540"/>
                  </a:lnTo>
                  <a:lnTo>
                    <a:pt x="184" y="541"/>
                  </a:lnTo>
                  <a:lnTo>
                    <a:pt x="184" y="543"/>
                  </a:lnTo>
                  <a:lnTo>
                    <a:pt x="184" y="546"/>
                  </a:lnTo>
                  <a:lnTo>
                    <a:pt x="184" y="547"/>
                  </a:lnTo>
                  <a:lnTo>
                    <a:pt x="184" y="550"/>
                  </a:lnTo>
                  <a:lnTo>
                    <a:pt x="184" y="552"/>
                  </a:lnTo>
                  <a:lnTo>
                    <a:pt x="184" y="554"/>
                  </a:lnTo>
                  <a:lnTo>
                    <a:pt x="184" y="555"/>
                  </a:lnTo>
                  <a:lnTo>
                    <a:pt x="184" y="557"/>
                  </a:lnTo>
                  <a:lnTo>
                    <a:pt x="184" y="560"/>
                  </a:lnTo>
                  <a:close/>
                  <a:moveTo>
                    <a:pt x="180" y="520"/>
                  </a:moveTo>
                  <a:lnTo>
                    <a:pt x="179" y="521"/>
                  </a:lnTo>
                  <a:lnTo>
                    <a:pt x="179" y="520"/>
                  </a:lnTo>
                  <a:lnTo>
                    <a:pt x="179" y="515"/>
                  </a:lnTo>
                  <a:lnTo>
                    <a:pt x="177" y="514"/>
                  </a:lnTo>
                  <a:lnTo>
                    <a:pt x="177" y="512"/>
                  </a:lnTo>
                  <a:lnTo>
                    <a:pt x="179" y="511"/>
                  </a:lnTo>
                  <a:lnTo>
                    <a:pt x="179" y="508"/>
                  </a:lnTo>
                  <a:lnTo>
                    <a:pt x="180" y="506"/>
                  </a:lnTo>
                  <a:lnTo>
                    <a:pt x="182" y="506"/>
                  </a:lnTo>
                  <a:lnTo>
                    <a:pt x="184" y="508"/>
                  </a:lnTo>
                  <a:lnTo>
                    <a:pt x="184" y="512"/>
                  </a:lnTo>
                  <a:lnTo>
                    <a:pt x="180" y="515"/>
                  </a:lnTo>
                  <a:lnTo>
                    <a:pt x="180" y="517"/>
                  </a:lnTo>
                  <a:lnTo>
                    <a:pt x="180" y="520"/>
                  </a:lnTo>
                  <a:close/>
                  <a:moveTo>
                    <a:pt x="177" y="497"/>
                  </a:moveTo>
                  <a:lnTo>
                    <a:pt x="177" y="499"/>
                  </a:lnTo>
                  <a:lnTo>
                    <a:pt x="176" y="499"/>
                  </a:lnTo>
                  <a:lnTo>
                    <a:pt x="176" y="497"/>
                  </a:lnTo>
                  <a:lnTo>
                    <a:pt x="176" y="496"/>
                  </a:lnTo>
                  <a:lnTo>
                    <a:pt x="176" y="488"/>
                  </a:lnTo>
                  <a:lnTo>
                    <a:pt x="177" y="483"/>
                  </a:lnTo>
                  <a:lnTo>
                    <a:pt x="179" y="485"/>
                  </a:lnTo>
                  <a:lnTo>
                    <a:pt x="180" y="488"/>
                  </a:lnTo>
                  <a:lnTo>
                    <a:pt x="179" y="491"/>
                  </a:lnTo>
                  <a:lnTo>
                    <a:pt x="179" y="494"/>
                  </a:lnTo>
                  <a:lnTo>
                    <a:pt x="177" y="494"/>
                  </a:lnTo>
                  <a:lnTo>
                    <a:pt x="177" y="496"/>
                  </a:lnTo>
                  <a:lnTo>
                    <a:pt x="177" y="497"/>
                  </a:lnTo>
                  <a:close/>
                  <a:moveTo>
                    <a:pt x="197" y="482"/>
                  </a:moveTo>
                  <a:lnTo>
                    <a:pt x="196" y="483"/>
                  </a:lnTo>
                  <a:lnTo>
                    <a:pt x="190" y="483"/>
                  </a:lnTo>
                  <a:lnTo>
                    <a:pt x="190" y="485"/>
                  </a:lnTo>
                  <a:lnTo>
                    <a:pt x="188" y="485"/>
                  </a:lnTo>
                  <a:lnTo>
                    <a:pt x="190" y="480"/>
                  </a:lnTo>
                  <a:lnTo>
                    <a:pt x="191" y="477"/>
                  </a:lnTo>
                  <a:lnTo>
                    <a:pt x="193" y="477"/>
                  </a:lnTo>
                  <a:lnTo>
                    <a:pt x="193" y="474"/>
                  </a:lnTo>
                  <a:lnTo>
                    <a:pt x="194" y="471"/>
                  </a:lnTo>
                  <a:lnTo>
                    <a:pt x="196" y="470"/>
                  </a:lnTo>
                  <a:lnTo>
                    <a:pt x="196" y="468"/>
                  </a:lnTo>
                  <a:lnTo>
                    <a:pt x="197" y="468"/>
                  </a:lnTo>
                  <a:lnTo>
                    <a:pt x="199" y="468"/>
                  </a:lnTo>
                  <a:lnTo>
                    <a:pt x="200" y="468"/>
                  </a:lnTo>
                  <a:lnTo>
                    <a:pt x="200" y="470"/>
                  </a:lnTo>
                  <a:lnTo>
                    <a:pt x="200" y="471"/>
                  </a:lnTo>
                  <a:lnTo>
                    <a:pt x="200" y="474"/>
                  </a:lnTo>
                  <a:lnTo>
                    <a:pt x="199" y="477"/>
                  </a:lnTo>
                  <a:lnTo>
                    <a:pt x="197" y="479"/>
                  </a:lnTo>
                  <a:lnTo>
                    <a:pt x="197" y="482"/>
                  </a:lnTo>
                  <a:close/>
                  <a:moveTo>
                    <a:pt x="182" y="459"/>
                  </a:moveTo>
                  <a:lnTo>
                    <a:pt x="184" y="459"/>
                  </a:lnTo>
                  <a:lnTo>
                    <a:pt x="185" y="459"/>
                  </a:lnTo>
                  <a:lnTo>
                    <a:pt x="185" y="460"/>
                  </a:lnTo>
                  <a:lnTo>
                    <a:pt x="185" y="462"/>
                  </a:lnTo>
                  <a:lnTo>
                    <a:pt x="187" y="462"/>
                  </a:lnTo>
                  <a:lnTo>
                    <a:pt x="187" y="463"/>
                  </a:lnTo>
                  <a:lnTo>
                    <a:pt x="188" y="463"/>
                  </a:lnTo>
                  <a:lnTo>
                    <a:pt x="188" y="465"/>
                  </a:lnTo>
                  <a:lnTo>
                    <a:pt x="188" y="467"/>
                  </a:lnTo>
                  <a:lnTo>
                    <a:pt x="188" y="468"/>
                  </a:lnTo>
                  <a:lnTo>
                    <a:pt x="188" y="470"/>
                  </a:lnTo>
                  <a:lnTo>
                    <a:pt x="188" y="471"/>
                  </a:lnTo>
                  <a:lnTo>
                    <a:pt x="188" y="473"/>
                  </a:lnTo>
                  <a:lnTo>
                    <a:pt x="187" y="474"/>
                  </a:lnTo>
                  <a:lnTo>
                    <a:pt x="185" y="476"/>
                  </a:lnTo>
                  <a:lnTo>
                    <a:pt x="184" y="476"/>
                  </a:lnTo>
                  <a:lnTo>
                    <a:pt x="184" y="471"/>
                  </a:lnTo>
                  <a:lnTo>
                    <a:pt x="182" y="470"/>
                  </a:lnTo>
                  <a:lnTo>
                    <a:pt x="182" y="476"/>
                  </a:lnTo>
                  <a:lnTo>
                    <a:pt x="180" y="477"/>
                  </a:lnTo>
                  <a:lnTo>
                    <a:pt x="179" y="474"/>
                  </a:lnTo>
                  <a:lnTo>
                    <a:pt x="179" y="473"/>
                  </a:lnTo>
                  <a:lnTo>
                    <a:pt x="179" y="470"/>
                  </a:lnTo>
                  <a:lnTo>
                    <a:pt x="177" y="468"/>
                  </a:lnTo>
                  <a:lnTo>
                    <a:pt x="177" y="465"/>
                  </a:lnTo>
                  <a:lnTo>
                    <a:pt x="177" y="468"/>
                  </a:lnTo>
                  <a:lnTo>
                    <a:pt x="177" y="474"/>
                  </a:lnTo>
                  <a:lnTo>
                    <a:pt x="177" y="476"/>
                  </a:lnTo>
                  <a:lnTo>
                    <a:pt x="176" y="477"/>
                  </a:lnTo>
                  <a:lnTo>
                    <a:pt x="176" y="479"/>
                  </a:lnTo>
                  <a:lnTo>
                    <a:pt x="176" y="480"/>
                  </a:lnTo>
                  <a:lnTo>
                    <a:pt x="176" y="483"/>
                  </a:lnTo>
                  <a:lnTo>
                    <a:pt x="174" y="485"/>
                  </a:lnTo>
                  <a:lnTo>
                    <a:pt x="174" y="486"/>
                  </a:lnTo>
                  <a:lnTo>
                    <a:pt x="174" y="497"/>
                  </a:lnTo>
                  <a:lnTo>
                    <a:pt x="174" y="503"/>
                  </a:lnTo>
                  <a:lnTo>
                    <a:pt x="174" y="506"/>
                  </a:lnTo>
                  <a:lnTo>
                    <a:pt x="174" y="511"/>
                  </a:lnTo>
                  <a:lnTo>
                    <a:pt x="174" y="512"/>
                  </a:lnTo>
                  <a:lnTo>
                    <a:pt x="174" y="517"/>
                  </a:lnTo>
                  <a:lnTo>
                    <a:pt x="176" y="518"/>
                  </a:lnTo>
                  <a:lnTo>
                    <a:pt x="176" y="521"/>
                  </a:lnTo>
                  <a:lnTo>
                    <a:pt x="174" y="523"/>
                  </a:lnTo>
                  <a:lnTo>
                    <a:pt x="174" y="525"/>
                  </a:lnTo>
                  <a:lnTo>
                    <a:pt x="174" y="526"/>
                  </a:lnTo>
                  <a:lnTo>
                    <a:pt x="173" y="526"/>
                  </a:lnTo>
                  <a:lnTo>
                    <a:pt x="174" y="532"/>
                  </a:lnTo>
                  <a:lnTo>
                    <a:pt x="174" y="543"/>
                  </a:lnTo>
                  <a:lnTo>
                    <a:pt x="174" y="546"/>
                  </a:lnTo>
                  <a:lnTo>
                    <a:pt x="173" y="546"/>
                  </a:lnTo>
                  <a:lnTo>
                    <a:pt x="173" y="552"/>
                  </a:lnTo>
                  <a:lnTo>
                    <a:pt x="173" y="555"/>
                  </a:lnTo>
                  <a:lnTo>
                    <a:pt x="174" y="557"/>
                  </a:lnTo>
                  <a:lnTo>
                    <a:pt x="174" y="560"/>
                  </a:lnTo>
                  <a:lnTo>
                    <a:pt x="173" y="561"/>
                  </a:lnTo>
                  <a:lnTo>
                    <a:pt x="173" y="563"/>
                  </a:lnTo>
                  <a:lnTo>
                    <a:pt x="171" y="566"/>
                  </a:lnTo>
                  <a:lnTo>
                    <a:pt x="171" y="570"/>
                  </a:lnTo>
                  <a:lnTo>
                    <a:pt x="170" y="570"/>
                  </a:lnTo>
                  <a:lnTo>
                    <a:pt x="170" y="573"/>
                  </a:lnTo>
                  <a:lnTo>
                    <a:pt x="170" y="575"/>
                  </a:lnTo>
                  <a:lnTo>
                    <a:pt x="168" y="579"/>
                  </a:lnTo>
                  <a:lnTo>
                    <a:pt x="170" y="581"/>
                  </a:lnTo>
                  <a:lnTo>
                    <a:pt x="170" y="584"/>
                  </a:lnTo>
                  <a:lnTo>
                    <a:pt x="170" y="589"/>
                  </a:lnTo>
                  <a:lnTo>
                    <a:pt x="168" y="592"/>
                  </a:lnTo>
                  <a:lnTo>
                    <a:pt x="168" y="593"/>
                  </a:lnTo>
                  <a:lnTo>
                    <a:pt x="168" y="595"/>
                  </a:lnTo>
                  <a:lnTo>
                    <a:pt x="168" y="596"/>
                  </a:lnTo>
                  <a:lnTo>
                    <a:pt x="167" y="602"/>
                  </a:lnTo>
                  <a:lnTo>
                    <a:pt x="165" y="604"/>
                  </a:lnTo>
                  <a:lnTo>
                    <a:pt x="165" y="602"/>
                  </a:lnTo>
                  <a:lnTo>
                    <a:pt x="165" y="595"/>
                  </a:lnTo>
                  <a:lnTo>
                    <a:pt x="165" y="593"/>
                  </a:lnTo>
                  <a:lnTo>
                    <a:pt x="165" y="590"/>
                  </a:lnTo>
                  <a:lnTo>
                    <a:pt x="167" y="590"/>
                  </a:lnTo>
                  <a:lnTo>
                    <a:pt x="167" y="587"/>
                  </a:lnTo>
                  <a:lnTo>
                    <a:pt x="167" y="586"/>
                  </a:lnTo>
                  <a:lnTo>
                    <a:pt x="167" y="573"/>
                  </a:lnTo>
                  <a:lnTo>
                    <a:pt x="168" y="573"/>
                  </a:lnTo>
                  <a:lnTo>
                    <a:pt x="168" y="570"/>
                  </a:lnTo>
                  <a:lnTo>
                    <a:pt x="168" y="569"/>
                  </a:lnTo>
                  <a:lnTo>
                    <a:pt x="168" y="564"/>
                  </a:lnTo>
                  <a:lnTo>
                    <a:pt x="168" y="563"/>
                  </a:lnTo>
                  <a:lnTo>
                    <a:pt x="168" y="552"/>
                  </a:lnTo>
                  <a:lnTo>
                    <a:pt x="170" y="550"/>
                  </a:lnTo>
                  <a:lnTo>
                    <a:pt x="170" y="547"/>
                  </a:lnTo>
                  <a:lnTo>
                    <a:pt x="170" y="546"/>
                  </a:lnTo>
                  <a:lnTo>
                    <a:pt x="170" y="544"/>
                  </a:lnTo>
                  <a:lnTo>
                    <a:pt x="170" y="523"/>
                  </a:lnTo>
                  <a:lnTo>
                    <a:pt x="171" y="523"/>
                  </a:lnTo>
                  <a:lnTo>
                    <a:pt x="171" y="517"/>
                  </a:lnTo>
                  <a:lnTo>
                    <a:pt x="171" y="514"/>
                  </a:lnTo>
                  <a:lnTo>
                    <a:pt x="171" y="512"/>
                  </a:lnTo>
                  <a:lnTo>
                    <a:pt x="173" y="503"/>
                  </a:lnTo>
                  <a:lnTo>
                    <a:pt x="173" y="497"/>
                  </a:lnTo>
                  <a:lnTo>
                    <a:pt x="173" y="486"/>
                  </a:lnTo>
                  <a:lnTo>
                    <a:pt x="174" y="482"/>
                  </a:lnTo>
                  <a:lnTo>
                    <a:pt x="174" y="476"/>
                  </a:lnTo>
                  <a:lnTo>
                    <a:pt x="173" y="468"/>
                  </a:lnTo>
                  <a:lnTo>
                    <a:pt x="177" y="463"/>
                  </a:lnTo>
                  <a:lnTo>
                    <a:pt x="180" y="462"/>
                  </a:lnTo>
                  <a:lnTo>
                    <a:pt x="180" y="460"/>
                  </a:lnTo>
                  <a:lnTo>
                    <a:pt x="180" y="459"/>
                  </a:lnTo>
                  <a:lnTo>
                    <a:pt x="182" y="459"/>
                  </a:lnTo>
                  <a:close/>
                  <a:moveTo>
                    <a:pt x="1329" y="38"/>
                  </a:moveTo>
                  <a:lnTo>
                    <a:pt x="1334" y="38"/>
                  </a:lnTo>
                  <a:lnTo>
                    <a:pt x="1339" y="38"/>
                  </a:lnTo>
                  <a:lnTo>
                    <a:pt x="1343" y="36"/>
                  </a:lnTo>
                  <a:lnTo>
                    <a:pt x="1346" y="35"/>
                  </a:lnTo>
                  <a:lnTo>
                    <a:pt x="1351" y="35"/>
                  </a:lnTo>
                  <a:lnTo>
                    <a:pt x="1354" y="39"/>
                  </a:lnTo>
                  <a:lnTo>
                    <a:pt x="1355" y="42"/>
                  </a:lnTo>
                  <a:lnTo>
                    <a:pt x="1360" y="44"/>
                  </a:lnTo>
                  <a:lnTo>
                    <a:pt x="1363" y="41"/>
                  </a:lnTo>
                  <a:lnTo>
                    <a:pt x="1366" y="39"/>
                  </a:lnTo>
                  <a:lnTo>
                    <a:pt x="1368" y="36"/>
                  </a:lnTo>
                  <a:lnTo>
                    <a:pt x="1371" y="33"/>
                  </a:lnTo>
                  <a:lnTo>
                    <a:pt x="1372" y="30"/>
                  </a:lnTo>
                  <a:lnTo>
                    <a:pt x="1375" y="27"/>
                  </a:lnTo>
                  <a:lnTo>
                    <a:pt x="1380" y="30"/>
                  </a:lnTo>
                  <a:lnTo>
                    <a:pt x="1383" y="32"/>
                  </a:lnTo>
                  <a:lnTo>
                    <a:pt x="1384" y="35"/>
                  </a:lnTo>
                  <a:lnTo>
                    <a:pt x="1387" y="36"/>
                  </a:lnTo>
                  <a:lnTo>
                    <a:pt x="1390" y="39"/>
                  </a:lnTo>
                  <a:lnTo>
                    <a:pt x="1392" y="41"/>
                  </a:lnTo>
                  <a:lnTo>
                    <a:pt x="1393" y="41"/>
                  </a:lnTo>
                  <a:lnTo>
                    <a:pt x="1398" y="42"/>
                  </a:lnTo>
                  <a:lnTo>
                    <a:pt x="1403" y="41"/>
                  </a:lnTo>
                  <a:lnTo>
                    <a:pt x="1407" y="39"/>
                  </a:lnTo>
                  <a:lnTo>
                    <a:pt x="1412" y="39"/>
                  </a:lnTo>
                  <a:lnTo>
                    <a:pt x="1415" y="36"/>
                  </a:lnTo>
                  <a:lnTo>
                    <a:pt x="1418" y="35"/>
                  </a:lnTo>
                  <a:lnTo>
                    <a:pt x="1421" y="33"/>
                  </a:lnTo>
                  <a:lnTo>
                    <a:pt x="1425" y="32"/>
                  </a:lnTo>
                  <a:lnTo>
                    <a:pt x="1430" y="32"/>
                  </a:lnTo>
                  <a:lnTo>
                    <a:pt x="1433" y="35"/>
                  </a:lnTo>
                  <a:lnTo>
                    <a:pt x="1436" y="36"/>
                  </a:lnTo>
                  <a:lnTo>
                    <a:pt x="1438" y="39"/>
                  </a:lnTo>
                  <a:lnTo>
                    <a:pt x="1442" y="41"/>
                  </a:lnTo>
                  <a:lnTo>
                    <a:pt x="1447" y="41"/>
                  </a:lnTo>
                  <a:lnTo>
                    <a:pt x="1450" y="39"/>
                  </a:lnTo>
                  <a:lnTo>
                    <a:pt x="1453" y="38"/>
                  </a:lnTo>
                  <a:lnTo>
                    <a:pt x="1456" y="36"/>
                  </a:lnTo>
                  <a:lnTo>
                    <a:pt x="1459" y="35"/>
                  </a:lnTo>
                  <a:lnTo>
                    <a:pt x="1464" y="33"/>
                  </a:lnTo>
                  <a:lnTo>
                    <a:pt x="1468" y="33"/>
                  </a:lnTo>
                  <a:lnTo>
                    <a:pt x="1471" y="36"/>
                  </a:lnTo>
                  <a:lnTo>
                    <a:pt x="1473" y="39"/>
                  </a:lnTo>
                  <a:lnTo>
                    <a:pt x="1476" y="42"/>
                  </a:lnTo>
                  <a:lnTo>
                    <a:pt x="1477" y="45"/>
                  </a:lnTo>
                  <a:lnTo>
                    <a:pt x="1479" y="50"/>
                  </a:lnTo>
                  <a:lnTo>
                    <a:pt x="1482" y="50"/>
                  </a:lnTo>
                  <a:lnTo>
                    <a:pt x="1487" y="50"/>
                  </a:lnTo>
                  <a:lnTo>
                    <a:pt x="1490" y="47"/>
                  </a:lnTo>
                  <a:lnTo>
                    <a:pt x="1491" y="44"/>
                  </a:lnTo>
                  <a:lnTo>
                    <a:pt x="1494" y="41"/>
                  </a:lnTo>
                  <a:lnTo>
                    <a:pt x="1497" y="39"/>
                  </a:lnTo>
                  <a:lnTo>
                    <a:pt x="1503" y="41"/>
                  </a:lnTo>
                  <a:lnTo>
                    <a:pt x="1506" y="41"/>
                  </a:lnTo>
                  <a:lnTo>
                    <a:pt x="1512" y="41"/>
                  </a:lnTo>
                  <a:lnTo>
                    <a:pt x="1516" y="41"/>
                  </a:lnTo>
                  <a:lnTo>
                    <a:pt x="1520" y="39"/>
                  </a:lnTo>
                  <a:lnTo>
                    <a:pt x="1525" y="39"/>
                  </a:lnTo>
                  <a:lnTo>
                    <a:pt x="1529" y="38"/>
                  </a:lnTo>
                  <a:lnTo>
                    <a:pt x="1534" y="36"/>
                  </a:lnTo>
                  <a:lnTo>
                    <a:pt x="1538" y="38"/>
                  </a:lnTo>
                  <a:lnTo>
                    <a:pt x="1543" y="38"/>
                  </a:lnTo>
                  <a:lnTo>
                    <a:pt x="1548" y="36"/>
                  </a:lnTo>
                  <a:lnTo>
                    <a:pt x="1554" y="36"/>
                  </a:lnTo>
                  <a:lnTo>
                    <a:pt x="1555" y="39"/>
                  </a:lnTo>
                  <a:lnTo>
                    <a:pt x="1557" y="44"/>
                  </a:lnTo>
                  <a:lnTo>
                    <a:pt x="1558" y="47"/>
                  </a:lnTo>
                  <a:lnTo>
                    <a:pt x="1561" y="48"/>
                  </a:lnTo>
                  <a:lnTo>
                    <a:pt x="1567" y="48"/>
                  </a:lnTo>
                  <a:lnTo>
                    <a:pt x="1572" y="48"/>
                  </a:lnTo>
                  <a:lnTo>
                    <a:pt x="1583" y="48"/>
                  </a:lnTo>
                  <a:lnTo>
                    <a:pt x="1587" y="48"/>
                  </a:lnTo>
                  <a:lnTo>
                    <a:pt x="1592" y="48"/>
                  </a:lnTo>
                  <a:lnTo>
                    <a:pt x="1596" y="48"/>
                  </a:lnTo>
                  <a:lnTo>
                    <a:pt x="1601" y="47"/>
                  </a:lnTo>
                  <a:lnTo>
                    <a:pt x="1607" y="47"/>
                  </a:lnTo>
                  <a:lnTo>
                    <a:pt x="1604" y="47"/>
                  </a:lnTo>
                  <a:lnTo>
                    <a:pt x="1607" y="47"/>
                  </a:lnTo>
                  <a:lnTo>
                    <a:pt x="1610" y="45"/>
                  </a:lnTo>
                  <a:lnTo>
                    <a:pt x="1613" y="42"/>
                  </a:lnTo>
                  <a:lnTo>
                    <a:pt x="1616" y="39"/>
                  </a:lnTo>
                  <a:lnTo>
                    <a:pt x="1621" y="39"/>
                  </a:lnTo>
                  <a:lnTo>
                    <a:pt x="1624" y="41"/>
                  </a:lnTo>
                  <a:lnTo>
                    <a:pt x="1627" y="44"/>
                  </a:lnTo>
                  <a:lnTo>
                    <a:pt x="1630" y="45"/>
                  </a:lnTo>
                  <a:lnTo>
                    <a:pt x="1635" y="47"/>
                  </a:lnTo>
                  <a:lnTo>
                    <a:pt x="1639" y="48"/>
                  </a:lnTo>
                  <a:lnTo>
                    <a:pt x="1642" y="48"/>
                  </a:lnTo>
                  <a:lnTo>
                    <a:pt x="1647" y="50"/>
                  </a:lnTo>
                  <a:lnTo>
                    <a:pt x="1651" y="50"/>
                  </a:lnTo>
                  <a:lnTo>
                    <a:pt x="1657" y="50"/>
                  </a:lnTo>
                  <a:lnTo>
                    <a:pt x="1660" y="50"/>
                  </a:lnTo>
                  <a:lnTo>
                    <a:pt x="1662" y="50"/>
                  </a:lnTo>
                  <a:lnTo>
                    <a:pt x="1667" y="48"/>
                  </a:lnTo>
                  <a:lnTo>
                    <a:pt x="1670" y="47"/>
                  </a:lnTo>
                  <a:lnTo>
                    <a:pt x="1676" y="47"/>
                  </a:lnTo>
                  <a:lnTo>
                    <a:pt x="1680" y="47"/>
                  </a:lnTo>
                  <a:lnTo>
                    <a:pt x="1685" y="45"/>
                  </a:lnTo>
                  <a:lnTo>
                    <a:pt x="1691" y="45"/>
                  </a:lnTo>
                  <a:lnTo>
                    <a:pt x="1694" y="44"/>
                  </a:lnTo>
                  <a:lnTo>
                    <a:pt x="1697" y="41"/>
                  </a:lnTo>
                  <a:lnTo>
                    <a:pt x="1699" y="38"/>
                  </a:lnTo>
                  <a:lnTo>
                    <a:pt x="1700" y="35"/>
                  </a:lnTo>
                  <a:lnTo>
                    <a:pt x="1702" y="32"/>
                  </a:lnTo>
                  <a:lnTo>
                    <a:pt x="1705" y="29"/>
                  </a:lnTo>
                  <a:lnTo>
                    <a:pt x="1708" y="27"/>
                  </a:lnTo>
                  <a:lnTo>
                    <a:pt x="1712" y="27"/>
                  </a:lnTo>
                  <a:lnTo>
                    <a:pt x="1717" y="27"/>
                  </a:lnTo>
                  <a:lnTo>
                    <a:pt x="1720" y="30"/>
                  </a:lnTo>
                  <a:lnTo>
                    <a:pt x="1723" y="32"/>
                  </a:lnTo>
                  <a:lnTo>
                    <a:pt x="1726" y="33"/>
                  </a:lnTo>
                  <a:lnTo>
                    <a:pt x="1729" y="35"/>
                  </a:lnTo>
                  <a:lnTo>
                    <a:pt x="1734" y="36"/>
                  </a:lnTo>
                  <a:lnTo>
                    <a:pt x="1734" y="38"/>
                  </a:lnTo>
                  <a:lnTo>
                    <a:pt x="1737" y="39"/>
                  </a:lnTo>
                  <a:lnTo>
                    <a:pt x="1741" y="41"/>
                  </a:lnTo>
                  <a:lnTo>
                    <a:pt x="1746" y="41"/>
                  </a:lnTo>
                  <a:lnTo>
                    <a:pt x="1750" y="39"/>
                  </a:lnTo>
                  <a:lnTo>
                    <a:pt x="1757" y="39"/>
                  </a:lnTo>
                  <a:lnTo>
                    <a:pt x="1761" y="39"/>
                  </a:lnTo>
                  <a:lnTo>
                    <a:pt x="1767" y="39"/>
                  </a:lnTo>
                  <a:lnTo>
                    <a:pt x="1770" y="39"/>
                  </a:lnTo>
                  <a:lnTo>
                    <a:pt x="1775" y="41"/>
                  </a:lnTo>
                  <a:lnTo>
                    <a:pt x="1778" y="42"/>
                  </a:lnTo>
                  <a:lnTo>
                    <a:pt x="1781" y="45"/>
                  </a:lnTo>
                  <a:lnTo>
                    <a:pt x="1783" y="48"/>
                  </a:lnTo>
                  <a:lnTo>
                    <a:pt x="1783" y="53"/>
                  </a:lnTo>
                  <a:lnTo>
                    <a:pt x="1783" y="58"/>
                  </a:lnTo>
                  <a:lnTo>
                    <a:pt x="1783" y="62"/>
                  </a:lnTo>
                  <a:lnTo>
                    <a:pt x="1783" y="67"/>
                  </a:lnTo>
                  <a:lnTo>
                    <a:pt x="1781" y="71"/>
                  </a:lnTo>
                  <a:lnTo>
                    <a:pt x="1781" y="76"/>
                  </a:lnTo>
                  <a:lnTo>
                    <a:pt x="1779" y="79"/>
                  </a:lnTo>
                  <a:lnTo>
                    <a:pt x="1779" y="83"/>
                  </a:lnTo>
                  <a:lnTo>
                    <a:pt x="1783" y="87"/>
                  </a:lnTo>
                  <a:lnTo>
                    <a:pt x="1786" y="88"/>
                  </a:lnTo>
                  <a:lnTo>
                    <a:pt x="1789" y="90"/>
                  </a:lnTo>
                  <a:lnTo>
                    <a:pt x="1793" y="90"/>
                  </a:lnTo>
                  <a:lnTo>
                    <a:pt x="1798" y="90"/>
                  </a:lnTo>
                  <a:lnTo>
                    <a:pt x="1801" y="88"/>
                  </a:lnTo>
                  <a:lnTo>
                    <a:pt x="1805" y="87"/>
                  </a:lnTo>
                  <a:lnTo>
                    <a:pt x="1808" y="83"/>
                  </a:lnTo>
                  <a:lnTo>
                    <a:pt x="1812" y="82"/>
                  </a:lnTo>
                  <a:lnTo>
                    <a:pt x="1816" y="80"/>
                  </a:lnTo>
                  <a:lnTo>
                    <a:pt x="1821" y="80"/>
                  </a:lnTo>
                  <a:lnTo>
                    <a:pt x="1824" y="82"/>
                  </a:lnTo>
                  <a:lnTo>
                    <a:pt x="1825" y="87"/>
                  </a:lnTo>
                  <a:lnTo>
                    <a:pt x="1825" y="90"/>
                  </a:lnTo>
                  <a:lnTo>
                    <a:pt x="1825" y="94"/>
                  </a:lnTo>
                  <a:lnTo>
                    <a:pt x="1824" y="99"/>
                  </a:lnTo>
                  <a:lnTo>
                    <a:pt x="1825" y="103"/>
                  </a:lnTo>
                  <a:lnTo>
                    <a:pt x="1824" y="108"/>
                  </a:lnTo>
                  <a:lnTo>
                    <a:pt x="1825" y="112"/>
                  </a:lnTo>
                  <a:lnTo>
                    <a:pt x="1828" y="116"/>
                  </a:lnTo>
                  <a:lnTo>
                    <a:pt x="1831" y="117"/>
                  </a:lnTo>
                  <a:lnTo>
                    <a:pt x="1836" y="119"/>
                  </a:lnTo>
                  <a:lnTo>
                    <a:pt x="1837" y="116"/>
                  </a:lnTo>
                  <a:lnTo>
                    <a:pt x="1841" y="112"/>
                  </a:lnTo>
                  <a:lnTo>
                    <a:pt x="1842" y="109"/>
                  </a:lnTo>
                  <a:lnTo>
                    <a:pt x="1845" y="108"/>
                  </a:lnTo>
                  <a:lnTo>
                    <a:pt x="1848" y="106"/>
                  </a:lnTo>
                  <a:lnTo>
                    <a:pt x="1851" y="105"/>
                  </a:lnTo>
                  <a:lnTo>
                    <a:pt x="1854" y="105"/>
                  </a:lnTo>
                  <a:lnTo>
                    <a:pt x="1856" y="105"/>
                  </a:lnTo>
                  <a:lnTo>
                    <a:pt x="1860" y="106"/>
                  </a:lnTo>
                  <a:lnTo>
                    <a:pt x="1863" y="108"/>
                  </a:lnTo>
                  <a:lnTo>
                    <a:pt x="1866" y="111"/>
                  </a:lnTo>
                  <a:lnTo>
                    <a:pt x="1869" y="112"/>
                  </a:lnTo>
                  <a:lnTo>
                    <a:pt x="1873" y="114"/>
                  </a:lnTo>
                  <a:lnTo>
                    <a:pt x="1874" y="119"/>
                  </a:lnTo>
                  <a:lnTo>
                    <a:pt x="1876" y="122"/>
                  </a:lnTo>
                  <a:lnTo>
                    <a:pt x="1879" y="125"/>
                  </a:lnTo>
                  <a:lnTo>
                    <a:pt x="1880" y="126"/>
                  </a:lnTo>
                  <a:lnTo>
                    <a:pt x="1883" y="129"/>
                  </a:lnTo>
                  <a:lnTo>
                    <a:pt x="1886" y="132"/>
                  </a:lnTo>
                  <a:lnTo>
                    <a:pt x="1889" y="134"/>
                  </a:lnTo>
                  <a:lnTo>
                    <a:pt x="1892" y="137"/>
                  </a:lnTo>
                  <a:lnTo>
                    <a:pt x="1894" y="140"/>
                  </a:lnTo>
                  <a:lnTo>
                    <a:pt x="1897" y="141"/>
                  </a:lnTo>
                  <a:lnTo>
                    <a:pt x="1897" y="143"/>
                  </a:lnTo>
                  <a:lnTo>
                    <a:pt x="1898" y="145"/>
                  </a:lnTo>
                  <a:lnTo>
                    <a:pt x="1902" y="148"/>
                  </a:lnTo>
                  <a:lnTo>
                    <a:pt x="1903" y="151"/>
                  </a:lnTo>
                  <a:lnTo>
                    <a:pt x="1906" y="154"/>
                  </a:lnTo>
                  <a:lnTo>
                    <a:pt x="1909" y="155"/>
                  </a:lnTo>
                  <a:lnTo>
                    <a:pt x="1912" y="158"/>
                  </a:lnTo>
                  <a:lnTo>
                    <a:pt x="1917" y="158"/>
                  </a:lnTo>
                  <a:lnTo>
                    <a:pt x="1920" y="161"/>
                  </a:lnTo>
                  <a:lnTo>
                    <a:pt x="1921" y="164"/>
                  </a:lnTo>
                  <a:lnTo>
                    <a:pt x="1924" y="167"/>
                  </a:lnTo>
                  <a:lnTo>
                    <a:pt x="1926" y="170"/>
                  </a:lnTo>
                  <a:lnTo>
                    <a:pt x="1927" y="174"/>
                  </a:lnTo>
                  <a:lnTo>
                    <a:pt x="1931" y="177"/>
                  </a:lnTo>
                  <a:lnTo>
                    <a:pt x="1934" y="178"/>
                  </a:lnTo>
                  <a:lnTo>
                    <a:pt x="1937" y="181"/>
                  </a:lnTo>
                  <a:lnTo>
                    <a:pt x="1940" y="183"/>
                  </a:lnTo>
                  <a:lnTo>
                    <a:pt x="1943" y="184"/>
                  </a:lnTo>
                  <a:lnTo>
                    <a:pt x="1944" y="187"/>
                  </a:lnTo>
                  <a:lnTo>
                    <a:pt x="1947" y="190"/>
                  </a:lnTo>
                  <a:lnTo>
                    <a:pt x="1949" y="195"/>
                  </a:lnTo>
                  <a:lnTo>
                    <a:pt x="1950" y="198"/>
                  </a:lnTo>
                  <a:lnTo>
                    <a:pt x="1953" y="199"/>
                  </a:lnTo>
                  <a:lnTo>
                    <a:pt x="1956" y="201"/>
                  </a:lnTo>
                  <a:lnTo>
                    <a:pt x="1960" y="204"/>
                  </a:lnTo>
                  <a:lnTo>
                    <a:pt x="1963" y="206"/>
                  </a:lnTo>
                  <a:lnTo>
                    <a:pt x="1967" y="209"/>
                  </a:lnTo>
                  <a:lnTo>
                    <a:pt x="1970" y="210"/>
                  </a:lnTo>
                  <a:lnTo>
                    <a:pt x="1972" y="212"/>
                  </a:lnTo>
                  <a:lnTo>
                    <a:pt x="1975" y="215"/>
                  </a:lnTo>
                  <a:lnTo>
                    <a:pt x="1978" y="218"/>
                  </a:lnTo>
                  <a:lnTo>
                    <a:pt x="1981" y="219"/>
                  </a:lnTo>
                  <a:lnTo>
                    <a:pt x="1984" y="222"/>
                  </a:lnTo>
                  <a:lnTo>
                    <a:pt x="1987" y="224"/>
                  </a:lnTo>
                  <a:lnTo>
                    <a:pt x="1990" y="225"/>
                  </a:lnTo>
                  <a:lnTo>
                    <a:pt x="1993" y="227"/>
                  </a:lnTo>
                  <a:lnTo>
                    <a:pt x="1995" y="230"/>
                  </a:lnTo>
                  <a:lnTo>
                    <a:pt x="1998" y="233"/>
                  </a:lnTo>
                  <a:lnTo>
                    <a:pt x="1999" y="238"/>
                  </a:lnTo>
                  <a:lnTo>
                    <a:pt x="2001" y="241"/>
                  </a:lnTo>
                  <a:lnTo>
                    <a:pt x="2004" y="242"/>
                  </a:lnTo>
                  <a:lnTo>
                    <a:pt x="2005" y="245"/>
                  </a:lnTo>
                  <a:lnTo>
                    <a:pt x="2008" y="248"/>
                  </a:lnTo>
                  <a:lnTo>
                    <a:pt x="2011" y="250"/>
                  </a:lnTo>
                  <a:lnTo>
                    <a:pt x="2017" y="250"/>
                  </a:lnTo>
                  <a:lnTo>
                    <a:pt x="2022" y="250"/>
                  </a:lnTo>
                  <a:lnTo>
                    <a:pt x="2027" y="250"/>
                  </a:lnTo>
                  <a:lnTo>
                    <a:pt x="2030" y="251"/>
                  </a:lnTo>
                  <a:lnTo>
                    <a:pt x="2031" y="251"/>
                  </a:lnTo>
                  <a:lnTo>
                    <a:pt x="2034" y="253"/>
                  </a:lnTo>
                  <a:lnTo>
                    <a:pt x="2037" y="256"/>
                  </a:lnTo>
                  <a:lnTo>
                    <a:pt x="2040" y="257"/>
                  </a:lnTo>
                  <a:lnTo>
                    <a:pt x="2042" y="261"/>
                  </a:lnTo>
                  <a:lnTo>
                    <a:pt x="2045" y="262"/>
                  </a:lnTo>
                  <a:lnTo>
                    <a:pt x="2048" y="265"/>
                  </a:lnTo>
                  <a:lnTo>
                    <a:pt x="2051" y="268"/>
                  </a:lnTo>
                  <a:lnTo>
                    <a:pt x="2054" y="270"/>
                  </a:lnTo>
                  <a:lnTo>
                    <a:pt x="2057" y="273"/>
                  </a:lnTo>
                  <a:lnTo>
                    <a:pt x="2059" y="276"/>
                  </a:lnTo>
                  <a:lnTo>
                    <a:pt x="2057" y="279"/>
                  </a:lnTo>
                  <a:lnTo>
                    <a:pt x="2054" y="280"/>
                  </a:lnTo>
                  <a:lnTo>
                    <a:pt x="2050" y="282"/>
                  </a:lnTo>
                  <a:lnTo>
                    <a:pt x="2046" y="283"/>
                  </a:lnTo>
                  <a:lnTo>
                    <a:pt x="2043" y="286"/>
                  </a:lnTo>
                  <a:lnTo>
                    <a:pt x="2042" y="290"/>
                  </a:lnTo>
                  <a:lnTo>
                    <a:pt x="2042" y="294"/>
                  </a:lnTo>
                  <a:lnTo>
                    <a:pt x="2042" y="299"/>
                  </a:lnTo>
                  <a:lnTo>
                    <a:pt x="2045" y="302"/>
                  </a:lnTo>
                  <a:lnTo>
                    <a:pt x="2048" y="303"/>
                  </a:lnTo>
                  <a:lnTo>
                    <a:pt x="2051" y="305"/>
                  </a:lnTo>
                  <a:lnTo>
                    <a:pt x="2054" y="308"/>
                  </a:lnTo>
                  <a:lnTo>
                    <a:pt x="2056" y="311"/>
                  </a:lnTo>
                  <a:lnTo>
                    <a:pt x="2056" y="315"/>
                  </a:lnTo>
                  <a:lnTo>
                    <a:pt x="2054" y="319"/>
                  </a:lnTo>
                  <a:lnTo>
                    <a:pt x="2053" y="322"/>
                  </a:lnTo>
                  <a:lnTo>
                    <a:pt x="2053" y="326"/>
                  </a:lnTo>
                  <a:lnTo>
                    <a:pt x="2051" y="329"/>
                  </a:lnTo>
                  <a:lnTo>
                    <a:pt x="2050" y="334"/>
                  </a:lnTo>
                  <a:lnTo>
                    <a:pt x="2050" y="337"/>
                  </a:lnTo>
                  <a:lnTo>
                    <a:pt x="2053" y="340"/>
                  </a:lnTo>
                  <a:lnTo>
                    <a:pt x="2056" y="343"/>
                  </a:lnTo>
                  <a:lnTo>
                    <a:pt x="2060" y="343"/>
                  </a:lnTo>
                  <a:lnTo>
                    <a:pt x="2065" y="343"/>
                  </a:lnTo>
                  <a:lnTo>
                    <a:pt x="2066" y="341"/>
                  </a:lnTo>
                  <a:lnTo>
                    <a:pt x="2069" y="341"/>
                  </a:lnTo>
                  <a:lnTo>
                    <a:pt x="2074" y="341"/>
                  </a:lnTo>
                  <a:lnTo>
                    <a:pt x="2077" y="341"/>
                  </a:lnTo>
                  <a:lnTo>
                    <a:pt x="2082" y="344"/>
                  </a:lnTo>
                  <a:lnTo>
                    <a:pt x="2083" y="346"/>
                  </a:lnTo>
                  <a:lnTo>
                    <a:pt x="2086" y="349"/>
                  </a:lnTo>
                  <a:lnTo>
                    <a:pt x="2091" y="351"/>
                  </a:lnTo>
                  <a:lnTo>
                    <a:pt x="2092" y="354"/>
                  </a:lnTo>
                  <a:lnTo>
                    <a:pt x="2095" y="355"/>
                  </a:lnTo>
                  <a:lnTo>
                    <a:pt x="2097" y="358"/>
                  </a:lnTo>
                  <a:lnTo>
                    <a:pt x="2098" y="361"/>
                  </a:lnTo>
                  <a:lnTo>
                    <a:pt x="2103" y="363"/>
                  </a:lnTo>
                  <a:lnTo>
                    <a:pt x="2108" y="363"/>
                  </a:lnTo>
                  <a:lnTo>
                    <a:pt x="2111" y="363"/>
                  </a:lnTo>
                  <a:lnTo>
                    <a:pt x="2115" y="364"/>
                  </a:lnTo>
                  <a:lnTo>
                    <a:pt x="2120" y="366"/>
                  </a:lnTo>
                  <a:lnTo>
                    <a:pt x="2123" y="366"/>
                  </a:lnTo>
                  <a:lnTo>
                    <a:pt x="2124" y="370"/>
                  </a:lnTo>
                  <a:lnTo>
                    <a:pt x="2124" y="375"/>
                  </a:lnTo>
                  <a:lnTo>
                    <a:pt x="2126" y="380"/>
                  </a:lnTo>
                  <a:lnTo>
                    <a:pt x="2126" y="384"/>
                  </a:lnTo>
                  <a:lnTo>
                    <a:pt x="2126" y="390"/>
                  </a:lnTo>
                  <a:lnTo>
                    <a:pt x="2126" y="395"/>
                  </a:lnTo>
                  <a:lnTo>
                    <a:pt x="2126" y="398"/>
                  </a:lnTo>
                  <a:lnTo>
                    <a:pt x="2127" y="402"/>
                  </a:lnTo>
                  <a:lnTo>
                    <a:pt x="2127" y="407"/>
                  </a:lnTo>
                  <a:lnTo>
                    <a:pt x="2129" y="410"/>
                  </a:lnTo>
                  <a:lnTo>
                    <a:pt x="2132" y="413"/>
                  </a:lnTo>
                  <a:lnTo>
                    <a:pt x="2135" y="415"/>
                  </a:lnTo>
                  <a:lnTo>
                    <a:pt x="2137" y="419"/>
                  </a:lnTo>
                  <a:lnTo>
                    <a:pt x="2138" y="422"/>
                  </a:lnTo>
                  <a:lnTo>
                    <a:pt x="2140" y="425"/>
                  </a:lnTo>
                  <a:lnTo>
                    <a:pt x="2143" y="428"/>
                  </a:lnTo>
                  <a:lnTo>
                    <a:pt x="2146" y="427"/>
                  </a:lnTo>
                  <a:lnTo>
                    <a:pt x="2149" y="425"/>
                  </a:lnTo>
                  <a:lnTo>
                    <a:pt x="2152" y="422"/>
                  </a:lnTo>
                  <a:lnTo>
                    <a:pt x="2155" y="419"/>
                  </a:lnTo>
                  <a:lnTo>
                    <a:pt x="2158" y="418"/>
                  </a:lnTo>
                  <a:lnTo>
                    <a:pt x="2161" y="416"/>
                  </a:lnTo>
                  <a:lnTo>
                    <a:pt x="2164" y="415"/>
                  </a:lnTo>
                  <a:lnTo>
                    <a:pt x="2169" y="412"/>
                  </a:lnTo>
                  <a:lnTo>
                    <a:pt x="2172" y="410"/>
                  </a:lnTo>
                  <a:lnTo>
                    <a:pt x="2176" y="409"/>
                  </a:lnTo>
                  <a:lnTo>
                    <a:pt x="2179" y="409"/>
                  </a:lnTo>
                  <a:lnTo>
                    <a:pt x="2184" y="407"/>
                  </a:lnTo>
                  <a:lnTo>
                    <a:pt x="2188" y="405"/>
                  </a:lnTo>
                  <a:lnTo>
                    <a:pt x="2193" y="405"/>
                  </a:lnTo>
                  <a:lnTo>
                    <a:pt x="2199" y="405"/>
                  </a:lnTo>
                  <a:lnTo>
                    <a:pt x="2204" y="404"/>
                  </a:lnTo>
                  <a:lnTo>
                    <a:pt x="2207" y="402"/>
                  </a:lnTo>
                  <a:lnTo>
                    <a:pt x="2211" y="401"/>
                  </a:lnTo>
                  <a:lnTo>
                    <a:pt x="2214" y="398"/>
                  </a:lnTo>
                  <a:lnTo>
                    <a:pt x="2217" y="396"/>
                  </a:lnTo>
                  <a:lnTo>
                    <a:pt x="2219" y="393"/>
                  </a:lnTo>
                  <a:lnTo>
                    <a:pt x="2222" y="392"/>
                  </a:lnTo>
                  <a:lnTo>
                    <a:pt x="2225" y="389"/>
                  </a:lnTo>
                  <a:lnTo>
                    <a:pt x="2228" y="387"/>
                  </a:lnTo>
                  <a:lnTo>
                    <a:pt x="2231" y="384"/>
                  </a:lnTo>
                  <a:lnTo>
                    <a:pt x="2234" y="381"/>
                  </a:lnTo>
                  <a:lnTo>
                    <a:pt x="2237" y="380"/>
                  </a:lnTo>
                  <a:lnTo>
                    <a:pt x="2240" y="378"/>
                  </a:lnTo>
                  <a:lnTo>
                    <a:pt x="2243" y="376"/>
                  </a:lnTo>
                  <a:lnTo>
                    <a:pt x="2248" y="376"/>
                  </a:lnTo>
                  <a:lnTo>
                    <a:pt x="2252" y="378"/>
                  </a:lnTo>
                  <a:lnTo>
                    <a:pt x="2254" y="383"/>
                  </a:lnTo>
                  <a:lnTo>
                    <a:pt x="2254" y="386"/>
                  </a:lnTo>
                  <a:lnTo>
                    <a:pt x="2252" y="389"/>
                  </a:lnTo>
                  <a:lnTo>
                    <a:pt x="2252" y="390"/>
                  </a:lnTo>
                  <a:lnTo>
                    <a:pt x="2251" y="393"/>
                  </a:lnTo>
                  <a:lnTo>
                    <a:pt x="2249" y="396"/>
                  </a:lnTo>
                  <a:lnTo>
                    <a:pt x="2246" y="399"/>
                  </a:lnTo>
                  <a:lnTo>
                    <a:pt x="2245" y="402"/>
                  </a:lnTo>
                  <a:lnTo>
                    <a:pt x="2243" y="405"/>
                  </a:lnTo>
                  <a:lnTo>
                    <a:pt x="2243" y="410"/>
                  </a:lnTo>
                  <a:lnTo>
                    <a:pt x="2243" y="416"/>
                  </a:lnTo>
                  <a:lnTo>
                    <a:pt x="2245" y="418"/>
                  </a:lnTo>
                  <a:lnTo>
                    <a:pt x="2248" y="421"/>
                  </a:lnTo>
                  <a:lnTo>
                    <a:pt x="2251" y="422"/>
                  </a:lnTo>
                  <a:lnTo>
                    <a:pt x="2254" y="425"/>
                  </a:lnTo>
                  <a:lnTo>
                    <a:pt x="2257" y="427"/>
                  </a:lnTo>
                  <a:lnTo>
                    <a:pt x="2260" y="430"/>
                  </a:lnTo>
                  <a:lnTo>
                    <a:pt x="2262" y="431"/>
                  </a:lnTo>
                  <a:lnTo>
                    <a:pt x="2265" y="434"/>
                  </a:lnTo>
                  <a:lnTo>
                    <a:pt x="2268" y="438"/>
                  </a:lnTo>
                  <a:lnTo>
                    <a:pt x="2269" y="441"/>
                  </a:lnTo>
                  <a:lnTo>
                    <a:pt x="2274" y="441"/>
                  </a:lnTo>
                  <a:lnTo>
                    <a:pt x="2278" y="441"/>
                  </a:lnTo>
                  <a:lnTo>
                    <a:pt x="2281" y="439"/>
                  </a:lnTo>
                  <a:lnTo>
                    <a:pt x="2285" y="436"/>
                  </a:lnTo>
                  <a:lnTo>
                    <a:pt x="2286" y="433"/>
                  </a:lnTo>
                  <a:lnTo>
                    <a:pt x="2289" y="430"/>
                  </a:lnTo>
                  <a:lnTo>
                    <a:pt x="2292" y="428"/>
                  </a:lnTo>
                  <a:lnTo>
                    <a:pt x="2297" y="427"/>
                  </a:lnTo>
                  <a:lnTo>
                    <a:pt x="2301" y="427"/>
                  </a:lnTo>
                  <a:lnTo>
                    <a:pt x="2307" y="427"/>
                  </a:lnTo>
                  <a:lnTo>
                    <a:pt x="2310" y="425"/>
                  </a:lnTo>
                  <a:lnTo>
                    <a:pt x="2315" y="424"/>
                  </a:lnTo>
                  <a:lnTo>
                    <a:pt x="2318" y="421"/>
                  </a:lnTo>
                  <a:lnTo>
                    <a:pt x="2321" y="419"/>
                  </a:lnTo>
                  <a:lnTo>
                    <a:pt x="2324" y="418"/>
                  </a:lnTo>
                  <a:lnTo>
                    <a:pt x="2329" y="416"/>
                  </a:lnTo>
                  <a:lnTo>
                    <a:pt x="2332" y="415"/>
                  </a:lnTo>
                  <a:lnTo>
                    <a:pt x="2336" y="413"/>
                  </a:lnTo>
                  <a:lnTo>
                    <a:pt x="2341" y="413"/>
                  </a:lnTo>
                  <a:lnTo>
                    <a:pt x="2346" y="413"/>
                  </a:lnTo>
                  <a:lnTo>
                    <a:pt x="2350" y="413"/>
                  </a:lnTo>
                  <a:lnTo>
                    <a:pt x="2355" y="413"/>
                  </a:lnTo>
                  <a:lnTo>
                    <a:pt x="2359" y="415"/>
                  </a:lnTo>
                  <a:lnTo>
                    <a:pt x="2364" y="415"/>
                  </a:lnTo>
                  <a:lnTo>
                    <a:pt x="2368" y="415"/>
                  </a:lnTo>
                  <a:lnTo>
                    <a:pt x="2373" y="416"/>
                  </a:lnTo>
                  <a:lnTo>
                    <a:pt x="2379" y="416"/>
                  </a:lnTo>
                  <a:lnTo>
                    <a:pt x="2384" y="415"/>
                  </a:lnTo>
                  <a:lnTo>
                    <a:pt x="2385" y="415"/>
                  </a:lnTo>
                  <a:lnTo>
                    <a:pt x="2388" y="413"/>
                  </a:lnTo>
                  <a:lnTo>
                    <a:pt x="2391" y="412"/>
                  </a:lnTo>
                  <a:lnTo>
                    <a:pt x="2393" y="409"/>
                  </a:lnTo>
                  <a:lnTo>
                    <a:pt x="2396" y="405"/>
                  </a:lnTo>
                  <a:lnTo>
                    <a:pt x="2399" y="404"/>
                  </a:lnTo>
                  <a:lnTo>
                    <a:pt x="2400" y="404"/>
                  </a:lnTo>
                  <a:lnTo>
                    <a:pt x="2404" y="402"/>
                  </a:lnTo>
                  <a:lnTo>
                    <a:pt x="2405" y="402"/>
                  </a:lnTo>
                  <a:lnTo>
                    <a:pt x="2408" y="402"/>
                  </a:lnTo>
                  <a:lnTo>
                    <a:pt x="2411" y="405"/>
                  </a:lnTo>
                  <a:lnTo>
                    <a:pt x="2411" y="410"/>
                  </a:lnTo>
                  <a:lnTo>
                    <a:pt x="2410" y="413"/>
                  </a:lnTo>
                  <a:lnTo>
                    <a:pt x="2408" y="416"/>
                  </a:lnTo>
                  <a:lnTo>
                    <a:pt x="2405" y="419"/>
                  </a:lnTo>
                  <a:lnTo>
                    <a:pt x="2402" y="421"/>
                  </a:lnTo>
                  <a:lnTo>
                    <a:pt x="2400" y="422"/>
                  </a:lnTo>
                  <a:lnTo>
                    <a:pt x="2399" y="424"/>
                  </a:lnTo>
                  <a:lnTo>
                    <a:pt x="2396" y="425"/>
                  </a:lnTo>
                  <a:lnTo>
                    <a:pt x="2393" y="428"/>
                  </a:lnTo>
                  <a:lnTo>
                    <a:pt x="2390" y="430"/>
                  </a:lnTo>
                  <a:lnTo>
                    <a:pt x="2388" y="434"/>
                  </a:lnTo>
                  <a:lnTo>
                    <a:pt x="2388" y="439"/>
                  </a:lnTo>
                  <a:lnTo>
                    <a:pt x="2390" y="444"/>
                  </a:lnTo>
                  <a:lnTo>
                    <a:pt x="2391" y="447"/>
                  </a:lnTo>
                  <a:lnTo>
                    <a:pt x="2393" y="450"/>
                  </a:lnTo>
                  <a:lnTo>
                    <a:pt x="2396" y="453"/>
                  </a:lnTo>
                  <a:lnTo>
                    <a:pt x="2399" y="454"/>
                  </a:lnTo>
                  <a:lnTo>
                    <a:pt x="2400" y="454"/>
                  </a:lnTo>
                  <a:lnTo>
                    <a:pt x="2404" y="456"/>
                  </a:lnTo>
                  <a:lnTo>
                    <a:pt x="2407" y="453"/>
                  </a:lnTo>
                  <a:lnTo>
                    <a:pt x="2408" y="450"/>
                  </a:lnTo>
                  <a:lnTo>
                    <a:pt x="2411" y="448"/>
                  </a:lnTo>
                  <a:lnTo>
                    <a:pt x="2413" y="444"/>
                  </a:lnTo>
                  <a:lnTo>
                    <a:pt x="2416" y="442"/>
                  </a:lnTo>
                  <a:lnTo>
                    <a:pt x="2419" y="439"/>
                  </a:lnTo>
                  <a:lnTo>
                    <a:pt x="2420" y="436"/>
                  </a:lnTo>
                  <a:lnTo>
                    <a:pt x="2423" y="433"/>
                  </a:lnTo>
                  <a:lnTo>
                    <a:pt x="2425" y="436"/>
                  </a:lnTo>
                  <a:lnTo>
                    <a:pt x="2428" y="439"/>
                  </a:lnTo>
                  <a:lnTo>
                    <a:pt x="2429" y="442"/>
                  </a:lnTo>
                  <a:lnTo>
                    <a:pt x="2432" y="445"/>
                  </a:lnTo>
                  <a:lnTo>
                    <a:pt x="2434" y="448"/>
                  </a:lnTo>
                  <a:lnTo>
                    <a:pt x="2437" y="451"/>
                  </a:lnTo>
                  <a:lnTo>
                    <a:pt x="2440" y="453"/>
                  </a:lnTo>
                  <a:lnTo>
                    <a:pt x="2443" y="456"/>
                  </a:lnTo>
                  <a:lnTo>
                    <a:pt x="2446" y="456"/>
                  </a:lnTo>
                  <a:lnTo>
                    <a:pt x="2451" y="457"/>
                  </a:lnTo>
                  <a:lnTo>
                    <a:pt x="2454" y="460"/>
                  </a:lnTo>
                  <a:lnTo>
                    <a:pt x="2457" y="460"/>
                  </a:lnTo>
                  <a:lnTo>
                    <a:pt x="2461" y="462"/>
                  </a:lnTo>
                  <a:lnTo>
                    <a:pt x="2465" y="463"/>
                  </a:lnTo>
                  <a:lnTo>
                    <a:pt x="2469" y="465"/>
                  </a:lnTo>
                  <a:lnTo>
                    <a:pt x="2472" y="467"/>
                  </a:lnTo>
                  <a:lnTo>
                    <a:pt x="2475" y="470"/>
                  </a:lnTo>
                  <a:lnTo>
                    <a:pt x="2477" y="473"/>
                  </a:lnTo>
                  <a:lnTo>
                    <a:pt x="2480" y="474"/>
                  </a:lnTo>
                  <a:lnTo>
                    <a:pt x="2480" y="479"/>
                  </a:lnTo>
                  <a:lnTo>
                    <a:pt x="2481" y="483"/>
                  </a:lnTo>
                  <a:lnTo>
                    <a:pt x="2483" y="486"/>
                  </a:lnTo>
                  <a:lnTo>
                    <a:pt x="2484" y="491"/>
                  </a:lnTo>
                  <a:lnTo>
                    <a:pt x="2484" y="496"/>
                  </a:lnTo>
                  <a:lnTo>
                    <a:pt x="2486" y="500"/>
                  </a:lnTo>
                  <a:lnTo>
                    <a:pt x="2486" y="505"/>
                  </a:lnTo>
                  <a:lnTo>
                    <a:pt x="2487" y="509"/>
                  </a:lnTo>
                  <a:lnTo>
                    <a:pt x="2487" y="512"/>
                  </a:lnTo>
                  <a:lnTo>
                    <a:pt x="2487" y="514"/>
                  </a:lnTo>
                  <a:lnTo>
                    <a:pt x="2489" y="517"/>
                  </a:lnTo>
                  <a:lnTo>
                    <a:pt x="2490" y="521"/>
                  </a:lnTo>
                  <a:lnTo>
                    <a:pt x="2492" y="525"/>
                  </a:lnTo>
                  <a:lnTo>
                    <a:pt x="2494" y="529"/>
                  </a:lnTo>
                  <a:lnTo>
                    <a:pt x="2495" y="532"/>
                  </a:lnTo>
                  <a:lnTo>
                    <a:pt x="2497" y="535"/>
                  </a:lnTo>
                  <a:lnTo>
                    <a:pt x="2500" y="538"/>
                  </a:lnTo>
                  <a:lnTo>
                    <a:pt x="2501" y="541"/>
                  </a:lnTo>
                  <a:lnTo>
                    <a:pt x="2504" y="544"/>
                  </a:lnTo>
                  <a:lnTo>
                    <a:pt x="2506" y="547"/>
                  </a:lnTo>
                  <a:lnTo>
                    <a:pt x="2509" y="549"/>
                  </a:lnTo>
                  <a:lnTo>
                    <a:pt x="2512" y="550"/>
                  </a:lnTo>
                  <a:lnTo>
                    <a:pt x="2516" y="552"/>
                  </a:lnTo>
                  <a:lnTo>
                    <a:pt x="2519" y="555"/>
                  </a:lnTo>
                  <a:lnTo>
                    <a:pt x="2523" y="557"/>
                  </a:lnTo>
                  <a:lnTo>
                    <a:pt x="2526" y="560"/>
                  </a:lnTo>
                  <a:lnTo>
                    <a:pt x="2527" y="563"/>
                  </a:lnTo>
                  <a:lnTo>
                    <a:pt x="2530" y="566"/>
                  </a:lnTo>
                  <a:lnTo>
                    <a:pt x="2529" y="570"/>
                  </a:lnTo>
                  <a:lnTo>
                    <a:pt x="2529" y="575"/>
                  </a:lnTo>
                  <a:lnTo>
                    <a:pt x="2529" y="578"/>
                  </a:lnTo>
                  <a:lnTo>
                    <a:pt x="2529" y="583"/>
                  </a:lnTo>
                  <a:lnTo>
                    <a:pt x="2529" y="589"/>
                  </a:lnTo>
                  <a:lnTo>
                    <a:pt x="2530" y="590"/>
                  </a:lnTo>
                  <a:lnTo>
                    <a:pt x="2533" y="593"/>
                  </a:lnTo>
                  <a:lnTo>
                    <a:pt x="2535" y="595"/>
                  </a:lnTo>
                  <a:lnTo>
                    <a:pt x="2538" y="596"/>
                  </a:lnTo>
                  <a:lnTo>
                    <a:pt x="2539" y="599"/>
                  </a:lnTo>
                  <a:lnTo>
                    <a:pt x="2541" y="602"/>
                  </a:lnTo>
                  <a:lnTo>
                    <a:pt x="2542" y="607"/>
                  </a:lnTo>
                  <a:lnTo>
                    <a:pt x="2544" y="610"/>
                  </a:lnTo>
                  <a:lnTo>
                    <a:pt x="2544" y="616"/>
                  </a:lnTo>
                  <a:lnTo>
                    <a:pt x="2544" y="621"/>
                  </a:lnTo>
                  <a:lnTo>
                    <a:pt x="2544" y="625"/>
                  </a:lnTo>
                  <a:lnTo>
                    <a:pt x="2545" y="630"/>
                  </a:lnTo>
                  <a:lnTo>
                    <a:pt x="2547" y="633"/>
                  </a:lnTo>
                  <a:lnTo>
                    <a:pt x="2548" y="637"/>
                  </a:lnTo>
                  <a:lnTo>
                    <a:pt x="2550" y="641"/>
                  </a:lnTo>
                  <a:lnTo>
                    <a:pt x="2552" y="645"/>
                  </a:lnTo>
                  <a:lnTo>
                    <a:pt x="2555" y="647"/>
                  </a:lnTo>
                  <a:lnTo>
                    <a:pt x="2556" y="650"/>
                  </a:lnTo>
                  <a:lnTo>
                    <a:pt x="2559" y="653"/>
                  </a:lnTo>
                  <a:lnTo>
                    <a:pt x="2562" y="654"/>
                  </a:lnTo>
                  <a:lnTo>
                    <a:pt x="2565" y="657"/>
                  </a:lnTo>
                  <a:lnTo>
                    <a:pt x="2567" y="660"/>
                  </a:lnTo>
                  <a:lnTo>
                    <a:pt x="2568" y="663"/>
                  </a:lnTo>
                  <a:lnTo>
                    <a:pt x="2567" y="666"/>
                  </a:lnTo>
                  <a:lnTo>
                    <a:pt x="2562" y="668"/>
                  </a:lnTo>
                  <a:lnTo>
                    <a:pt x="2559" y="671"/>
                  </a:lnTo>
                  <a:lnTo>
                    <a:pt x="2558" y="674"/>
                  </a:lnTo>
                  <a:lnTo>
                    <a:pt x="2558" y="679"/>
                  </a:lnTo>
                  <a:lnTo>
                    <a:pt x="2559" y="683"/>
                  </a:lnTo>
                  <a:lnTo>
                    <a:pt x="2559" y="686"/>
                  </a:lnTo>
                  <a:lnTo>
                    <a:pt x="2562" y="691"/>
                  </a:lnTo>
                  <a:lnTo>
                    <a:pt x="2564" y="692"/>
                  </a:lnTo>
                  <a:lnTo>
                    <a:pt x="2565" y="694"/>
                  </a:lnTo>
                  <a:lnTo>
                    <a:pt x="2567" y="697"/>
                  </a:lnTo>
                  <a:lnTo>
                    <a:pt x="2568" y="700"/>
                  </a:lnTo>
                  <a:lnTo>
                    <a:pt x="2571" y="702"/>
                  </a:lnTo>
                  <a:lnTo>
                    <a:pt x="2574" y="705"/>
                  </a:lnTo>
                  <a:lnTo>
                    <a:pt x="2577" y="706"/>
                  </a:lnTo>
                  <a:lnTo>
                    <a:pt x="2580" y="709"/>
                  </a:lnTo>
                  <a:lnTo>
                    <a:pt x="2584" y="711"/>
                  </a:lnTo>
                  <a:lnTo>
                    <a:pt x="2587" y="714"/>
                  </a:lnTo>
                  <a:lnTo>
                    <a:pt x="2588" y="715"/>
                  </a:lnTo>
                  <a:lnTo>
                    <a:pt x="2593" y="718"/>
                  </a:lnTo>
                  <a:lnTo>
                    <a:pt x="2594" y="720"/>
                  </a:lnTo>
                  <a:lnTo>
                    <a:pt x="2597" y="723"/>
                  </a:lnTo>
                  <a:lnTo>
                    <a:pt x="2600" y="726"/>
                  </a:lnTo>
                  <a:lnTo>
                    <a:pt x="2602" y="728"/>
                  </a:lnTo>
                  <a:lnTo>
                    <a:pt x="2605" y="731"/>
                  </a:lnTo>
                  <a:lnTo>
                    <a:pt x="2608" y="734"/>
                  </a:lnTo>
                  <a:lnTo>
                    <a:pt x="2606" y="738"/>
                  </a:lnTo>
                  <a:lnTo>
                    <a:pt x="2605" y="741"/>
                  </a:lnTo>
                  <a:lnTo>
                    <a:pt x="2603" y="744"/>
                  </a:lnTo>
                  <a:lnTo>
                    <a:pt x="2599" y="746"/>
                  </a:lnTo>
                  <a:lnTo>
                    <a:pt x="2594" y="746"/>
                  </a:lnTo>
                  <a:lnTo>
                    <a:pt x="2591" y="747"/>
                  </a:lnTo>
                  <a:lnTo>
                    <a:pt x="2588" y="749"/>
                  </a:lnTo>
                  <a:lnTo>
                    <a:pt x="2587" y="753"/>
                  </a:lnTo>
                  <a:lnTo>
                    <a:pt x="2585" y="757"/>
                  </a:lnTo>
                  <a:lnTo>
                    <a:pt x="2584" y="761"/>
                  </a:lnTo>
                  <a:lnTo>
                    <a:pt x="2584" y="766"/>
                  </a:lnTo>
                  <a:lnTo>
                    <a:pt x="2585" y="770"/>
                  </a:lnTo>
                  <a:lnTo>
                    <a:pt x="2587" y="773"/>
                  </a:lnTo>
                  <a:lnTo>
                    <a:pt x="2588" y="778"/>
                  </a:lnTo>
                  <a:lnTo>
                    <a:pt x="2591" y="781"/>
                  </a:lnTo>
                  <a:lnTo>
                    <a:pt x="2593" y="784"/>
                  </a:lnTo>
                  <a:lnTo>
                    <a:pt x="2594" y="787"/>
                  </a:lnTo>
                  <a:lnTo>
                    <a:pt x="2596" y="790"/>
                  </a:lnTo>
                  <a:lnTo>
                    <a:pt x="2599" y="793"/>
                  </a:lnTo>
                  <a:lnTo>
                    <a:pt x="2603" y="795"/>
                  </a:lnTo>
                  <a:lnTo>
                    <a:pt x="2608" y="795"/>
                  </a:lnTo>
                  <a:lnTo>
                    <a:pt x="2611" y="793"/>
                  </a:lnTo>
                  <a:lnTo>
                    <a:pt x="2616" y="792"/>
                  </a:lnTo>
                  <a:lnTo>
                    <a:pt x="2620" y="790"/>
                  </a:lnTo>
                  <a:lnTo>
                    <a:pt x="2623" y="789"/>
                  </a:lnTo>
                  <a:lnTo>
                    <a:pt x="2628" y="789"/>
                  </a:lnTo>
                  <a:lnTo>
                    <a:pt x="2634" y="787"/>
                  </a:lnTo>
                  <a:lnTo>
                    <a:pt x="2637" y="789"/>
                  </a:lnTo>
                  <a:lnTo>
                    <a:pt x="2642" y="790"/>
                  </a:lnTo>
                  <a:lnTo>
                    <a:pt x="2645" y="792"/>
                  </a:lnTo>
                  <a:lnTo>
                    <a:pt x="2648" y="795"/>
                  </a:lnTo>
                  <a:lnTo>
                    <a:pt x="2649" y="796"/>
                  </a:lnTo>
                  <a:lnTo>
                    <a:pt x="2654" y="796"/>
                  </a:lnTo>
                  <a:lnTo>
                    <a:pt x="2658" y="798"/>
                  </a:lnTo>
                  <a:lnTo>
                    <a:pt x="2661" y="799"/>
                  </a:lnTo>
                  <a:lnTo>
                    <a:pt x="2666" y="801"/>
                  </a:lnTo>
                  <a:lnTo>
                    <a:pt x="2667" y="802"/>
                  </a:lnTo>
                  <a:lnTo>
                    <a:pt x="2672" y="804"/>
                  </a:lnTo>
                  <a:lnTo>
                    <a:pt x="2675" y="807"/>
                  </a:lnTo>
                  <a:lnTo>
                    <a:pt x="2678" y="808"/>
                  </a:lnTo>
                  <a:lnTo>
                    <a:pt x="2681" y="811"/>
                  </a:lnTo>
                  <a:lnTo>
                    <a:pt x="2684" y="813"/>
                  </a:lnTo>
                  <a:lnTo>
                    <a:pt x="2687" y="815"/>
                  </a:lnTo>
                  <a:lnTo>
                    <a:pt x="2692" y="816"/>
                  </a:lnTo>
                  <a:lnTo>
                    <a:pt x="2695" y="818"/>
                  </a:lnTo>
                  <a:lnTo>
                    <a:pt x="2698" y="819"/>
                  </a:lnTo>
                  <a:lnTo>
                    <a:pt x="2701" y="822"/>
                  </a:lnTo>
                  <a:lnTo>
                    <a:pt x="2703" y="825"/>
                  </a:lnTo>
                  <a:lnTo>
                    <a:pt x="2703" y="830"/>
                  </a:lnTo>
                  <a:lnTo>
                    <a:pt x="2703" y="834"/>
                  </a:lnTo>
                  <a:lnTo>
                    <a:pt x="2704" y="839"/>
                  </a:lnTo>
                  <a:lnTo>
                    <a:pt x="2704" y="844"/>
                  </a:lnTo>
                  <a:lnTo>
                    <a:pt x="2703" y="848"/>
                  </a:lnTo>
                  <a:lnTo>
                    <a:pt x="2701" y="851"/>
                  </a:lnTo>
                  <a:lnTo>
                    <a:pt x="2698" y="854"/>
                  </a:lnTo>
                  <a:lnTo>
                    <a:pt x="2696" y="857"/>
                  </a:lnTo>
                  <a:lnTo>
                    <a:pt x="2693" y="860"/>
                  </a:lnTo>
                  <a:lnTo>
                    <a:pt x="2693" y="863"/>
                  </a:lnTo>
                  <a:lnTo>
                    <a:pt x="2692" y="868"/>
                  </a:lnTo>
                  <a:lnTo>
                    <a:pt x="2693" y="868"/>
                  </a:lnTo>
                  <a:lnTo>
                    <a:pt x="2696" y="877"/>
                  </a:lnTo>
                  <a:lnTo>
                    <a:pt x="2698" y="880"/>
                  </a:lnTo>
                  <a:lnTo>
                    <a:pt x="2700" y="883"/>
                  </a:lnTo>
                  <a:lnTo>
                    <a:pt x="2701" y="883"/>
                  </a:lnTo>
                  <a:lnTo>
                    <a:pt x="2703" y="886"/>
                  </a:lnTo>
                  <a:lnTo>
                    <a:pt x="2706" y="888"/>
                  </a:lnTo>
                  <a:lnTo>
                    <a:pt x="2709" y="889"/>
                  </a:lnTo>
                  <a:lnTo>
                    <a:pt x="2713" y="891"/>
                  </a:lnTo>
                  <a:lnTo>
                    <a:pt x="2715" y="894"/>
                  </a:lnTo>
                  <a:lnTo>
                    <a:pt x="2718" y="895"/>
                  </a:lnTo>
                  <a:lnTo>
                    <a:pt x="2721" y="897"/>
                  </a:lnTo>
                  <a:lnTo>
                    <a:pt x="2725" y="898"/>
                  </a:lnTo>
                  <a:lnTo>
                    <a:pt x="2730" y="898"/>
                  </a:lnTo>
                  <a:lnTo>
                    <a:pt x="2735" y="897"/>
                  </a:lnTo>
                  <a:lnTo>
                    <a:pt x="2738" y="895"/>
                  </a:lnTo>
                  <a:lnTo>
                    <a:pt x="2742" y="894"/>
                  </a:lnTo>
                  <a:lnTo>
                    <a:pt x="2745" y="892"/>
                  </a:lnTo>
                  <a:lnTo>
                    <a:pt x="2748" y="891"/>
                  </a:lnTo>
                  <a:lnTo>
                    <a:pt x="2753" y="889"/>
                  </a:lnTo>
                  <a:lnTo>
                    <a:pt x="2759" y="889"/>
                  </a:lnTo>
                  <a:lnTo>
                    <a:pt x="2764" y="888"/>
                  </a:lnTo>
                  <a:lnTo>
                    <a:pt x="2767" y="886"/>
                  </a:lnTo>
                  <a:lnTo>
                    <a:pt x="2770" y="885"/>
                  </a:lnTo>
                  <a:lnTo>
                    <a:pt x="2771" y="885"/>
                  </a:lnTo>
                  <a:lnTo>
                    <a:pt x="2774" y="883"/>
                  </a:lnTo>
                  <a:lnTo>
                    <a:pt x="2779" y="883"/>
                  </a:lnTo>
                  <a:lnTo>
                    <a:pt x="2783" y="882"/>
                  </a:lnTo>
                  <a:lnTo>
                    <a:pt x="2786" y="880"/>
                  </a:lnTo>
                  <a:lnTo>
                    <a:pt x="2791" y="879"/>
                  </a:lnTo>
                  <a:lnTo>
                    <a:pt x="2796" y="879"/>
                  </a:lnTo>
                  <a:lnTo>
                    <a:pt x="2799" y="880"/>
                  </a:lnTo>
                  <a:lnTo>
                    <a:pt x="2802" y="883"/>
                  </a:lnTo>
                  <a:lnTo>
                    <a:pt x="2803" y="888"/>
                  </a:lnTo>
                  <a:lnTo>
                    <a:pt x="2802" y="892"/>
                  </a:lnTo>
                  <a:lnTo>
                    <a:pt x="2803" y="897"/>
                  </a:lnTo>
                  <a:lnTo>
                    <a:pt x="2802" y="902"/>
                  </a:lnTo>
                  <a:lnTo>
                    <a:pt x="2803" y="906"/>
                  </a:lnTo>
                  <a:lnTo>
                    <a:pt x="2805" y="909"/>
                  </a:lnTo>
                  <a:lnTo>
                    <a:pt x="2805" y="908"/>
                  </a:lnTo>
                  <a:lnTo>
                    <a:pt x="2806" y="911"/>
                  </a:lnTo>
                  <a:lnTo>
                    <a:pt x="2806" y="914"/>
                  </a:lnTo>
                  <a:lnTo>
                    <a:pt x="2806" y="918"/>
                  </a:lnTo>
                  <a:lnTo>
                    <a:pt x="2808" y="921"/>
                  </a:lnTo>
                  <a:lnTo>
                    <a:pt x="2812" y="923"/>
                  </a:lnTo>
                  <a:lnTo>
                    <a:pt x="2814" y="924"/>
                  </a:lnTo>
                  <a:lnTo>
                    <a:pt x="2819" y="926"/>
                  </a:lnTo>
                  <a:lnTo>
                    <a:pt x="2819" y="929"/>
                  </a:lnTo>
                  <a:lnTo>
                    <a:pt x="2817" y="932"/>
                  </a:lnTo>
                  <a:lnTo>
                    <a:pt x="2815" y="937"/>
                  </a:lnTo>
                  <a:lnTo>
                    <a:pt x="2814" y="941"/>
                  </a:lnTo>
                  <a:lnTo>
                    <a:pt x="2814" y="946"/>
                  </a:lnTo>
                  <a:lnTo>
                    <a:pt x="2814" y="950"/>
                  </a:lnTo>
                  <a:lnTo>
                    <a:pt x="2814" y="955"/>
                  </a:lnTo>
                  <a:lnTo>
                    <a:pt x="2814" y="959"/>
                  </a:lnTo>
                  <a:lnTo>
                    <a:pt x="2814" y="966"/>
                  </a:lnTo>
                  <a:lnTo>
                    <a:pt x="2815" y="969"/>
                  </a:lnTo>
                  <a:lnTo>
                    <a:pt x="2817" y="973"/>
                  </a:lnTo>
                  <a:lnTo>
                    <a:pt x="2819" y="978"/>
                  </a:lnTo>
                  <a:lnTo>
                    <a:pt x="2820" y="981"/>
                  </a:lnTo>
                  <a:lnTo>
                    <a:pt x="2822" y="984"/>
                  </a:lnTo>
                  <a:lnTo>
                    <a:pt x="2825" y="987"/>
                  </a:lnTo>
                  <a:lnTo>
                    <a:pt x="2828" y="988"/>
                  </a:lnTo>
                  <a:lnTo>
                    <a:pt x="2831" y="990"/>
                  </a:lnTo>
                  <a:lnTo>
                    <a:pt x="2835" y="992"/>
                  </a:lnTo>
                  <a:lnTo>
                    <a:pt x="2838" y="993"/>
                  </a:lnTo>
                  <a:lnTo>
                    <a:pt x="2841" y="995"/>
                  </a:lnTo>
                  <a:lnTo>
                    <a:pt x="2844" y="996"/>
                  </a:lnTo>
                  <a:lnTo>
                    <a:pt x="2848" y="999"/>
                  </a:lnTo>
                  <a:lnTo>
                    <a:pt x="2852" y="1001"/>
                  </a:lnTo>
                  <a:lnTo>
                    <a:pt x="2855" y="1002"/>
                  </a:lnTo>
                  <a:lnTo>
                    <a:pt x="2860" y="1004"/>
                  </a:lnTo>
                  <a:lnTo>
                    <a:pt x="2863" y="1005"/>
                  </a:lnTo>
                  <a:lnTo>
                    <a:pt x="2864" y="1008"/>
                  </a:lnTo>
                  <a:lnTo>
                    <a:pt x="2867" y="1010"/>
                  </a:lnTo>
                  <a:lnTo>
                    <a:pt x="2872" y="1011"/>
                  </a:lnTo>
                  <a:lnTo>
                    <a:pt x="2875" y="1014"/>
                  </a:lnTo>
                  <a:lnTo>
                    <a:pt x="2876" y="1017"/>
                  </a:lnTo>
                  <a:lnTo>
                    <a:pt x="2880" y="1019"/>
                  </a:lnTo>
                  <a:lnTo>
                    <a:pt x="2881" y="1022"/>
                  </a:lnTo>
                  <a:lnTo>
                    <a:pt x="2884" y="1025"/>
                  </a:lnTo>
                  <a:lnTo>
                    <a:pt x="2886" y="1028"/>
                  </a:lnTo>
                  <a:lnTo>
                    <a:pt x="2887" y="1033"/>
                  </a:lnTo>
                  <a:lnTo>
                    <a:pt x="2889" y="1037"/>
                  </a:lnTo>
                  <a:lnTo>
                    <a:pt x="2889" y="1040"/>
                  </a:lnTo>
                  <a:lnTo>
                    <a:pt x="2887" y="1045"/>
                  </a:lnTo>
                  <a:lnTo>
                    <a:pt x="2886" y="1050"/>
                  </a:lnTo>
                  <a:lnTo>
                    <a:pt x="2886" y="1053"/>
                  </a:lnTo>
                  <a:lnTo>
                    <a:pt x="2883" y="1056"/>
                  </a:lnTo>
                  <a:lnTo>
                    <a:pt x="2880" y="1059"/>
                  </a:lnTo>
                  <a:lnTo>
                    <a:pt x="2875" y="1059"/>
                  </a:lnTo>
                  <a:lnTo>
                    <a:pt x="2870" y="1057"/>
                  </a:lnTo>
                  <a:lnTo>
                    <a:pt x="2866" y="1057"/>
                  </a:lnTo>
                  <a:lnTo>
                    <a:pt x="2863" y="1056"/>
                  </a:lnTo>
                  <a:lnTo>
                    <a:pt x="2858" y="1054"/>
                  </a:lnTo>
                  <a:lnTo>
                    <a:pt x="2854" y="1054"/>
                  </a:lnTo>
                  <a:lnTo>
                    <a:pt x="2851" y="1056"/>
                  </a:lnTo>
                  <a:lnTo>
                    <a:pt x="2849" y="1059"/>
                  </a:lnTo>
                  <a:lnTo>
                    <a:pt x="2851" y="1063"/>
                  </a:lnTo>
                  <a:lnTo>
                    <a:pt x="2852" y="1066"/>
                  </a:lnTo>
                  <a:lnTo>
                    <a:pt x="2854" y="1069"/>
                  </a:lnTo>
                  <a:lnTo>
                    <a:pt x="2857" y="1072"/>
                  </a:lnTo>
                  <a:lnTo>
                    <a:pt x="2860" y="1075"/>
                  </a:lnTo>
                  <a:lnTo>
                    <a:pt x="2861" y="1077"/>
                  </a:lnTo>
                  <a:lnTo>
                    <a:pt x="2864" y="1080"/>
                  </a:lnTo>
                  <a:lnTo>
                    <a:pt x="2867" y="1082"/>
                  </a:lnTo>
                  <a:lnTo>
                    <a:pt x="2870" y="1085"/>
                  </a:lnTo>
                  <a:lnTo>
                    <a:pt x="2869" y="1085"/>
                  </a:lnTo>
                  <a:lnTo>
                    <a:pt x="2872" y="1088"/>
                  </a:lnTo>
                  <a:lnTo>
                    <a:pt x="2875" y="1089"/>
                  </a:lnTo>
                  <a:lnTo>
                    <a:pt x="2876" y="1094"/>
                  </a:lnTo>
                  <a:lnTo>
                    <a:pt x="2878" y="1097"/>
                  </a:lnTo>
                  <a:lnTo>
                    <a:pt x="2881" y="1098"/>
                  </a:lnTo>
                  <a:lnTo>
                    <a:pt x="2886" y="1100"/>
                  </a:lnTo>
                  <a:lnTo>
                    <a:pt x="2890" y="1101"/>
                  </a:lnTo>
                  <a:lnTo>
                    <a:pt x="2893" y="1100"/>
                  </a:lnTo>
                  <a:lnTo>
                    <a:pt x="2898" y="1098"/>
                  </a:lnTo>
                  <a:lnTo>
                    <a:pt x="2902" y="1097"/>
                  </a:lnTo>
                  <a:lnTo>
                    <a:pt x="2905" y="1094"/>
                  </a:lnTo>
                  <a:lnTo>
                    <a:pt x="2912" y="1092"/>
                  </a:lnTo>
                  <a:lnTo>
                    <a:pt x="2919" y="1094"/>
                  </a:lnTo>
                  <a:lnTo>
                    <a:pt x="2922" y="1095"/>
                  </a:lnTo>
                  <a:lnTo>
                    <a:pt x="2924" y="1097"/>
                  </a:lnTo>
                  <a:lnTo>
                    <a:pt x="2927" y="1098"/>
                  </a:lnTo>
                  <a:lnTo>
                    <a:pt x="2928" y="1101"/>
                  </a:lnTo>
                  <a:lnTo>
                    <a:pt x="2930" y="1106"/>
                  </a:lnTo>
                  <a:lnTo>
                    <a:pt x="2930" y="1112"/>
                  </a:lnTo>
                  <a:lnTo>
                    <a:pt x="2930" y="1117"/>
                  </a:lnTo>
                  <a:lnTo>
                    <a:pt x="2930" y="1121"/>
                  </a:lnTo>
                  <a:lnTo>
                    <a:pt x="2930" y="1126"/>
                  </a:lnTo>
                  <a:lnTo>
                    <a:pt x="2928" y="1132"/>
                  </a:lnTo>
                  <a:lnTo>
                    <a:pt x="2928" y="1137"/>
                  </a:lnTo>
                  <a:lnTo>
                    <a:pt x="2930" y="1143"/>
                  </a:lnTo>
                  <a:lnTo>
                    <a:pt x="2931" y="1143"/>
                  </a:lnTo>
                  <a:lnTo>
                    <a:pt x="2941" y="1149"/>
                  </a:lnTo>
                  <a:lnTo>
                    <a:pt x="2944" y="1150"/>
                  </a:lnTo>
                  <a:lnTo>
                    <a:pt x="2947" y="1152"/>
                  </a:lnTo>
                  <a:lnTo>
                    <a:pt x="2951" y="1153"/>
                  </a:lnTo>
                  <a:lnTo>
                    <a:pt x="2954" y="1155"/>
                  </a:lnTo>
                  <a:lnTo>
                    <a:pt x="2957" y="1156"/>
                  </a:lnTo>
                  <a:lnTo>
                    <a:pt x="2962" y="1158"/>
                  </a:lnTo>
                  <a:lnTo>
                    <a:pt x="2965" y="1161"/>
                  </a:lnTo>
                  <a:lnTo>
                    <a:pt x="2968" y="1162"/>
                  </a:lnTo>
                  <a:lnTo>
                    <a:pt x="2971" y="1164"/>
                  </a:lnTo>
                  <a:lnTo>
                    <a:pt x="2974" y="1167"/>
                  </a:lnTo>
                  <a:lnTo>
                    <a:pt x="2976" y="1169"/>
                  </a:lnTo>
                  <a:lnTo>
                    <a:pt x="2979" y="1172"/>
                  </a:lnTo>
                  <a:lnTo>
                    <a:pt x="2982" y="1175"/>
                  </a:lnTo>
                  <a:lnTo>
                    <a:pt x="2983" y="1178"/>
                  </a:lnTo>
                  <a:lnTo>
                    <a:pt x="2986" y="1181"/>
                  </a:lnTo>
                  <a:lnTo>
                    <a:pt x="2988" y="1182"/>
                  </a:lnTo>
                  <a:lnTo>
                    <a:pt x="2991" y="1185"/>
                  </a:lnTo>
                  <a:lnTo>
                    <a:pt x="2994" y="1188"/>
                  </a:lnTo>
                  <a:lnTo>
                    <a:pt x="2997" y="1190"/>
                  </a:lnTo>
                  <a:lnTo>
                    <a:pt x="3002" y="1188"/>
                  </a:lnTo>
                  <a:lnTo>
                    <a:pt x="3018" y="1213"/>
                  </a:lnTo>
                  <a:lnTo>
                    <a:pt x="3032" y="1233"/>
                  </a:lnTo>
                  <a:lnTo>
                    <a:pt x="3047" y="1253"/>
                  </a:lnTo>
                  <a:lnTo>
                    <a:pt x="3047" y="1254"/>
                  </a:lnTo>
                  <a:lnTo>
                    <a:pt x="3047" y="1256"/>
                  </a:lnTo>
                  <a:lnTo>
                    <a:pt x="3049" y="1257"/>
                  </a:lnTo>
                  <a:lnTo>
                    <a:pt x="3049" y="1259"/>
                  </a:lnTo>
                  <a:lnTo>
                    <a:pt x="3049" y="1260"/>
                  </a:lnTo>
                  <a:lnTo>
                    <a:pt x="3049" y="1262"/>
                  </a:lnTo>
                  <a:lnTo>
                    <a:pt x="3049" y="1263"/>
                  </a:lnTo>
                  <a:lnTo>
                    <a:pt x="3049" y="1265"/>
                  </a:lnTo>
                  <a:lnTo>
                    <a:pt x="3050" y="1265"/>
                  </a:lnTo>
                  <a:lnTo>
                    <a:pt x="3050" y="1266"/>
                  </a:lnTo>
                  <a:lnTo>
                    <a:pt x="3052" y="1266"/>
                  </a:lnTo>
                  <a:lnTo>
                    <a:pt x="3053" y="1266"/>
                  </a:lnTo>
                  <a:lnTo>
                    <a:pt x="3055" y="1268"/>
                  </a:lnTo>
                  <a:lnTo>
                    <a:pt x="3055" y="1269"/>
                  </a:lnTo>
                  <a:lnTo>
                    <a:pt x="3053" y="1269"/>
                  </a:lnTo>
                  <a:lnTo>
                    <a:pt x="3053" y="1271"/>
                  </a:lnTo>
                  <a:lnTo>
                    <a:pt x="3053" y="1272"/>
                  </a:lnTo>
                  <a:lnTo>
                    <a:pt x="3055" y="1272"/>
                  </a:lnTo>
                  <a:lnTo>
                    <a:pt x="3057" y="1274"/>
                  </a:lnTo>
                  <a:lnTo>
                    <a:pt x="3058" y="1275"/>
                  </a:lnTo>
                  <a:lnTo>
                    <a:pt x="3057" y="1275"/>
                  </a:lnTo>
                  <a:lnTo>
                    <a:pt x="3057" y="1277"/>
                  </a:lnTo>
                  <a:lnTo>
                    <a:pt x="3055" y="1277"/>
                  </a:lnTo>
                  <a:lnTo>
                    <a:pt x="3055" y="1278"/>
                  </a:lnTo>
                  <a:lnTo>
                    <a:pt x="3057" y="1278"/>
                  </a:lnTo>
                  <a:lnTo>
                    <a:pt x="3058" y="1280"/>
                  </a:lnTo>
                  <a:lnTo>
                    <a:pt x="3060" y="1280"/>
                  </a:lnTo>
                  <a:lnTo>
                    <a:pt x="3061" y="1280"/>
                  </a:lnTo>
                  <a:lnTo>
                    <a:pt x="3061" y="1282"/>
                  </a:lnTo>
                  <a:lnTo>
                    <a:pt x="3061" y="1283"/>
                  </a:lnTo>
                  <a:lnTo>
                    <a:pt x="3063" y="1285"/>
                  </a:lnTo>
                  <a:lnTo>
                    <a:pt x="3063" y="1286"/>
                  </a:lnTo>
                  <a:lnTo>
                    <a:pt x="3063" y="1288"/>
                  </a:lnTo>
                  <a:lnTo>
                    <a:pt x="3063" y="1289"/>
                  </a:lnTo>
                  <a:lnTo>
                    <a:pt x="3064" y="1289"/>
                  </a:lnTo>
                  <a:lnTo>
                    <a:pt x="3064" y="1291"/>
                  </a:lnTo>
                  <a:lnTo>
                    <a:pt x="3064" y="1292"/>
                  </a:lnTo>
                  <a:lnTo>
                    <a:pt x="3064" y="1294"/>
                  </a:lnTo>
                  <a:lnTo>
                    <a:pt x="3064" y="1295"/>
                  </a:lnTo>
                  <a:lnTo>
                    <a:pt x="3064" y="1297"/>
                  </a:lnTo>
                  <a:lnTo>
                    <a:pt x="3064" y="1298"/>
                  </a:lnTo>
                  <a:lnTo>
                    <a:pt x="3064" y="1300"/>
                  </a:lnTo>
                  <a:lnTo>
                    <a:pt x="3066" y="1301"/>
                  </a:lnTo>
                  <a:lnTo>
                    <a:pt x="3064" y="1303"/>
                  </a:lnTo>
                  <a:lnTo>
                    <a:pt x="3064" y="1304"/>
                  </a:lnTo>
                  <a:lnTo>
                    <a:pt x="3066" y="1304"/>
                  </a:lnTo>
                  <a:lnTo>
                    <a:pt x="3066" y="1306"/>
                  </a:lnTo>
                  <a:lnTo>
                    <a:pt x="3066" y="1307"/>
                  </a:lnTo>
                  <a:lnTo>
                    <a:pt x="3067" y="1309"/>
                  </a:lnTo>
                  <a:lnTo>
                    <a:pt x="3067" y="1311"/>
                  </a:lnTo>
                  <a:lnTo>
                    <a:pt x="3069" y="1311"/>
                  </a:lnTo>
                  <a:lnTo>
                    <a:pt x="3069" y="1312"/>
                  </a:lnTo>
                  <a:lnTo>
                    <a:pt x="3070" y="1314"/>
                  </a:lnTo>
                  <a:lnTo>
                    <a:pt x="3070" y="1315"/>
                  </a:lnTo>
                  <a:lnTo>
                    <a:pt x="3070" y="1317"/>
                  </a:lnTo>
                  <a:lnTo>
                    <a:pt x="3072" y="1317"/>
                  </a:lnTo>
                  <a:lnTo>
                    <a:pt x="3072" y="1318"/>
                  </a:lnTo>
                  <a:lnTo>
                    <a:pt x="3073" y="1320"/>
                  </a:lnTo>
                  <a:lnTo>
                    <a:pt x="3075" y="1321"/>
                  </a:lnTo>
                  <a:lnTo>
                    <a:pt x="3075" y="1323"/>
                  </a:lnTo>
                  <a:lnTo>
                    <a:pt x="3069" y="1341"/>
                  </a:lnTo>
                  <a:lnTo>
                    <a:pt x="3069" y="1344"/>
                  </a:lnTo>
                  <a:lnTo>
                    <a:pt x="3061" y="1365"/>
                  </a:lnTo>
                  <a:lnTo>
                    <a:pt x="3055" y="1387"/>
                  </a:lnTo>
                  <a:lnTo>
                    <a:pt x="3047" y="1408"/>
                  </a:lnTo>
                  <a:lnTo>
                    <a:pt x="3040" y="1430"/>
                  </a:lnTo>
                  <a:lnTo>
                    <a:pt x="3034" y="1451"/>
                  </a:lnTo>
                  <a:lnTo>
                    <a:pt x="3028" y="1468"/>
                  </a:lnTo>
                  <a:lnTo>
                    <a:pt x="3026" y="1471"/>
                  </a:lnTo>
                  <a:lnTo>
                    <a:pt x="3014" y="1488"/>
                  </a:lnTo>
                  <a:lnTo>
                    <a:pt x="3002" y="1504"/>
                  </a:lnTo>
                  <a:lnTo>
                    <a:pt x="2989" y="1521"/>
                  </a:lnTo>
                  <a:lnTo>
                    <a:pt x="2977" y="1538"/>
                  </a:lnTo>
                  <a:lnTo>
                    <a:pt x="2957" y="1547"/>
                  </a:lnTo>
                  <a:lnTo>
                    <a:pt x="2939" y="1555"/>
                  </a:lnTo>
                  <a:lnTo>
                    <a:pt x="2921" y="1564"/>
                  </a:lnTo>
                  <a:lnTo>
                    <a:pt x="2901" y="1565"/>
                  </a:lnTo>
                  <a:lnTo>
                    <a:pt x="2883" y="1568"/>
                  </a:lnTo>
                  <a:lnTo>
                    <a:pt x="2863" y="1571"/>
                  </a:lnTo>
                  <a:lnTo>
                    <a:pt x="2844" y="1575"/>
                  </a:lnTo>
                  <a:lnTo>
                    <a:pt x="2825" y="1576"/>
                  </a:lnTo>
                  <a:lnTo>
                    <a:pt x="2806" y="1579"/>
                  </a:lnTo>
                  <a:lnTo>
                    <a:pt x="2803" y="1579"/>
                  </a:lnTo>
                  <a:lnTo>
                    <a:pt x="2788" y="1575"/>
                  </a:lnTo>
                  <a:lnTo>
                    <a:pt x="2770" y="1568"/>
                  </a:lnTo>
                  <a:lnTo>
                    <a:pt x="2756" y="1565"/>
                  </a:lnTo>
                  <a:lnTo>
                    <a:pt x="2742" y="1564"/>
                  </a:lnTo>
                  <a:lnTo>
                    <a:pt x="2721" y="1559"/>
                  </a:lnTo>
                  <a:lnTo>
                    <a:pt x="2719" y="1559"/>
                  </a:lnTo>
                  <a:lnTo>
                    <a:pt x="2698" y="1556"/>
                  </a:lnTo>
                  <a:lnTo>
                    <a:pt x="2677" y="1553"/>
                  </a:lnTo>
                  <a:lnTo>
                    <a:pt x="2655" y="1550"/>
                  </a:lnTo>
                  <a:lnTo>
                    <a:pt x="2632" y="1547"/>
                  </a:lnTo>
                  <a:lnTo>
                    <a:pt x="2614" y="1544"/>
                  </a:lnTo>
                  <a:lnTo>
                    <a:pt x="2611" y="1544"/>
                  </a:lnTo>
                  <a:lnTo>
                    <a:pt x="2590" y="1541"/>
                  </a:lnTo>
                  <a:lnTo>
                    <a:pt x="2577" y="1549"/>
                  </a:lnTo>
                  <a:lnTo>
                    <a:pt x="2567" y="1558"/>
                  </a:lnTo>
                  <a:lnTo>
                    <a:pt x="2555" y="1565"/>
                  </a:lnTo>
                  <a:lnTo>
                    <a:pt x="2544" y="1575"/>
                  </a:lnTo>
                  <a:lnTo>
                    <a:pt x="2533" y="1582"/>
                  </a:lnTo>
                  <a:lnTo>
                    <a:pt x="2521" y="1591"/>
                  </a:lnTo>
                  <a:lnTo>
                    <a:pt x="2510" y="1599"/>
                  </a:lnTo>
                  <a:lnTo>
                    <a:pt x="2500" y="1608"/>
                  </a:lnTo>
                  <a:lnTo>
                    <a:pt x="2487" y="1617"/>
                  </a:lnTo>
                  <a:lnTo>
                    <a:pt x="2477" y="1625"/>
                  </a:lnTo>
                  <a:lnTo>
                    <a:pt x="2465" y="1634"/>
                  </a:lnTo>
                  <a:lnTo>
                    <a:pt x="2454" y="1642"/>
                  </a:lnTo>
                  <a:lnTo>
                    <a:pt x="2443" y="1651"/>
                  </a:lnTo>
                  <a:lnTo>
                    <a:pt x="2431" y="1658"/>
                  </a:lnTo>
                  <a:lnTo>
                    <a:pt x="2420" y="1668"/>
                  </a:lnTo>
                  <a:lnTo>
                    <a:pt x="2410" y="1677"/>
                  </a:lnTo>
                  <a:lnTo>
                    <a:pt x="2397" y="1684"/>
                  </a:lnTo>
                  <a:lnTo>
                    <a:pt x="2387" y="1694"/>
                  </a:lnTo>
                  <a:lnTo>
                    <a:pt x="2376" y="1694"/>
                  </a:lnTo>
                  <a:lnTo>
                    <a:pt x="2364" y="1692"/>
                  </a:lnTo>
                  <a:lnTo>
                    <a:pt x="2342" y="1692"/>
                  </a:lnTo>
                  <a:lnTo>
                    <a:pt x="2320" y="1692"/>
                  </a:lnTo>
                  <a:lnTo>
                    <a:pt x="2298" y="1691"/>
                  </a:lnTo>
                  <a:lnTo>
                    <a:pt x="2275" y="1691"/>
                  </a:lnTo>
                  <a:lnTo>
                    <a:pt x="2254" y="1691"/>
                  </a:lnTo>
                  <a:lnTo>
                    <a:pt x="2239" y="1689"/>
                  </a:lnTo>
                  <a:lnTo>
                    <a:pt x="2231" y="1689"/>
                  </a:lnTo>
                  <a:lnTo>
                    <a:pt x="2210" y="1689"/>
                  </a:lnTo>
                  <a:lnTo>
                    <a:pt x="2190" y="1689"/>
                  </a:lnTo>
                  <a:lnTo>
                    <a:pt x="2187" y="1689"/>
                  </a:lnTo>
                  <a:lnTo>
                    <a:pt x="2185" y="1689"/>
                  </a:lnTo>
                  <a:lnTo>
                    <a:pt x="2165" y="1687"/>
                  </a:lnTo>
                  <a:lnTo>
                    <a:pt x="2162" y="1687"/>
                  </a:lnTo>
                  <a:lnTo>
                    <a:pt x="2143" y="1687"/>
                  </a:lnTo>
                  <a:lnTo>
                    <a:pt x="2124" y="1678"/>
                  </a:lnTo>
                  <a:lnTo>
                    <a:pt x="2106" y="1669"/>
                  </a:lnTo>
                  <a:lnTo>
                    <a:pt x="2086" y="1660"/>
                  </a:lnTo>
                  <a:lnTo>
                    <a:pt x="2068" y="1651"/>
                  </a:lnTo>
                  <a:lnTo>
                    <a:pt x="2056" y="1645"/>
                  </a:lnTo>
                  <a:lnTo>
                    <a:pt x="2050" y="1642"/>
                  </a:lnTo>
                  <a:lnTo>
                    <a:pt x="2033" y="1634"/>
                  </a:lnTo>
                  <a:lnTo>
                    <a:pt x="2030" y="1633"/>
                  </a:lnTo>
                  <a:lnTo>
                    <a:pt x="2028" y="1633"/>
                  </a:lnTo>
                  <a:lnTo>
                    <a:pt x="2011" y="1629"/>
                  </a:lnTo>
                  <a:lnTo>
                    <a:pt x="2004" y="1628"/>
                  </a:lnTo>
                  <a:lnTo>
                    <a:pt x="1990" y="1625"/>
                  </a:lnTo>
                  <a:lnTo>
                    <a:pt x="1989" y="1623"/>
                  </a:lnTo>
                  <a:lnTo>
                    <a:pt x="1950" y="1611"/>
                  </a:lnTo>
                  <a:lnTo>
                    <a:pt x="1915" y="1600"/>
                  </a:lnTo>
                  <a:lnTo>
                    <a:pt x="1914" y="1600"/>
                  </a:lnTo>
                  <a:lnTo>
                    <a:pt x="1914" y="1599"/>
                  </a:lnTo>
                  <a:lnTo>
                    <a:pt x="1908" y="1597"/>
                  </a:lnTo>
                  <a:lnTo>
                    <a:pt x="1897" y="1594"/>
                  </a:lnTo>
                  <a:lnTo>
                    <a:pt x="1894" y="1593"/>
                  </a:lnTo>
                  <a:lnTo>
                    <a:pt x="1892" y="1593"/>
                  </a:lnTo>
                  <a:lnTo>
                    <a:pt x="1891" y="1593"/>
                  </a:lnTo>
                  <a:lnTo>
                    <a:pt x="1853" y="1581"/>
                  </a:lnTo>
                  <a:lnTo>
                    <a:pt x="1851" y="1579"/>
                  </a:lnTo>
                  <a:lnTo>
                    <a:pt x="1824" y="1570"/>
                  </a:lnTo>
                  <a:lnTo>
                    <a:pt x="1819" y="1568"/>
                  </a:lnTo>
                  <a:lnTo>
                    <a:pt x="1815" y="1567"/>
                  </a:lnTo>
                  <a:lnTo>
                    <a:pt x="1812" y="1567"/>
                  </a:lnTo>
                  <a:lnTo>
                    <a:pt x="1790" y="1561"/>
                  </a:lnTo>
                  <a:lnTo>
                    <a:pt x="1787" y="1559"/>
                  </a:lnTo>
                  <a:lnTo>
                    <a:pt x="1786" y="1559"/>
                  </a:lnTo>
                  <a:lnTo>
                    <a:pt x="1770" y="1561"/>
                  </a:lnTo>
                  <a:lnTo>
                    <a:pt x="1769" y="1561"/>
                  </a:lnTo>
                  <a:lnTo>
                    <a:pt x="1757" y="1562"/>
                  </a:lnTo>
                  <a:lnTo>
                    <a:pt x="1749" y="1562"/>
                  </a:lnTo>
                  <a:lnTo>
                    <a:pt x="1734" y="1564"/>
                  </a:lnTo>
                  <a:lnTo>
                    <a:pt x="1728" y="1564"/>
                  </a:lnTo>
                  <a:lnTo>
                    <a:pt x="1721" y="1564"/>
                  </a:lnTo>
                  <a:lnTo>
                    <a:pt x="1712" y="1564"/>
                  </a:lnTo>
                  <a:lnTo>
                    <a:pt x="1708" y="1564"/>
                  </a:lnTo>
                  <a:lnTo>
                    <a:pt x="1699" y="1562"/>
                  </a:lnTo>
                  <a:lnTo>
                    <a:pt x="1693" y="1564"/>
                  </a:lnTo>
                  <a:lnTo>
                    <a:pt x="1685" y="1564"/>
                  </a:lnTo>
                  <a:lnTo>
                    <a:pt x="1682" y="1564"/>
                  </a:lnTo>
                  <a:lnTo>
                    <a:pt x="1682" y="1565"/>
                  </a:lnTo>
                  <a:lnTo>
                    <a:pt x="1680" y="1565"/>
                  </a:lnTo>
                  <a:lnTo>
                    <a:pt x="1679" y="1568"/>
                  </a:lnTo>
                  <a:lnTo>
                    <a:pt x="1677" y="1568"/>
                  </a:lnTo>
                  <a:lnTo>
                    <a:pt x="1676" y="1570"/>
                  </a:lnTo>
                  <a:lnTo>
                    <a:pt x="1674" y="1573"/>
                  </a:lnTo>
                  <a:lnTo>
                    <a:pt x="1673" y="1575"/>
                  </a:lnTo>
                  <a:lnTo>
                    <a:pt x="1671" y="1575"/>
                  </a:lnTo>
                  <a:lnTo>
                    <a:pt x="1670" y="1575"/>
                  </a:lnTo>
                  <a:lnTo>
                    <a:pt x="1668" y="1576"/>
                  </a:lnTo>
                  <a:lnTo>
                    <a:pt x="1667" y="1576"/>
                  </a:lnTo>
                  <a:lnTo>
                    <a:pt x="1665" y="1576"/>
                  </a:lnTo>
                  <a:lnTo>
                    <a:pt x="1664" y="1576"/>
                  </a:lnTo>
                  <a:lnTo>
                    <a:pt x="1664" y="1578"/>
                  </a:lnTo>
                  <a:lnTo>
                    <a:pt x="1662" y="1576"/>
                  </a:lnTo>
                  <a:lnTo>
                    <a:pt x="1660" y="1576"/>
                  </a:lnTo>
                  <a:lnTo>
                    <a:pt x="1657" y="1576"/>
                  </a:lnTo>
                  <a:lnTo>
                    <a:pt x="1650" y="1576"/>
                  </a:lnTo>
                  <a:lnTo>
                    <a:pt x="1645" y="1576"/>
                  </a:lnTo>
                  <a:lnTo>
                    <a:pt x="1642" y="1576"/>
                  </a:lnTo>
                  <a:lnTo>
                    <a:pt x="1636" y="1576"/>
                  </a:lnTo>
                  <a:lnTo>
                    <a:pt x="1628" y="1576"/>
                  </a:lnTo>
                  <a:lnTo>
                    <a:pt x="1624" y="1578"/>
                  </a:lnTo>
                  <a:lnTo>
                    <a:pt x="1618" y="1578"/>
                  </a:lnTo>
                  <a:lnTo>
                    <a:pt x="1615" y="1578"/>
                  </a:lnTo>
                  <a:lnTo>
                    <a:pt x="1612" y="1576"/>
                  </a:lnTo>
                  <a:lnTo>
                    <a:pt x="1610" y="1576"/>
                  </a:lnTo>
                  <a:lnTo>
                    <a:pt x="1607" y="1573"/>
                  </a:lnTo>
                  <a:lnTo>
                    <a:pt x="1606" y="1573"/>
                  </a:lnTo>
                  <a:lnTo>
                    <a:pt x="1599" y="1570"/>
                  </a:lnTo>
                  <a:lnTo>
                    <a:pt x="1593" y="1568"/>
                  </a:lnTo>
                  <a:lnTo>
                    <a:pt x="1586" y="1567"/>
                  </a:lnTo>
                  <a:lnTo>
                    <a:pt x="1581" y="1567"/>
                  </a:lnTo>
                  <a:lnTo>
                    <a:pt x="1580" y="1567"/>
                  </a:lnTo>
                  <a:lnTo>
                    <a:pt x="1566" y="1568"/>
                  </a:lnTo>
                  <a:lnTo>
                    <a:pt x="1561" y="1568"/>
                  </a:lnTo>
                  <a:lnTo>
                    <a:pt x="1548" y="1567"/>
                  </a:lnTo>
                  <a:lnTo>
                    <a:pt x="1543" y="1567"/>
                  </a:lnTo>
                  <a:lnTo>
                    <a:pt x="1541" y="1567"/>
                  </a:lnTo>
                  <a:lnTo>
                    <a:pt x="1540" y="1567"/>
                  </a:lnTo>
                  <a:lnTo>
                    <a:pt x="1538" y="1567"/>
                  </a:lnTo>
                  <a:lnTo>
                    <a:pt x="1525" y="1564"/>
                  </a:lnTo>
                  <a:lnTo>
                    <a:pt x="1520" y="1564"/>
                  </a:lnTo>
                  <a:lnTo>
                    <a:pt x="1517" y="1562"/>
                  </a:lnTo>
                  <a:lnTo>
                    <a:pt x="1508" y="1562"/>
                  </a:lnTo>
                  <a:lnTo>
                    <a:pt x="1497" y="1561"/>
                  </a:lnTo>
                  <a:lnTo>
                    <a:pt x="1491" y="1561"/>
                  </a:lnTo>
                  <a:lnTo>
                    <a:pt x="1488" y="1561"/>
                  </a:lnTo>
                  <a:lnTo>
                    <a:pt x="1487" y="1561"/>
                  </a:lnTo>
                  <a:lnTo>
                    <a:pt x="1483" y="1561"/>
                  </a:lnTo>
                  <a:lnTo>
                    <a:pt x="1477" y="1561"/>
                  </a:lnTo>
                  <a:lnTo>
                    <a:pt x="1473" y="1558"/>
                  </a:lnTo>
                  <a:lnTo>
                    <a:pt x="1467" y="1555"/>
                  </a:lnTo>
                  <a:lnTo>
                    <a:pt x="1461" y="1550"/>
                  </a:lnTo>
                  <a:lnTo>
                    <a:pt x="1459" y="1550"/>
                  </a:lnTo>
                  <a:lnTo>
                    <a:pt x="1459" y="1549"/>
                  </a:lnTo>
                  <a:lnTo>
                    <a:pt x="1458" y="1549"/>
                  </a:lnTo>
                  <a:lnTo>
                    <a:pt x="1451" y="1544"/>
                  </a:lnTo>
                  <a:lnTo>
                    <a:pt x="1444" y="1539"/>
                  </a:lnTo>
                  <a:lnTo>
                    <a:pt x="1441" y="1538"/>
                  </a:lnTo>
                  <a:lnTo>
                    <a:pt x="1439" y="1538"/>
                  </a:lnTo>
                  <a:lnTo>
                    <a:pt x="1438" y="1536"/>
                  </a:lnTo>
                  <a:lnTo>
                    <a:pt x="1436" y="1535"/>
                  </a:lnTo>
                  <a:lnTo>
                    <a:pt x="1435" y="1535"/>
                  </a:lnTo>
                  <a:lnTo>
                    <a:pt x="1430" y="1533"/>
                  </a:lnTo>
                  <a:lnTo>
                    <a:pt x="1422" y="1532"/>
                  </a:lnTo>
                  <a:lnTo>
                    <a:pt x="1412" y="1518"/>
                  </a:lnTo>
                  <a:lnTo>
                    <a:pt x="1401" y="1507"/>
                  </a:lnTo>
                  <a:lnTo>
                    <a:pt x="1387" y="1507"/>
                  </a:lnTo>
                  <a:lnTo>
                    <a:pt x="1372" y="1491"/>
                  </a:lnTo>
                  <a:lnTo>
                    <a:pt x="1357" y="1474"/>
                  </a:lnTo>
                  <a:lnTo>
                    <a:pt x="1337" y="1486"/>
                  </a:lnTo>
                  <a:lnTo>
                    <a:pt x="1317" y="1498"/>
                  </a:lnTo>
                  <a:lnTo>
                    <a:pt x="1297" y="1510"/>
                  </a:lnTo>
                  <a:lnTo>
                    <a:pt x="1291" y="1515"/>
                  </a:lnTo>
                  <a:lnTo>
                    <a:pt x="1277" y="1523"/>
                  </a:lnTo>
                  <a:lnTo>
                    <a:pt x="1273" y="1541"/>
                  </a:lnTo>
                  <a:lnTo>
                    <a:pt x="1252" y="1538"/>
                  </a:lnTo>
                  <a:lnTo>
                    <a:pt x="1230" y="1533"/>
                  </a:lnTo>
                  <a:lnTo>
                    <a:pt x="1227" y="1533"/>
                  </a:lnTo>
                  <a:lnTo>
                    <a:pt x="1224" y="1532"/>
                  </a:lnTo>
                  <a:lnTo>
                    <a:pt x="1209" y="1530"/>
                  </a:lnTo>
                  <a:lnTo>
                    <a:pt x="1187" y="1526"/>
                  </a:lnTo>
                  <a:lnTo>
                    <a:pt x="1168" y="1523"/>
                  </a:lnTo>
                  <a:lnTo>
                    <a:pt x="1146" y="1518"/>
                  </a:lnTo>
                  <a:lnTo>
                    <a:pt x="1125" y="1515"/>
                  </a:lnTo>
                  <a:lnTo>
                    <a:pt x="1104" y="1510"/>
                  </a:lnTo>
                  <a:lnTo>
                    <a:pt x="1082" y="1506"/>
                  </a:lnTo>
                  <a:lnTo>
                    <a:pt x="1061" y="1503"/>
                  </a:lnTo>
                  <a:lnTo>
                    <a:pt x="1041" y="1491"/>
                  </a:lnTo>
                  <a:lnTo>
                    <a:pt x="1021" y="1478"/>
                  </a:lnTo>
                  <a:lnTo>
                    <a:pt x="1000" y="1466"/>
                  </a:lnTo>
                  <a:lnTo>
                    <a:pt x="980" y="1454"/>
                  </a:lnTo>
                  <a:lnTo>
                    <a:pt x="960" y="1442"/>
                  </a:lnTo>
                  <a:lnTo>
                    <a:pt x="960" y="1440"/>
                  </a:lnTo>
                  <a:lnTo>
                    <a:pt x="962" y="1436"/>
                  </a:lnTo>
                  <a:lnTo>
                    <a:pt x="962" y="1431"/>
                  </a:lnTo>
                  <a:lnTo>
                    <a:pt x="962" y="1428"/>
                  </a:lnTo>
                  <a:lnTo>
                    <a:pt x="963" y="1425"/>
                  </a:lnTo>
                  <a:lnTo>
                    <a:pt x="963" y="1420"/>
                  </a:lnTo>
                  <a:lnTo>
                    <a:pt x="963" y="1417"/>
                  </a:lnTo>
                  <a:lnTo>
                    <a:pt x="963" y="1414"/>
                  </a:lnTo>
                  <a:lnTo>
                    <a:pt x="965" y="1413"/>
                  </a:lnTo>
                  <a:lnTo>
                    <a:pt x="965" y="1410"/>
                  </a:lnTo>
                  <a:lnTo>
                    <a:pt x="965" y="1407"/>
                  </a:lnTo>
                  <a:lnTo>
                    <a:pt x="965" y="1404"/>
                  </a:lnTo>
                  <a:lnTo>
                    <a:pt x="966" y="1401"/>
                  </a:lnTo>
                  <a:lnTo>
                    <a:pt x="966" y="1398"/>
                  </a:lnTo>
                  <a:lnTo>
                    <a:pt x="966" y="1394"/>
                  </a:lnTo>
                  <a:lnTo>
                    <a:pt x="966" y="1393"/>
                  </a:lnTo>
                  <a:lnTo>
                    <a:pt x="968" y="1391"/>
                  </a:lnTo>
                  <a:lnTo>
                    <a:pt x="968" y="1390"/>
                  </a:lnTo>
                  <a:lnTo>
                    <a:pt x="968" y="1388"/>
                  </a:lnTo>
                  <a:lnTo>
                    <a:pt x="968" y="1385"/>
                  </a:lnTo>
                  <a:lnTo>
                    <a:pt x="968" y="1384"/>
                  </a:lnTo>
                  <a:lnTo>
                    <a:pt x="966" y="1382"/>
                  </a:lnTo>
                  <a:lnTo>
                    <a:pt x="965" y="1382"/>
                  </a:lnTo>
                  <a:lnTo>
                    <a:pt x="963" y="1382"/>
                  </a:lnTo>
                  <a:lnTo>
                    <a:pt x="960" y="1382"/>
                  </a:lnTo>
                  <a:lnTo>
                    <a:pt x="957" y="1379"/>
                  </a:lnTo>
                  <a:lnTo>
                    <a:pt x="954" y="1379"/>
                  </a:lnTo>
                  <a:lnTo>
                    <a:pt x="953" y="1378"/>
                  </a:lnTo>
                  <a:lnTo>
                    <a:pt x="949" y="1376"/>
                  </a:lnTo>
                  <a:lnTo>
                    <a:pt x="948" y="1376"/>
                  </a:lnTo>
                  <a:lnTo>
                    <a:pt x="946" y="1375"/>
                  </a:lnTo>
                  <a:lnTo>
                    <a:pt x="945" y="1375"/>
                  </a:lnTo>
                  <a:lnTo>
                    <a:pt x="943" y="1375"/>
                  </a:lnTo>
                  <a:lnTo>
                    <a:pt x="942" y="1373"/>
                  </a:lnTo>
                  <a:lnTo>
                    <a:pt x="940" y="1373"/>
                  </a:lnTo>
                  <a:lnTo>
                    <a:pt x="937" y="1373"/>
                  </a:lnTo>
                  <a:lnTo>
                    <a:pt x="936" y="1372"/>
                  </a:lnTo>
                  <a:lnTo>
                    <a:pt x="934" y="1372"/>
                  </a:lnTo>
                  <a:lnTo>
                    <a:pt x="931" y="1372"/>
                  </a:lnTo>
                  <a:lnTo>
                    <a:pt x="930" y="1372"/>
                  </a:lnTo>
                  <a:lnTo>
                    <a:pt x="928" y="1372"/>
                  </a:lnTo>
                  <a:lnTo>
                    <a:pt x="927" y="1372"/>
                  </a:lnTo>
                  <a:lnTo>
                    <a:pt x="925" y="1372"/>
                  </a:lnTo>
                  <a:lnTo>
                    <a:pt x="924" y="1372"/>
                  </a:lnTo>
                  <a:lnTo>
                    <a:pt x="922" y="1372"/>
                  </a:lnTo>
                  <a:lnTo>
                    <a:pt x="920" y="1372"/>
                  </a:lnTo>
                  <a:lnTo>
                    <a:pt x="919" y="1372"/>
                  </a:lnTo>
                  <a:lnTo>
                    <a:pt x="917" y="1373"/>
                  </a:lnTo>
                  <a:lnTo>
                    <a:pt x="916" y="1373"/>
                  </a:lnTo>
                  <a:lnTo>
                    <a:pt x="914" y="1375"/>
                  </a:lnTo>
                  <a:lnTo>
                    <a:pt x="913" y="1375"/>
                  </a:lnTo>
                  <a:lnTo>
                    <a:pt x="910" y="1376"/>
                  </a:lnTo>
                  <a:lnTo>
                    <a:pt x="908" y="1376"/>
                  </a:lnTo>
                  <a:lnTo>
                    <a:pt x="907" y="1376"/>
                  </a:lnTo>
                  <a:lnTo>
                    <a:pt x="905" y="1378"/>
                  </a:lnTo>
                  <a:lnTo>
                    <a:pt x="902" y="1378"/>
                  </a:lnTo>
                  <a:lnTo>
                    <a:pt x="899" y="1379"/>
                  </a:lnTo>
                  <a:lnTo>
                    <a:pt x="898" y="1381"/>
                  </a:lnTo>
                  <a:lnTo>
                    <a:pt x="895" y="1382"/>
                  </a:lnTo>
                  <a:lnTo>
                    <a:pt x="893" y="1382"/>
                  </a:lnTo>
                  <a:lnTo>
                    <a:pt x="891" y="1382"/>
                  </a:lnTo>
                  <a:lnTo>
                    <a:pt x="890" y="1384"/>
                  </a:lnTo>
                  <a:lnTo>
                    <a:pt x="888" y="1384"/>
                  </a:lnTo>
                  <a:lnTo>
                    <a:pt x="887" y="1382"/>
                  </a:lnTo>
                  <a:lnTo>
                    <a:pt x="884" y="1381"/>
                  </a:lnTo>
                  <a:lnTo>
                    <a:pt x="881" y="1379"/>
                  </a:lnTo>
                  <a:lnTo>
                    <a:pt x="878" y="1378"/>
                  </a:lnTo>
                  <a:lnTo>
                    <a:pt x="876" y="1376"/>
                  </a:lnTo>
                  <a:lnTo>
                    <a:pt x="873" y="1375"/>
                  </a:lnTo>
                  <a:lnTo>
                    <a:pt x="870" y="1373"/>
                  </a:lnTo>
                  <a:lnTo>
                    <a:pt x="869" y="1372"/>
                  </a:lnTo>
                  <a:lnTo>
                    <a:pt x="866" y="1370"/>
                  </a:lnTo>
                  <a:lnTo>
                    <a:pt x="864" y="1369"/>
                  </a:lnTo>
                  <a:lnTo>
                    <a:pt x="862" y="1369"/>
                  </a:lnTo>
                  <a:lnTo>
                    <a:pt x="862" y="1367"/>
                  </a:lnTo>
                  <a:lnTo>
                    <a:pt x="859" y="1365"/>
                  </a:lnTo>
                  <a:lnTo>
                    <a:pt x="858" y="1365"/>
                  </a:lnTo>
                  <a:lnTo>
                    <a:pt x="856" y="1364"/>
                  </a:lnTo>
                  <a:lnTo>
                    <a:pt x="853" y="1361"/>
                  </a:lnTo>
                  <a:lnTo>
                    <a:pt x="850" y="1359"/>
                  </a:lnTo>
                  <a:lnTo>
                    <a:pt x="849" y="1359"/>
                  </a:lnTo>
                  <a:lnTo>
                    <a:pt x="847" y="1358"/>
                  </a:lnTo>
                  <a:lnTo>
                    <a:pt x="846" y="1356"/>
                  </a:lnTo>
                  <a:lnTo>
                    <a:pt x="844" y="1356"/>
                  </a:lnTo>
                  <a:lnTo>
                    <a:pt x="841" y="1355"/>
                  </a:lnTo>
                  <a:lnTo>
                    <a:pt x="840" y="1355"/>
                  </a:lnTo>
                  <a:lnTo>
                    <a:pt x="838" y="1353"/>
                  </a:lnTo>
                  <a:lnTo>
                    <a:pt x="837" y="1353"/>
                  </a:lnTo>
                  <a:lnTo>
                    <a:pt x="835" y="1353"/>
                  </a:lnTo>
                  <a:lnTo>
                    <a:pt x="832" y="1353"/>
                  </a:lnTo>
                  <a:lnTo>
                    <a:pt x="830" y="1353"/>
                  </a:lnTo>
                  <a:lnTo>
                    <a:pt x="827" y="1352"/>
                  </a:lnTo>
                  <a:lnTo>
                    <a:pt x="826" y="1352"/>
                  </a:lnTo>
                  <a:lnTo>
                    <a:pt x="823" y="1352"/>
                  </a:lnTo>
                  <a:lnTo>
                    <a:pt x="820" y="1352"/>
                  </a:lnTo>
                  <a:lnTo>
                    <a:pt x="818" y="1350"/>
                  </a:lnTo>
                  <a:lnTo>
                    <a:pt x="815" y="1350"/>
                  </a:lnTo>
                  <a:lnTo>
                    <a:pt x="814" y="1350"/>
                  </a:lnTo>
                  <a:lnTo>
                    <a:pt x="812" y="1350"/>
                  </a:lnTo>
                  <a:lnTo>
                    <a:pt x="811" y="1350"/>
                  </a:lnTo>
                  <a:lnTo>
                    <a:pt x="809" y="1350"/>
                  </a:lnTo>
                  <a:lnTo>
                    <a:pt x="806" y="1350"/>
                  </a:lnTo>
                  <a:lnTo>
                    <a:pt x="805" y="1350"/>
                  </a:lnTo>
                  <a:lnTo>
                    <a:pt x="803" y="1350"/>
                  </a:lnTo>
                  <a:lnTo>
                    <a:pt x="801" y="1350"/>
                  </a:lnTo>
                  <a:lnTo>
                    <a:pt x="800" y="1350"/>
                  </a:lnTo>
                  <a:lnTo>
                    <a:pt x="798" y="1350"/>
                  </a:lnTo>
                  <a:lnTo>
                    <a:pt x="797" y="1350"/>
                  </a:lnTo>
                  <a:lnTo>
                    <a:pt x="795" y="1350"/>
                  </a:lnTo>
                  <a:lnTo>
                    <a:pt x="794" y="1349"/>
                  </a:lnTo>
                  <a:lnTo>
                    <a:pt x="792" y="1349"/>
                  </a:lnTo>
                  <a:lnTo>
                    <a:pt x="792" y="1350"/>
                  </a:lnTo>
                  <a:lnTo>
                    <a:pt x="792" y="1352"/>
                  </a:lnTo>
                  <a:lnTo>
                    <a:pt x="791" y="1353"/>
                  </a:lnTo>
                  <a:lnTo>
                    <a:pt x="791" y="1355"/>
                  </a:lnTo>
                  <a:lnTo>
                    <a:pt x="791" y="1356"/>
                  </a:lnTo>
                  <a:lnTo>
                    <a:pt x="789" y="1358"/>
                  </a:lnTo>
                  <a:lnTo>
                    <a:pt x="789" y="1361"/>
                  </a:lnTo>
                  <a:lnTo>
                    <a:pt x="783" y="1358"/>
                  </a:lnTo>
                  <a:lnTo>
                    <a:pt x="779" y="1355"/>
                  </a:lnTo>
                  <a:lnTo>
                    <a:pt x="779" y="1347"/>
                  </a:lnTo>
                  <a:lnTo>
                    <a:pt x="782" y="1341"/>
                  </a:lnTo>
                  <a:lnTo>
                    <a:pt x="791" y="1336"/>
                  </a:lnTo>
                  <a:lnTo>
                    <a:pt x="800" y="1340"/>
                  </a:lnTo>
                  <a:lnTo>
                    <a:pt x="808" y="1343"/>
                  </a:lnTo>
                  <a:lnTo>
                    <a:pt x="815" y="1343"/>
                  </a:lnTo>
                  <a:lnTo>
                    <a:pt x="820" y="1335"/>
                  </a:lnTo>
                  <a:lnTo>
                    <a:pt x="820" y="1329"/>
                  </a:lnTo>
                  <a:lnTo>
                    <a:pt x="817" y="1324"/>
                  </a:lnTo>
                  <a:lnTo>
                    <a:pt x="814" y="1320"/>
                  </a:lnTo>
                  <a:lnTo>
                    <a:pt x="809" y="1315"/>
                  </a:lnTo>
                  <a:lnTo>
                    <a:pt x="805" y="1312"/>
                  </a:lnTo>
                  <a:lnTo>
                    <a:pt x="800" y="1304"/>
                  </a:lnTo>
                  <a:lnTo>
                    <a:pt x="797" y="1295"/>
                  </a:lnTo>
                  <a:lnTo>
                    <a:pt x="792" y="1294"/>
                  </a:lnTo>
                  <a:lnTo>
                    <a:pt x="788" y="1292"/>
                  </a:lnTo>
                  <a:lnTo>
                    <a:pt x="782" y="1295"/>
                  </a:lnTo>
                  <a:lnTo>
                    <a:pt x="776" y="1303"/>
                  </a:lnTo>
                  <a:lnTo>
                    <a:pt x="772" y="1311"/>
                  </a:lnTo>
                  <a:lnTo>
                    <a:pt x="768" y="1317"/>
                  </a:lnTo>
                  <a:lnTo>
                    <a:pt x="763" y="1320"/>
                  </a:lnTo>
                  <a:lnTo>
                    <a:pt x="760" y="1323"/>
                  </a:lnTo>
                  <a:lnTo>
                    <a:pt x="756" y="1324"/>
                  </a:lnTo>
                  <a:lnTo>
                    <a:pt x="751" y="1327"/>
                  </a:lnTo>
                  <a:lnTo>
                    <a:pt x="748" y="1327"/>
                  </a:lnTo>
                  <a:lnTo>
                    <a:pt x="745" y="1327"/>
                  </a:lnTo>
                  <a:lnTo>
                    <a:pt x="742" y="1329"/>
                  </a:lnTo>
                  <a:lnTo>
                    <a:pt x="739" y="1327"/>
                  </a:lnTo>
                  <a:lnTo>
                    <a:pt x="734" y="1326"/>
                  </a:lnTo>
                  <a:lnTo>
                    <a:pt x="731" y="1324"/>
                  </a:lnTo>
                  <a:lnTo>
                    <a:pt x="728" y="1320"/>
                  </a:lnTo>
                  <a:lnTo>
                    <a:pt x="727" y="1318"/>
                  </a:lnTo>
                  <a:lnTo>
                    <a:pt x="727" y="1315"/>
                  </a:lnTo>
                  <a:lnTo>
                    <a:pt x="725" y="1314"/>
                  </a:lnTo>
                  <a:lnTo>
                    <a:pt x="724" y="1311"/>
                  </a:lnTo>
                  <a:lnTo>
                    <a:pt x="722" y="1309"/>
                  </a:lnTo>
                  <a:lnTo>
                    <a:pt x="721" y="1306"/>
                  </a:lnTo>
                  <a:lnTo>
                    <a:pt x="719" y="1304"/>
                  </a:lnTo>
                  <a:lnTo>
                    <a:pt x="719" y="1303"/>
                  </a:lnTo>
                  <a:lnTo>
                    <a:pt x="718" y="1300"/>
                  </a:lnTo>
                  <a:lnTo>
                    <a:pt x="718" y="1298"/>
                  </a:lnTo>
                  <a:lnTo>
                    <a:pt x="718" y="1297"/>
                  </a:lnTo>
                  <a:lnTo>
                    <a:pt x="716" y="1294"/>
                  </a:lnTo>
                  <a:lnTo>
                    <a:pt x="716" y="1292"/>
                  </a:lnTo>
                  <a:lnTo>
                    <a:pt x="714" y="1291"/>
                  </a:lnTo>
                  <a:lnTo>
                    <a:pt x="713" y="1291"/>
                  </a:lnTo>
                  <a:lnTo>
                    <a:pt x="711" y="1288"/>
                  </a:lnTo>
                  <a:lnTo>
                    <a:pt x="710" y="1286"/>
                  </a:lnTo>
                  <a:lnTo>
                    <a:pt x="708" y="1285"/>
                  </a:lnTo>
                  <a:lnTo>
                    <a:pt x="708" y="1283"/>
                  </a:lnTo>
                  <a:lnTo>
                    <a:pt x="705" y="1282"/>
                  </a:lnTo>
                  <a:lnTo>
                    <a:pt x="704" y="1282"/>
                  </a:lnTo>
                  <a:lnTo>
                    <a:pt x="701" y="1282"/>
                  </a:lnTo>
                  <a:lnTo>
                    <a:pt x="699" y="1280"/>
                  </a:lnTo>
                  <a:lnTo>
                    <a:pt x="698" y="1278"/>
                  </a:lnTo>
                  <a:lnTo>
                    <a:pt x="696" y="1277"/>
                  </a:lnTo>
                  <a:lnTo>
                    <a:pt x="696" y="1275"/>
                  </a:lnTo>
                  <a:lnTo>
                    <a:pt x="696" y="1268"/>
                  </a:lnTo>
                  <a:lnTo>
                    <a:pt x="696" y="1254"/>
                  </a:lnTo>
                  <a:lnTo>
                    <a:pt x="690" y="1253"/>
                  </a:lnTo>
                  <a:lnTo>
                    <a:pt x="685" y="1253"/>
                  </a:lnTo>
                  <a:lnTo>
                    <a:pt x="682" y="1251"/>
                  </a:lnTo>
                  <a:lnTo>
                    <a:pt x="681" y="1248"/>
                  </a:lnTo>
                  <a:lnTo>
                    <a:pt x="678" y="1243"/>
                  </a:lnTo>
                  <a:lnTo>
                    <a:pt x="675" y="1239"/>
                  </a:lnTo>
                  <a:lnTo>
                    <a:pt x="673" y="1236"/>
                  </a:lnTo>
                  <a:lnTo>
                    <a:pt x="670" y="1231"/>
                  </a:lnTo>
                  <a:lnTo>
                    <a:pt x="667" y="1228"/>
                  </a:lnTo>
                  <a:lnTo>
                    <a:pt x="664" y="1224"/>
                  </a:lnTo>
                  <a:lnTo>
                    <a:pt x="660" y="1220"/>
                  </a:lnTo>
                  <a:lnTo>
                    <a:pt x="658" y="1217"/>
                  </a:lnTo>
                  <a:lnTo>
                    <a:pt x="655" y="1214"/>
                  </a:lnTo>
                  <a:lnTo>
                    <a:pt x="652" y="1214"/>
                  </a:lnTo>
                  <a:lnTo>
                    <a:pt x="650" y="1216"/>
                  </a:lnTo>
                  <a:lnTo>
                    <a:pt x="650" y="1219"/>
                  </a:lnTo>
                  <a:lnTo>
                    <a:pt x="650" y="1222"/>
                  </a:lnTo>
                  <a:lnTo>
                    <a:pt x="652" y="1225"/>
                  </a:lnTo>
                  <a:lnTo>
                    <a:pt x="652" y="1228"/>
                  </a:lnTo>
                  <a:lnTo>
                    <a:pt x="652" y="1234"/>
                  </a:lnTo>
                  <a:lnTo>
                    <a:pt x="652" y="1237"/>
                  </a:lnTo>
                  <a:lnTo>
                    <a:pt x="650" y="1240"/>
                  </a:lnTo>
                  <a:lnTo>
                    <a:pt x="647" y="1245"/>
                  </a:lnTo>
                  <a:lnTo>
                    <a:pt x="641" y="1248"/>
                  </a:lnTo>
                  <a:lnTo>
                    <a:pt x="637" y="1251"/>
                  </a:lnTo>
                  <a:lnTo>
                    <a:pt x="631" y="1256"/>
                  </a:lnTo>
                  <a:lnTo>
                    <a:pt x="629" y="1257"/>
                  </a:lnTo>
                  <a:lnTo>
                    <a:pt x="628" y="1260"/>
                  </a:lnTo>
                  <a:lnTo>
                    <a:pt x="626" y="1262"/>
                  </a:lnTo>
                  <a:lnTo>
                    <a:pt x="624" y="1263"/>
                  </a:lnTo>
                  <a:lnTo>
                    <a:pt x="623" y="1263"/>
                  </a:lnTo>
                  <a:lnTo>
                    <a:pt x="621" y="1265"/>
                  </a:lnTo>
                  <a:lnTo>
                    <a:pt x="620" y="1266"/>
                  </a:lnTo>
                  <a:lnTo>
                    <a:pt x="618" y="1266"/>
                  </a:lnTo>
                  <a:lnTo>
                    <a:pt x="617" y="1268"/>
                  </a:lnTo>
                  <a:lnTo>
                    <a:pt x="614" y="1268"/>
                  </a:lnTo>
                  <a:lnTo>
                    <a:pt x="612" y="1268"/>
                  </a:lnTo>
                  <a:lnTo>
                    <a:pt x="611" y="1269"/>
                  </a:lnTo>
                  <a:lnTo>
                    <a:pt x="609" y="1269"/>
                  </a:lnTo>
                  <a:lnTo>
                    <a:pt x="608" y="1269"/>
                  </a:lnTo>
                  <a:lnTo>
                    <a:pt x="606" y="1269"/>
                  </a:lnTo>
                  <a:lnTo>
                    <a:pt x="603" y="1269"/>
                  </a:lnTo>
                  <a:lnTo>
                    <a:pt x="600" y="1271"/>
                  </a:lnTo>
                  <a:lnTo>
                    <a:pt x="597" y="1271"/>
                  </a:lnTo>
                  <a:lnTo>
                    <a:pt x="592" y="1271"/>
                  </a:lnTo>
                  <a:lnTo>
                    <a:pt x="589" y="1271"/>
                  </a:lnTo>
                  <a:lnTo>
                    <a:pt x="585" y="1272"/>
                  </a:lnTo>
                  <a:lnTo>
                    <a:pt x="582" y="1272"/>
                  </a:lnTo>
                  <a:lnTo>
                    <a:pt x="577" y="1272"/>
                  </a:lnTo>
                  <a:lnTo>
                    <a:pt x="573" y="1272"/>
                  </a:lnTo>
                  <a:lnTo>
                    <a:pt x="571" y="1274"/>
                  </a:lnTo>
                  <a:lnTo>
                    <a:pt x="570" y="1274"/>
                  </a:lnTo>
                  <a:lnTo>
                    <a:pt x="566" y="1274"/>
                  </a:lnTo>
                  <a:lnTo>
                    <a:pt x="563" y="1274"/>
                  </a:lnTo>
                  <a:lnTo>
                    <a:pt x="560" y="1272"/>
                  </a:lnTo>
                  <a:lnTo>
                    <a:pt x="559" y="1274"/>
                  </a:lnTo>
                  <a:lnTo>
                    <a:pt x="557" y="1274"/>
                  </a:lnTo>
                  <a:lnTo>
                    <a:pt x="557" y="1275"/>
                  </a:lnTo>
                  <a:lnTo>
                    <a:pt x="556" y="1277"/>
                  </a:lnTo>
                  <a:lnTo>
                    <a:pt x="556" y="1278"/>
                  </a:lnTo>
                  <a:lnTo>
                    <a:pt x="556" y="1280"/>
                  </a:lnTo>
                  <a:lnTo>
                    <a:pt x="554" y="1282"/>
                  </a:lnTo>
                  <a:lnTo>
                    <a:pt x="554" y="1283"/>
                  </a:lnTo>
                  <a:lnTo>
                    <a:pt x="553" y="1285"/>
                  </a:lnTo>
                  <a:lnTo>
                    <a:pt x="553" y="1286"/>
                  </a:lnTo>
                  <a:lnTo>
                    <a:pt x="551" y="1286"/>
                  </a:lnTo>
                  <a:lnTo>
                    <a:pt x="550" y="1286"/>
                  </a:lnTo>
                  <a:lnTo>
                    <a:pt x="548" y="1286"/>
                  </a:lnTo>
                  <a:lnTo>
                    <a:pt x="547" y="1286"/>
                  </a:lnTo>
                  <a:lnTo>
                    <a:pt x="545" y="1285"/>
                  </a:lnTo>
                  <a:lnTo>
                    <a:pt x="544" y="1285"/>
                  </a:lnTo>
                  <a:lnTo>
                    <a:pt x="542" y="1285"/>
                  </a:lnTo>
                  <a:lnTo>
                    <a:pt x="541" y="1285"/>
                  </a:lnTo>
                  <a:lnTo>
                    <a:pt x="539" y="1285"/>
                  </a:lnTo>
                  <a:lnTo>
                    <a:pt x="537" y="1285"/>
                  </a:lnTo>
                  <a:lnTo>
                    <a:pt x="530" y="1285"/>
                  </a:lnTo>
                  <a:lnTo>
                    <a:pt x="527" y="1283"/>
                  </a:lnTo>
                  <a:lnTo>
                    <a:pt x="524" y="1283"/>
                  </a:lnTo>
                  <a:lnTo>
                    <a:pt x="522" y="1283"/>
                  </a:lnTo>
                  <a:lnTo>
                    <a:pt x="521" y="1283"/>
                  </a:lnTo>
                  <a:lnTo>
                    <a:pt x="518" y="1283"/>
                  </a:lnTo>
                  <a:lnTo>
                    <a:pt x="516" y="1283"/>
                  </a:lnTo>
                  <a:lnTo>
                    <a:pt x="513" y="1283"/>
                  </a:lnTo>
                  <a:lnTo>
                    <a:pt x="512" y="1283"/>
                  </a:lnTo>
                  <a:lnTo>
                    <a:pt x="510" y="1283"/>
                  </a:lnTo>
                  <a:lnTo>
                    <a:pt x="507" y="1283"/>
                  </a:lnTo>
                  <a:lnTo>
                    <a:pt x="505" y="1283"/>
                  </a:lnTo>
                  <a:lnTo>
                    <a:pt x="501" y="1282"/>
                  </a:lnTo>
                  <a:lnTo>
                    <a:pt x="499" y="1282"/>
                  </a:lnTo>
                  <a:lnTo>
                    <a:pt x="498" y="1282"/>
                  </a:lnTo>
                  <a:lnTo>
                    <a:pt x="496" y="1282"/>
                  </a:lnTo>
                  <a:lnTo>
                    <a:pt x="493" y="1282"/>
                  </a:lnTo>
                  <a:lnTo>
                    <a:pt x="492" y="1282"/>
                  </a:lnTo>
                  <a:lnTo>
                    <a:pt x="490" y="1282"/>
                  </a:lnTo>
                  <a:lnTo>
                    <a:pt x="487" y="1282"/>
                  </a:lnTo>
                  <a:lnTo>
                    <a:pt x="486" y="1282"/>
                  </a:lnTo>
                  <a:lnTo>
                    <a:pt x="486" y="1283"/>
                  </a:lnTo>
                  <a:lnTo>
                    <a:pt x="483" y="1283"/>
                  </a:lnTo>
                  <a:lnTo>
                    <a:pt x="481" y="1283"/>
                  </a:lnTo>
                  <a:lnTo>
                    <a:pt x="480" y="1283"/>
                  </a:lnTo>
                  <a:lnTo>
                    <a:pt x="478" y="1285"/>
                  </a:lnTo>
                  <a:lnTo>
                    <a:pt x="476" y="1285"/>
                  </a:lnTo>
                  <a:lnTo>
                    <a:pt x="475" y="1285"/>
                  </a:lnTo>
                  <a:lnTo>
                    <a:pt x="472" y="1285"/>
                  </a:lnTo>
                  <a:lnTo>
                    <a:pt x="470" y="1285"/>
                  </a:lnTo>
                  <a:lnTo>
                    <a:pt x="469" y="1285"/>
                  </a:lnTo>
                  <a:lnTo>
                    <a:pt x="467" y="1285"/>
                  </a:lnTo>
                  <a:lnTo>
                    <a:pt x="464" y="1285"/>
                  </a:lnTo>
                  <a:lnTo>
                    <a:pt x="463" y="1285"/>
                  </a:lnTo>
                  <a:lnTo>
                    <a:pt x="460" y="1285"/>
                  </a:lnTo>
                  <a:lnTo>
                    <a:pt x="458" y="1283"/>
                  </a:lnTo>
                  <a:lnTo>
                    <a:pt x="455" y="1283"/>
                  </a:lnTo>
                  <a:lnTo>
                    <a:pt x="452" y="1282"/>
                  </a:lnTo>
                  <a:lnTo>
                    <a:pt x="451" y="1282"/>
                  </a:lnTo>
                  <a:lnTo>
                    <a:pt x="449" y="1282"/>
                  </a:lnTo>
                  <a:lnTo>
                    <a:pt x="447" y="1282"/>
                  </a:lnTo>
                  <a:lnTo>
                    <a:pt x="444" y="1282"/>
                  </a:lnTo>
                  <a:lnTo>
                    <a:pt x="441" y="1280"/>
                  </a:lnTo>
                  <a:lnTo>
                    <a:pt x="440" y="1280"/>
                  </a:lnTo>
                  <a:lnTo>
                    <a:pt x="438" y="1280"/>
                  </a:lnTo>
                  <a:lnTo>
                    <a:pt x="435" y="1280"/>
                  </a:lnTo>
                  <a:lnTo>
                    <a:pt x="434" y="1280"/>
                  </a:lnTo>
                  <a:lnTo>
                    <a:pt x="431" y="1280"/>
                  </a:lnTo>
                  <a:lnTo>
                    <a:pt x="429" y="1280"/>
                  </a:lnTo>
                  <a:lnTo>
                    <a:pt x="426" y="1280"/>
                  </a:lnTo>
                  <a:lnTo>
                    <a:pt x="425" y="1280"/>
                  </a:lnTo>
                  <a:lnTo>
                    <a:pt x="422" y="1280"/>
                  </a:lnTo>
                  <a:lnTo>
                    <a:pt x="420" y="1280"/>
                  </a:lnTo>
                  <a:lnTo>
                    <a:pt x="418" y="1280"/>
                  </a:lnTo>
                  <a:lnTo>
                    <a:pt x="418" y="1278"/>
                  </a:lnTo>
                  <a:lnTo>
                    <a:pt x="418" y="1277"/>
                  </a:lnTo>
                  <a:lnTo>
                    <a:pt x="418" y="1275"/>
                  </a:lnTo>
                  <a:lnTo>
                    <a:pt x="418" y="1274"/>
                  </a:lnTo>
                  <a:lnTo>
                    <a:pt x="420" y="1272"/>
                  </a:lnTo>
                  <a:lnTo>
                    <a:pt x="420" y="1271"/>
                  </a:lnTo>
                  <a:lnTo>
                    <a:pt x="420" y="1269"/>
                  </a:lnTo>
                  <a:lnTo>
                    <a:pt x="420" y="1268"/>
                  </a:lnTo>
                  <a:lnTo>
                    <a:pt x="420" y="1266"/>
                  </a:lnTo>
                  <a:lnTo>
                    <a:pt x="418" y="1265"/>
                  </a:lnTo>
                  <a:lnTo>
                    <a:pt x="418" y="1263"/>
                  </a:lnTo>
                  <a:lnTo>
                    <a:pt x="418" y="1262"/>
                  </a:lnTo>
                  <a:lnTo>
                    <a:pt x="418" y="1260"/>
                  </a:lnTo>
                  <a:lnTo>
                    <a:pt x="418" y="1257"/>
                  </a:lnTo>
                  <a:lnTo>
                    <a:pt x="418" y="1256"/>
                  </a:lnTo>
                  <a:lnTo>
                    <a:pt x="418" y="1253"/>
                  </a:lnTo>
                  <a:lnTo>
                    <a:pt x="418" y="1251"/>
                  </a:lnTo>
                  <a:lnTo>
                    <a:pt x="418" y="1248"/>
                  </a:lnTo>
                  <a:lnTo>
                    <a:pt x="418" y="1246"/>
                  </a:lnTo>
                  <a:lnTo>
                    <a:pt x="417" y="1246"/>
                  </a:lnTo>
                  <a:lnTo>
                    <a:pt x="417" y="1245"/>
                  </a:lnTo>
                  <a:lnTo>
                    <a:pt x="417" y="1243"/>
                  </a:lnTo>
                  <a:lnTo>
                    <a:pt x="415" y="1240"/>
                  </a:lnTo>
                  <a:lnTo>
                    <a:pt x="414" y="1239"/>
                  </a:lnTo>
                  <a:lnTo>
                    <a:pt x="412" y="1237"/>
                  </a:lnTo>
                  <a:lnTo>
                    <a:pt x="411" y="1234"/>
                  </a:lnTo>
                  <a:lnTo>
                    <a:pt x="411" y="1233"/>
                  </a:lnTo>
                  <a:lnTo>
                    <a:pt x="411" y="1230"/>
                  </a:lnTo>
                  <a:lnTo>
                    <a:pt x="409" y="1228"/>
                  </a:lnTo>
                  <a:lnTo>
                    <a:pt x="408" y="1225"/>
                  </a:lnTo>
                  <a:lnTo>
                    <a:pt x="408" y="1222"/>
                  </a:lnTo>
                  <a:lnTo>
                    <a:pt x="406" y="1219"/>
                  </a:lnTo>
                  <a:lnTo>
                    <a:pt x="406" y="1216"/>
                  </a:lnTo>
                  <a:lnTo>
                    <a:pt x="406" y="1211"/>
                  </a:lnTo>
                  <a:lnTo>
                    <a:pt x="406" y="1207"/>
                  </a:lnTo>
                  <a:lnTo>
                    <a:pt x="406" y="1204"/>
                  </a:lnTo>
                  <a:lnTo>
                    <a:pt x="406" y="1201"/>
                  </a:lnTo>
                  <a:lnTo>
                    <a:pt x="406" y="1196"/>
                  </a:lnTo>
                  <a:lnTo>
                    <a:pt x="406" y="1193"/>
                  </a:lnTo>
                  <a:lnTo>
                    <a:pt x="406" y="1188"/>
                  </a:lnTo>
                  <a:lnTo>
                    <a:pt x="405" y="1185"/>
                  </a:lnTo>
                  <a:lnTo>
                    <a:pt x="405" y="1184"/>
                  </a:lnTo>
                  <a:lnTo>
                    <a:pt x="403" y="1182"/>
                  </a:lnTo>
                  <a:lnTo>
                    <a:pt x="402" y="1181"/>
                  </a:lnTo>
                  <a:lnTo>
                    <a:pt x="399" y="1178"/>
                  </a:lnTo>
                  <a:lnTo>
                    <a:pt x="396" y="1175"/>
                  </a:lnTo>
                  <a:lnTo>
                    <a:pt x="394" y="1173"/>
                  </a:lnTo>
                  <a:lnTo>
                    <a:pt x="393" y="1173"/>
                  </a:lnTo>
                  <a:lnTo>
                    <a:pt x="388" y="1170"/>
                  </a:lnTo>
                  <a:lnTo>
                    <a:pt x="383" y="1169"/>
                  </a:lnTo>
                  <a:lnTo>
                    <a:pt x="382" y="1167"/>
                  </a:lnTo>
                  <a:lnTo>
                    <a:pt x="380" y="1166"/>
                  </a:lnTo>
                  <a:lnTo>
                    <a:pt x="379" y="1164"/>
                  </a:lnTo>
                  <a:lnTo>
                    <a:pt x="377" y="1162"/>
                  </a:lnTo>
                  <a:lnTo>
                    <a:pt x="376" y="1161"/>
                  </a:lnTo>
                  <a:lnTo>
                    <a:pt x="374" y="1158"/>
                  </a:lnTo>
                  <a:lnTo>
                    <a:pt x="374" y="1156"/>
                  </a:lnTo>
                  <a:lnTo>
                    <a:pt x="374" y="1153"/>
                  </a:lnTo>
                  <a:lnTo>
                    <a:pt x="374" y="1150"/>
                  </a:lnTo>
                  <a:lnTo>
                    <a:pt x="374" y="1146"/>
                  </a:lnTo>
                  <a:lnTo>
                    <a:pt x="374" y="1141"/>
                  </a:lnTo>
                  <a:lnTo>
                    <a:pt x="374" y="1140"/>
                  </a:lnTo>
                  <a:lnTo>
                    <a:pt x="373" y="1137"/>
                  </a:lnTo>
                  <a:lnTo>
                    <a:pt x="371" y="1133"/>
                  </a:lnTo>
                  <a:lnTo>
                    <a:pt x="371" y="1132"/>
                  </a:lnTo>
                  <a:lnTo>
                    <a:pt x="370" y="1130"/>
                  </a:lnTo>
                  <a:lnTo>
                    <a:pt x="368" y="1129"/>
                  </a:lnTo>
                  <a:lnTo>
                    <a:pt x="367" y="1127"/>
                  </a:lnTo>
                  <a:lnTo>
                    <a:pt x="365" y="1126"/>
                  </a:lnTo>
                  <a:lnTo>
                    <a:pt x="364" y="1124"/>
                  </a:lnTo>
                  <a:lnTo>
                    <a:pt x="362" y="1121"/>
                  </a:lnTo>
                  <a:lnTo>
                    <a:pt x="361" y="1120"/>
                  </a:lnTo>
                  <a:lnTo>
                    <a:pt x="359" y="1117"/>
                  </a:lnTo>
                  <a:lnTo>
                    <a:pt x="357" y="1115"/>
                  </a:lnTo>
                  <a:lnTo>
                    <a:pt x="356" y="1114"/>
                  </a:lnTo>
                  <a:lnTo>
                    <a:pt x="356" y="1112"/>
                  </a:lnTo>
                  <a:lnTo>
                    <a:pt x="354" y="1109"/>
                  </a:lnTo>
                  <a:lnTo>
                    <a:pt x="353" y="1108"/>
                  </a:lnTo>
                  <a:lnTo>
                    <a:pt x="353" y="1104"/>
                  </a:lnTo>
                  <a:lnTo>
                    <a:pt x="351" y="1101"/>
                  </a:lnTo>
                  <a:lnTo>
                    <a:pt x="351" y="1097"/>
                  </a:lnTo>
                  <a:lnTo>
                    <a:pt x="351" y="1094"/>
                  </a:lnTo>
                  <a:lnTo>
                    <a:pt x="350" y="1092"/>
                  </a:lnTo>
                  <a:lnTo>
                    <a:pt x="351" y="1089"/>
                  </a:lnTo>
                  <a:lnTo>
                    <a:pt x="351" y="1088"/>
                  </a:lnTo>
                  <a:lnTo>
                    <a:pt x="351" y="1086"/>
                  </a:lnTo>
                  <a:lnTo>
                    <a:pt x="351" y="1083"/>
                  </a:lnTo>
                  <a:lnTo>
                    <a:pt x="351" y="1082"/>
                  </a:lnTo>
                  <a:lnTo>
                    <a:pt x="351" y="1079"/>
                  </a:lnTo>
                  <a:lnTo>
                    <a:pt x="351" y="1075"/>
                  </a:lnTo>
                  <a:lnTo>
                    <a:pt x="351" y="1074"/>
                  </a:lnTo>
                  <a:lnTo>
                    <a:pt x="350" y="1071"/>
                  </a:lnTo>
                  <a:lnTo>
                    <a:pt x="350" y="1068"/>
                  </a:lnTo>
                  <a:lnTo>
                    <a:pt x="348" y="1065"/>
                  </a:lnTo>
                  <a:lnTo>
                    <a:pt x="347" y="1063"/>
                  </a:lnTo>
                  <a:lnTo>
                    <a:pt x="345" y="1060"/>
                  </a:lnTo>
                  <a:lnTo>
                    <a:pt x="344" y="1059"/>
                  </a:lnTo>
                  <a:lnTo>
                    <a:pt x="342" y="1057"/>
                  </a:lnTo>
                  <a:lnTo>
                    <a:pt x="341" y="1056"/>
                  </a:lnTo>
                  <a:lnTo>
                    <a:pt x="339" y="1054"/>
                  </a:lnTo>
                  <a:lnTo>
                    <a:pt x="339" y="1053"/>
                  </a:lnTo>
                  <a:lnTo>
                    <a:pt x="338" y="1053"/>
                  </a:lnTo>
                  <a:lnTo>
                    <a:pt x="336" y="1051"/>
                  </a:lnTo>
                  <a:lnTo>
                    <a:pt x="335" y="1051"/>
                  </a:lnTo>
                  <a:lnTo>
                    <a:pt x="333" y="1051"/>
                  </a:lnTo>
                  <a:lnTo>
                    <a:pt x="332" y="1051"/>
                  </a:lnTo>
                  <a:lnTo>
                    <a:pt x="330" y="1051"/>
                  </a:lnTo>
                  <a:lnTo>
                    <a:pt x="328" y="1051"/>
                  </a:lnTo>
                  <a:lnTo>
                    <a:pt x="327" y="1051"/>
                  </a:lnTo>
                  <a:lnTo>
                    <a:pt x="325" y="1053"/>
                  </a:lnTo>
                  <a:lnTo>
                    <a:pt x="324" y="1054"/>
                  </a:lnTo>
                  <a:lnTo>
                    <a:pt x="322" y="1056"/>
                  </a:lnTo>
                  <a:lnTo>
                    <a:pt x="322" y="1057"/>
                  </a:lnTo>
                  <a:lnTo>
                    <a:pt x="322" y="1060"/>
                  </a:lnTo>
                  <a:lnTo>
                    <a:pt x="321" y="1065"/>
                  </a:lnTo>
                  <a:lnTo>
                    <a:pt x="321" y="1066"/>
                  </a:lnTo>
                  <a:lnTo>
                    <a:pt x="319" y="1066"/>
                  </a:lnTo>
                  <a:lnTo>
                    <a:pt x="318" y="1069"/>
                  </a:lnTo>
                  <a:lnTo>
                    <a:pt x="316" y="1068"/>
                  </a:lnTo>
                  <a:lnTo>
                    <a:pt x="313" y="1068"/>
                  </a:lnTo>
                  <a:lnTo>
                    <a:pt x="310" y="1066"/>
                  </a:lnTo>
                  <a:lnTo>
                    <a:pt x="309" y="1065"/>
                  </a:lnTo>
                  <a:lnTo>
                    <a:pt x="306" y="1063"/>
                  </a:lnTo>
                  <a:lnTo>
                    <a:pt x="304" y="1062"/>
                  </a:lnTo>
                  <a:lnTo>
                    <a:pt x="303" y="1060"/>
                  </a:lnTo>
                  <a:lnTo>
                    <a:pt x="299" y="1057"/>
                  </a:lnTo>
                  <a:lnTo>
                    <a:pt x="298" y="1056"/>
                  </a:lnTo>
                  <a:lnTo>
                    <a:pt x="296" y="1054"/>
                  </a:lnTo>
                  <a:lnTo>
                    <a:pt x="295" y="1053"/>
                  </a:lnTo>
                  <a:lnTo>
                    <a:pt x="295" y="1050"/>
                  </a:lnTo>
                  <a:lnTo>
                    <a:pt x="295" y="1048"/>
                  </a:lnTo>
                  <a:lnTo>
                    <a:pt x="298" y="1046"/>
                  </a:lnTo>
                  <a:lnTo>
                    <a:pt x="299" y="1043"/>
                  </a:lnTo>
                  <a:lnTo>
                    <a:pt x="301" y="1042"/>
                  </a:lnTo>
                  <a:lnTo>
                    <a:pt x="303" y="1040"/>
                  </a:lnTo>
                  <a:lnTo>
                    <a:pt x="303" y="1036"/>
                  </a:lnTo>
                  <a:lnTo>
                    <a:pt x="303" y="1034"/>
                  </a:lnTo>
                  <a:lnTo>
                    <a:pt x="303" y="1031"/>
                  </a:lnTo>
                  <a:lnTo>
                    <a:pt x="301" y="1028"/>
                  </a:lnTo>
                  <a:lnTo>
                    <a:pt x="299" y="1027"/>
                  </a:lnTo>
                  <a:lnTo>
                    <a:pt x="298" y="1024"/>
                  </a:lnTo>
                  <a:lnTo>
                    <a:pt x="296" y="1024"/>
                  </a:lnTo>
                  <a:lnTo>
                    <a:pt x="295" y="1021"/>
                  </a:lnTo>
                  <a:lnTo>
                    <a:pt x="293" y="1019"/>
                  </a:lnTo>
                  <a:lnTo>
                    <a:pt x="292" y="1016"/>
                  </a:lnTo>
                  <a:lnTo>
                    <a:pt x="290" y="1014"/>
                  </a:lnTo>
                  <a:lnTo>
                    <a:pt x="287" y="1013"/>
                  </a:lnTo>
                  <a:lnTo>
                    <a:pt x="284" y="1013"/>
                  </a:lnTo>
                  <a:lnTo>
                    <a:pt x="281" y="1013"/>
                  </a:lnTo>
                  <a:lnTo>
                    <a:pt x="280" y="1013"/>
                  </a:lnTo>
                  <a:lnTo>
                    <a:pt x="277" y="1014"/>
                  </a:lnTo>
                  <a:lnTo>
                    <a:pt x="275" y="1016"/>
                  </a:lnTo>
                  <a:lnTo>
                    <a:pt x="274" y="1017"/>
                  </a:lnTo>
                  <a:lnTo>
                    <a:pt x="272" y="1019"/>
                  </a:lnTo>
                  <a:lnTo>
                    <a:pt x="270" y="1017"/>
                  </a:lnTo>
                  <a:lnTo>
                    <a:pt x="269" y="1017"/>
                  </a:lnTo>
                  <a:lnTo>
                    <a:pt x="266" y="1014"/>
                  </a:lnTo>
                  <a:lnTo>
                    <a:pt x="263" y="1013"/>
                  </a:lnTo>
                  <a:lnTo>
                    <a:pt x="260" y="1013"/>
                  </a:lnTo>
                  <a:lnTo>
                    <a:pt x="255" y="1011"/>
                  </a:lnTo>
                  <a:lnTo>
                    <a:pt x="251" y="1011"/>
                  </a:lnTo>
                  <a:lnTo>
                    <a:pt x="246" y="1011"/>
                  </a:lnTo>
                  <a:lnTo>
                    <a:pt x="243" y="1011"/>
                  </a:lnTo>
                  <a:lnTo>
                    <a:pt x="240" y="1010"/>
                  </a:lnTo>
                  <a:lnTo>
                    <a:pt x="237" y="1008"/>
                  </a:lnTo>
                  <a:lnTo>
                    <a:pt x="235" y="1005"/>
                  </a:lnTo>
                  <a:lnTo>
                    <a:pt x="234" y="1004"/>
                  </a:lnTo>
                  <a:lnTo>
                    <a:pt x="231" y="1001"/>
                  </a:lnTo>
                  <a:lnTo>
                    <a:pt x="229" y="999"/>
                  </a:lnTo>
                  <a:lnTo>
                    <a:pt x="228" y="998"/>
                  </a:lnTo>
                  <a:lnTo>
                    <a:pt x="226" y="995"/>
                  </a:lnTo>
                  <a:lnTo>
                    <a:pt x="223" y="993"/>
                  </a:lnTo>
                  <a:lnTo>
                    <a:pt x="222" y="992"/>
                  </a:lnTo>
                  <a:lnTo>
                    <a:pt x="220" y="990"/>
                  </a:lnTo>
                  <a:lnTo>
                    <a:pt x="219" y="988"/>
                  </a:lnTo>
                  <a:lnTo>
                    <a:pt x="217" y="987"/>
                  </a:lnTo>
                  <a:lnTo>
                    <a:pt x="216" y="987"/>
                  </a:lnTo>
                  <a:lnTo>
                    <a:pt x="214" y="988"/>
                  </a:lnTo>
                  <a:lnTo>
                    <a:pt x="214" y="990"/>
                  </a:lnTo>
                  <a:lnTo>
                    <a:pt x="213" y="990"/>
                  </a:lnTo>
                  <a:lnTo>
                    <a:pt x="211" y="993"/>
                  </a:lnTo>
                  <a:lnTo>
                    <a:pt x="208" y="995"/>
                  </a:lnTo>
                  <a:lnTo>
                    <a:pt x="206" y="996"/>
                  </a:lnTo>
                  <a:lnTo>
                    <a:pt x="205" y="996"/>
                  </a:lnTo>
                  <a:lnTo>
                    <a:pt x="203" y="999"/>
                  </a:lnTo>
                  <a:lnTo>
                    <a:pt x="202" y="999"/>
                  </a:lnTo>
                  <a:lnTo>
                    <a:pt x="200" y="1002"/>
                  </a:lnTo>
                  <a:lnTo>
                    <a:pt x="199" y="1002"/>
                  </a:lnTo>
                  <a:lnTo>
                    <a:pt x="199" y="1004"/>
                  </a:lnTo>
                  <a:lnTo>
                    <a:pt x="197" y="1005"/>
                  </a:lnTo>
                  <a:lnTo>
                    <a:pt x="196" y="1007"/>
                  </a:lnTo>
                  <a:lnTo>
                    <a:pt x="194" y="1007"/>
                  </a:lnTo>
                  <a:lnTo>
                    <a:pt x="194" y="1008"/>
                  </a:lnTo>
                  <a:lnTo>
                    <a:pt x="193" y="1010"/>
                  </a:lnTo>
                  <a:lnTo>
                    <a:pt x="191" y="1011"/>
                  </a:lnTo>
                  <a:lnTo>
                    <a:pt x="191" y="1013"/>
                  </a:lnTo>
                  <a:lnTo>
                    <a:pt x="190" y="1013"/>
                  </a:lnTo>
                  <a:lnTo>
                    <a:pt x="188" y="1014"/>
                  </a:lnTo>
                  <a:lnTo>
                    <a:pt x="188" y="1016"/>
                  </a:lnTo>
                  <a:lnTo>
                    <a:pt x="187" y="1017"/>
                  </a:lnTo>
                  <a:lnTo>
                    <a:pt x="185" y="1019"/>
                  </a:lnTo>
                  <a:lnTo>
                    <a:pt x="184" y="1021"/>
                  </a:lnTo>
                  <a:lnTo>
                    <a:pt x="182" y="1021"/>
                  </a:lnTo>
                  <a:lnTo>
                    <a:pt x="180" y="1022"/>
                  </a:lnTo>
                  <a:lnTo>
                    <a:pt x="180" y="1024"/>
                  </a:lnTo>
                  <a:lnTo>
                    <a:pt x="179" y="1025"/>
                  </a:lnTo>
                  <a:lnTo>
                    <a:pt x="177" y="1025"/>
                  </a:lnTo>
                  <a:lnTo>
                    <a:pt x="177" y="1027"/>
                  </a:lnTo>
                  <a:lnTo>
                    <a:pt x="176" y="1030"/>
                  </a:lnTo>
                  <a:lnTo>
                    <a:pt x="174" y="1031"/>
                  </a:lnTo>
                  <a:lnTo>
                    <a:pt x="173" y="1033"/>
                  </a:lnTo>
                  <a:lnTo>
                    <a:pt x="173" y="1034"/>
                  </a:lnTo>
                  <a:lnTo>
                    <a:pt x="171" y="1036"/>
                  </a:lnTo>
                  <a:lnTo>
                    <a:pt x="170" y="1037"/>
                  </a:lnTo>
                  <a:lnTo>
                    <a:pt x="170" y="1039"/>
                  </a:lnTo>
                  <a:lnTo>
                    <a:pt x="168" y="1039"/>
                  </a:lnTo>
                  <a:lnTo>
                    <a:pt x="168" y="1040"/>
                  </a:lnTo>
                  <a:lnTo>
                    <a:pt x="168" y="1042"/>
                  </a:lnTo>
                  <a:lnTo>
                    <a:pt x="170" y="1042"/>
                  </a:lnTo>
                  <a:lnTo>
                    <a:pt x="171" y="1043"/>
                  </a:lnTo>
                  <a:lnTo>
                    <a:pt x="171" y="1045"/>
                  </a:lnTo>
                  <a:lnTo>
                    <a:pt x="171" y="1046"/>
                  </a:lnTo>
                  <a:lnTo>
                    <a:pt x="170" y="1046"/>
                  </a:lnTo>
                  <a:lnTo>
                    <a:pt x="170" y="1048"/>
                  </a:lnTo>
                  <a:lnTo>
                    <a:pt x="170" y="1050"/>
                  </a:lnTo>
                  <a:lnTo>
                    <a:pt x="168" y="1051"/>
                  </a:lnTo>
                  <a:lnTo>
                    <a:pt x="167" y="1053"/>
                  </a:lnTo>
                  <a:lnTo>
                    <a:pt x="165" y="1053"/>
                  </a:lnTo>
                  <a:lnTo>
                    <a:pt x="164" y="1054"/>
                  </a:lnTo>
                  <a:lnTo>
                    <a:pt x="162" y="1054"/>
                  </a:lnTo>
                  <a:lnTo>
                    <a:pt x="159" y="1054"/>
                  </a:lnTo>
                  <a:lnTo>
                    <a:pt x="158" y="1056"/>
                  </a:lnTo>
                  <a:lnTo>
                    <a:pt x="156" y="1059"/>
                  </a:lnTo>
                  <a:lnTo>
                    <a:pt x="155" y="1062"/>
                  </a:lnTo>
                  <a:lnTo>
                    <a:pt x="151" y="1066"/>
                  </a:lnTo>
                  <a:lnTo>
                    <a:pt x="150" y="1069"/>
                  </a:lnTo>
                  <a:lnTo>
                    <a:pt x="150" y="1071"/>
                  </a:lnTo>
                  <a:lnTo>
                    <a:pt x="147" y="1075"/>
                  </a:lnTo>
                  <a:lnTo>
                    <a:pt x="145" y="1079"/>
                  </a:lnTo>
                  <a:lnTo>
                    <a:pt x="142" y="1086"/>
                  </a:lnTo>
                  <a:lnTo>
                    <a:pt x="141" y="1088"/>
                  </a:lnTo>
                  <a:lnTo>
                    <a:pt x="138" y="1094"/>
                  </a:lnTo>
                  <a:lnTo>
                    <a:pt x="136" y="1097"/>
                  </a:lnTo>
                  <a:lnTo>
                    <a:pt x="133" y="1106"/>
                  </a:lnTo>
                  <a:lnTo>
                    <a:pt x="130" y="1108"/>
                  </a:lnTo>
                  <a:lnTo>
                    <a:pt x="129" y="1111"/>
                  </a:lnTo>
                  <a:lnTo>
                    <a:pt x="127" y="1114"/>
                  </a:lnTo>
                  <a:lnTo>
                    <a:pt x="121" y="1120"/>
                  </a:lnTo>
                  <a:lnTo>
                    <a:pt x="119" y="1120"/>
                  </a:lnTo>
                  <a:lnTo>
                    <a:pt x="118" y="1121"/>
                  </a:lnTo>
                  <a:lnTo>
                    <a:pt x="113" y="1126"/>
                  </a:lnTo>
                  <a:lnTo>
                    <a:pt x="109" y="1130"/>
                  </a:lnTo>
                  <a:lnTo>
                    <a:pt x="107" y="1137"/>
                  </a:lnTo>
                  <a:lnTo>
                    <a:pt x="106" y="1138"/>
                  </a:lnTo>
                  <a:lnTo>
                    <a:pt x="104" y="1138"/>
                  </a:lnTo>
                  <a:lnTo>
                    <a:pt x="103" y="1140"/>
                  </a:lnTo>
                  <a:lnTo>
                    <a:pt x="101" y="1140"/>
                  </a:lnTo>
                  <a:lnTo>
                    <a:pt x="100" y="1143"/>
                  </a:lnTo>
                  <a:lnTo>
                    <a:pt x="97" y="1144"/>
                  </a:lnTo>
                  <a:lnTo>
                    <a:pt x="97" y="1137"/>
                  </a:lnTo>
                  <a:lnTo>
                    <a:pt x="97" y="1133"/>
                  </a:lnTo>
                  <a:lnTo>
                    <a:pt x="97" y="1130"/>
                  </a:lnTo>
                  <a:lnTo>
                    <a:pt x="97" y="1127"/>
                  </a:lnTo>
                  <a:lnTo>
                    <a:pt x="97" y="1123"/>
                  </a:lnTo>
                  <a:lnTo>
                    <a:pt x="98" y="1121"/>
                  </a:lnTo>
                  <a:lnTo>
                    <a:pt x="97" y="1118"/>
                  </a:lnTo>
                  <a:lnTo>
                    <a:pt x="97" y="1112"/>
                  </a:lnTo>
                  <a:lnTo>
                    <a:pt x="93" y="1108"/>
                  </a:lnTo>
                  <a:lnTo>
                    <a:pt x="90" y="1106"/>
                  </a:lnTo>
                  <a:lnTo>
                    <a:pt x="87" y="1104"/>
                  </a:lnTo>
                  <a:lnTo>
                    <a:pt x="86" y="1101"/>
                  </a:lnTo>
                  <a:lnTo>
                    <a:pt x="84" y="1098"/>
                  </a:lnTo>
                  <a:lnTo>
                    <a:pt x="84" y="1097"/>
                  </a:lnTo>
                  <a:lnTo>
                    <a:pt x="83" y="1092"/>
                  </a:lnTo>
                  <a:lnTo>
                    <a:pt x="81" y="1088"/>
                  </a:lnTo>
                  <a:lnTo>
                    <a:pt x="80" y="1086"/>
                  </a:lnTo>
                  <a:lnTo>
                    <a:pt x="78" y="1086"/>
                  </a:lnTo>
                  <a:lnTo>
                    <a:pt x="75" y="1085"/>
                  </a:lnTo>
                  <a:lnTo>
                    <a:pt x="75" y="1083"/>
                  </a:lnTo>
                  <a:lnTo>
                    <a:pt x="71" y="1082"/>
                  </a:lnTo>
                  <a:lnTo>
                    <a:pt x="66" y="1079"/>
                  </a:lnTo>
                  <a:lnTo>
                    <a:pt x="65" y="1077"/>
                  </a:lnTo>
                  <a:lnTo>
                    <a:pt x="61" y="1075"/>
                  </a:lnTo>
                  <a:lnTo>
                    <a:pt x="60" y="1074"/>
                  </a:lnTo>
                  <a:lnTo>
                    <a:pt x="57" y="1071"/>
                  </a:lnTo>
                  <a:lnTo>
                    <a:pt x="55" y="1071"/>
                  </a:lnTo>
                  <a:lnTo>
                    <a:pt x="54" y="1069"/>
                  </a:lnTo>
                  <a:lnTo>
                    <a:pt x="52" y="1066"/>
                  </a:lnTo>
                  <a:lnTo>
                    <a:pt x="51" y="1065"/>
                  </a:lnTo>
                  <a:lnTo>
                    <a:pt x="51" y="1063"/>
                  </a:lnTo>
                  <a:lnTo>
                    <a:pt x="46" y="1060"/>
                  </a:lnTo>
                  <a:lnTo>
                    <a:pt x="45" y="1059"/>
                  </a:lnTo>
                  <a:lnTo>
                    <a:pt x="43" y="1059"/>
                  </a:lnTo>
                  <a:lnTo>
                    <a:pt x="42" y="1057"/>
                  </a:lnTo>
                  <a:lnTo>
                    <a:pt x="39" y="1056"/>
                  </a:lnTo>
                  <a:lnTo>
                    <a:pt x="39" y="1054"/>
                  </a:lnTo>
                  <a:lnTo>
                    <a:pt x="36" y="1054"/>
                  </a:lnTo>
                  <a:lnTo>
                    <a:pt x="31" y="1051"/>
                  </a:lnTo>
                  <a:lnTo>
                    <a:pt x="31" y="1050"/>
                  </a:lnTo>
                  <a:lnTo>
                    <a:pt x="29" y="1048"/>
                  </a:lnTo>
                  <a:lnTo>
                    <a:pt x="26" y="1046"/>
                  </a:lnTo>
                  <a:lnTo>
                    <a:pt x="26" y="1043"/>
                  </a:lnTo>
                  <a:lnTo>
                    <a:pt x="25" y="1043"/>
                  </a:lnTo>
                  <a:lnTo>
                    <a:pt x="22" y="1039"/>
                  </a:lnTo>
                  <a:lnTo>
                    <a:pt x="20" y="1037"/>
                  </a:lnTo>
                  <a:lnTo>
                    <a:pt x="19" y="1037"/>
                  </a:lnTo>
                  <a:lnTo>
                    <a:pt x="16" y="1037"/>
                  </a:lnTo>
                  <a:lnTo>
                    <a:pt x="10" y="1036"/>
                  </a:lnTo>
                  <a:lnTo>
                    <a:pt x="8" y="1034"/>
                  </a:lnTo>
                  <a:lnTo>
                    <a:pt x="5" y="1033"/>
                  </a:lnTo>
                  <a:lnTo>
                    <a:pt x="3" y="1033"/>
                  </a:lnTo>
                  <a:lnTo>
                    <a:pt x="2" y="1031"/>
                  </a:lnTo>
                  <a:lnTo>
                    <a:pt x="0" y="1028"/>
                  </a:lnTo>
                  <a:lnTo>
                    <a:pt x="0" y="1024"/>
                  </a:lnTo>
                  <a:lnTo>
                    <a:pt x="2" y="1019"/>
                  </a:lnTo>
                  <a:lnTo>
                    <a:pt x="3" y="1013"/>
                  </a:lnTo>
                  <a:lnTo>
                    <a:pt x="5" y="1007"/>
                  </a:lnTo>
                  <a:lnTo>
                    <a:pt x="8" y="1002"/>
                  </a:lnTo>
                  <a:lnTo>
                    <a:pt x="8" y="1001"/>
                  </a:lnTo>
                  <a:lnTo>
                    <a:pt x="11" y="992"/>
                  </a:lnTo>
                  <a:lnTo>
                    <a:pt x="11" y="990"/>
                  </a:lnTo>
                  <a:lnTo>
                    <a:pt x="13" y="988"/>
                  </a:lnTo>
                  <a:lnTo>
                    <a:pt x="14" y="984"/>
                  </a:lnTo>
                  <a:lnTo>
                    <a:pt x="14" y="982"/>
                  </a:lnTo>
                  <a:lnTo>
                    <a:pt x="16" y="979"/>
                  </a:lnTo>
                  <a:lnTo>
                    <a:pt x="17" y="976"/>
                  </a:lnTo>
                  <a:lnTo>
                    <a:pt x="19" y="972"/>
                  </a:lnTo>
                  <a:lnTo>
                    <a:pt x="20" y="967"/>
                  </a:lnTo>
                  <a:lnTo>
                    <a:pt x="23" y="964"/>
                  </a:lnTo>
                  <a:lnTo>
                    <a:pt x="26" y="959"/>
                  </a:lnTo>
                  <a:lnTo>
                    <a:pt x="29" y="955"/>
                  </a:lnTo>
                  <a:lnTo>
                    <a:pt x="32" y="952"/>
                  </a:lnTo>
                  <a:lnTo>
                    <a:pt x="34" y="950"/>
                  </a:lnTo>
                  <a:lnTo>
                    <a:pt x="39" y="944"/>
                  </a:lnTo>
                  <a:lnTo>
                    <a:pt x="40" y="941"/>
                  </a:lnTo>
                  <a:lnTo>
                    <a:pt x="40" y="940"/>
                  </a:lnTo>
                  <a:lnTo>
                    <a:pt x="42" y="938"/>
                  </a:lnTo>
                  <a:lnTo>
                    <a:pt x="40" y="937"/>
                  </a:lnTo>
                  <a:lnTo>
                    <a:pt x="40" y="935"/>
                  </a:lnTo>
                  <a:lnTo>
                    <a:pt x="40" y="932"/>
                  </a:lnTo>
                  <a:lnTo>
                    <a:pt x="40" y="930"/>
                  </a:lnTo>
                  <a:lnTo>
                    <a:pt x="39" y="929"/>
                  </a:lnTo>
                  <a:lnTo>
                    <a:pt x="36" y="924"/>
                  </a:lnTo>
                  <a:lnTo>
                    <a:pt x="31" y="921"/>
                  </a:lnTo>
                  <a:lnTo>
                    <a:pt x="25" y="918"/>
                  </a:lnTo>
                  <a:lnTo>
                    <a:pt x="10" y="911"/>
                  </a:lnTo>
                  <a:lnTo>
                    <a:pt x="13" y="908"/>
                  </a:lnTo>
                  <a:lnTo>
                    <a:pt x="13" y="906"/>
                  </a:lnTo>
                  <a:lnTo>
                    <a:pt x="14" y="903"/>
                  </a:lnTo>
                  <a:lnTo>
                    <a:pt x="20" y="897"/>
                  </a:lnTo>
                  <a:lnTo>
                    <a:pt x="20" y="895"/>
                  </a:lnTo>
                  <a:lnTo>
                    <a:pt x="25" y="891"/>
                  </a:lnTo>
                  <a:lnTo>
                    <a:pt x="26" y="886"/>
                  </a:lnTo>
                  <a:lnTo>
                    <a:pt x="29" y="885"/>
                  </a:lnTo>
                  <a:lnTo>
                    <a:pt x="31" y="882"/>
                  </a:lnTo>
                  <a:lnTo>
                    <a:pt x="32" y="879"/>
                  </a:lnTo>
                  <a:lnTo>
                    <a:pt x="32" y="877"/>
                  </a:lnTo>
                  <a:lnTo>
                    <a:pt x="36" y="876"/>
                  </a:lnTo>
                  <a:lnTo>
                    <a:pt x="36" y="874"/>
                  </a:lnTo>
                  <a:lnTo>
                    <a:pt x="40" y="869"/>
                  </a:lnTo>
                  <a:lnTo>
                    <a:pt x="40" y="868"/>
                  </a:lnTo>
                  <a:lnTo>
                    <a:pt x="43" y="865"/>
                  </a:lnTo>
                  <a:lnTo>
                    <a:pt x="43" y="862"/>
                  </a:lnTo>
                  <a:lnTo>
                    <a:pt x="46" y="859"/>
                  </a:lnTo>
                  <a:lnTo>
                    <a:pt x="49" y="857"/>
                  </a:lnTo>
                  <a:lnTo>
                    <a:pt x="51" y="853"/>
                  </a:lnTo>
                  <a:lnTo>
                    <a:pt x="52" y="848"/>
                  </a:lnTo>
                  <a:lnTo>
                    <a:pt x="58" y="844"/>
                  </a:lnTo>
                  <a:lnTo>
                    <a:pt x="58" y="842"/>
                  </a:lnTo>
                  <a:lnTo>
                    <a:pt x="61" y="839"/>
                  </a:lnTo>
                  <a:lnTo>
                    <a:pt x="61" y="837"/>
                  </a:lnTo>
                  <a:lnTo>
                    <a:pt x="65" y="834"/>
                  </a:lnTo>
                  <a:lnTo>
                    <a:pt x="65" y="833"/>
                  </a:lnTo>
                  <a:lnTo>
                    <a:pt x="66" y="831"/>
                  </a:lnTo>
                  <a:lnTo>
                    <a:pt x="66" y="830"/>
                  </a:lnTo>
                  <a:lnTo>
                    <a:pt x="69" y="828"/>
                  </a:lnTo>
                  <a:lnTo>
                    <a:pt x="69" y="827"/>
                  </a:lnTo>
                  <a:lnTo>
                    <a:pt x="72" y="822"/>
                  </a:lnTo>
                  <a:lnTo>
                    <a:pt x="74" y="819"/>
                  </a:lnTo>
                  <a:lnTo>
                    <a:pt x="80" y="810"/>
                  </a:lnTo>
                  <a:lnTo>
                    <a:pt x="81" y="805"/>
                  </a:lnTo>
                  <a:lnTo>
                    <a:pt x="86" y="799"/>
                  </a:lnTo>
                  <a:lnTo>
                    <a:pt x="90" y="795"/>
                  </a:lnTo>
                  <a:lnTo>
                    <a:pt x="93" y="790"/>
                  </a:lnTo>
                  <a:lnTo>
                    <a:pt x="93" y="789"/>
                  </a:lnTo>
                  <a:lnTo>
                    <a:pt x="95" y="787"/>
                  </a:lnTo>
                  <a:lnTo>
                    <a:pt x="97" y="786"/>
                  </a:lnTo>
                  <a:lnTo>
                    <a:pt x="97" y="784"/>
                  </a:lnTo>
                  <a:lnTo>
                    <a:pt x="100" y="779"/>
                  </a:lnTo>
                  <a:lnTo>
                    <a:pt x="101" y="778"/>
                  </a:lnTo>
                  <a:lnTo>
                    <a:pt x="104" y="770"/>
                  </a:lnTo>
                  <a:lnTo>
                    <a:pt x="110" y="761"/>
                  </a:lnTo>
                  <a:lnTo>
                    <a:pt x="110" y="760"/>
                  </a:lnTo>
                  <a:lnTo>
                    <a:pt x="110" y="758"/>
                  </a:lnTo>
                  <a:lnTo>
                    <a:pt x="115" y="752"/>
                  </a:lnTo>
                  <a:lnTo>
                    <a:pt x="115" y="750"/>
                  </a:lnTo>
                  <a:lnTo>
                    <a:pt x="119" y="744"/>
                  </a:lnTo>
                  <a:lnTo>
                    <a:pt x="122" y="741"/>
                  </a:lnTo>
                  <a:lnTo>
                    <a:pt x="124" y="737"/>
                  </a:lnTo>
                  <a:lnTo>
                    <a:pt x="124" y="734"/>
                  </a:lnTo>
                  <a:lnTo>
                    <a:pt x="126" y="731"/>
                  </a:lnTo>
                  <a:lnTo>
                    <a:pt x="127" y="729"/>
                  </a:lnTo>
                  <a:lnTo>
                    <a:pt x="130" y="721"/>
                  </a:lnTo>
                  <a:lnTo>
                    <a:pt x="130" y="720"/>
                  </a:lnTo>
                  <a:lnTo>
                    <a:pt x="133" y="715"/>
                  </a:lnTo>
                  <a:lnTo>
                    <a:pt x="136" y="712"/>
                  </a:lnTo>
                  <a:lnTo>
                    <a:pt x="136" y="711"/>
                  </a:lnTo>
                  <a:lnTo>
                    <a:pt x="136" y="709"/>
                  </a:lnTo>
                  <a:lnTo>
                    <a:pt x="138" y="708"/>
                  </a:lnTo>
                  <a:lnTo>
                    <a:pt x="139" y="706"/>
                  </a:lnTo>
                  <a:lnTo>
                    <a:pt x="139" y="705"/>
                  </a:lnTo>
                  <a:lnTo>
                    <a:pt x="139" y="703"/>
                  </a:lnTo>
                  <a:lnTo>
                    <a:pt x="141" y="700"/>
                  </a:lnTo>
                  <a:lnTo>
                    <a:pt x="142" y="695"/>
                  </a:lnTo>
                  <a:lnTo>
                    <a:pt x="144" y="692"/>
                  </a:lnTo>
                  <a:lnTo>
                    <a:pt x="145" y="689"/>
                  </a:lnTo>
                  <a:lnTo>
                    <a:pt x="148" y="685"/>
                  </a:lnTo>
                  <a:lnTo>
                    <a:pt x="148" y="683"/>
                  </a:lnTo>
                  <a:lnTo>
                    <a:pt x="150" y="682"/>
                  </a:lnTo>
                  <a:lnTo>
                    <a:pt x="151" y="677"/>
                  </a:lnTo>
                  <a:lnTo>
                    <a:pt x="153" y="674"/>
                  </a:lnTo>
                  <a:lnTo>
                    <a:pt x="155" y="671"/>
                  </a:lnTo>
                  <a:lnTo>
                    <a:pt x="156" y="670"/>
                  </a:lnTo>
                  <a:lnTo>
                    <a:pt x="156" y="668"/>
                  </a:lnTo>
                  <a:lnTo>
                    <a:pt x="158" y="663"/>
                  </a:lnTo>
                  <a:lnTo>
                    <a:pt x="159" y="662"/>
                  </a:lnTo>
                  <a:lnTo>
                    <a:pt x="162" y="659"/>
                  </a:lnTo>
                  <a:lnTo>
                    <a:pt x="162" y="656"/>
                  </a:lnTo>
                  <a:lnTo>
                    <a:pt x="162" y="654"/>
                  </a:lnTo>
                  <a:lnTo>
                    <a:pt x="162" y="653"/>
                  </a:lnTo>
                  <a:lnTo>
                    <a:pt x="165" y="648"/>
                  </a:lnTo>
                  <a:lnTo>
                    <a:pt x="165" y="645"/>
                  </a:lnTo>
                  <a:lnTo>
                    <a:pt x="167" y="639"/>
                  </a:lnTo>
                  <a:lnTo>
                    <a:pt x="168" y="639"/>
                  </a:lnTo>
                  <a:lnTo>
                    <a:pt x="168" y="636"/>
                  </a:lnTo>
                  <a:lnTo>
                    <a:pt x="168" y="634"/>
                  </a:lnTo>
                  <a:lnTo>
                    <a:pt x="168" y="628"/>
                  </a:lnTo>
                  <a:lnTo>
                    <a:pt x="171" y="627"/>
                  </a:lnTo>
                  <a:lnTo>
                    <a:pt x="173" y="625"/>
                  </a:lnTo>
                  <a:lnTo>
                    <a:pt x="173" y="621"/>
                  </a:lnTo>
                  <a:lnTo>
                    <a:pt x="174" y="619"/>
                  </a:lnTo>
                  <a:lnTo>
                    <a:pt x="174" y="616"/>
                  </a:lnTo>
                  <a:lnTo>
                    <a:pt x="174" y="612"/>
                  </a:lnTo>
                  <a:lnTo>
                    <a:pt x="173" y="615"/>
                  </a:lnTo>
                  <a:lnTo>
                    <a:pt x="173" y="618"/>
                  </a:lnTo>
                  <a:lnTo>
                    <a:pt x="171" y="619"/>
                  </a:lnTo>
                  <a:lnTo>
                    <a:pt x="171" y="621"/>
                  </a:lnTo>
                  <a:lnTo>
                    <a:pt x="171" y="624"/>
                  </a:lnTo>
                  <a:lnTo>
                    <a:pt x="170" y="625"/>
                  </a:lnTo>
                  <a:lnTo>
                    <a:pt x="168" y="625"/>
                  </a:lnTo>
                  <a:lnTo>
                    <a:pt x="168" y="624"/>
                  </a:lnTo>
                  <a:lnTo>
                    <a:pt x="170" y="622"/>
                  </a:lnTo>
                  <a:lnTo>
                    <a:pt x="170" y="619"/>
                  </a:lnTo>
                  <a:lnTo>
                    <a:pt x="171" y="619"/>
                  </a:lnTo>
                  <a:lnTo>
                    <a:pt x="171" y="618"/>
                  </a:lnTo>
                  <a:lnTo>
                    <a:pt x="171" y="616"/>
                  </a:lnTo>
                  <a:lnTo>
                    <a:pt x="171" y="607"/>
                  </a:lnTo>
                  <a:lnTo>
                    <a:pt x="173" y="605"/>
                  </a:lnTo>
                  <a:lnTo>
                    <a:pt x="173" y="601"/>
                  </a:lnTo>
                  <a:lnTo>
                    <a:pt x="174" y="601"/>
                  </a:lnTo>
                  <a:lnTo>
                    <a:pt x="174" y="593"/>
                  </a:lnTo>
                  <a:lnTo>
                    <a:pt x="174" y="589"/>
                  </a:lnTo>
                  <a:lnTo>
                    <a:pt x="174" y="587"/>
                  </a:lnTo>
                  <a:lnTo>
                    <a:pt x="174" y="586"/>
                  </a:lnTo>
                  <a:lnTo>
                    <a:pt x="174" y="584"/>
                  </a:lnTo>
                  <a:lnTo>
                    <a:pt x="174" y="583"/>
                  </a:lnTo>
                  <a:lnTo>
                    <a:pt x="176" y="583"/>
                  </a:lnTo>
                  <a:lnTo>
                    <a:pt x="176" y="576"/>
                  </a:lnTo>
                  <a:lnTo>
                    <a:pt x="174" y="575"/>
                  </a:lnTo>
                  <a:lnTo>
                    <a:pt x="174" y="573"/>
                  </a:lnTo>
                  <a:lnTo>
                    <a:pt x="177" y="570"/>
                  </a:lnTo>
                  <a:lnTo>
                    <a:pt x="177" y="567"/>
                  </a:lnTo>
                  <a:lnTo>
                    <a:pt x="176" y="567"/>
                  </a:lnTo>
                  <a:lnTo>
                    <a:pt x="176" y="561"/>
                  </a:lnTo>
                  <a:lnTo>
                    <a:pt x="177" y="560"/>
                  </a:lnTo>
                  <a:lnTo>
                    <a:pt x="177" y="552"/>
                  </a:lnTo>
                  <a:lnTo>
                    <a:pt x="177" y="550"/>
                  </a:lnTo>
                  <a:lnTo>
                    <a:pt x="177" y="549"/>
                  </a:lnTo>
                  <a:lnTo>
                    <a:pt x="177" y="547"/>
                  </a:lnTo>
                  <a:lnTo>
                    <a:pt x="177" y="546"/>
                  </a:lnTo>
                  <a:lnTo>
                    <a:pt x="177" y="543"/>
                  </a:lnTo>
                  <a:lnTo>
                    <a:pt x="177" y="541"/>
                  </a:lnTo>
                  <a:lnTo>
                    <a:pt x="177" y="540"/>
                  </a:lnTo>
                  <a:lnTo>
                    <a:pt x="177" y="538"/>
                  </a:lnTo>
                  <a:lnTo>
                    <a:pt x="177" y="537"/>
                  </a:lnTo>
                  <a:lnTo>
                    <a:pt x="177" y="535"/>
                  </a:lnTo>
                  <a:lnTo>
                    <a:pt x="177" y="531"/>
                  </a:lnTo>
                  <a:lnTo>
                    <a:pt x="177" y="529"/>
                  </a:lnTo>
                  <a:lnTo>
                    <a:pt x="179" y="528"/>
                  </a:lnTo>
                  <a:lnTo>
                    <a:pt x="180" y="528"/>
                  </a:lnTo>
                  <a:lnTo>
                    <a:pt x="180" y="529"/>
                  </a:lnTo>
                  <a:lnTo>
                    <a:pt x="180" y="531"/>
                  </a:lnTo>
                  <a:lnTo>
                    <a:pt x="180" y="532"/>
                  </a:lnTo>
                  <a:lnTo>
                    <a:pt x="180" y="538"/>
                  </a:lnTo>
                  <a:lnTo>
                    <a:pt x="180" y="540"/>
                  </a:lnTo>
                  <a:lnTo>
                    <a:pt x="180" y="541"/>
                  </a:lnTo>
                  <a:lnTo>
                    <a:pt x="179" y="543"/>
                  </a:lnTo>
                  <a:lnTo>
                    <a:pt x="180" y="544"/>
                  </a:lnTo>
                  <a:lnTo>
                    <a:pt x="180" y="550"/>
                  </a:lnTo>
                  <a:lnTo>
                    <a:pt x="180" y="554"/>
                  </a:lnTo>
                  <a:lnTo>
                    <a:pt x="180" y="561"/>
                  </a:lnTo>
                  <a:lnTo>
                    <a:pt x="180" y="563"/>
                  </a:lnTo>
                  <a:lnTo>
                    <a:pt x="180" y="564"/>
                  </a:lnTo>
                  <a:lnTo>
                    <a:pt x="184" y="567"/>
                  </a:lnTo>
                  <a:lnTo>
                    <a:pt x="187" y="567"/>
                  </a:lnTo>
                  <a:lnTo>
                    <a:pt x="187" y="570"/>
                  </a:lnTo>
                  <a:lnTo>
                    <a:pt x="188" y="575"/>
                  </a:lnTo>
                  <a:lnTo>
                    <a:pt x="187" y="576"/>
                  </a:lnTo>
                  <a:lnTo>
                    <a:pt x="187" y="583"/>
                  </a:lnTo>
                  <a:lnTo>
                    <a:pt x="187" y="586"/>
                  </a:lnTo>
                  <a:lnTo>
                    <a:pt x="187" y="584"/>
                  </a:lnTo>
                  <a:lnTo>
                    <a:pt x="187" y="583"/>
                  </a:lnTo>
                  <a:lnTo>
                    <a:pt x="188" y="581"/>
                  </a:lnTo>
                  <a:lnTo>
                    <a:pt x="188" y="578"/>
                  </a:lnTo>
                  <a:lnTo>
                    <a:pt x="190" y="576"/>
                  </a:lnTo>
                  <a:lnTo>
                    <a:pt x="190" y="578"/>
                  </a:lnTo>
                  <a:lnTo>
                    <a:pt x="190" y="579"/>
                  </a:lnTo>
                  <a:lnTo>
                    <a:pt x="190" y="584"/>
                  </a:lnTo>
                  <a:lnTo>
                    <a:pt x="191" y="584"/>
                  </a:lnTo>
                  <a:lnTo>
                    <a:pt x="191" y="579"/>
                  </a:lnTo>
                  <a:lnTo>
                    <a:pt x="193" y="576"/>
                  </a:lnTo>
                  <a:lnTo>
                    <a:pt x="193" y="573"/>
                  </a:lnTo>
                  <a:lnTo>
                    <a:pt x="190" y="569"/>
                  </a:lnTo>
                  <a:lnTo>
                    <a:pt x="191" y="567"/>
                  </a:lnTo>
                  <a:lnTo>
                    <a:pt x="193" y="566"/>
                  </a:lnTo>
                  <a:lnTo>
                    <a:pt x="191" y="566"/>
                  </a:lnTo>
                  <a:lnTo>
                    <a:pt x="188" y="566"/>
                  </a:lnTo>
                  <a:lnTo>
                    <a:pt x="187" y="564"/>
                  </a:lnTo>
                  <a:lnTo>
                    <a:pt x="187" y="563"/>
                  </a:lnTo>
                  <a:lnTo>
                    <a:pt x="187" y="560"/>
                  </a:lnTo>
                  <a:lnTo>
                    <a:pt x="187" y="558"/>
                  </a:lnTo>
                  <a:lnTo>
                    <a:pt x="187" y="557"/>
                  </a:lnTo>
                  <a:lnTo>
                    <a:pt x="187" y="555"/>
                  </a:lnTo>
                  <a:lnTo>
                    <a:pt x="185" y="555"/>
                  </a:lnTo>
                  <a:lnTo>
                    <a:pt x="187" y="554"/>
                  </a:lnTo>
                  <a:lnTo>
                    <a:pt x="185" y="552"/>
                  </a:lnTo>
                  <a:lnTo>
                    <a:pt x="185" y="550"/>
                  </a:lnTo>
                  <a:lnTo>
                    <a:pt x="185" y="549"/>
                  </a:lnTo>
                  <a:lnTo>
                    <a:pt x="185" y="547"/>
                  </a:lnTo>
                  <a:lnTo>
                    <a:pt x="184" y="547"/>
                  </a:lnTo>
                  <a:lnTo>
                    <a:pt x="184" y="541"/>
                  </a:lnTo>
                  <a:lnTo>
                    <a:pt x="184" y="540"/>
                  </a:lnTo>
                  <a:lnTo>
                    <a:pt x="185" y="538"/>
                  </a:lnTo>
                  <a:lnTo>
                    <a:pt x="187" y="538"/>
                  </a:lnTo>
                  <a:lnTo>
                    <a:pt x="188" y="537"/>
                  </a:lnTo>
                  <a:lnTo>
                    <a:pt x="190" y="537"/>
                  </a:lnTo>
                  <a:lnTo>
                    <a:pt x="193" y="535"/>
                  </a:lnTo>
                  <a:lnTo>
                    <a:pt x="193" y="534"/>
                  </a:lnTo>
                  <a:lnTo>
                    <a:pt x="193" y="531"/>
                  </a:lnTo>
                  <a:lnTo>
                    <a:pt x="191" y="528"/>
                  </a:lnTo>
                  <a:lnTo>
                    <a:pt x="191" y="526"/>
                  </a:lnTo>
                  <a:lnTo>
                    <a:pt x="194" y="525"/>
                  </a:lnTo>
                  <a:lnTo>
                    <a:pt x="197" y="525"/>
                  </a:lnTo>
                  <a:lnTo>
                    <a:pt x="199" y="526"/>
                  </a:lnTo>
                  <a:lnTo>
                    <a:pt x="202" y="526"/>
                  </a:lnTo>
                  <a:lnTo>
                    <a:pt x="203" y="526"/>
                  </a:lnTo>
                  <a:lnTo>
                    <a:pt x="205" y="526"/>
                  </a:lnTo>
                  <a:lnTo>
                    <a:pt x="203" y="521"/>
                  </a:lnTo>
                  <a:lnTo>
                    <a:pt x="202" y="525"/>
                  </a:lnTo>
                  <a:lnTo>
                    <a:pt x="200" y="525"/>
                  </a:lnTo>
                  <a:lnTo>
                    <a:pt x="199" y="523"/>
                  </a:lnTo>
                  <a:lnTo>
                    <a:pt x="197" y="523"/>
                  </a:lnTo>
                  <a:lnTo>
                    <a:pt x="196" y="521"/>
                  </a:lnTo>
                  <a:lnTo>
                    <a:pt x="196" y="520"/>
                  </a:lnTo>
                  <a:lnTo>
                    <a:pt x="197" y="520"/>
                  </a:lnTo>
                  <a:lnTo>
                    <a:pt x="197" y="517"/>
                  </a:lnTo>
                  <a:lnTo>
                    <a:pt x="196" y="517"/>
                  </a:lnTo>
                  <a:lnTo>
                    <a:pt x="196" y="520"/>
                  </a:lnTo>
                  <a:lnTo>
                    <a:pt x="194" y="521"/>
                  </a:lnTo>
                  <a:lnTo>
                    <a:pt x="193" y="523"/>
                  </a:lnTo>
                  <a:lnTo>
                    <a:pt x="191" y="523"/>
                  </a:lnTo>
                  <a:lnTo>
                    <a:pt x="188" y="525"/>
                  </a:lnTo>
                  <a:lnTo>
                    <a:pt x="187" y="526"/>
                  </a:lnTo>
                  <a:lnTo>
                    <a:pt x="187" y="528"/>
                  </a:lnTo>
                  <a:lnTo>
                    <a:pt x="187" y="529"/>
                  </a:lnTo>
                  <a:lnTo>
                    <a:pt x="184" y="531"/>
                  </a:lnTo>
                  <a:lnTo>
                    <a:pt x="182" y="531"/>
                  </a:lnTo>
                  <a:lnTo>
                    <a:pt x="182" y="529"/>
                  </a:lnTo>
                  <a:lnTo>
                    <a:pt x="184" y="529"/>
                  </a:lnTo>
                  <a:lnTo>
                    <a:pt x="184" y="521"/>
                  </a:lnTo>
                  <a:lnTo>
                    <a:pt x="182" y="520"/>
                  </a:lnTo>
                  <a:lnTo>
                    <a:pt x="182" y="518"/>
                  </a:lnTo>
                  <a:lnTo>
                    <a:pt x="182" y="517"/>
                  </a:lnTo>
                  <a:lnTo>
                    <a:pt x="184" y="515"/>
                  </a:lnTo>
                  <a:lnTo>
                    <a:pt x="184" y="512"/>
                  </a:lnTo>
                  <a:lnTo>
                    <a:pt x="184" y="505"/>
                  </a:lnTo>
                  <a:lnTo>
                    <a:pt x="184" y="503"/>
                  </a:lnTo>
                  <a:lnTo>
                    <a:pt x="179" y="500"/>
                  </a:lnTo>
                  <a:lnTo>
                    <a:pt x="179" y="496"/>
                  </a:lnTo>
                  <a:lnTo>
                    <a:pt x="180" y="494"/>
                  </a:lnTo>
                  <a:lnTo>
                    <a:pt x="180" y="492"/>
                  </a:lnTo>
                  <a:lnTo>
                    <a:pt x="182" y="489"/>
                  </a:lnTo>
                  <a:lnTo>
                    <a:pt x="185" y="489"/>
                  </a:lnTo>
                  <a:lnTo>
                    <a:pt x="185" y="488"/>
                  </a:lnTo>
                  <a:lnTo>
                    <a:pt x="187" y="488"/>
                  </a:lnTo>
                  <a:lnTo>
                    <a:pt x="188" y="486"/>
                  </a:lnTo>
                  <a:lnTo>
                    <a:pt x="190" y="486"/>
                  </a:lnTo>
                  <a:lnTo>
                    <a:pt x="190" y="485"/>
                  </a:lnTo>
                  <a:lnTo>
                    <a:pt x="194" y="485"/>
                  </a:lnTo>
                  <a:lnTo>
                    <a:pt x="197" y="488"/>
                  </a:lnTo>
                  <a:lnTo>
                    <a:pt x="197" y="491"/>
                  </a:lnTo>
                  <a:lnTo>
                    <a:pt x="199" y="491"/>
                  </a:lnTo>
                  <a:lnTo>
                    <a:pt x="200" y="491"/>
                  </a:lnTo>
                  <a:lnTo>
                    <a:pt x="200" y="489"/>
                  </a:lnTo>
                  <a:lnTo>
                    <a:pt x="200" y="488"/>
                  </a:lnTo>
                  <a:lnTo>
                    <a:pt x="197" y="485"/>
                  </a:lnTo>
                  <a:lnTo>
                    <a:pt x="199" y="483"/>
                  </a:lnTo>
                  <a:lnTo>
                    <a:pt x="200" y="480"/>
                  </a:lnTo>
                  <a:lnTo>
                    <a:pt x="202" y="477"/>
                  </a:lnTo>
                  <a:lnTo>
                    <a:pt x="202" y="471"/>
                  </a:lnTo>
                  <a:lnTo>
                    <a:pt x="203" y="470"/>
                  </a:lnTo>
                  <a:lnTo>
                    <a:pt x="203" y="468"/>
                  </a:lnTo>
                  <a:lnTo>
                    <a:pt x="205" y="467"/>
                  </a:lnTo>
                  <a:lnTo>
                    <a:pt x="206" y="465"/>
                  </a:lnTo>
                  <a:lnTo>
                    <a:pt x="208" y="465"/>
                  </a:lnTo>
                  <a:lnTo>
                    <a:pt x="209" y="463"/>
                  </a:lnTo>
                  <a:lnTo>
                    <a:pt x="213" y="463"/>
                  </a:lnTo>
                  <a:lnTo>
                    <a:pt x="214" y="463"/>
                  </a:lnTo>
                  <a:lnTo>
                    <a:pt x="216" y="463"/>
                  </a:lnTo>
                  <a:lnTo>
                    <a:pt x="214" y="462"/>
                  </a:lnTo>
                  <a:lnTo>
                    <a:pt x="213" y="462"/>
                  </a:lnTo>
                  <a:lnTo>
                    <a:pt x="211" y="462"/>
                  </a:lnTo>
                  <a:lnTo>
                    <a:pt x="211" y="460"/>
                  </a:lnTo>
                  <a:lnTo>
                    <a:pt x="208" y="460"/>
                  </a:lnTo>
                  <a:lnTo>
                    <a:pt x="208" y="462"/>
                  </a:lnTo>
                  <a:lnTo>
                    <a:pt x="206" y="462"/>
                  </a:lnTo>
                  <a:lnTo>
                    <a:pt x="203" y="460"/>
                  </a:lnTo>
                  <a:lnTo>
                    <a:pt x="203" y="456"/>
                  </a:lnTo>
                  <a:lnTo>
                    <a:pt x="205" y="456"/>
                  </a:lnTo>
                  <a:lnTo>
                    <a:pt x="203" y="454"/>
                  </a:lnTo>
                  <a:lnTo>
                    <a:pt x="203" y="453"/>
                  </a:lnTo>
                  <a:lnTo>
                    <a:pt x="205" y="451"/>
                  </a:lnTo>
                  <a:lnTo>
                    <a:pt x="206" y="450"/>
                  </a:lnTo>
                  <a:lnTo>
                    <a:pt x="211" y="448"/>
                  </a:lnTo>
                  <a:lnTo>
                    <a:pt x="217" y="447"/>
                  </a:lnTo>
                  <a:lnTo>
                    <a:pt x="220" y="444"/>
                  </a:lnTo>
                  <a:lnTo>
                    <a:pt x="222" y="441"/>
                  </a:lnTo>
                  <a:lnTo>
                    <a:pt x="222" y="436"/>
                  </a:lnTo>
                  <a:lnTo>
                    <a:pt x="222" y="431"/>
                  </a:lnTo>
                  <a:lnTo>
                    <a:pt x="222" y="430"/>
                  </a:lnTo>
                  <a:lnTo>
                    <a:pt x="219" y="428"/>
                  </a:lnTo>
                  <a:lnTo>
                    <a:pt x="217" y="425"/>
                  </a:lnTo>
                  <a:lnTo>
                    <a:pt x="217" y="419"/>
                  </a:lnTo>
                  <a:lnTo>
                    <a:pt x="217" y="418"/>
                  </a:lnTo>
                  <a:lnTo>
                    <a:pt x="219" y="412"/>
                  </a:lnTo>
                  <a:lnTo>
                    <a:pt x="219" y="407"/>
                  </a:lnTo>
                  <a:lnTo>
                    <a:pt x="217" y="402"/>
                  </a:lnTo>
                  <a:lnTo>
                    <a:pt x="217" y="399"/>
                  </a:lnTo>
                  <a:lnTo>
                    <a:pt x="219" y="392"/>
                  </a:lnTo>
                  <a:lnTo>
                    <a:pt x="219" y="389"/>
                  </a:lnTo>
                  <a:lnTo>
                    <a:pt x="219" y="381"/>
                  </a:lnTo>
                  <a:lnTo>
                    <a:pt x="219" y="375"/>
                  </a:lnTo>
                  <a:lnTo>
                    <a:pt x="220" y="369"/>
                  </a:lnTo>
                  <a:lnTo>
                    <a:pt x="223" y="363"/>
                  </a:lnTo>
                  <a:lnTo>
                    <a:pt x="226" y="360"/>
                  </a:lnTo>
                  <a:lnTo>
                    <a:pt x="231" y="355"/>
                  </a:lnTo>
                  <a:lnTo>
                    <a:pt x="238" y="352"/>
                  </a:lnTo>
                  <a:lnTo>
                    <a:pt x="243" y="352"/>
                  </a:lnTo>
                  <a:lnTo>
                    <a:pt x="248" y="352"/>
                  </a:lnTo>
                  <a:lnTo>
                    <a:pt x="254" y="354"/>
                  </a:lnTo>
                  <a:lnTo>
                    <a:pt x="260" y="354"/>
                  </a:lnTo>
                  <a:lnTo>
                    <a:pt x="261" y="354"/>
                  </a:lnTo>
                  <a:lnTo>
                    <a:pt x="263" y="352"/>
                  </a:lnTo>
                  <a:lnTo>
                    <a:pt x="269" y="349"/>
                  </a:lnTo>
                  <a:lnTo>
                    <a:pt x="274" y="344"/>
                  </a:lnTo>
                  <a:lnTo>
                    <a:pt x="275" y="338"/>
                  </a:lnTo>
                  <a:lnTo>
                    <a:pt x="278" y="329"/>
                  </a:lnTo>
                  <a:lnTo>
                    <a:pt x="283" y="322"/>
                  </a:lnTo>
                  <a:lnTo>
                    <a:pt x="290" y="315"/>
                  </a:lnTo>
                  <a:lnTo>
                    <a:pt x="292" y="311"/>
                  </a:lnTo>
                  <a:lnTo>
                    <a:pt x="292" y="308"/>
                  </a:lnTo>
                  <a:lnTo>
                    <a:pt x="290" y="305"/>
                  </a:lnTo>
                  <a:lnTo>
                    <a:pt x="286" y="299"/>
                  </a:lnTo>
                  <a:lnTo>
                    <a:pt x="283" y="291"/>
                  </a:lnTo>
                  <a:lnTo>
                    <a:pt x="283" y="290"/>
                  </a:lnTo>
                  <a:lnTo>
                    <a:pt x="281" y="280"/>
                  </a:lnTo>
                  <a:lnTo>
                    <a:pt x="284" y="273"/>
                  </a:lnTo>
                  <a:lnTo>
                    <a:pt x="286" y="270"/>
                  </a:lnTo>
                  <a:lnTo>
                    <a:pt x="289" y="268"/>
                  </a:lnTo>
                  <a:lnTo>
                    <a:pt x="301" y="261"/>
                  </a:lnTo>
                  <a:lnTo>
                    <a:pt x="303" y="259"/>
                  </a:lnTo>
                  <a:lnTo>
                    <a:pt x="304" y="253"/>
                  </a:lnTo>
                  <a:lnTo>
                    <a:pt x="306" y="244"/>
                  </a:lnTo>
                  <a:lnTo>
                    <a:pt x="304" y="239"/>
                  </a:lnTo>
                  <a:lnTo>
                    <a:pt x="304" y="235"/>
                  </a:lnTo>
                  <a:lnTo>
                    <a:pt x="307" y="221"/>
                  </a:lnTo>
                  <a:lnTo>
                    <a:pt x="309" y="218"/>
                  </a:lnTo>
                  <a:lnTo>
                    <a:pt x="312" y="215"/>
                  </a:lnTo>
                  <a:lnTo>
                    <a:pt x="315" y="215"/>
                  </a:lnTo>
                  <a:lnTo>
                    <a:pt x="319" y="215"/>
                  </a:lnTo>
                  <a:lnTo>
                    <a:pt x="322" y="215"/>
                  </a:lnTo>
                  <a:lnTo>
                    <a:pt x="325" y="209"/>
                  </a:lnTo>
                  <a:lnTo>
                    <a:pt x="324" y="181"/>
                  </a:lnTo>
                  <a:lnTo>
                    <a:pt x="325" y="175"/>
                  </a:lnTo>
                  <a:lnTo>
                    <a:pt x="327" y="169"/>
                  </a:lnTo>
                  <a:lnTo>
                    <a:pt x="332" y="166"/>
                  </a:lnTo>
                  <a:lnTo>
                    <a:pt x="336" y="161"/>
                  </a:lnTo>
                  <a:lnTo>
                    <a:pt x="341" y="158"/>
                  </a:lnTo>
                  <a:lnTo>
                    <a:pt x="342" y="148"/>
                  </a:lnTo>
                  <a:lnTo>
                    <a:pt x="344" y="138"/>
                  </a:lnTo>
                  <a:lnTo>
                    <a:pt x="347" y="131"/>
                  </a:lnTo>
                  <a:lnTo>
                    <a:pt x="350" y="128"/>
                  </a:lnTo>
                  <a:lnTo>
                    <a:pt x="351" y="125"/>
                  </a:lnTo>
                  <a:lnTo>
                    <a:pt x="359" y="120"/>
                  </a:lnTo>
                  <a:lnTo>
                    <a:pt x="367" y="119"/>
                  </a:lnTo>
                  <a:lnTo>
                    <a:pt x="373" y="119"/>
                  </a:lnTo>
                  <a:lnTo>
                    <a:pt x="385" y="128"/>
                  </a:lnTo>
                  <a:lnTo>
                    <a:pt x="396" y="129"/>
                  </a:lnTo>
                  <a:lnTo>
                    <a:pt x="405" y="128"/>
                  </a:lnTo>
                  <a:lnTo>
                    <a:pt x="412" y="126"/>
                  </a:lnTo>
                  <a:lnTo>
                    <a:pt x="418" y="123"/>
                  </a:lnTo>
                  <a:lnTo>
                    <a:pt x="420" y="123"/>
                  </a:lnTo>
                  <a:lnTo>
                    <a:pt x="422" y="120"/>
                  </a:lnTo>
                  <a:lnTo>
                    <a:pt x="425" y="119"/>
                  </a:lnTo>
                  <a:lnTo>
                    <a:pt x="428" y="116"/>
                  </a:lnTo>
                  <a:lnTo>
                    <a:pt x="431" y="112"/>
                  </a:lnTo>
                  <a:lnTo>
                    <a:pt x="432" y="111"/>
                  </a:lnTo>
                  <a:lnTo>
                    <a:pt x="435" y="108"/>
                  </a:lnTo>
                  <a:lnTo>
                    <a:pt x="438" y="106"/>
                  </a:lnTo>
                  <a:lnTo>
                    <a:pt x="443" y="105"/>
                  </a:lnTo>
                  <a:lnTo>
                    <a:pt x="449" y="105"/>
                  </a:lnTo>
                  <a:lnTo>
                    <a:pt x="454" y="105"/>
                  </a:lnTo>
                  <a:lnTo>
                    <a:pt x="458" y="105"/>
                  </a:lnTo>
                  <a:lnTo>
                    <a:pt x="463" y="105"/>
                  </a:lnTo>
                  <a:lnTo>
                    <a:pt x="467" y="106"/>
                  </a:lnTo>
                  <a:lnTo>
                    <a:pt x="469" y="109"/>
                  </a:lnTo>
                  <a:lnTo>
                    <a:pt x="472" y="111"/>
                  </a:lnTo>
                  <a:lnTo>
                    <a:pt x="475" y="114"/>
                  </a:lnTo>
                  <a:lnTo>
                    <a:pt x="476" y="117"/>
                  </a:lnTo>
                  <a:lnTo>
                    <a:pt x="476" y="122"/>
                  </a:lnTo>
                  <a:lnTo>
                    <a:pt x="476" y="126"/>
                  </a:lnTo>
                  <a:lnTo>
                    <a:pt x="478" y="129"/>
                  </a:lnTo>
                  <a:lnTo>
                    <a:pt x="481" y="132"/>
                  </a:lnTo>
                  <a:lnTo>
                    <a:pt x="484" y="134"/>
                  </a:lnTo>
                  <a:lnTo>
                    <a:pt x="487" y="135"/>
                  </a:lnTo>
                  <a:lnTo>
                    <a:pt x="490" y="138"/>
                  </a:lnTo>
                  <a:lnTo>
                    <a:pt x="492" y="140"/>
                  </a:lnTo>
                  <a:lnTo>
                    <a:pt x="495" y="141"/>
                  </a:lnTo>
                  <a:lnTo>
                    <a:pt x="496" y="143"/>
                  </a:lnTo>
                  <a:lnTo>
                    <a:pt x="498" y="143"/>
                  </a:lnTo>
                  <a:lnTo>
                    <a:pt x="499" y="146"/>
                  </a:lnTo>
                  <a:lnTo>
                    <a:pt x="501" y="149"/>
                  </a:lnTo>
                  <a:lnTo>
                    <a:pt x="502" y="152"/>
                  </a:lnTo>
                  <a:lnTo>
                    <a:pt x="505" y="154"/>
                  </a:lnTo>
                  <a:lnTo>
                    <a:pt x="509" y="155"/>
                  </a:lnTo>
                  <a:lnTo>
                    <a:pt x="512" y="157"/>
                  </a:lnTo>
                  <a:lnTo>
                    <a:pt x="515" y="158"/>
                  </a:lnTo>
                  <a:lnTo>
                    <a:pt x="515" y="157"/>
                  </a:lnTo>
                  <a:lnTo>
                    <a:pt x="519" y="157"/>
                  </a:lnTo>
                  <a:lnTo>
                    <a:pt x="522" y="155"/>
                  </a:lnTo>
                  <a:lnTo>
                    <a:pt x="525" y="155"/>
                  </a:lnTo>
                  <a:lnTo>
                    <a:pt x="530" y="154"/>
                  </a:lnTo>
                  <a:lnTo>
                    <a:pt x="533" y="152"/>
                  </a:lnTo>
                  <a:lnTo>
                    <a:pt x="537" y="151"/>
                  </a:lnTo>
                  <a:lnTo>
                    <a:pt x="541" y="149"/>
                  </a:lnTo>
                  <a:lnTo>
                    <a:pt x="545" y="148"/>
                  </a:lnTo>
                  <a:lnTo>
                    <a:pt x="550" y="148"/>
                  </a:lnTo>
                  <a:lnTo>
                    <a:pt x="551" y="148"/>
                  </a:lnTo>
                  <a:lnTo>
                    <a:pt x="554" y="148"/>
                  </a:lnTo>
                  <a:lnTo>
                    <a:pt x="559" y="149"/>
                  </a:lnTo>
                  <a:lnTo>
                    <a:pt x="562" y="151"/>
                  </a:lnTo>
                  <a:lnTo>
                    <a:pt x="565" y="151"/>
                  </a:lnTo>
                  <a:lnTo>
                    <a:pt x="570" y="152"/>
                  </a:lnTo>
                  <a:lnTo>
                    <a:pt x="574" y="154"/>
                  </a:lnTo>
                  <a:lnTo>
                    <a:pt x="580" y="154"/>
                  </a:lnTo>
                  <a:lnTo>
                    <a:pt x="583" y="151"/>
                  </a:lnTo>
                  <a:lnTo>
                    <a:pt x="586" y="149"/>
                  </a:lnTo>
                  <a:lnTo>
                    <a:pt x="589" y="148"/>
                  </a:lnTo>
                  <a:lnTo>
                    <a:pt x="592" y="145"/>
                  </a:lnTo>
                  <a:lnTo>
                    <a:pt x="595" y="143"/>
                  </a:lnTo>
                  <a:lnTo>
                    <a:pt x="600" y="141"/>
                  </a:lnTo>
                  <a:lnTo>
                    <a:pt x="603" y="140"/>
                  </a:lnTo>
                  <a:lnTo>
                    <a:pt x="608" y="138"/>
                  </a:lnTo>
                  <a:lnTo>
                    <a:pt x="611" y="137"/>
                  </a:lnTo>
                  <a:lnTo>
                    <a:pt x="615" y="135"/>
                  </a:lnTo>
                  <a:lnTo>
                    <a:pt x="620" y="134"/>
                  </a:lnTo>
                  <a:lnTo>
                    <a:pt x="624" y="134"/>
                  </a:lnTo>
                  <a:lnTo>
                    <a:pt x="629" y="134"/>
                  </a:lnTo>
                  <a:lnTo>
                    <a:pt x="634" y="134"/>
                  </a:lnTo>
                  <a:lnTo>
                    <a:pt x="638" y="134"/>
                  </a:lnTo>
                  <a:lnTo>
                    <a:pt x="641" y="135"/>
                  </a:lnTo>
                  <a:lnTo>
                    <a:pt x="644" y="138"/>
                  </a:lnTo>
                  <a:lnTo>
                    <a:pt x="647" y="140"/>
                  </a:lnTo>
                  <a:lnTo>
                    <a:pt x="650" y="141"/>
                  </a:lnTo>
                  <a:lnTo>
                    <a:pt x="652" y="143"/>
                  </a:lnTo>
                  <a:lnTo>
                    <a:pt x="655" y="145"/>
                  </a:lnTo>
                  <a:lnTo>
                    <a:pt x="658" y="146"/>
                  </a:lnTo>
                  <a:lnTo>
                    <a:pt x="663" y="148"/>
                  </a:lnTo>
                  <a:lnTo>
                    <a:pt x="667" y="146"/>
                  </a:lnTo>
                  <a:lnTo>
                    <a:pt x="670" y="146"/>
                  </a:lnTo>
                  <a:lnTo>
                    <a:pt x="675" y="145"/>
                  </a:lnTo>
                  <a:lnTo>
                    <a:pt x="678" y="143"/>
                  </a:lnTo>
                  <a:lnTo>
                    <a:pt x="679" y="143"/>
                  </a:lnTo>
                  <a:lnTo>
                    <a:pt x="681" y="141"/>
                  </a:lnTo>
                  <a:lnTo>
                    <a:pt x="687" y="141"/>
                  </a:lnTo>
                  <a:lnTo>
                    <a:pt x="692" y="141"/>
                  </a:lnTo>
                  <a:lnTo>
                    <a:pt x="695" y="143"/>
                  </a:lnTo>
                  <a:lnTo>
                    <a:pt x="696" y="143"/>
                  </a:lnTo>
                  <a:lnTo>
                    <a:pt x="698" y="143"/>
                  </a:lnTo>
                  <a:lnTo>
                    <a:pt x="702" y="145"/>
                  </a:lnTo>
                  <a:lnTo>
                    <a:pt x="707" y="146"/>
                  </a:lnTo>
                  <a:lnTo>
                    <a:pt x="710" y="148"/>
                  </a:lnTo>
                  <a:lnTo>
                    <a:pt x="714" y="148"/>
                  </a:lnTo>
                  <a:lnTo>
                    <a:pt x="719" y="149"/>
                  </a:lnTo>
                  <a:lnTo>
                    <a:pt x="724" y="151"/>
                  </a:lnTo>
                  <a:lnTo>
                    <a:pt x="727" y="151"/>
                  </a:lnTo>
                  <a:lnTo>
                    <a:pt x="733" y="151"/>
                  </a:lnTo>
                  <a:lnTo>
                    <a:pt x="737" y="151"/>
                  </a:lnTo>
                  <a:lnTo>
                    <a:pt x="742" y="152"/>
                  </a:lnTo>
                  <a:lnTo>
                    <a:pt x="747" y="152"/>
                  </a:lnTo>
                  <a:lnTo>
                    <a:pt x="751" y="152"/>
                  </a:lnTo>
                  <a:lnTo>
                    <a:pt x="754" y="154"/>
                  </a:lnTo>
                  <a:lnTo>
                    <a:pt x="759" y="155"/>
                  </a:lnTo>
                  <a:lnTo>
                    <a:pt x="762" y="155"/>
                  </a:lnTo>
                  <a:lnTo>
                    <a:pt x="766" y="157"/>
                  </a:lnTo>
                  <a:lnTo>
                    <a:pt x="771" y="158"/>
                  </a:lnTo>
                  <a:lnTo>
                    <a:pt x="776" y="158"/>
                  </a:lnTo>
                  <a:lnTo>
                    <a:pt x="780" y="158"/>
                  </a:lnTo>
                  <a:lnTo>
                    <a:pt x="785" y="158"/>
                  </a:lnTo>
                  <a:lnTo>
                    <a:pt x="789" y="158"/>
                  </a:lnTo>
                  <a:lnTo>
                    <a:pt x="795" y="157"/>
                  </a:lnTo>
                  <a:lnTo>
                    <a:pt x="798" y="155"/>
                  </a:lnTo>
                  <a:lnTo>
                    <a:pt x="801" y="154"/>
                  </a:lnTo>
                  <a:lnTo>
                    <a:pt x="806" y="154"/>
                  </a:lnTo>
                  <a:lnTo>
                    <a:pt x="811" y="151"/>
                  </a:lnTo>
                  <a:lnTo>
                    <a:pt x="814" y="151"/>
                  </a:lnTo>
                  <a:lnTo>
                    <a:pt x="818" y="149"/>
                  </a:lnTo>
                  <a:lnTo>
                    <a:pt x="821" y="146"/>
                  </a:lnTo>
                  <a:lnTo>
                    <a:pt x="824" y="145"/>
                  </a:lnTo>
                  <a:lnTo>
                    <a:pt x="824" y="143"/>
                  </a:lnTo>
                  <a:lnTo>
                    <a:pt x="826" y="140"/>
                  </a:lnTo>
                  <a:lnTo>
                    <a:pt x="826" y="137"/>
                  </a:lnTo>
                  <a:lnTo>
                    <a:pt x="827" y="134"/>
                  </a:lnTo>
                  <a:lnTo>
                    <a:pt x="829" y="129"/>
                  </a:lnTo>
                  <a:lnTo>
                    <a:pt x="830" y="126"/>
                  </a:lnTo>
                  <a:lnTo>
                    <a:pt x="835" y="126"/>
                  </a:lnTo>
                  <a:lnTo>
                    <a:pt x="841" y="126"/>
                  </a:lnTo>
                  <a:lnTo>
                    <a:pt x="844" y="128"/>
                  </a:lnTo>
                  <a:lnTo>
                    <a:pt x="849" y="129"/>
                  </a:lnTo>
                  <a:lnTo>
                    <a:pt x="852" y="131"/>
                  </a:lnTo>
                  <a:lnTo>
                    <a:pt x="856" y="132"/>
                  </a:lnTo>
                  <a:lnTo>
                    <a:pt x="859" y="132"/>
                  </a:lnTo>
                  <a:lnTo>
                    <a:pt x="864" y="134"/>
                  </a:lnTo>
                  <a:lnTo>
                    <a:pt x="869" y="134"/>
                  </a:lnTo>
                  <a:lnTo>
                    <a:pt x="873" y="134"/>
                  </a:lnTo>
                  <a:lnTo>
                    <a:pt x="878" y="134"/>
                  </a:lnTo>
                  <a:lnTo>
                    <a:pt x="884" y="134"/>
                  </a:lnTo>
                  <a:lnTo>
                    <a:pt x="888" y="134"/>
                  </a:lnTo>
                  <a:lnTo>
                    <a:pt x="893" y="132"/>
                  </a:lnTo>
                  <a:lnTo>
                    <a:pt x="896" y="131"/>
                  </a:lnTo>
                  <a:lnTo>
                    <a:pt x="901" y="129"/>
                  </a:lnTo>
                  <a:lnTo>
                    <a:pt x="904" y="128"/>
                  </a:lnTo>
                  <a:lnTo>
                    <a:pt x="907" y="125"/>
                  </a:lnTo>
                  <a:lnTo>
                    <a:pt x="910" y="122"/>
                  </a:lnTo>
                  <a:lnTo>
                    <a:pt x="911" y="119"/>
                  </a:lnTo>
                  <a:lnTo>
                    <a:pt x="911" y="114"/>
                  </a:lnTo>
                  <a:lnTo>
                    <a:pt x="913" y="111"/>
                  </a:lnTo>
                  <a:lnTo>
                    <a:pt x="913" y="106"/>
                  </a:lnTo>
                  <a:lnTo>
                    <a:pt x="913" y="102"/>
                  </a:lnTo>
                  <a:lnTo>
                    <a:pt x="914" y="97"/>
                  </a:lnTo>
                  <a:lnTo>
                    <a:pt x="917" y="94"/>
                  </a:lnTo>
                  <a:lnTo>
                    <a:pt x="920" y="93"/>
                  </a:lnTo>
                  <a:lnTo>
                    <a:pt x="924" y="91"/>
                  </a:lnTo>
                  <a:lnTo>
                    <a:pt x="928" y="90"/>
                  </a:lnTo>
                  <a:lnTo>
                    <a:pt x="933" y="90"/>
                  </a:lnTo>
                  <a:lnTo>
                    <a:pt x="936" y="88"/>
                  </a:lnTo>
                  <a:lnTo>
                    <a:pt x="937" y="88"/>
                  </a:lnTo>
                  <a:lnTo>
                    <a:pt x="940" y="87"/>
                  </a:lnTo>
                  <a:lnTo>
                    <a:pt x="943" y="83"/>
                  </a:lnTo>
                  <a:lnTo>
                    <a:pt x="948" y="83"/>
                  </a:lnTo>
                  <a:lnTo>
                    <a:pt x="953" y="82"/>
                  </a:lnTo>
                  <a:lnTo>
                    <a:pt x="957" y="80"/>
                  </a:lnTo>
                  <a:lnTo>
                    <a:pt x="960" y="82"/>
                  </a:lnTo>
                  <a:lnTo>
                    <a:pt x="963" y="85"/>
                  </a:lnTo>
                  <a:lnTo>
                    <a:pt x="966" y="87"/>
                  </a:lnTo>
                  <a:lnTo>
                    <a:pt x="968" y="90"/>
                  </a:lnTo>
                  <a:lnTo>
                    <a:pt x="969" y="94"/>
                  </a:lnTo>
                  <a:lnTo>
                    <a:pt x="971" y="97"/>
                  </a:lnTo>
                  <a:lnTo>
                    <a:pt x="974" y="102"/>
                  </a:lnTo>
                  <a:lnTo>
                    <a:pt x="975" y="103"/>
                  </a:lnTo>
                  <a:lnTo>
                    <a:pt x="978" y="106"/>
                  </a:lnTo>
                  <a:lnTo>
                    <a:pt x="981" y="108"/>
                  </a:lnTo>
                  <a:lnTo>
                    <a:pt x="985" y="111"/>
                  </a:lnTo>
                  <a:lnTo>
                    <a:pt x="989" y="111"/>
                  </a:lnTo>
                  <a:lnTo>
                    <a:pt x="994" y="109"/>
                  </a:lnTo>
                  <a:lnTo>
                    <a:pt x="998" y="109"/>
                  </a:lnTo>
                  <a:lnTo>
                    <a:pt x="1003" y="108"/>
                  </a:lnTo>
                  <a:lnTo>
                    <a:pt x="1006" y="106"/>
                  </a:lnTo>
                  <a:lnTo>
                    <a:pt x="1009" y="105"/>
                  </a:lnTo>
                  <a:lnTo>
                    <a:pt x="1012" y="103"/>
                  </a:lnTo>
                  <a:lnTo>
                    <a:pt x="1017" y="102"/>
                  </a:lnTo>
                  <a:lnTo>
                    <a:pt x="1021" y="100"/>
                  </a:lnTo>
                  <a:lnTo>
                    <a:pt x="1024" y="99"/>
                  </a:lnTo>
                  <a:lnTo>
                    <a:pt x="1027" y="97"/>
                  </a:lnTo>
                  <a:lnTo>
                    <a:pt x="1032" y="97"/>
                  </a:lnTo>
                  <a:lnTo>
                    <a:pt x="1036" y="97"/>
                  </a:lnTo>
                  <a:lnTo>
                    <a:pt x="1041" y="96"/>
                  </a:lnTo>
                  <a:lnTo>
                    <a:pt x="1044" y="94"/>
                  </a:lnTo>
                  <a:lnTo>
                    <a:pt x="1049" y="93"/>
                  </a:lnTo>
                  <a:lnTo>
                    <a:pt x="1052" y="91"/>
                  </a:lnTo>
                  <a:lnTo>
                    <a:pt x="1056" y="90"/>
                  </a:lnTo>
                  <a:lnTo>
                    <a:pt x="1061" y="90"/>
                  </a:lnTo>
                  <a:lnTo>
                    <a:pt x="1062" y="90"/>
                  </a:lnTo>
                  <a:lnTo>
                    <a:pt x="1067" y="88"/>
                  </a:lnTo>
                  <a:lnTo>
                    <a:pt x="1073" y="90"/>
                  </a:lnTo>
                  <a:lnTo>
                    <a:pt x="1078" y="90"/>
                  </a:lnTo>
                  <a:lnTo>
                    <a:pt x="1081" y="91"/>
                  </a:lnTo>
                  <a:lnTo>
                    <a:pt x="1084" y="93"/>
                  </a:lnTo>
                  <a:lnTo>
                    <a:pt x="1088" y="94"/>
                  </a:lnTo>
                  <a:lnTo>
                    <a:pt x="1093" y="94"/>
                  </a:lnTo>
                  <a:lnTo>
                    <a:pt x="1096" y="96"/>
                  </a:lnTo>
                  <a:lnTo>
                    <a:pt x="1101" y="97"/>
                  </a:lnTo>
                  <a:lnTo>
                    <a:pt x="1105" y="99"/>
                  </a:lnTo>
                  <a:lnTo>
                    <a:pt x="1108" y="99"/>
                  </a:lnTo>
                  <a:lnTo>
                    <a:pt x="1114" y="100"/>
                  </a:lnTo>
                  <a:lnTo>
                    <a:pt x="1119" y="99"/>
                  </a:lnTo>
                  <a:lnTo>
                    <a:pt x="1122" y="97"/>
                  </a:lnTo>
                  <a:lnTo>
                    <a:pt x="1125" y="96"/>
                  </a:lnTo>
                  <a:lnTo>
                    <a:pt x="1129" y="94"/>
                  </a:lnTo>
                  <a:lnTo>
                    <a:pt x="1133" y="93"/>
                  </a:lnTo>
                  <a:lnTo>
                    <a:pt x="1136" y="91"/>
                  </a:lnTo>
                  <a:lnTo>
                    <a:pt x="1140" y="90"/>
                  </a:lnTo>
                  <a:lnTo>
                    <a:pt x="1145" y="88"/>
                  </a:lnTo>
                  <a:lnTo>
                    <a:pt x="1149" y="87"/>
                  </a:lnTo>
                  <a:lnTo>
                    <a:pt x="1154" y="87"/>
                  </a:lnTo>
                  <a:lnTo>
                    <a:pt x="1157" y="83"/>
                  </a:lnTo>
                  <a:lnTo>
                    <a:pt x="1162" y="83"/>
                  </a:lnTo>
                  <a:lnTo>
                    <a:pt x="1165" y="82"/>
                  </a:lnTo>
                  <a:lnTo>
                    <a:pt x="1169" y="80"/>
                  </a:lnTo>
                  <a:lnTo>
                    <a:pt x="1174" y="79"/>
                  </a:lnTo>
                  <a:lnTo>
                    <a:pt x="1178" y="80"/>
                  </a:lnTo>
                  <a:lnTo>
                    <a:pt x="1184" y="79"/>
                  </a:lnTo>
                  <a:lnTo>
                    <a:pt x="1187" y="80"/>
                  </a:lnTo>
                  <a:lnTo>
                    <a:pt x="1192" y="82"/>
                  </a:lnTo>
                  <a:lnTo>
                    <a:pt x="1197" y="82"/>
                  </a:lnTo>
                  <a:lnTo>
                    <a:pt x="1201" y="82"/>
                  </a:lnTo>
                  <a:lnTo>
                    <a:pt x="1207" y="80"/>
                  </a:lnTo>
                  <a:lnTo>
                    <a:pt x="1210" y="79"/>
                  </a:lnTo>
                  <a:lnTo>
                    <a:pt x="1213" y="77"/>
                  </a:lnTo>
                  <a:lnTo>
                    <a:pt x="1215" y="74"/>
                  </a:lnTo>
                  <a:lnTo>
                    <a:pt x="1218" y="71"/>
                  </a:lnTo>
                  <a:lnTo>
                    <a:pt x="1221" y="68"/>
                  </a:lnTo>
                  <a:lnTo>
                    <a:pt x="1223" y="67"/>
                  </a:lnTo>
                  <a:lnTo>
                    <a:pt x="1226" y="64"/>
                  </a:lnTo>
                  <a:lnTo>
                    <a:pt x="1226" y="59"/>
                  </a:lnTo>
                  <a:lnTo>
                    <a:pt x="1226" y="54"/>
                  </a:lnTo>
                  <a:lnTo>
                    <a:pt x="1224" y="50"/>
                  </a:lnTo>
                  <a:lnTo>
                    <a:pt x="1220" y="48"/>
                  </a:lnTo>
                  <a:lnTo>
                    <a:pt x="1216" y="47"/>
                  </a:lnTo>
                  <a:lnTo>
                    <a:pt x="1212" y="47"/>
                  </a:lnTo>
                  <a:lnTo>
                    <a:pt x="1209" y="44"/>
                  </a:lnTo>
                  <a:lnTo>
                    <a:pt x="1207" y="41"/>
                  </a:lnTo>
                  <a:lnTo>
                    <a:pt x="1206" y="38"/>
                  </a:lnTo>
                  <a:lnTo>
                    <a:pt x="1204" y="33"/>
                  </a:lnTo>
                  <a:lnTo>
                    <a:pt x="1204" y="29"/>
                  </a:lnTo>
                  <a:lnTo>
                    <a:pt x="1206" y="25"/>
                  </a:lnTo>
                  <a:lnTo>
                    <a:pt x="1209" y="22"/>
                  </a:lnTo>
                  <a:lnTo>
                    <a:pt x="1212" y="21"/>
                  </a:lnTo>
                  <a:lnTo>
                    <a:pt x="1215" y="18"/>
                  </a:lnTo>
                  <a:lnTo>
                    <a:pt x="1218" y="16"/>
                  </a:lnTo>
                  <a:lnTo>
                    <a:pt x="1223" y="16"/>
                  </a:lnTo>
                  <a:lnTo>
                    <a:pt x="1227" y="16"/>
                  </a:lnTo>
                  <a:lnTo>
                    <a:pt x="1230" y="19"/>
                  </a:lnTo>
                  <a:lnTo>
                    <a:pt x="1233" y="21"/>
                  </a:lnTo>
                  <a:lnTo>
                    <a:pt x="1236" y="24"/>
                  </a:lnTo>
                  <a:lnTo>
                    <a:pt x="1238" y="27"/>
                  </a:lnTo>
                  <a:lnTo>
                    <a:pt x="1239" y="32"/>
                  </a:lnTo>
                  <a:lnTo>
                    <a:pt x="1241" y="35"/>
                  </a:lnTo>
                  <a:lnTo>
                    <a:pt x="1242" y="38"/>
                  </a:lnTo>
                  <a:lnTo>
                    <a:pt x="1245" y="41"/>
                  </a:lnTo>
                  <a:lnTo>
                    <a:pt x="1247" y="44"/>
                  </a:lnTo>
                  <a:lnTo>
                    <a:pt x="1250" y="45"/>
                  </a:lnTo>
                  <a:lnTo>
                    <a:pt x="1255" y="47"/>
                  </a:lnTo>
                  <a:lnTo>
                    <a:pt x="1259" y="47"/>
                  </a:lnTo>
                  <a:lnTo>
                    <a:pt x="1264" y="45"/>
                  </a:lnTo>
                  <a:lnTo>
                    <a:pt x="1267" y="44"/>
                  </a:lnTo>
                  <a:lnTo>
                    <a:pt x="1271" y="42"/>
                  </a:lnTo>
                  <a:lnTo>
                    <a:pt x="1274" y="41"/>
                  </a:lnTo>
                  <a:lnTo>
                    <a:pt x="1277" y="38"/>
                  </a:lnTo>
                  <a:lnTo>
                    <a:pt x="1279" y="35"/>
                  </a:lnTo>
                  <a:lnTo>
                    <a:pt x="1281" y="32"/>
                  </a:lnTo>
                  <a:lnTo>
                    <a:pt x="1284" y="29"/>
                  </a:lnTo>
                  <a:lnTo>
                    <a:pt x="1285" y="25"/>
                  </a:lnTo>
                  <a:lnTo>
                    <a:pt x="1287" y="21"/>
                  </a:lnTo>
                  <a:lnTo>
                    <a:pt x="1288" y="18"/>
                  </a:lnTo>
                  <a:lnTo>
                    <a:pt x="1288" y="15"/>
                  </a:lnTo>
                  <a:lnTo>
                    <a:pt x="1290" y="12"/>
                  </a:lnTo>
                  <a:lnTo>
                    <a:pt x="1290" y="10"/>
                  </a:lnTo>
                  <a:lnTo>
                    <a:pt x="1291" y="9"/>
                  </a:lnTo>
                  <a:lnTo>
                    <a:pt x="1294" y="6"/>
                  </a:lnTo>
                  <a:lnTo>
                    <a:pt x="1297" y="4"/>
                  </a:lnTo>
                  <a:lnTo>
                    <a:pt x="1300" y="1"/>
                  </a:lnTo>
                  <a:lnTo>
                    <a:pt x="1305" y="0"/>
                  </a:lnTo>
                  <a:lnTo>
                    <a:pt x="1310" y="1"/>
                  </a:lnTo>
                  <a:lnTo>
                    <a:pt x="1313" y="3"/>
                  </a:lnTo>
                  <a:lnTo>
                    <a:pt x="1317" y="3"/>
                  </a:lnTo>
                  <a:lnTo>
                    <a:pt x="1319" y="7"/>
                  </a:lnTo>
                  <a:lnTo>
                    <a:pt x="1320" y="10"/>
                  </a:lnTo>
                  <a:lnTo>
                    <a:pt x="1322" y="15"/>
                  </a:lnTo>
                  <a:lnTo>
                    <a:pt x="1322" y="19"/>
                  </a:lnTo>
                  <a:lnTo>
                    <a:pt x="1323" y="24"/>
                  </a:lnTo>
                  <a:lnTo>
                    <a:pt x="1323" y="29"/>
                  </a:lnTo>
                  <a:lnTo>
                    <a:pt x="1325" y="32"/>
                  </a:lnTo>
                  <a:lnTo>
                    <a:pt x="1326" y="36"/>
                  </a:lnTo>
                  <a:lnTo>
                    <a:pt x="1329" y="38"/>
                  </a:lnTo>
                  <a:close/>
                </a:path>
              </a:pathLst>
            </a:custGeom>
            <a:solidFill>
              <a:schemeClr val="accent5"/>
            </a:soli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84">
              <a:extLst>
                <a:ext uri="{FF2B5EF4-FFF2-40B4-BE49-F238E27FC236}">
                  <a16:creationId xmlns:a16="http://schemas.microsoft.com/office/drawing/2014/main" id="{13C7EAA2-AC5C-4DEE-965E-52257ED1C56A}"/>
                </a:ext>
              </a:extLst>
            </p:cNvPr>
            <p:cNvSpPr>
              <a:spLocks/>
            </p:cNvSpPr>
            <p:nvPr/>
          </p:nvSpPr>
          <p:spPr bwMode="auto">
            <a:xfrm>
              <a:off x="1340" y="1285"/>
              <a:ext cx="12" cy="48"/>
            </a:xfrm>
            <a:custGeom>
              <a:avLst/>
              <a:gdLst>
                <a:gd name="T0" fmla="*/ 1 w 12"/>
                <a:gd name="T1" fmla="*/ 48 h 48"/>
                <a:gd name="T2" fmla="*/ 0 w 12"/>
                <a:gd name="T3" fmla="*/ 48 h 48"/>
                <a:gd name="T4" fmla="*/ 0 w 12"/>
                <a:gd name="T5" fmla="*/ 42 h 48"/>
                <a:gd name="T6" fmla="*/ 1 w 12"/>
                <a:gd name="T7" fmla="*/ 39 h 48"/>
                <a:gd name="T8" fmla="*/ 3 w 12"/>
                <a:gd name="T9" fmla="*/ 38 h 48"/>
                <a:gd name="T10" fmla="*/ 3 w 12"/>
                <a:gd name="T11" fmla="*/ 33 h 48"/>
                <a:gd name="T12" fmla="*/ 4 w 12"/>
                <a:gd name="T13" fmla="*/ 30 h 48"/>
                <a:gd name="T14" fmla="*/ 4 w 12"/>
                <a:gd name="T15" fmla="*/ 27 h 48"/>
                <a:gd name="T16" fmla="*/ 6 w 12"/>
                <a:gd name="T17" fmla="*/ 21 h 48"/>
                <a:gd name="T18" fmla="*/ 7 w 12"/>
                <a:gd name="T19" fmla="*/ 18 h 48"/>
                <a:gd name="T20" fmla="*/ 7 w 12"/>
                <a:gd name="T21" fmla="*/ 16 h 48"/>
                <a:gd name="T22" fmla="*/ 9 w 12"/>
                <a:gd name="T23" fmla="*/ 13 h 48"/>
                <a:gd name="T24" fmla="*/ 9 w 12"/>
                <a:gd name="T25" fmla="*/ 12 h 48"/>
                <a:gd name="T26" fmla="*/ 9 w 12"/>
                <a:gd name="T27" fmla="*/ 10 h 48"/>
                <a:gd name="T28" fmla="*/ 10 w 12"/>
                <a:gd name="T29" fmla="*/ 3 h 48"/>
                <a:gd name="T30" fmla="*/ 10 w 12"/>
                <a:gd name="T31" fmla="*/ 1 h 48"/>
                <a:gd name="T32" fmla="*/ 10 w 12"/>
                <a:gd name="T33" fmla="*/ 0 h 48"/>
                <a:gd name="T34" fmla="*/ 12 w 12"/>
                <a:gd name="T35" fmla="*/ 1 h 48"/>
                <a:gd name="T36" fmla="*/ 12 w 12"/>
                <a:gd name="T37" fmla="*/ 3 h 48"/>
                <a:gd name="T38" fmla="*/ 12 w 12"/>
                <a:gd name="T39" fmla="*/ 9 h 48"/>
                <a:gd name="T40" fmla="*/ 12 w 12"/>
                <a:gd name="T41" fmla="*/ 10 h 48"/>
                <a:gd name="T42" fmla="*/ 10 w 12"/>
                <a:gd name="T43" fmla="*/ 10 h 48"/>
                <a:gd name="T44" fmla="*/ 10 w 12"/>
                <a:gd name="T45" fmla="*/ 16 h 48"/>
                <a:gd name="T46" fmla="*/ 12 w 12"/>
                <a:gd name="T47" fmla="*/ 16 h 48"/>
                <a:gd name="T48" fmla="*/ 10 w 12"/>
                <a:gd name="T49" fmla="*/ 18 h 48"/>
                <a:gd name="T50" fmla="*/ 10 w 12"/>
                <a:gd name="T51" fmla="*/ 19 h 48"/>
                <a:gd name="T52" fmla="*/ 9 w 12"/>
                <a:gd name="T53" fmla="*/ 24 h 48"/>
                <a:gd name="T54" fmla="*/ 9 w 12"/>
                <a:gd name="T55" fmla="*/ 27 h 48"/>
                <a:gd name="T56" fmla="*/ 7 w 12"/>
                <a:gd name="T57" fmla="*/ 27 h 48"/>
                <a:gd name="T58" fmla="*/ 7 w 12"/>
                <a:gd name="T59" fmla="*/ 29 h 48"/>
                <a:gd name="T60" fmla="*/ 7 w 12"/>
                <a:gd name="T61" fmla="*/ 30 h 48"/>
                <a:gd name="T62" fmla="*/ 7 w 12"/>
                <a:gd name="T63" fmla="*/ 32 h 48"/>
                <a:gd name="T64" fmla="*/ 6 w 12"/>
                <a:gd name="T65" fmla="*/ 33 h 48"/>
                <a:gd name="T66" fmla="*/ 6 w 12"/>
                <a:gd name="T67" fmla="*/ 36 h 48"/>
                <a:gd name="T68" fmla="*/ 4 w 12"/>
                <a:gd name="T69" fmla="*/ 36 h 48"/>
                <a:gd name="T70" fmla="*/ 4 w 12"/>
                <a:gd name="T71" fmla="*/ 39 h 48"/>
                <a:gd name="T72" fmla="*/ 4 w 12"/>
                <a:gd name="T73" fmla="*/ 42 h 48"/>
                <a:gd name="T74" fmla="*/ 3 w 12"/>
                <a:gd name="T75" fmla="*/ 44 h 48"/>
                <a:gd name="T76" fmla="*/ 3 w 12"/>
                <a:gd name="T77" fmla="*/ 47 h 48"/>
                <a:gd name="T78" fmla="*/ 1 w 12"/>
                <a:gd name="T7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48">
                  <a:moveTo>
                    <a:pt x="1" y="48"/>
                  </a:moveTo>
                  <a:lnTo>
                    <a:pt x="0" y="48"/>
                  </a:lnTo>
                  <a:lnTo>
                    <a:pt x="0" y="42"/>
                  </a:lnTo>
                  <a:lnTo>
                    <a:pt x="1" y="39"/>
                  </a:lnTo>
                  <a:lnTo>
                    <a:pt x="3" y="38"/>
                  </a:lnTo>
                  <a:lnTo>
                    <a:pt x="3" y="33"/>
                  </a:lnTo>
                  <a:lnTo>
                    <a:pt x="4" y="30"/>
                  </a:lnTo>
                  <a:lnTo>
                    <a:pt x="4" y="27"/>
                  </a:lnTo>
                  <a:lnTo>
                    <a:pt x="6" y="21"/>
                  </a:lnTo>
                  <a:lnTo>
                    <a:pt x="7" y="18"/>
                  </a:lnTo>
                  <a:lnTo>
                    <a:pt x="7" y="16"/>
                  </a:lnTo>
                  <a:lnTo>
                    <a:pt x="9" y="13"/>
                  </a:lnTo>
                  <a:lnTo>
                    <a:pt x="9" y="12"/>
                  </a:lnTo>
                  <a:lnTo>
                    <a:pt x="9" y="10"/>
                  </a:lnTo>
                  <a:lnTo>
                    <a:pt x="10" y="3"/>
                  </a:lnTo>
                  <a:lnTo>
                    <a:pt x="10" y="1"/>
                  </a:lnTo>
                  <a:lnTo>
                    <a:pt x="10" y="0"/>
                  </a:lnTo>
                  <a:lnTo>
                    <a:pt x="12" y="1"/>
                  </a:lnTo>
                  <a:lnTo>
                    <a:pt x="12" y="3"/>
                  </a:lnTo>
                  <a:lnTo>
                    <a:pt x="12" y="9"/>
                  </a:lnTo>
                  <a:lnTo>
                    <a:pt x="12" y="10"/>
                  </a:lnTo>
                  <a:lnTo>
                    <a:pt x="10" y="10"/>
                  </a:lnTo>
                  <a:lnTo>
                    <a:pt x="10" y="16"/>
                  </a:lnTo>
                  <a:lnTo>
                    <a:pt x="12" y="16"/>
                  </a:lnTo>
                  <a:lnTo>
                    <a:pt x="10" y="18"/>
                  </a:lnTo>
                  <a:lnTo>
                    <a:pt x="10" y="19"/>
                  </a:lnTo>
                  <a:lnTo>
                    <a:pt x="9" y="24"/>
                  </a:lnTo>
                  <a:lnTo>
                    <a:pt x="9" y="27"/>
                  </a:lnTo>
                  <a:lnTo>
                    <a:pt x="7" y="27"/>
                  </a:lnTo>
                  <a:lnTo>
                    <a:pt x="7" y="29"/>
                  </a:lnTo>
                  <a:lnTo>
                    <a:pt x="7" y="30"/>
                  </a:lnTo>
                  <a:lnTo>
                    <a:pt x="7" y="32"/>
                  </a:lnTo>
                  <a:lnTo>
                    <a:pt x="6" y="33"/>
                  </a:lnTo>
                  <a:lnTo>
                    <a:pt x="6" y="36"/>
                  </a:lnTo>
                  <a:lnTo>
                    <a:pt x="4" y="36"/>
                  </a:lnTo>
                  <a:lnTo>
                    <a:pt x="4" y="39"/>
                  </a:lnTo>
                  <a:lnTo>
                    <a:pt x="4" y="42"/>
                  </a:lnTo>
                  <a:lnTo>
                    <a:pt x="3" y="44"/>
                  </a:lnTo>
                  <a:lnTo>
                    <a:pt x="3" y="47"/>
                  </a:lnTo>
                  <a:lnTo>
                    <a:pt x="1" y="48"/>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Freeform 85">
              <a:extLst>
                <a:ext uri="{FF2B5EF4-FFF2-40B4-BE49-F238E27FC236}">
                  <a16:creationId xmlns:a16="http://schemas.microsoft.com/office/drawing/2014/main" id="{A6AA46D2-B988-42D8-A333-9509FBFB2164}"/>
                </a:ext>
              </a:extLst>
            </p:cNvPr>
            <p:cNvSpPr>
              <a:spLocks/>
            </p:cNvSpPr>
            <p:nvPr/>
          </p:nvSpPr>
          <p:spPr bwMode="auto">
            <a:xfrm>
              <a:off x="1350" y="1275"/>
              <a:ext cx="3" cy="7"/>
            </a:xfrm>
            <a:custGeom>
              <a:avLst/>
              <a:gdLst>
                <a:gd name="T0" fmla="*/ 3 w 3"/>
                <a:gd name="T1" fmla="*/ 7 h 7"/>
                <a:gd name="T2" fmla="*/ 2 w 3"/>
                <a:gd name="T3" fmla="*/ 7 h 7"/>
                <a:gd name="T4" fmla="*/ 0 w 3"/>
                <a:gd name="T5" fmla="*/ 5 h 7"/>
                <a:gd name="T6" fmla="*/ 0 w 3"/>
                <a:gd name="T7" fmla="*/ 3 h 7"/>
                <a:gd name="T8" fmla="*/ 2 w 3"/>
                <a:gd name="T9" fmla="*/ 0 h 7"/>
                <a:gd name="T10" fmla="*/ 3 w 3"/>
                <a:gd name="T11" fmla="*/ 0 h 7"/>
                <a:gd name="T12" fmla="*/ 3 w 3"/>
                <a:gd name="T13" fmla="*/ 2 h 7"/>
                <a:gd name="T14" fmla="*/ 3 w 3"/>
                <a:gd name="T15" fmla="*/ 5 h 7"/>
                <a:gd name="T16" fmla="*/ 3 w 3"/>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3" y="7"/>
                  </a:moveTo>
                  <a:lnTo>
                    <a:pt x="2" y="7"/>
                  </a:lnTo>
                  <a:lnTo>
                    <a:pt x="0" y="5"/>
                  </a:lnTo>
                  <a:lnTo>
                    <a:pt x="0" y="3"/>
                  </a:lnTo>
                  <a:lnTo>
                    <a:pt x="2" y="0"/>
                  </a:lnTo>
                  <a:lnTo>
                    <a:pt x="3" y="0"/>
                  </a:lnTo>
                  <a:lnTo>
                    <a:pt x="3" y="2"/>
                  </a:lnTo>
                  <a:lnTo>
                    <a:pt x="3" y="5"/>
                  </a:lnTo>
                  <a:lnTo>
                    <a:pt x="3" y="7"/>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Freeform 86">
              <a:extLst>
                <a:ext uri="{FF2B5EF4-FFF2-40B4-BE49-F238E27FC236}">
                  <a16:creationId xmlns:a16="http://schemas.microsoft.com/office/drawing/2014/main" id="{1270B618-AD87-481F-9AED-1E5B8BA338B6}"/>
                </a:ext>
              </a:extLst>
            </p:cNvPr>
            <p:cNvSpPr>
              <a:spLocks/>
            </p:cNvSpPr>
            <p:nvPr/>
          </p:nvSpPr>
          <p:spPr bwMode="auto">
            <a:xfrm>
              <a:off x="1373" y="1239"/>
              <a:ext cx="2" cy="6"/>
            </a:xfrm>
            <a:custGeom>
              <a:avLst/>
              <a:gdLst>
                <a:gd name="T0" fmla="*/ 2 w 2"/>
                <a:gd name="T1" fmla="*/ 6 h 6"/>
                <a:gd name="T2" fmla="*/ 0 w 2"/>
                <a:gd name="T3" fmla="*/ 6 h 6"/>
                <a:gd name="T4" fmla="*/ 0 w 2"/>
                <a:gd name="T5" fmla="*/ 1 h 6"/>
                <a:gd name="T6" fmla="*/ 0 w 2"/>
                <a:gd name="T7" fmla="*/ 0 h 6"/>
                <a:gd name="T8" fmla="*/ 2 w 2"/>
                <a:gd name="T9" fmla="*/ 0 h 6"/>
                <a:gd name="T10" fmla="*/ 2 w 2"/>
                <a:gd name="T11" fmla="*/ 1 h 6"/>
                <a:gd name="T12" fmla="*/ 2 w 2"/>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2" y="6"/>
                  </a:moveTo>
                  <a:lnTo>
                    <a:pt x="0" y="6"/>
                  </a:lnTo>
                  <a:lnTo>
                    <a:pt x="0" y="1"/>
                  </a:lnTo>
                  <a:lnTo>
                    <a:pt x="0" y="0"/>
                  </a:lnTo>
                  <a:lnTo>
                    <a:pt x="2" y="0"/>
                  </a:lnTo>
                  <a:lnTo>
                    <a:pt x="2" y="1"/>
                  </a:lnTo>
                  <a:lnTo>
                    <a:pt x="2" y="6"/>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Freeform 87">
              <a:extLst>
                <a:ext uri="{FF2B5EF4-FFF2-40B4-BE49-F238E27FC236}">
                  <a16:creationId xmlns:a16="http://schemas.microsoft.com/office/drawing/2014/main" id="{80FB6E65-B0A0-4963-9B1A-822E0E6DC86D}"/>
                </a:ext>
              </a:extLst>
            </p:cNvPr>
            <p:cNvSpPr>
              <a:spLocks/>
            </p:cNvSpPr>
            <p:nvPr/>
          </p:nvSpPr>
          <p:spPr bwMode="auto">
            <a:xfrm>
              <a:off x="1365" y="1208"/>
              <a:ext cx="4" cy="22"/>
            </a:xfrm>
            <a:custGeom>
              <a:avLst/>
              <a:gdLst>
                <a:gd name="T0" fmla="*/ 4 w 4"/>
                <a:gd name="T1" fmla="*/ 22 h 22"/>
                <a:gd name="T2" fmla="*/ 2 w 4"/>
                <a:gd name="T3" fmla="*/ 22 h 22"/>
                <a:gd name="T4" fmla="*/ 0 w 4"/>
                <a:gd name="T5" fmla="*/ 22 h 22"/>
                <a:gd name="T6" fmla="*/ 0 w 4"/>
                <a:gd name="T7" fmla="*/ 20 h 22"/>
                <a:gd name="T8" fmla="*/ 2 w 4"/>
                <a:gd name="T9" fmla="*/ 20 h 22"/>
                <a:gd name="T10" fmla="*/ 2 w 4"/>
                <a:gd name="T11" fmla="*/ 17 h 22"/>
                <a:gd name="T12" fmla="*/ 0 w 4"/>
                <a:gd name="T13" fmla="*/ 16 h 22"/>
                <a:gd name="T14" fmla="*/ 2 w 4"/>
                <a:gd name="T15" fmla="*/ 14 h 22"/>
                <a:gd name="T16" fmla="*/ 0 w 4"/>
                <a:gd name="T17" fmla="*/ 12 h 22"/>
                <a:gd name="T18" fmla="*/ 2 w 4"/>
                <a:gd name="T19" fmla="*/ 9 h 22"/>
                <a:gd name="T20" fmla="*/ 0 w 4"/>
                <a:gd name="T21" fmla="*/ 8 h 22"/>
                <a:gd name="T22" fmla="*/ 2 w 4"/>
                <a:gd name="T23" fmla="*/ 6 h 22"/>
                <a:gd name="T24" fmla="*/ 0 w 4"/>
                <a:gd name="T25" fmla="*/ 5 h 22"/>
                <a:gd name="T26" fmla="*/ 0 w 4"/>
                <a:gd name="T27" fmla="*/ 2 h 22"/>
                <a:gd name="T28" fmla="*/ 2 w 4"/>
                <a:gd name="T29" fmla="*/ 0 h 22"/>
                <a:gd name="T30" fmla="*/ 4 w 4"/>
                <a:gd name="T31" fmla="*/ 0 h 22"/>
                <a:gd name="T32" fmla="*/ 4 w 4"/>
                <a:gd name="T33" fmla="*/ 2 h 22"/>
                <a:gd name="T34" fmla="*/ 4 w 4"/>
                <a:gd name="T35" fmla="*/ 3 h 22"/>
                <a:gd name="T36" fmla="*/ 4 w 4"/>
                <a:gd name="T37" fmla="*/ 5 h 22"/>
                <a:gd name="T38" fmla="*/ 4 w 4"/>
                <a:gd name="T39" fmla="*/ 8 h 22"/>
                <a:gd name="T40" fmla="*/ 4 w 4"/>
                <a:gd name="T41" fmla="*/ 9 h 22"/>
                <a:gd name="T42" fmla="*/ 4 w 4"/>
                <a:gd name="T43" fmla="*/ 12 h 22"/>
                <a:gd name="T44" fmla="*/ 4 w 4"/>
                <a:gd name="T45" fmla="*/ 14 h 22"/>
                <a:gd name="T46" fmla="*/ 4 w 4"/>
                <a:gd name="T47" fmla="*/ 16 h 22"/>
                <a:gd name="T48" fmla="*/ 4 w 4"/>
                <a:gd name="T49" fmla="*/ 17 h 22"/>
                <a:gd name="T50" fmla="*/ 4 w 4"/>
                <a:gd name="T51" fmla="*/ 19 h 22"/>
                <a:gd name="T52" fmla="*/ 4 w 4"/>
                <a:gd name="T5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 h="22">
                  <a:moveTo>
                    <a:pt x="4" y="22"/>
                  </a:moveTo>
                  <a:lnTo>
                    <a:pt x="2" y="22"/>
                  </a:lnTo>
                  <a:lnTo>
                    <a:pt x="0" y="22"/>
                  </a:lnTo>
                  <a:lnTo>
                    <a:pt x="0" y="20"/>
                  </a:lnTo>
                  <a:lnTo>
                    <a:pt x="2" y="20"/>
                  </a:lnTo>
                  <a:lnTo>
                    <a:pt x="2" y="17"/>
                  </a:lnTo>
                  <a:lnTo>
                    <a:pt x="0" y="16"/>
                  </a:lnTo>
                  <a:lnTo>
                    <a:pt x="2" y="14"/>
                  </a:lnTo>
                  <a:lnTo>
                    <a:pt x="0" y="12"/>
                  </a:lnTo>
                  <a:lnTo>
                    <a:pt x="2" y="9"/>
                  </a:lnTo>
                  <a:lnTo>
                    <a:pt x="0" y="8"/>
                  </a:lnTo>
                  <a:lnTo>
                    <a:pt x="2" y="6"/>
                  </a:lnTo>
                  <a:lnTo>
                    <a:pt x="0" y="5"/>
                  </a:lnTo>
                  <a:lnTo>
                    <a:pt x="0" y="2"/>
                  </a:lnTo>
                  <a:lnTo>
                    <a:pt x="2" y="0"/>
                  </a:lnTo>
                  <a:lnTo>
                    <a:pt x="4" y="0"/>
                  </a:lnTo>
                  <a:lnTo>
                    <a:pt x="4" y="2"/>
                  </a:lnTo>
                  <a:lnTo>
                    <a:pt x="4" y="3"/>
                  </a:lnTo>
                  <a:lnTo>
                    <a:pt x="4" y="5"/>
                  </a:lnTo>
                  <a:lnTo>
                    <a:pt x="4" y="8"/>
                  </a:lnTo>
                  <a:lnTo>
                    <a:pt x="4" y="9"/>
                  </a:lnTo>
                  <a:lnTo>
                    <a:pt x="4" y="12"/>
                  </a:lnTo>
                  <a:lnTo>
                    <a:pt x="4" y="14"/>
                  </a:lnTo>
                  <a:lnTo>
                    <a:pt x="4" y="16"/>
                  </a:lnTo>
                  <a:lnTo>
                    <a:pt x="4" y="17"/>
                  </a:lnTo>
                  <a:lnTo>
                    <a:pt x="4" y="19"/>
                  </a:lnTo>
                  <a:lnTo>
                    <a:pt x="4" y="2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Freeform 88">
              <a:extLst>
                <a:ext uri="{FF2B5EF4-FFF2-40B4-BE49-F238E27FC236}">
                  <a16:creationId xmlns:a16="http://schemas.microsoft.com/office/drawing/2014/main" id="{6DA298BA-59BC-4B0B-9CBF-DB4FCFD9661A}"/>
                </a:ext>
              </a:extLst>
            </p:cNvPr>
            <p:cNvSpPr>
              <a:spLocks/>
            </p:cNvSpPr>
            <p:nvPr/>
          </p:nvSpPr>
          <p:spPr bwMode="auto">
            <a:xfrm>
              <a:off x="1362" y="1176"/>
              <a:ext cx="7" cy="15"/>
            </a:xfrm>
            <a:custGeom>
              <a:avLst/>
              <a:gdLst>
                <a:gd name="T0" fmla="*/ 3 w 7"/>
                <a:gd name="T1" fmla="*/ 14 h 15"/>
                <a:gd name="T2" fmla="*/ 2 w 7"/>
                <a:gd name="T3" fmla="*/ 15 h 15"/>
                <a:gd name="T4" fmla="*/ 2 w 7"/>
                <a:gd name="T5" fmla="*/ 14 h 15"/>
                <a:gd name="T6" fmla="*/ 2 w 7"/>
                <a:gd name="T7" fmla="*/ 9 h 15"/>
                <a:gd name="T8" fmla="*/ 0 w 7"/>
                <a:gd name="T9" fmla="*/ 8 h 15"/>
                <a:gd name="T10" fmla="*/ 0 w 7"/>
                <a:gd name="T11" fmla="*/ 6 h 15"/>
                <a:gd name="T12" fmla="*/ 2 w 7"/>
                <a:gd name="T13" fmla="*/ 5 h 15"/>
                <a:gd name="T14" fmla="*/ 2 w 7"/>
                <a:gd name="T15" fmla="*/ 2 h 15"/>
                <a:gd name="T16" fmla="*/ 3 w 7"/>
                <a:gd name="T17" fmla="*/ 0 h 15"/>
                <a:gd name="T18" fmla="*/ 5 w 7"/>
                <a:gd name="T19" fmla="*/ 0 h 15"/>
                <a:gd name="T20" fmla="*/ 7 w 7"/>
                <a:gd name="T21" fmla="*/ 2 h 15"/>
                <a:gd name="T22" fmla="*/ 7 w 7"/>
                <a:gd name="T23" fmla="*/ 6 h 15"/>
                <a:gd name="T24" fmla="*/ 3 w 7"/>
                <a:gd name="T25" fmla="*/ 9 h 15"/>
                <a:gd name="T26" fmla="*/ 3 w 7"/>
                <a:gd name="T27" fmla="*/ 11 h 15"/>
                <a:gd name="T28" fmla="*/ 3 w 7"/>
                <a:gd name="T2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5">
                  <a:moveTo>
                    <a:pt x="3" y="14"/>
                  </a:moveTo>
                  <a:lnTo>
                    <a:pt x="2" y="15"/>
                  </a:lnTo>
                  <a:lnTo>
                    <a:pt x="2" y="14"/>
                  </a:lnTo>
                  <a:lnTo>
                    <a:pt x="2" y="9"/>
                  </a:lnTo>
                  <a:lnTo>
                    <a:pt x="0" y="8"/>
                  </a:lnTo>
                  <a:lnTo>
                    <a:pt x="0" y="6"/>
                  </a:lnTo>
                  <a:lnTo>
                    <a:pt x="2" y="5"/>
                  </a:lnTo>
                  <a:lnTo>
                    <a:pt x="2" y="2"/>
                  </a:lnTo>
                  <a:lnTo>
                    <a:pt x="3" y="0"/>
                  </a:lnTo>
                  <a:lnTo>
                    <a:pt x="5" y="0"/>
                  </a:lnTo>
                  <a:lnTo>
                    <a:pt x="7" y="2"/>
                  </a:lnTo>
                  <a:lnTo>
                    <a:pt x="7" y="6"/>
                  </a:lnTo>
                  <a:lnTo>
                    <a:pt x="3" y="9"/>
                  </a:lnTo>
                  <a:lnTo>
                    <a:pt x="3" y="11"/>
                  </a:lnTo>
                  <a:lnTo>
                    <a:pt x="3" y="1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Freeform 89">
              <a:extLst>
                <a:ext uri="{FF2B5EF4-FFF2-40B4-BE49-F238E27FC236}">
                  <a16:creationId xmlns:a16="http://schemas.microsoft.com/office/drawing/2014/main" id="{4062E4CF-C01D-4D6B-8A5D-46926834F53A}"/>
                </a:ext>
              </a:extLst>
            </p:cNvPr>
            <p:cNvSpPr>
              <a:spLocks/>
            </p:cNvSpPr>
            <p:nvPr/>
          </p:nvSpPr>
          <p:spPr bwMode="auto">
            <a:xfrm>
              <a:off x="1361" y="1153"/>
              <a:ext cx="4" cy="16"/>
            </a:xfrm>
            <a:custGeom>
              <a:avLst/>
              <a:gdLst>
                <a:gd name="T0" fmla="*/ 1 w 4"/>
                <a:gd name="T1" fmla="*/ 14 h 16"/>
                <a:gd name="T2" fmla="*/ 1 w 4"/>
                <a:gd name="T3" fmla="*/ 16 h 16"/>
                <a:gd name="T4" fmla="*/ 0 w 4"/>
                <a:gd name="T5" fmla="*/ 16 h 16"/>
                <a:gd name="T6" fmla="*/ 0 w 4"/>
                <a:gd name="T7" fmla="*/ 14 h 16"/>
                <a:gd name="T8" fmla="*/ 0 w 4"/>
                <a:gd name="T9" fmla="*/ 13 h 16"/>
                <a:gd name="T10" fmla="*/ 0 w 4"/>
                <a:gd name="T11" fmla="*/ 5 h 16"/>
                <a:gd name="T12" fmla="*/ 1 w 4"/>
                <a:gd name="T13" fmla="*/ 0 h 16"/>
                <a:gd name="T14" fmla="*/ 3 w 4"/>
                <a:gd name="T15" fmla="*/ 2 h 16"/>
                <a:gd name="T16" fmla="*/ 4 w 4"/>
                <a:gd name="T17" fmla="*/ 5 h 16"/>
                <a:gd name="T18" fmla="*/ 3 w 4"/>
                <a:gd name="T19" fmla="*/ 8 h 16"/>
                <a:gd name="T20" fmla="*/ 3 w 4"/>
                <a:gd name="T21" fmla="*/ 11 h 16"/>
                <a:gd name="T22" fmla="*/ 1 w 4"/>
                <a:gd name="T23" fmla="*/ 11 h 16"/>
                <a:gd name="T24" fmla="*/ 1 w 4"/>
                <a:gd name="T25" fmla="*/ 13 h 16"/>
                <a:gd name="T26" fmla="*/ 1 w 4"/>
                <a:gd name="T2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16">
                  <a:moveTo>
                    <a:pt x="1" y="14"/>
                  </a:moveTo>
                  <a:lnTo>
                    <a:pt x="1" y="16"/>
                  </a:lnTo>
                  <a:lnTo>
                    <a:pt x="0" y="16"/>
                  </a:lnTo>
                  <a:lnTo>
                    <a:pt x="0" y="14"/>
                  </a:lnTo>
                  <a:lnTo>
                    <a:pt x="0" y="13"/>
                  </a:lnTo>
                  <a:lnTo>
                    <a:pt x="0" y="5"/>
                  </a:lnTo>
                  <a:lnTo>
                    <a:pt x="1" y="0"/>
                  </a:lnTo>
                  <a:lnTo>
                    <a:pt x="3" y="2"/>
                  </a:lnTo>
                  <a:lnTo>
                    <a:pt x="4" y="5"/>
                  </a:lnTo>
                  <a:lnTo>
                    <a:pt x="3" y="8"/>
                  </a:lnTo>
                  <a:lnTo>
                    <a:pt x="3" y="11"/>
                  </a:lnTo>
                  <a:lnTo>
                    <a:pt x="1" y="11"/>
                  </a:lnTo>
                  <a:lnTo>
                    <a:pt x="1" y="13"/>
                  </a:lnTo>
                  <a:lnTo>
                    <a:pt x="1" y="1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Freeform 90">
              <a:extLst>
                <a:ext uri="{FF2B5EF4-FFF2-40B4-BE49-F238E27FC236}">
                  <a16:creationId xmlns:a16="http://schemas.microsoft.com/office/drawing/2014/main" id="{78C000EE-725F-4229-A664-851012FDCA2E}"/>
                </a:ext>
              </a:extLst>
            </p:cNvPr>
            <p:cNvSpPr>
              <a:spLocks/>
            </p:cNvSpPr>
            <p:nvPr/>
          </p:nvSpPr>
          <p:spPr bwMode="auto">
            <a:xfrm>
              <a:off x="1373" y="1138"/>
              <a:ext cx="12" cy="17"/>
            </a:xfrm>
            <a:custGeom>
              <a:avLst/>
              <a:gdLst>
                <a:gd name="T0" fmla="*/ 9 w 12"/>
                <a:gd name="T1" fmla="*/ 14 h 17"/>
                <a:gd name="T2" fmla="*/ 8 w 12"/>
                <a:gd name="T3" fmla="*/ 15 h 17"/>
                <a:gd name="T4" fmla="*/ 2 w 12"/>
                <a:gd name="T5" fmla="*/ 15 h 17"/>
                <a:gd name="T6" fmla="*/ 2 w 12"/>
                <a:gd name="T7" fmla="*/ 17 h 17"/>
                <a:gd name="T8" fmla="*/ 0 w 12"/>
                <a:gd name="T9" fmla="*/ 17 h 17"/>
                <a:gd name="T10" fmla="*/ 2 w 12"/>
                <a:gd name="T11" fmla="*/ 12 h 17"/>
                <a:gd name="T12" fmla="*/ 3 w 12"/>
                <a:gd name="T13" fmla="*/ 9 h 17"/>
                <a:gd name="T14" fmla="*/ 5 w 12"/>
                <a:gd name="T15" fmla="*/ 9 h 17"/>
                <a:gd name="T16" fmla="*/ 5 w 12"/>
                <a:gd name="T17" fmla="*/ 6 h 17"/>
                <a:gd name="T18" fmla="*/ 6 w 12"/>
                <a:gd name="T19" fmla="*/ 3 h 17"/>
                <a:gd name="T20" fmla="*/ 8 w 12"/>
                <a:gd name="T21" fmla="*/ 2 h 17"/>
                <a:gd name="T22" fmla="*/ 8 w 12"/>
                <a:gd name="T23" fmla="*/ 0 h 17"/>
                <a:gd name="T24" fmla="*/ 9 w 12"/>
                <a:gd name="T25" fmla="*/ 0 h 17"/>
                <a:gd name="T26" fmla="*/ 11 w 12"/>
                <a:gd name="T27" fmla="*/ 0 h 17"/>
                <a:gd name="T28" fmla="*/ 12 w 12"/>
                <a:gd name="T29" fmla="*/ 0 h 17"/>
                <a:gd name="T30" fmla="*/ 12 w 12"/>
                <a:gd name="T31" fmla="*/ 2 h 17"/>
                <a:gd name="T32" fmla="*/ 12 w 12"/>
                <a:gd name="T33" fmla="*/ 3 h 17"/>
                <a:gd name="T34" fmla="*/ 12 w 12"/>
                <a:gd name="T35" fmla="*/ 6 h 17"/>
                <a:gd name="T36" fmla="*/ 11 w 12"/>
                <a:gd name="T37" fmla="*/ 9 h 17"/>
                <a:gd name="T38" fmla="*/ 9 w 12"/>
                <a:gd name="T39" fmla="*/ 11 h 17"/>
                <a:gd name="T40" fmla="*/ 9 w 12"/>
                <a:gd name="T41"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7">
                  <a:moveTo>
                    <a:pt x="9" y="14"/>
                  </a:moveTo>
                  <a:lnTo>
                    <a:pt x="8" y="15"/>
                  </a:lnTo>
                  <a:lnTo>
                    <a:pt x="2" y="15"/>
                  </a:lnTo>
                  <a:lnTo>
                    <a:pt x="2" y="17"/>
                  </a:lnTo>
                  <a:lnTo>
                    <a:pt x="0" y="17"/>
                  </a:lnTo>
                  <a:lnTo>
                    <a:pt x="2" y="12"/>
                  </a:lnTo>
                  <a:lnTo>
                    <a:pt x="3" y="9"/>
                  </a:lnTo>
                  <a:lnTo>
                    <a:pt x="5" y="9"/>
                  </a:lnTo>
                  <a:lnTo>
                    <a:pt x="5" y="6"/>
                  </a:lnTo>
                  <a:lnTo>
                    <a:pt x="6" y="3"/>
                  </a:lnTo>
                  <a:lnTo>
                    <a:pt x="8" y="2"/>
                  </a:lnTo>
                  <a:lnTo>
                    <a:pt x="8" y="0"/>
                  </a:lnTo>
                  <a:lnTo>
                    <a:pt x="9" y="0"/>
                  </a:lnTo>
                  <a:lnTo>
                    <a:pt x="11" y="0"/>
                  </a:lnTo>
                  <a:lnTo>
                    <a:pt x="12" y="0"/>
                  </a:lnTo>
                  <a:lnTo>
                    <a:pt x="12" y="2"/>
                  </a:lnTo>
                  <a:lnTo>
                    <a:pt x="12" y="3"/>
                  </a:lnTo>
                  <a:lnTo>
                    <a:pt x="12" y="6"/>
                  </a:lnTo>
                  <a:lnTo>
                    <a:pt x="11" y="9"/>
                  </a:lnTo>
                  <a:lnTo>
                    <a:pt x="9" y="11"/>
                  </a:lnTo>
                  <a:lnTo>
                    <a:pt x="9" y="1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Freeform 91">
              <a:extLst>
                <a:ext uri="{FF2B5EF4-FFF2-40B4-BE49-F238E27FC236}">
                  <a16:creationId xmlns:a16="http://schemas.microsoft.com/office/drawing/2014/main" id="{D5FB3F77-EBBF-44A7-B0E3-AEDB56FEEFB4}"/>
                </a:ext>
              </a:extLst>
            </p:cNvPr>
            <p:cNvSpPr>
              <a:spLocks/>
            </p:cNvSpPr>
            <p:nvPr/>
          </p:nvSpPr>
          <p:spPr bwMode="auto">
            <a:xfrm>
              <a:off x="1350" y="1129"/>
              <a:ext cx="23" cy="145"/>
            </a:xfrm>
            <a:custGeom>
              <a:avLst/>
              <a:gdLst>
                <a:gd name="T0" fmla="*/ 19 w 23"/>
                <a:gd name="T1" fmla="*/ 0 h 145"/>
                <a:gd name="T2" fmla="*/ 20 w 23"/>
                <a:gd name="T3" fmla="*/ 1 h 145"/>
                <a:gd name="T4" fmla="*/ 22 w 23"/>
                <a:gd name="T5" fmla="*/ 3 h 145"/>
                <a:gd name="T6" fmla="*/ 23 w 23"/>
                <a:gd name="T7" fmla="*/ 4 h 145"/>
                <a:gd name="T8" fmla="*/ 23 w 23"/>
                <a:gd name="T9" fmla="*/ 8 h 145"/>
                <a:gd name="T10" fmla="*/ 23 w 23"/>
                <a:gd name="T11" fmla="*/ 11 h 145"/>
                <a:gd name="T12" fmla="*/ 23 w 23"/>
                <a:gd name="T13" fmla="*/ 14 h 145"/>
                <a:gd name="T14" fmla="*/ 20 w 23"/>
                <a:gd name="T15" fmla="*/ 17 h 145"/>
                <a:gd name="T16" fmla="*/ 19 w 23"/>
                <a:gd name="T17" fmla="*/ 12 h 145"/>
                <a:gd name="T18" fmla="*/ 17 w 23"/>
                <a:gd name="T19" fmla="*/ 17 h 145"/>
                <a:gd name="T20" fmla="*/ 14 w 23"/>
                <a:gd name="T21" fmla="*/ 15 h 145"/>
                <a:gd name="T22" fmla="*/ 14 w 23"/>
                <a:gd name="T23" fmla="*/ 11 h 145"/>
                <a:gd name="T24" fmla="*/ 12 w 23"/>
                <a:gd name="T25" fmla="*/ 6 h 145"/>
                <a:gd name="T26" fmla="*/ 12 w 23"/>
                <a:gd name="T27" fmla="*/ 15 h 145"/>
                <a:gd name="T28" fmla="*/ 11 w 23"/>
                <a:gd name="T29" fmla="*/ 18 h 145"/>
                <a:gd name="T30" fmla="*/ 11 w 23"/>
                <a:gd name="T31" fmla="*/ 21 h 145"/>
                <a:gd name="T32" fmla="*/ 9 w 23"/>
                <a:gd name="T33" fmla="*/ 26 h 145"/>
                <a:gd name="T34" fmla="*/ 9 w 23"/>
                <a:gd name="T35" fmla="*/ 38 h 145"/>
                <a:gd name="T36" fmla="*/ 9 w 23"/>
                <a:gd name="T37" fmla="*/ 47 h 145"/>
                <a:gd name="T38" fmla="*/ 9 w 23"/>
                <a:gd name="T39" fmla="*/ 53 h 145"/>
                <a:gd name="T40" fmla="*/ 11 w 23"/>
                <a:gd name="T41" fmla="*/ 59 h 145"/>
                <a:gd name="T42" fmla="*/ 9 w 23"/>
                <a:gd name="T43" fmla="*/ 64 h 145"/>
                <a:gd name="T44" fmla="*/ 9 w 23"/>
                <a:gd name="T45" fmla="*/ 67 h 145"/>
                <a:gd name="T46" fmla="*/ 9 w 23"/>
                <a:gd name="T47" fmla="*/ 73 h 145"/>
                <a:gd name="T48" fmla="*/ 9 w 23"/>
                <a:gd name="T49" fmla="*/ 87 h 145"/>
                <a:gd name="T50" fmla="*/ 8 w 23"/>
                <a:gd name="T51" fmla="*/ 93 h 145"/>
                <a:gd name="T52" fmla="*/ 9 w 23"/>
                <a:gd name="T53" fmla="*/ 98 h 145"/>
                <a:gd name="T54" fmla="*/ 8 w 23"/>
                <a:gd name="T55" fmla="*/ 102 h 145"/>
                <a:gd name="T56" fmla="*/ 6 w 23"/>
                <a:gd name="T57" fmla="*/ 107 h 145"/>
                <a:gd name="T58" fmla="*/ 5 w 23"/>
                <a:gd name="T59" fmla="*/ 111 h 145"/>
                <a:gd name="T60" fmla="*/ 5 w 23"/>
                <a:gd name="T61" fmla="*/ 116 h 145"/>
                <a:gd name="T62" fmla="*/ 5 w 23"/>
                <a:gd name="T63" fmla="*/ 122 h 145"/>
                <a:gd name="T64" fmla="*/ 5 w 23"/>
                <a:gd name="T65" fmla="*/ 130 h 145"/>
                <a:gd name="T66" fmla="*/ 3 w 23"/>
                <a:gd name="T67" fmla="*/ 134 h 145"/>
                <a:gd name="T68" fmla="*/ 3 w 23"/>
                <a:gd name="T69" fmla="*/ 137 h 145"/>
                <a:gd name="T70" fmla="*/ 0 w 23"/>
                <a:gd name="T71" fmla="*/ 145 h 145"/>
                <a:gd name="T72" fmla="*/ 0 w 23"/>
                <a:gd name="T73" fmla="*/ 136 h 145"/>
                <a:gd name="T74" fmla="*/ 0 w 23"/>
                <a:gd name="T75" fmla="*/ 131 h 145"/>
                <a:gd name="T76" fmla="*/ 2 w 23"/>
                <a:gd name="T77" fmla="*/ 128 h 145"/>
                <a:gd name="T78" fmla="*/ 2 w 23"/>
                <a:gd name="T79" fmla="*/ 114 h 145"/>
                <a:gd name="T80" fmla="*/ 3 w 23"/>
                <a:gd name="T81" fmla="*/ 111 h 145"/>
                <a:gd name="T82" fmla="*/ 3 w 23"/>
                <a:gd name="T83" fmla="*/ 105 h 145"/>
                <a:gd name="T84" fmla="*/ 3 w 23"/>
                <a:gd name="T85" fmla="*/ 93 h 145"/>
                <a:gd name="T86" fmla="*/ 5 w 23"/>
                <a:gd name="T87" fmla="*/ 88 h 145"/>
                <a:gd name="T88" fmla="*/ 5 w 23"/>
                <a:gd name="T89" fmla="*/ 85 h 145"/>
                <a:gd name="T90" fmla="*/ 6 w 23"/>
                <a:gd name="T91" fmla="*/ 64 h 145"/>
                <a:gd name="T92" fmla="*/ 6 w 23"/>
                <a:gd name="T93" fmla="*/ 55 h 145"/>
                <a:gd name="T94" fmla="*/ 8 w 23"/>
                <a:gd name="T95" fmla="*/ 44 h 145"/>
                <a:gd name="T96" fmla="*/ 8 w 23"/>
                <a:gd name="T97" fmla="*/ 27 h 145"/>
                <a:gd name="T98" fmla="*/ 9 w 23"/>
                <a:gd name="T99" fmla="*/ 17 h 145"/>
                <a:gd name="T100" fmla="*/ 12 w 23"/>
                <a:gd name="T101" fmla="*/ 4 h 145"/>
                <a:gd name="T102" fmla="*/ 15 w 23"/>
                <a:gd name="T103" fmla="*/ 1 h 145"/>
                <a:gd name="T104" fmla="*/ 17 w 23"/>
                <a:gd name="T10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 h="145">
                  <a:moveTo>
                    <a:pt x="17" y="0"/>
                  </a:moveTo>
                  <a:lnTo>
                    <a:pt x="19" y="0"/>
                  </a:lnTo>
                  <a:lnTo>
                    <a:pt x="20" y="0"/>
                  </a:lnTo>
                  <a:lnTo>
                    <a:pt x="20" y="1"/>
                  </a:lnTo>
                  <a:lnTo>
                    <a:pt x="20" y="3"/>
                  </a:lnTo>
                  <a:lnTo>
                    <a:pt x="22" y="3"/>
                  </a:lnTo>
                  <a:lnTo>
                    <a:pt x="22" y="4"/>
                  </a:lnTo>
                  <a:lnTo>
                    <a:pt x="23" y="4"/>
                  </a:lnTo>
                  <a:lnTo>
                    <a:pt x="23" y="6"/>
                  </a:lnTo>
                  <a:lnTo>
                    <a:pt x="23" y="8"/>
                  </a:lnTo>
                  <a:lnTo>
                    <a:pt x="23" y="9"/>
                  </a:lnTo>
                  <a:lnTo>
                    <a:pt x="23" y="11"/>
                  </a:lnTo>
                  <a:lnTo>
                    <a:pt x="23" y="12"/>
                  </a:lnTo>
                  <a:lnTo>
                    <a:pt x="23" y="14"/>
                  </a:lnTo>
                  <a:lnTo>
                    <a:pt x="22" y="15"/>
                  </a:lnTo>
                  <a:lnTo>
                    <a:pt x="20" y="17"/>
                  </a:lnTo>
                  <a:lnTo>
                    <a:pt x="19" y="17"/>
                  </a:lnTo>
                  <a:lnTo>
                    <a:pt x="19" y="12"/>
                  </a:lnTo>
                  <a:lnTo>
                    <a:pt x="17" y="11"/>
                  </a:lnTo>
                  <a:lnTo>
                    <a:pt x="17" y="17"/>
                  </a:lnTo>
                  <a:lnTo>
                    <a:pt x="15" y="18"/>
                  </a:lnTo>
                  <a:lnTo>
                    <a:pt x="14" y="15"/>
                  </a:lnTo>
                  <a:lnTo>
                    <a:pt x="14" y="14"/>
                  </a:lnTo>
                  <a:lnTo>
                    <a:pt x="14" y="11"/>
                  </a:lnTo>
                  <a:lnTo>
                    <a:pt x="12" y="9"/>
                  </a:lnTo>
                  <a:lnTo>
                    <a:pt x="12" y="6"/>
                  </a:lnTo>
                  <a:lnTo>
                    <a:pt x="12" y="9"/>
                  </a:lnTo>
                  <a:lnTo>
                    <a:pt x="12" y="15"/>
                  </a:lnTo>
                  <a:lnTo>
                    <a:pt x="12" y="17"/>
                  </a:lnTo>
                  <a:lnTo>
                    <a:pt x="11" y="18"/>
                  </a:lnTo>
                  <a:lnTo>
                    <a:pt x="11" y="20"/>
                  </a:lnTo>
                  <a:lnTo>
                    <a:pt x="11" y="21"/>
                  </a:lnTo>
                  <a:lnTo>
                    <a:pt x="11" y="24"/>
                  </a:lnTo>
                  <a:lnTo>
                    <a:pt x="9" y="26"/>
                  </a:lnTo>
                  <a:lnTo>
                    <a:pt x="9" y="27"/>
                  </a:lnTo>
                  <a:lnTo>
                    <a:pt x="9" y="38"/>
                  </a:lnTo>
                  <a:lnTo>
                    <a:pt x="9" y="44"/>
                  </a:lnTo>
                  <a:lnTo>
                    <a:pt x="9" y="47"/>
                  </a:lnTo>
                  <a:lnTo>
                    <a:pt x="9" y="52"/>
                  </a:lnTo>
                  <a:lnTo>
                    <a:pt x="9" y="53"/>
                  </a:lnTo>
                  <a:lnTo>
                    <a:pt x="9" y="58"/>
                  </a:lnTo>
                  <a:lnTo>
                    <a:pt x="11" y="59"/>
                  </a:lnTo>
                  <a:lnTo>
                    <a:pt x="11" y="62"/>
                  </a:lnTo>
                  <a:lnTo>
                    <a:pt x="9" y="64"/>
                  </a:lnTo>
                  <a:lnTo>
                    <a:pt x="9" y="66"/>
                  </a:lnTo>
                  <a:lnTo>
                    <a:pt x="9" y="67"/>
                  </a:lnTo>
                  <a:lnTo>
                    <a:pt x="8" y="67"/>
                  </a:lnTo>
                  <a:lnTo>
                    <a:pt x="9" y="73"/>
                  </a:lnTo>
                  <a:lnTo>
                    <a:pt x="9" y="84"/>
                  </a:lnTo>
                  <a:lnTo>
                    <a:pt x="9" y="87"/>
                  </a:lnTo>
                  <a:lnTo>
                    <a:pt x="8" y="87"/>
                  </a:lnTo>
                  <a:lnTo>
                    <a:pt x="8" y="93"/>
                  </a:lnTo>
                  <a:lnTo>
                    <a:pt x="8" y="96"/>
                  </a:lnTo>
                  <a:lnTo>
                    <a:pt x="9" y="98"/>
                  </a:lnTo>
                  <a:lnTo>
                    <a:pt x="9" y="101"/>
                  </a:lnTo>
                  <a:lnTo>
                    <a:pt x="8" y="102"/>
                  </a:lnTo>
                  <a:lnTo>
                    <a:pt x="8" y="104"/>
                  </a:lnTo>
                  <a:lnTo>
                    <a:pt x="6" y="107"/>
                  </a:lnTo>
                  <a:lnTo>
                    <a:pt x="6" y="111"/>
                  </a:lnTo>
                  <a:lnTo>
                    <a:pt x="5" y="111"/>
                  </a:lnTo>
                  <a:lnTo>
                    <a:pt x="5" y="114"/>
                  </a:lnTo>
                  <a:lnTo>
                    <a:pt x="5" y="116"/>
                  </a:lnTo>
                  <a:lnTo>
                    <a:pt x="3" y="120"/>
                  </a:lnTo>
                  <a:lnTo>
                    <a:pt x="5" y="122"/>
                  </a:lnTo>
                  <a:lnTo>
                    <a:pt x="5" y="125"/>
                  </a:lnTo>
                  <a:lnTo>
                    <a:pt x="5" y="130"/>
                  </a:lnTo>
                  <a:lnTo>
                    <a:pt x="3" y="133"/>
                  </a:lnTo>
                  <a:lnTo>
                    <a:pt x="3" y="134"/>
                  </a:lnTo>
                  <a:lnTo>
                    <a:pt x="3" y="136"/>
                  </a:lnTo>
                  <a:lnTo>
                    <a:pt x="3" y="137"/>
                  </a:lnTo>
                  <a:lnTo>
                    <a:pt x="2" y="143"/>
                  </a:lnTo>
                  <a:lnTo>
                    <a:pt x="0" y="145"/>
                  </a:lnTo>
                  <a:lnTo>
                    <a:pt x="0" y="143"/>
                  </a:lnTo>
                  <a:lnTo>
                    <a:pt x="0" y="136"/>
                  </a:lnTo>
                  <a:lnTo>
                    <a:pt x="0" y="134"/>
                  </a:lnTo>
                  <a:lnTo>
                    <a:pt x="0" y="131"/>
                  </a:lnTo>
                  <a:lnTo>
                    <a:pt x="2" y="131"/>
                  </a:lnTo>
                  <a:lnTo>
                    <a:pt x="2" y="128"/>
                  </a:lnTo>
                  <a:lnTo>
                    <a:pt x="2" y="127"/>
                  </a:lnTo>
                  <a:lnTo>
                    <a:pt x="2" y="114"/>
                  </a:lnTo>
                  <a:lnTo>
                    <a:pt x="3" y="114"/>
                  </a:lnTo>
                  <a:lnTo>
                    <a:pt x="3" y="111"/>
                  </a:lnTo>
                  <a:lnTo>
                    <a:pt x="3" y="110"/>
                  </a:lnTo>
                  <a:lnTo>
                    <a:pt x="3" y="105"/>
                  </a:lnTo>
                  <a:lnTo>
                    <a:pt x="3" y="104"/>
                  </a:lnTo>
                  <a:lnTo>
                    <a:pt x="3" y="93"/>
                  </a:lnTo>
                  <a:lnTo>
                    <a:pt x="5" y="91"/>
                  </a:lnTo>
                  <a:lnTo>
                    <a:pt x="5" y="88"/>
                  </a:lnTo>
                  <a:lnTo>
                    <a:pt x="5" y="87"/>
                  </a:lnTo>
                  <a:lnTo>
                    <a:pt x="5" y="85"/>
                  </a:lnTo>
                  <a:lnTo>
                    <a:pt x="5" y="64"/>
                  </a:lnTo>
                  <a:lnTo>
                    <a:pt x="6" y="64"/>
                  </a:lnTo>
                  <a:lnTo>
                    <a:pt x="6" y="58"/>
                  </a:lnTo>
                  <a:lnTo>
                    <a:pt x="6" y="55"/>
                  </a:lnTo>
                  <a:lnTo>
                    <a:pt x="6" y="53"/>
                  </a:lnTo>
                  <a:lnTo>
                    <a:pt x="8" y="44"/>
                  </a:lnTo>
                  <a:lnTo>
                    <a:pt x="8" y="38"/>
                  </a:lnTo>
                  <a:lnTo>
                    <a:pt x="8" y="27"/>
                  </a:lnTo>
                  <a:lnTo>
                    <a:pt x="9" y="23"/>
                  </a:lnTo>
                  <a:lnTo>
                    <a:pt x="9" y="17"/>
                  </a:lnTo>
                  <a:lnTo>
                    <a:pt x="8" y="9"/>
                  </a:lnTo>
                  <a:lnTo>
                    <a:pt x="12" y="4"/>
                  </a:lnTo>
                  <a:lnTo>
                    <a:pt x="15" y="3"/>
                  </a:lnTo>
                  <a:lnTo>
                    <a:pt x="15" y="1"/>
                  </a:lnTo>
                  <a:lnTo>
                    <a:pt x="15" y="0"/>
                  </a:lnTo>
                  <a:lnTo>
                    <a:pt x="17"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Freeform 92">
              <a:extLst>
                <a:ext uri="{FF2B5EF4-FFF2-40B4-BE49-F238E27FC236}">
                  <a16:creationId xmlns:a16="http://schemas.microsoft.com/office/drawing/2014/main" id="{805251F5-DB9C-4461-9823-A29B9FE73B61}"/>
                </a:ext>
              </a:extLst>
            </p:cNvPr>
            <p:cNvSpPr>
              <a:spLocks/>
            </p:cNvSpPr>
            <p:nvPr/>
          </p:nvSpPr>
          <p:spPr bwMode="auto">
            <a:xfrm>
              <a:off x="2145" y="697"/>
              <a:ext cx="2115" cy="1667"/>
            </a:xfrm>
            <a:custGeom>
              <a:avLst/>
              <a:gdLst>
                <a:gd name="T0" fmla="*/ 423 w 2115"/>
                <a:gd name="T1" fmla="*/ 5 h 1667"/>
                <a:gd name="T2" fmla="*/ 478 w 2115"/>
                <a:gd name="T3" fmla="*/ 12 h 1667"/>
                <a:gd name="T4" fmla="*/ 531 w 2115"/>
                <a:gd name="T5" fmla="*/ 17 h 1667"/>
                <a:gd name="T6" fmla="*/ 598 w 2115"/>
                <a:gd name="T7" fmla="*/ 20 h 1667"/>
                <a:gd name="T8" fmla="*/ 667 w 2115"/>
                <a:gd name="T9" fmla="*/ 17 h 1667"/>
                <a:gd name="T10" fmla="*/ 737 w 2115"/>
                <a:gd name="T11" fmla="*/ 14 h 1667"/>
                <a:gd name="T12" fmla="*/ 790 w 2115"/>
                <a:gd name="T13" fmla="*/ 12 h 1667"/>
                <a:gd name="T14" fmla="*/ 823 w 2115"/>
                <a:gd name="T15" fmla="*/ 60 h 1667"/>
                <a:gd name="T16" fmla="*/ 864 w 2115"/>
                <a:gd name="T17" fmla="*/ 81 h 1667"/>
                <a:gd name="T18" fmla="*/ 913 w 2115"/>
                <a:gd name="T19" fmla="*/ 87 h 1667"/>
                <a:gd name="T20" fmla="*/ 952 w 2115"/>
                <a:gd name="T21" fmla="*/ 131 h 1667"/>
                <a:gd name="T22" fmla="*/ 996 w 2115"/>
                <a:gd name="T23" fmla="*/ 174 h 1667"/>
                <a:gd name="T24" fmla="*/ 1044 w 2115"/>
                <a:gd name="T25" fmla="*/ 215 h 1667"/>
                <a:gd name="T26" fmla="*/ 1097 w 2115"/>
                <a:gd name="T27" fmla="*/ 246 h 1667"/>
                <a:gd name="T28" fmla="*/ 1093 w 2115"/>
                <a:gd name="T29" fmla="*/ 295 h 1667"/>
                <a:gd name="T30" fmla="*/ 1132 w 2115"/>
                <a:gd name="T31" fmla="*/ 327 h 1667"/>
                <a:gd name="T32" fmla="*/ 1167 w 2115"/>
                <a:gd name="T33" fmla="*/ 375 h 1667"/>
                <a:gd name="T34" fmla="*/ 1212 w 2115"/>
                <a:gd name="T35" fmla="*/ 383 h 1667"/>
                <a:gd name="T36" fmla="*/ 1274 w 2115"/>
                <a:gd name="T37" fmla="*/ 354 h 1667"/>
                <a:gd name="T38" fmla="*/ 1285 w 2115"/>
                <a:gd name="T39" fmla="*/ 391 h 1667"/>
                <a:gd name="T40" fmla="*/ 1337 w 2115"/>
                <a:gd name="T41" fmla="*/ 400 h 1667"/>
                <a:gd name="T42" fmla="*/ 1408 w 2115"/>
                <a:gd name="T43" fmla="*/ 388 h 1667"/>
                <a:gd name="T44" fmla="*/ 1448 w 2115"/>
                <a:gd name="T45" fmla="*/ 389 h 1667"/>
                <a:gd name="T46" fmla="*/ 1447 w 2115"/>
                <a:gd name="T47" fmla="*/ 426 h 1667"/>
                <a:gd name="T48" fmla="*/ 1491 w 2115"/>
                <a:gd name="T49" fmla="*/ 430 h 1667"/>
                <a:gd name="T50" fmla="*/ 1527 w 2115"/>
                <a:gd name="T51" fmla="*/ 482 h 1667"/>
                <a:gd name="T52" fmla="*/ 1563 w 2115"/>
                <a:gd name="T53" fmla="*/ 530 h 1667"/>
                <a:gd name="T54" fmla="*/ 1584 w 2115"/>
                <a:gd name="T55" fmla="*/ 589 h 1667"/>
                <a:gd name="T56" fmla="*/ 1599 w 2115"/>
                <a:gd name="T57" fmla="*/ 644 h 1667"/>
                <a:gd name="T58" fmla="*/ 1633 w 2115"/>
                <a:gd name="T59" fmla="*/ 691 h 1667"/>
                <a:gd name="T60" fmla="*/ 1624 w 2115"/>
                <a:gd name="T61" fmla="*/ 739 h 1667"/>
                <a:gd name="T62" fmla="*/ 1677 w 2115"/>
                <a:gd name="T63" fmla="*/ 762 h 1667"/>
                <a:gd name="T64" fmla="*/ 1735 w 2115"/>
                <a:gd name="T65" fmla="*/ 791 h 1667"/>
                <a:gd name="T66" fmla="*/ 1738 w 2115"/>
                <a:gd name="T67" fmla="*/ 853 h 1667"/>
                <a:gd name="T68" fmla="*/ 1793 w 2115"/>
                <a:gd name="T69" fmla="*/ 862 h 1667"/>
                <a:gd name="T70" fmla="*/ 1842 w 2115"/>
                <a:gd name="T71" fmla="*/ 875 h 1667"/>
                <a:gd name="T72" fmla="*/ 1854 w 2115"/>
                <a:gd name="T73" fmla="*/ 928 h 1667"/>
                <a:gd name="T74" fmla="*/ 1895 w 2115"/>
                <a:gd name="T75" fmla="*/ 975 h 1667"/>
                <a:gd name="T76" fmla="*/ 1926 w 2115"/>
                <a:gd name="T77" fmla="*/ 1026 h 1667"/>
                <a:gd name="T78" fmla="*/ 1904 w 2115"/>
                <a:gd name="T79" fmla="*/ 1053 h 1667"/>
                <a:gd name="T80" fmla="*/ 1962 w 2115"/>
                <a:gd name="T81" fmla="*/ 1068 h 1667"/>
                <a:gd name="T82" fmla="*/ 1994 w 2115"/>
                <a:gd name="T83" fmla="*/ 1128 h 1667"/>
                <a:gd name="T84" fmla="*/ 2058 w 2115"/>
                <a:gd name="T85" fmla="*/ 1186 h 1667"/>
                <a:gd name="T86" fmla="*/ 2093 w 2115"/>
                <a:gd name="T87" fmla="*/ 1242 h 1667"/>
                <a:gd name="T88" fmla="*/ 2103 w 2115"/>
                <a:gd name="T89" fmla="*/ 1259 h 1667"/>
                <a:gd name="T90" fmla="*/ 2107 w 2115"/>
                <a:gd name="T91" fmla="*/ 1282 h 1667"/>
                <a:gd name="T92" fmla="*/ 2080 w 2115"/>
                <a:gd name="T93" fmla="*/ 1403 h 1667"/>
                <a:gd name="T94" fmla="*/ 1843 w 2115"/>
                <a:gd name="T95" fmla="*/ 1552 h 1667"/>
                <a:gd name="T96" fmla="*/ 1584 w 2115"/>
                <a:gd name="T97" fmla="*/ 1548 h 1667"/>
                <a:gd name="T98" fmla="*/ 1382 w 2115"/>
                <a:gd name="T99" fmla="*/ 1665 h 1667"/>
                <a:gd name="T100" fmla="*/ 1108 w 2115"/>
                <a:gd name="T101" fmla="*/ 1624 h 1667"/>
                <a:gd name="T102" fmla="*/ 932 w 2115"/>
                <a:gd name="T103" fmla="*/ 1566 h 1667"/>
                <a:gd name="T104" fmla="*/ 761 w 2115"/>
                <a:gd name="T105" fmla="*/ 1537 h 1667"/>
                <a:gd name="T106" fmla="*/ 707 w 2115"/>
                <a:gd name="T107" fmla="*/ 1549 h 1667"/>
                <a:gd name="T108" fmla="*/ 647 w 2115"/>
                <a:gd name="T109" fmla="*/ 1546 h 1667"/>
                <a:gd name="T110" fmla="*/ 548 w 2115"/>
                <a:gd name="T111" fmla="*/ 1535 h 1667"/>
                <a:gd name="T112" fmla="*/ 478 w 2115"/>
                <a:gd name="T113" fmla="*/ 1509 h 1667"/>
                <a:gd name="T114" fmla="*/ 270 w 2115"/>
                <a:gd name="T115" fmla="*/ 1506 h 1667"/>
                <a:gd name="T116" fmla="*/ 2 w 2115"/>
                <a:gd name="T117" fmla="*/ 1409 h 1667"/>
                <a:gd name="T118" fmla="*/ 8 w 2115"/>
                <a:gd name="T119" fmla="*/ 1361 h 1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5" h="1667">
                  <a:moveTo>
                    <a:pt x="369" y="11"/>
                  </a:moveTo>
                  <a:lnTo>
                    <a:pt x="374" y="11"/>
                  </a:lnTo>
                  <a:lnTo>
                    <a:pt x="379" y="11"/>
                  </a:lnTo>
                  <a:lnTo>
                    <a:pt x="383" y="9"/>
                  </a:lnTo>
                  <a:lnTo>
                    <a:pt x="386" y="8"/>
                  </a:lnTo>
                  <a:lnTo>
                    <a:pt x="391" y="8"/>
                  </a:lnTo>
                  <a:lnTo>
                    <a:pt x="394" y="12"/>
                  </a:lnTo>
                  <a:lnTo>
                    <a:pt x="395" y="15"/>
                  </a:lnTo>
                  <a:lnTo>
                    <a:pt x="400" y="17"/>
                  </a:lnTo>
                  <a:lnTo>
                    <a:pt x="403" y="14"/>
                  </a:lnTo>
                  <a:lnTo>
                    <a:pt x="406" y="12"/>
                  </a:lnTo>
                  <a:lnTo>
                    <a:pt x="408" y="9"/>
                  </a:lnTo>
                  <a:lnTo>
                    <a:pt x="411" y="6"/>
                  </a:lnTo>
                  <a:lnTo>
                    <a:pt x="412" y="3"/>
                  </a:lnTo>
                  <a:lnTo>
                    <a:pt x="415" y="0"/>
                  </a:lnTo>
                  <a:lnTo>
                    <a:pt x="420" y="3"/>
                  </a:lnTo>
                  <a:lnTo>
                    <a:pt x="423" y="5"/>
                  </a:lnTo>
                  <a:lnTo>
                    <a:pt x="424" y="8"/>
                  </a:lnTo>
                  <a:lnTo>
                    <a:pt x="427" y="9"/>
                  </a:lnTo>
                  <a:lnTo>
                    <a:pt x="430" y="12"/>
                  </a:lnTo>
                  <a:lnTo>
                    <a:pt x="432" y="14"/>
                  </a:lnTo>
                  <a:lnTo>
                    <a:pt x="433" y="14"/>
                  </a:lnTo>
                  <a:lnTo>
                    <a:pt x="438" y="15"/>
                  </a:lnTo>
                  <a:lnTo>
                    <a:pt x="443" y="14"/>
                  </a:lnTo>
                  <a:lnTo>
                    <a:pt x="447" y="12"/>
                  </a:lnTo>
                  <a:lnTo>
                    <a:pt x="452" y="12"/>
                  </a:lnTo>
                  <a:lnTo>
                    <a:pt x="455" y="9"/>
                  </a:lnTo>
                  <a:lnTo>
                    <a:pt x="458" y="8"/>
                  </a:lnTo>
                  <a:lnTo>
                    <a:pt x="461" y="6"/>
                  </a:lnTo>
                  <a:lnTo>
                    <a:pt x="465" y="5"/>
                  </a:lnTo>
                  <a:lnTo>
                    <a:pt x="470" y="5"/>
                  </a:lnTo>
                  <a:lnTo>
                    <a:pt x="473" y="8"/>
                  </a:lnTo>
                  <a:lnTo>
                    <a:pt x="476" y="9"/>
                  </a:lnTo>
                  <a:lnTo>
                    <a:pt x="478" y="12"/>
                  </a:lnTo>
                  <a:lnTo>
                    <a:pt x="482" y="14"/>
                  </a:lnTo>
                  <a:lnTo>
                    <a:pt x="487" y="14"/>
                  </a:lnTo>
                  <a:lnTo>
                    <a:pt x="490" y="12"/>
                  </a:lnTo>
                  <a:lnTo>
                    <a:pt x="493" y="11"/>
                  </a:lnTo>
                  <a:lnTo>
                    <a:pt x="496" y="9"/>
                  </a:lnTo>
                  <a:lnTo>
                    <a:pt x="499" y="8"/>
                  </a:lnTo>
                  <a:lnTo>
                    <a:pt x="504" y="6"/>
                  </a:lnTo>
                  <a:lnTo>
                    <a:pt x="508" y="6"/>
                  </a:lnTo>
                  <a:lnTo>
                    <a:pt x="511" y="9"/>
                  </a:lnTo>
                  <a:lnTo>
                    <a:pt x="513" y="12"/>
                  </a:lnTo>
                  <a:lnTo>
                    <a:pt x="516" y="15"/>
                  </a:lnTo>
                  <a:lnTo>
                    <a:pt x="517" y="18"/>
                  </a:lnTo>
                  <a:lnTo>
                    <a:pt x="519" y="23"/>
                  </a:lnTo>
                  <a:lnTo>
                    <a:pt x="522" y="23"/>
                  </a:lnTo>
                  <a:lnTo>
                    <a:pt x="527" y="23"/>
                  </a:lnTo>
                  <a:lnTo>
                    <a:pt x="530" y="20"/>
                  </a:lnTo>
                  <a:lnTo>
                    <a:pt x="531" y="17"/>
                  </a:lnTo>
                  <a:lnTo>
                    <a:pt x="534" y="14"/>
                  </a:lnTo>
                  <a:lnTo>
                    <a:pt x="537" y="12"/>
                  </a:lnTo>
                  <a:lnTo>
                    <a:pt x="543" y="14"/>
                  </a:lnTo>
                  <a:lnTo>
                    <a:pt x="546" y="14"/>
                  </a:lnTo>
                  <a:lnTo>
                    <a:pt x="552" y="14"/>
                  </a:lnTo>
                  <a:lnTo>
                    <a:pt x="556" y="14"/>
                  </a:lnTo>
                  <a:lnTo>
                    <a:pt x="560" y="12"/>
                  </a:lnTo>
                  <a:lnTo>
                    <a:pt x="565" y="12"/>
                  </a:lnTo>
                  <a:lnTo>
                    <a:pt x="569" y="11"/>
                  </a:lnTo>
                  <a:lnTo>
                    <a:pt x="574" y="9"/>
                  </a:lnTo>
                  <a:lnTo>
                    <a:pt x="578" y="11"/>
                  </a:lnTo>
                  <a:lnTo>
                    <a:pt x="583" y="11"/>
                  </a:lnTo>
                  <a:lnTo>
                    <a:pt x="588" y="9"/>
                  </a:lnTo>
                  <a:lnTo>
                    <a:pt x="594" y="9"/>
                  </a:lnTo>
                  <a:lnTo>
                    <a:pt x="595" y="12"/>
                  </a:lnTo>
                  <a:lnTo>
                    <a:pt x="597" y="17"/>
                  </a:lnTo>
                  <a:lnTo>
                    <a:pt x="598" y="20"/>
                  </a:lnTo>
                  <a:lnTo>
                    <a:pt x="601" y="21"/>
                  </a:lnTo>
                  <a:lnTo>
                    <a:pt x="607" y="21"/>
                  </a:lnTo>
                  <a:lnTo>
                    <a:pt x="612" y="21"/>
                  </a:lnTo>
                  <a:lnTo>
                    <a:pt x="623" y="21"/>
                  </a:lnTo>
                  <a:lnTo>
                    <a:pt x="627" y="21"/>
                  </a:lnTo>
                  <a:lnTo>
                    <a:pt x="632" y="21"/>
                  </a:lnTo>
                  <a:lnTo>
                    <a:pt x="636" y="21"/>
                  </a:lnTo>
                  <a:lnTo>
                    <a:pt x="641" y="20"/>
                  </a:lnTo>
                  <a:lnTo>
                    <a:pt x="647" y="20"/>
                  </a:lnTo>
                  <a:lnTo>
                    <a:pt x="644" y="20"/>
                  </a:lnTo>
                  <a:lnTo>
                    <a:pt x="647" y="20"/>
                  </a:lnTo>
                  <a:lnTo>
                    <a:pt x="650" y="18"/>
                  </a:lnTo>
                  <a:lnTo>
                    <a:pt x="653" y="15"/>
                  </a:lnTo>
                  <a:lnTo>
                    <a:pt x="656" y="12"/>
                  </a:lnTo>
                  <a:lnTo>
                    <a:pt x="661" y="12"/>
                  </a:lnTo>
                  <a:lnTo>
                    <a:pt x="664" y="14"/>
                  </a:lnTo>
                  <a:lnTo>
                    <a:pt x="667" y="17"/>
                  </a:lnTo>
                  <a:lnTo>
                    <a:pt x="670" y="18"/>
                  </a:lnTo>
                  <a:lnTo>
                    <a:pt x="675" y="20"/>
                  </a:lnTo>
                  <a:lnTo>
                    <a:pt x="679" y="21"/>
                  </a:lnTo>
                  <a:lnTo>
                    <a:pt x="682" y="21"/>
                  </a:lnTo>
                  <a:lnTo>
                    <a:pt x="687" y="23"/>
                  </a:lnTo>
                  <a:lnTo>
                    <a:pt x="691" y="23"/>
                  </a:lnTo>
                  <a:lnTo>
                    <a:pt x="697" y="23"/>
                  </a:lnTo>
                  <a:lnTo>
                    <a:pt x="700" y="23"/>
                  </a:lnTo>
                  <a:lnTo>
                    <a:pt x="702" y="23"/>
                  </a:lnTo>
                  <a:lnTo>
                    <a:pt x="707" y="21"/>
                  </a:lnTo>
                  <a:lnTo>
                    <a:pt x="710" y="20"/>
                  </a:lnTo>
                  <a:lnTo>
                    <a:pt x="716" y="20"/>
                  </a:lnTo>
                  <a:lnTo>
                    <a:pt x="720" y="20"/>
                  </a:lnTo>
                  <a:lnTo>
                    <a:pt x="725" y="18"/>
                  </a:lnTo>
                  <a:lnTo>
                    <a:pt x="731" y="18"/>
                  </a:lnTo>
                  <a:lnTo>
                    <a:pt x="734" y="17"/>
                  </a:lnTo>
                  <a:lnTo>
                    <a:pt x="737" y="14"/>
                  </a:lnTo>
                  <a:lnTo>
                    <a:pt x="739" y="11"/>
                  </a:lnTo>
                  <a:lnTo>
                    <a:pt x="740" y="8"/>
                  </a:lnTo>
                  <a:lnTo>
                    <a:pt x="742" y="5"/>
                  </a:lnTo>
                  <a:lnTo>
                    <a:pt x="745" y="2"/>
                  </a:lnTo>
                  <a:lnTo>
                    <a:pt x="748" y="0"/>
                  </a:lnTo>
                  <a:lnTo>
                    <a:pt x="752" y="0"/>
                  </a:lnTo>
                  <a:lnTo>
                    <a:pt x="757" y="0"/>
                  </a:lnTo>
                  <a:lnTo>
                    <a:pt x="760" y="3"/>
                  </a:lnTo>
                  <a:lnTo>
                    <a:pt x="763" y="5"/>
                  </a:lnTo>
                  <a:lnTo>
                    <a:pt x="766" y="6"/>
                  </a:lnTo>
                  <a:lnTo>
                    <a:pt x="769" y="8"/>
                  </a:lnTo>
                  <a:lnTo>
                    <a:pt x="774" y="9"/>
                  </a:lnTo>
                  <a:lnTo>
                    <a:pt x="774" y="11"/>
                  </a:lnTo>
                  <a:lnTo>
                    <a:pt x="777" y="12"/>
                  </a:lnTo>
                  <a:lnTo>
                    <a:pt x="781" y="14"/>
                  </a:lnTo>
                  <a:lnTo>
                    <a:pt x="786" y="14"/>
                  </a:lnTo>
                  <a:lnTo>
                    <a:pt x="790" y="12"/>
                  </a:lnTo>
                  <a:lnTo>
                    <a:pt x="797" y="12"/>
                  </a:lnTo>
                  <a:lnTo>
                    <a:pt x="801" y="12"/>
                  </a:lnTo>
                  <a:lnTo>
                    <a:pt x="807" y="12"/>
                  </a:lnTo>
                  <a:lnTo>
                    <a:pt x="810" y="12"/>
                  </a:lnTo>
                  <a:lnTo>
                    <a:pt x="815" y="14"/>
                  </a:lnTo>
                  <a:lnTo>
                    <a:pt x="818" y="15"/>
                  </a:lnTo>
                  <a:lnTo>
                    <a:pt x="821" y="18"/>
                  </a:lnTo>
                  <a:lnTo>
                    <a:pt x="823" y="21"/>
                  </a:lnTo>
                  <a:lnTo>
                    <a:pt x="823" y="26"/>
                  </a:lnTo>
                  <a:lnTo>
                    <a:pt x="823" y="31"/>
                  </a:lnTo>
                  <a:lnTo>
                    <a:pt x="823" y="35"/>
                  </a:lnTo>
                  <a:lnTo>
                    <a:pt x="823" y="40"/>
                  </a:lnTo>
                  <a:lnTo>
                    <a:pt x="821" y="44"/>
                  </a:lnTo>
                  <a:lnTo>
                    <a:pt x="821" y="49"/>
                  </a:lnTo>
                  <a:lnTo>
                    <a:pt x="819" y="52"/>
                  </a:lnTo>
                  <a:lnTo>
                    <a:pt x="819" y="56"/>
                  </a:lnTo>
                  <a:lnTo>
                    <a:pt x="823" y="60"/>
                  </a:lnTo>
                  <a:lnTo>
                    <a:pt x="826" y="61"/>
                  </a:lnTo>
                  <a:lnTo>
                    <a:pt x="829" y="63"/>
                  </a:lnTo>
                  <a:lnTo>
                    <a:pt x="833" y="63"/>
                  </a:lnTo>
                  <a:lnTo>
                    <a:pt x="838" y="63"/>
                  </a:lnTo>
                  <a:lnTo>
                    <a:pt x="841" y="61"/>
                  </a:lnTo>
                  <a:lnTo>
                    <a:pt x="845" y="60"/>
                  </a:lnTo>
                  <a:lnTo>
                    <a:pt x="848" y="56"/>
                  </a:lnTo>
                  <a:lnTo>
                    <a:pt x="852" y="55"/>
                  </a:lnTo>
                  <a:lnTo>
                    <a:pt x="856" y="53"/>
                  </a:lnTo>
                  <a:lnTo>
                    <a:pt x="861" y="53"/>
                  </a:lnTo>
                  <a:lnTo>
                    <a:pt x="864" y="55"/>
                  </a:lnTo>
                  <a:lnTo>
                    <a:pt x="865" y="60"/>
                  </a:lnTo>
                  <a:lnTo>
                    <a:pt x="865" y="63"/>
                  </a:lnTo>
                  <a:lnTo>
                    <a:pt x="865" y="67"/>
                  </a:lnTo>
                  <a:lnTo>
                    <a:pt x="864" y="72"/>
                  </a:lnTo>
                  <a:lnTo>
                    <a:pt x="865" y="76"/>
                  </a:lnTo>
                  <a:lnTo>
                    <a:pt x="864" y="81"/>
                  </a:lnTo>
                  <a:lnTo>
                    <a:pt x="865" y="85"/>
                  </a:lnTo>
                  <a:lnTo>
                    <a:pt x="868" y="89"/>
                  </a:lnTo>
                  <a:lnTo>
                    <a:pt x="871" y="90"/>
                  </a:lnTo>
                  <a:lnTo>
                    <a:pt x="876" y="92"/>
                  </a:lnTo>
                  <a:lnTo>
                    <a:pt x="877" y="89"/>
                  </a:lnTo>
                  <a:lnTo>
                    <a:pt x="881" y="85"/>
                  </a:lnTo>
                  <a:lnTo>
                    <a:pt x="882" y="82"/>
                  </a:lnTo>
                  <a:lnTo>
                    <a:pt x="885" y="81"/>
                  </a:lnTo>
                  <a:lnTo>
                    <a:pt x="888" y="79"/>
                  </a:lnTo>
                  <a:lnTo>
                    <a:pt x="891" y="78"/>
                  </a:lnTo>
                  <a:lnTo>
                    <a:pt x="894" y="78"/>
                  </a:lnTo>
                  <a:lnTo>
                    <a:pt x="896" y="78"/>
                  </a:lnTo>
                  <a:lnTo>
                    <a:pt x="900" y="79"/>
                  </a:lnTo>
                  <a:lnTo>
                    <a:pt x="903" y="81"/>
                  </a:lnTo>
                  <a:lnTo>
                    <a:pt x="906" y="84"/>
                  </a:lnTo>
                  <a:lnTo>
                    <a:pt x="909" y="85"/>
                  </a:lnTo>
                  <a:lnTo>
                    <a:pt x="913" y="87"/>
                  </a:lnTo>
                  <a:lnTo>
                    <a:pt x="914" y="92"/>
                  </a:lnTo>
                  <a:lnTo>
                    <a:pt x="916" y="95"/>
                  </a:lnTo>
                  <a:lnTo>
                    <a:pt x="919" y="98"/>
                  </a:lnTo>
                  <a:lnTo>
                    <a:pt x="920" y="99"/>
                  </a:lnTo>
                  <a:lnTo>
                    <a:pt x="923" y="102"/>
                  </a:lnTo>
                  <a:lnTo>
                    <a:pt x="926" y="105"/>
                  </a:lnTo>
                  <a:lnTo>
                    <a:pt x="929" y="107"/>
                  </a:lnTo>
                  <a:lnTo>
                    <a:pt x="932" y="110"/>
                  </a:lnTo>
                  <a:lnTo>
                    <a:pt x="934" y="113"/>
                  </a:lnTo>
                  <a:lnTo>
                    <a:pt x="937" y="114"/>
                  </a:lnTo>
                  <a:lnTo>
                    <a:pt x="937" y="116"/>
                  </a:lnTo>
                  <a:lnTo>
                    <a:pt x="938" y="118"/>
                  </a:lnTo>
                  <a:lnTo>
                    <a:pt x="942" y="121"/>
                  </a:lnTo>
                  <a:lnTo>
                    <a:pt x="943" y="124"/>
                  </a:lnTo>
                  <a:lnTo>
                    <a:pt x="946" y="127"/>
                  </a:lnTo>
                  <a:lnTo>
                    <a:pt x="949" y="128"/>
                  </a:lnTo>
                  <a:lnTo>
                    <a:pt x="952" y="131"/>
                  </a:lnTo>
                  <a:lnTo>
                    <a:pt x="957" y="131"/>
                  </a:lnTo>
                  <a:lnTo>
                    <a:pt x="960" y="134"/>
                  </a:lnTo>
                  <a:lnTo>
                    <a:pt x="961" y="137"/>
                  </a:lnTo>
                  <a:lnTo>
                    <a:pt x="964" y="140"/>
                  </a:lnTo>
                  <a:lnTo>
                    <a:pt x="966" y="143"/>
                  </a:lnTo>
                  <a:lnTo>
                    <a:pt x="967" y="147"/>
                  </a:lnTo>
                  <a:lnTo>
                    <a:pt x="971" y="150"/>
                  </a:lnTo>
                  <a:lnTo>
                    <a:pt x="974" y="151"/>
                  </a:lnTo>
                  <a:lnTo>
                    <a:pt x="977" y="154"/>
                  </a:lnTo>
                  <a:lnTo>
                    <a:pt x="980" y="156"/>
                  </a:lnTo>
                  <a:lnTo>
                    <a:pt x="983" y="157"/>
                  </a:lnTo>
                  <a:lnTo>
                    <a:pt x="984" y="160"/>
                  </a:lnTo>
                  <a:lnTo>
                    <a:pt x="987" y="163"/>
                  </a:lnTo>
                  <a:lnTo>
                    <a:pt x="989" y="168"/>
                  </a:lnTo>
                  <a:lnTo>
                    <a:pt x="990" y="171"/>
                  </a:lnTo>
                  <a:lnTo>
                    <a:pt x="993" y="172"/>
                  </a:lnTo>
                  <a:lnTo>
                    <a:pt x="996" y="174"/>
                  </a:lnTo>
                  <a:lnTo>
                    <a:pt x="1000" y="177"/>
                  </a:lnTo>
                  <a:lnTo>
                    <a:pt x="1003" y="179"/>
                  </a:lnTo>
                  <a:lnTo>
                    <a:pt x="1007" y="182"/>
                  </a:lnTo>
                  <a:lnTo>
                    <a:pt x="1010" y="183"/>
                  </a:lnTo>
                  <a:lnTo>
                    <a:pt x="1012" y="185"/>
                  </a:lnTo>
                  <a:lnTo>
                    <a:pt x="1015" y="188"/>
                  </a:lnTo>
                  <a:lnTo>
                    <a:pt x="1018" y="191"/>
                  </a:lnTo>
                  <a:lnTo>
                    <a:pt x="1021" y="192"/>
                  </a:lnTo>
                  <a:lnTo>
                    <a:pt x="1024" y="195"/>
                  </a:lnTo>
                  <a:lnTo>
                    <a:pt x="1027" y="197"/>
                  </a:lnTo>
                  <a:lnTo>
                    <a:pt x="1030" y="198"/>
                  </a:lnTo>
                  <a:lnTo>
                    <a:pt x="1033" y="200"/>
                  </a:lnTo>
                  <a:lnTo>
                    <a:pt x="1035" y="203"/>
                  </a:lnTo>
                  <a:lnTo>
                    <a:pt x="1038" y="206"/>
                  </a:lnTo>
                  <a:lnTo>
                    <a:pt x="1039" y="211"/>
                  </a:lnTo>
                  <a:lnTo>
                    <a:pt x="1041" y="214"/>
                  </a:lnTo>
                  <a:lnTo>
                    <a:pt x="1044" y="215"/>
                  </a:lnTo>
                  <a:lnTo>
                    <a:pt x="1045" y="218"/>
                  </a:lnTo>
                  <a:lnTo>
                    <a:pt x="1048" y="221"/>
                  </a:lnTo>
                  <a:lnTo>
                    <a:pt x="1051" y="223"/>
                  </a:lnTo>
                  <a:lnTo>
                    <a:pt x="1057" y="223"/>
                  </a:lnTo>
                  <a:lnTo>
                    <a:pt x="1062" y="223"/>
                  </a:lnTo>
                  <a:lnTo>
                    <a:pt x="1067" y="223"/>
                  </a:lnTo>
                  <a:lnTo>
                    <a:pt x="1070" y="224"/>
                  </a:lnTo>
                  <a:lnTo>
                    <a:pt x="1071" y="224"/>
                  </a:lnTo>
                  <a:lnTo>
                    <a:pt x="1074" y="226"/>
                  </a:lnTo>
                  <a:lnTo>
                    <a:pt x="1077" y="229"/>
                  </a:lnTo>
                  <a:lnTo>
                    <a:pt x="1080" y="230"/>
                  </a:lnTo>
                  <a:lnTo>
                    <a:pt x="1082" y="234"/>
                  </a:lnTo>
                  <a:lnTo>
                    <a:pt x="1085" y="235"/>
                  </a:lnTo>
                  <a:lnTo>
                    <a:pt x="1088" y="238"/>
                  </a:lnTo>
                  <a:lnTo>
                    <a:pt x="1091" y="241"/>
                  </a:lnTo>
                  <a:lnTo>
                    <a:pt x="1094" y="243"/>
                  </a:lnTo>
                  <a:lnTo>
                    <a:pt x="1097" y="246"/>
                  </a:lnTo>
                  <a:lnTo>
                    <a:pt x="1099" y="249"/>
                  </a:lnTo>
                  <a:lnTo>
                    <a:pt x="1097" y="252"/>
                  </a:lnTo>
                  <a:lnTo>
                    <a:pt x="1094" y="253"/>
                  </a:lnTo>
                  <a:lnTo>
                    <a:pt x="1090" y="255"/>
                  </a:lnTo>
                  <a:lnTo>
                    <a:pt x="1086" y="256"/>
                  </a:lnTo>
                  <a:lnTo>
                    <a:pt x="1083" y="259"/>
                  </a:lnTo>
                  <a:lnTo>
                    <a:pt x="1082" y="263"/>
                  </a:lnTo>
                  <a:lnTo>
                    <a:pt x="1082" y="267"/>
                  </a:lnTo>
                  <a:lnTo>
                    <a:pt x="1082" y="272"/>
                  </a:lnTo>
                  <a:lnTo>
                    <a:pt x="1085" y="275"/>
                  </a:lnTo>
                  <a:lnTo>
                    <a:pt x="1088" y="276"/>
                  </a:lnTo>
                  <a:lnTo>
                    <a:pt x="1091" y="278"/>
                  </a:lnTo>
                  <a:lnTo>
                    <a:pt x="1094" y="281"/>
                  </a:lnTo>
                  <a:lnTo>
                    <a:pt x="1096" y="284"/>
                  </a:lnTo>
                  <a:lnTo>
                    <a:pt x="1096" y="288"/>
                  </a:lnTo>
                  <a:lnTo>
                    <a:pt x="1094" y="292"/>
                  </a:lnTo>
                  <a:lnTo>
                    <a:pt x="1093" y="295"/>
                  </a:lnTo>
                  <a:lnTo>
                    <a:pt x="1093" y="299"/>
                  </a:lnTo>
                  <a:lnTo>
                    <a:pt x="1091" y="302"/>
                  </a:lnTo>
                  <a:lnTo>
                    <a:pt x="1090" y="307"/>
                  </a:lnTo>
                  <a:lnTo>
                    <a:pt x="1090" y="310"/>
                  </a:lnTo>
                  <a:lnTo>
                    <a:pt x="1093" y="313"/>
                  </a:lnTo>
                  <a:lnTo>
                    <a:pt x="1096" y="316"/>
                  </a:lnTo>
                  <a:lnTo>
                    <a:pt x="1100" y="316"/>
                  </a:lnTo>
                  <a:lnTo>
                    <a:pt x="1105" y="316"/>
                  </a:lnTo>
                  <a:lnTo>
                    <a:pt x="1106" y="314"/>
                  </a:lnTo>
                  <a:lnTo>
                    <a:pt x="1109" y="314"/>
                  </a:lnTo>
                  <a:lnTo>
                    <a:pt x="1114" y="314"/>
                  </a:lnTo>
                  <a:lnTo>
                    <a:pt x="1117" y="314"/>
                  </a:lnTo>
                  <a:lnTo>
                    <a:pt x="1122" y="317"/>
                  </a:lnTo>
                  <a:lnTo>
                    <a:pt x="1123" y="319"/>
                  </a:lnTo>
                  <a:lnTo>
                    <a:pt x="1126" y="322"/>
                  </a:lnTo>
                  <a:lnTo>
                    <a:pt x="1131" y="324"/>
                  </a:lnTo>
                  <a:lnTo>
                    <a:pt x="1132" y="327"/>
                  </a:lnTo>
                  <a:lnTo>
                    <a:pt x="1135" y="328"/>
                  </a:lnTo>
                  <a:lnTo>
                    <a:pt x="1137" y="331"/>
                  </a:lnTo>
                  <a:lnTo>
                    <a:pt x="1138" y="334"/>
                  </a:lnTo>
                  <a:lnTo>
                    <a:pt x="1143" y="336"/>
                  </a:lnTo>
                  <a:lnTo>
                    <a:pt x="1148" y="336"/>
                  </a:lnTo>
                  <a:lnTo>
                    <a:pt x="1151" y="336"/>
                  </a:lnTo>
                  <a:lnTo>
                    <a:pt x="1155" y="337"/>
                  </a:lnTo>
                  <a:lnTo>
                    <a:pt x="1160" y="339"/>
                  </a:lnTo>
                  <a:lnTo>
                    <a:pt x="1163" y="339"/>
                  </a:lnTo>
                  <a:lnTo>
                    <a:pt x="1164" y="343"/>
                  </a:lnTo>
                  <a:lnTo>
                    <a:pt x="1164" y="348"/>
                  </a:lnTo>
                  <a:lnTo>
                    <a:pt x="1166" y="353"/>
                  </a:lnTo>
                  <a:lnTo>
                    <a:pt x="1166" y="357"/>
                  </a:lnTo>
                  <a:lnTo>
                    <a:pt x="1166" y="363"/>
                  </a:lnTo>
                  <a:lnTo>
                    <a:pt x="1166" y="368"/>
                  </a:lnTo>
                  <a:lnTo>
                    <a:pt x="1166" y="371"/>
                  </a:lnTo>
                  <a:lnTo>
                    <a:pt x="1167" y="375"/>
                  </a:lnTo>
                  <a:lnTo>
                    <a:pt x="1167" y="380"/>
                  </a:lnTo>
                  <a:lnTo>
                    <a:pt x="1169" y="383"/>
                  </a:lnTo>
                  <a:lnTo>
                    <a:pt x="1172" y="386"/>
                  </a:lnTo>
                  <a:lnTo>
                    <a:pt x="1175" y="388"/>
                  </a:lnTo>
                  <a:lnTo>
                    <a:pt x="1177" y="392"/>
                  </a:lnTo>
                  <a:lnTo>
                    <a:pt x="1178" y="395"/>
                  </a:lnTo>
                  <a:lnTo>
                    <a:pt x="1180" y="398"/>
                  </a:lnTo>
                  <a:lnTo>
                    <a:pt x="1183" y="401"/>
                  </a:lnTo>
                  <a:lnTo>
                    <a:pt x="1186" y="400"/>
                  </a:lnTo>
                  <a:lnTo>
                    <a:pt x="1189" y="398"/>
                  </a:lnTo>
                  <a:lnTo>
                    <a:pt x="1192" y="395"/>
                  </a:lnTo>
                  <a:lnTo>
                    <a:pt x="1195" y="392"/>
                  </a:lnTo>
                  <a:lnTo>
                    <a:pt x="1198" y="391"/>
                  </a:lnTo>
                  <a:lnTo>
                    <a:pt x="1201" y="389"/>
                  </a:lnTo>
                  <a:lnTo>
                    <a:pt x="1204" y="388"/>
                  </a:lnTo>
                  <a:lnTo>
                    <a:pt x="1209" y="385"/>
                  </a:lnTo>
                  <a:lnTo>
                    <a:pt x="1212" y="383"/>
                  </a:lnTo>
                  <a:lnTo>
                    <a:pt x="1216" y="382"/>
                  </a:lnTo>
                  <a:lnTo>
                    <a:pt x="1219" y="382"/>
                  </a:lnTo>
                  <a:lnTo>
                    <a:pt x="1224" y="380"/>
                  </a:lnTo>
                  <a:lnTo>
                    <a:pt x="1228" y="378"/>
                  </a:lnTo>
                  <a:lnTo>
                    <a:pt x="1233" y="378"/>
                  </a:lnTo>
                  <a:lnTo>
                    <a:pt x="1239" y="378"/>
                  </a:lnTo>
                  <a:lnTo>
                    <a:pt x="1244" y="377"/>
                  </a:lnTo>
                  <a:lnTo>
                    <a:pt x="1247" y="375"/>
                  </a:lnTo>
                  <a:lnTo>
                    <a:pt x="1251" y="374"/>
                  </a:lnTo>
                  <a:lnTo>
                    <a:pt x="1254" y="371"/>
                  </a:lnTo>
                  <a:lnTo>
                    <a:pt x="1257" y="369"/>
                  </a:lnTo>
                  <a:lnTo>
                    <a:pt x="1259" y="366"/>
                  </a:lnTo>
                  <a:lnTo>
                    <a:pt x="1262" y="365"/>
                  </a:lnTo>
                  <a:lnTo>
                    <a:pt x="1265" y="362"/>
                  </a:lnTo>
                  <a:lnTo>
                    <a:pt x="1268" y="360"/>
                  </a:lnTo>
                  <a:lnTo>
                    <a:pt x="1271" y="357"/>
                  </a:lnTo>
                  <a:lnTo>
                    <a:pt x="1274" y="354"/>
                  </a:lnTo>
                  <a:lnTo>
                    <a:pt x="1277" y="353"/>
                  </a:lnTo>
                  <a:lnTo>
                    <a:pt x="1280" y="351"/>
                  </a:lnTo>
                  <a:lnTo>
                    <a:pt x="1283" y="349"/>
                  </a:lnTo>
                  <a:lnTo>
                    <a:pt x="1288" y="349"/>
                  </a:lnTo>
                  <a:lnTo>
                    <a:pt x="1292" y="351"/>
                  </a:lnTo>
                  <a:lnTo>
                    <a:pt x="1294" y="356"/>
                  </a:lnTo>
                  <a:lnTo>
                    <a:pt x="1294" y="359"/>
                  </a:lnTo>
                  <a:lnTo>
                    <a:pt x="1292" y="362"/>
                  </a:lnTo>
                  <a:lnTo>
                    <a:pt x="1292" y="363"/>
                  </a:lnTo>
                  <a:lnTo>
                    <a:pt x="1291" y="366"/>
                  </a:lnTo>
                  <a:lnTo>
                    <a:pt x="1289" y="369"/>
                  </a:lnTo>
                  <a:lnTo>
                    <a:pt x="1286" y="372"/>
                  </a:lnTo>
                  <a:lnTo>
                    <a:pt x="1285" y="375"/>
                  </a:lnTo>
                  <a:lnTo>
                    <a:pt x="1283" y="378"/>
                  </a:lnTo>
                  <a:lnTo>
                    <a:pt x="1283" y="383"/>
                  </a:lnTo>
                  <a:lnTo>
                    <a:pt x="1283" y="389"/>
                  </a:lnTo>
                  <a:lnTo>
                    <a:pt x="1285" y="391"/>
                  </a:lnTo>
                  <a:lnTo>
                    <a:pt x="1288" y="394"/>
                  </a:lnTo>
                  <a:lnTo>
                    <a:pt x="1291" y="395"/>
                  </a:lnTo>
                  <a:lnTo>
                    <a:pt x="1294" y="398"/>
                  </a:lnTo>
                  <a:lnTo>
                    <a:pt x="1297" y="400"/>
                  </a:lnTo>
                  <a:lnTo>
                    <a:pt x="1300" y="403"/>
                  </a:lnTo>
                  <a:lnTo>
                    <a:pt x="1302" y="404"/>
                  </a:lnTo>
                  <a:lnTo>
                    <a:pt x="1305" y="407"/>
                  </a:lnTo>
                  <a:lnTo>
                    <a:pt x="1308" y="411"/>
                  </a:lnTo>
                  <a:lnTo>
                    <a:pt x="1309" y="414"/>
                  </a:lnTo>
                  <a:lnTo>
                    <a:pt x="1314" y="414"/>
                  </a:lnTo>
                  <a:lnTo>
                    <a:pt x="1318" y="414"/>
                  </a:lnTo>
                  <a:lnTo>
                    <a:pt x="1321" y="412"/>
                  </a:lnTo>
                  <a:lnTo>
                    <a:pt x="1325" y="409"/>
                  </a:lnTo>
                  <a:lnTo>
                    <a:pt x="1326" y="406"/>
                  </a:lnTo>
                  <a:lnTo>
                    <a:pt x="1329" y="403"/>
                  </a:lnTo>
                  <a:lnTo>
                    <a:pt x="1332" y="401"/>
                  </a:lnTo>
                  <a:lnTo>
                    <a:pt x="1337" y="400"/>
                  </a:lnTo>
                  <a:lnTo>
                    <a:pt x="1341" y="400"/>
                  </a:lnTo>
                  <a:lnTo>
                    <a:pt x="1347" y="400"/>
                  </a:lnTo>
                  <a:lnTo>
                    <a:pt x="1350" y="398"/>
                  </a:lnTo>
                  <a:lnTo>
                    <a:pt x="1355" y="397"/>
                  </a:lnTo>
                  <a:lnTo>
                    <a:pt x="1358" y="394"/>
                  </a:lnTo>
                  <a:lnTo>
                    <a:pt x="1361" y="392"/>
                  </a:lnTo>
                  <a:lnTo>
                    <a:pt x="1364" y="391"/>
                  </a:lnTo>
                  <a:lnTo>
                    <a:pt x="1369" y="389"/>
                  </a:lnTo>
                  <a:lnTo>
                    <a:pt x="1372" y="388"/>
                  </a:lnTo>
                  <a:lnTo>
                    <a:pt x="1376" y="386"/>
                  </a:lnTo>
                  <a:lnTo>
                    <a:pt x="1381" y="386"/>
                  </a:lnTo>
                  <a:lnTo>
                    <a:pt x="1386" y="386"/>
                  </a:lnTo>
                  <a:lnTo>
                    <a:pt x="1390" y="386"/>
                  </a:lnTo>
                  <a:lnTo>
                    <a:pt x="1395" y="386"/>
                  </a:lnTo>
                  <a:lnTo>
                    <a:pt x="1399" y="388"/>
                  </a:lnTo>
                  <a:lnTo>
                    <a:pt x="1404" y="388"/>
                  </a:lnTo>
                  <a:lnTo>
                    <a:pt x="1408" y="388"/>
                  </a:lnTo>
                  <a:lnTo>
                    <a:pt x="1413" y="389"/>
                  </a:lnTo>
                  <a:lnTo>
                    <a:pt x="1419" y="389"/>
                  </a:lnTo>
                  <a:lnTo>
                    <a:pt x="1424" y="388"/>
                  </a:lnTo>
                  <a:lnTo>
                    <a:pt x="1425" y="388"/>
                  </a:lnTo>
                  <a:lnTo>
                    <a:pt x="1428" y="386"/>
                  </a:lnTo>
                  <a:lnTo>
                    <a:pt x="1431" y="385"/>
                  </a:lnTo>
                  <a:lnTo>
                    <a:pt x="1433" y="382"/>
                  </a:lnTo>
                  <a:lnTo>
                    <a:pt x="1436" y="378"/>
                  </a:lnTo>
                  <a:lnTo>
                    <a:pt x="1439" y="377"/>
                  </a:lnTo>
                  <a:lnTo>
                    <a:pt x="1440" y="377"/>
                  </a:lnTo>
                  <a:lnTo>
                    <a:pt x="1444" y="375"/>
                  </a:lnTo>
                  <a:lnTo>
                    <a:pt x="1445" y="375"/>
                  </a:lnTo>
                  <a:lnTo>
                    <a:pt x="1448" y="375"/>
                  </a:lnTo>
                  <a:lnTo>
                    <a:pt x="1451" y="378"/>
                  </a:lnTo>
                  <a:lnTo>
                    <a:pt x="1451" y="383"/>
                  </a:lnTo>
                  <a:lnTo>
                    <a:pt x="1450" y="386"/>
                  </a:lnTo>
                  <a:lnTo>
                    <a:pt x="1448" y="389"/>
                  </a:lnTo>
                  <a:lnTo>
                    <a:pt x="1445" y="392"/>
                  </a:lnTo>
                  <a:lnTo>
                    <a:pt x="1442" y="394"/>
                  </a:lnTo>
                  <a:lnTo>
                    <a:pt x="1440" y="395"/>
                  </a:lnTo>
                  <a:lnTo>
                    <a:pt x="1439" y="397"/>
                  </a:lnTo>
                  <a:lnTo>
                    <a:pt x="1436" y="398"/>
                  </a:lnTo>
                  <a:lnTo>
                    <a:pt x="1433" y="401"/>
                  </a:lnTo>
                  <a:lnTo>
                    <a:pt x="1430" y="403"/>
                  </a:lnTo>
                  <a:lnTo>
                    <a:pt x="1428" y="407"/>
                  </a:lnTo>
                  <a:lnTo>
                    <a:pt x="1428" y="412"/>
                  </a:lnTo>
                  <a:lnTo>
                    <a:pt x="1430" y="417"/>
                  </a:lnTo>
                  <a:lnTo>
                    <a:pt x="1431" y="420"/>
                  </a:lnTo>
                  <a:lnTo>
                    <a:pt x="1433" y="423"/>
                  </a:lnTo>
                  <a:lnTo>
                    <a:pt x="1436" y="426"/>
                  </a:lnTo>
                  <a:lnTo>
                    <a:pt x="1439" y="427"/>
                  </a:lnTo>
                  <a:lnTo>
                    <a:pt x="1440" y="427"/>
                  </a:lnTo>
                  <a:lnTo>
                    <a:pt x="1444" y="429"/>
                  </a:lnTo>
                  <a:lnTo>
                    <a:pt x="1447" y="426"/>
                  </a:lnTo>
                  <a:lnTo>
                    <a:pt x="1448" y="423"/>
                  </a:lnTo>
                  <a:lnTo>
                    <a:pt x="1451" y="421"/>
                  </a:lnTo>
                  <a:lnTo>
                    <a:pt x="1453" y="417"/>
                  </a:lnTo>
                  <a:lnTo>
                    <a:pt x="1456" y="415"/>
                  </a:lnTo>
                  <a:lnTo>
                    <a:pt x="1459" y="412"/>
                  </a:lnTo>
                  <a:lnTo>
                    <a:pt x="1460" y="409"/>
                  </a:lnTo>
                  <a:lnTo>
                    <a:pt x="1463" y="406"/>
                  </a:lnTo>
                  <a:lnTo>
                    <a:pt x="1465" y="409"/>
                  </a:lnTo>
                  <a:lnTo>
                    <a:pt x="1468" y="412"/>
                  </a:lnTo>
                  <a:lnTo>
                    <a:pt x="1469" y="415"/>
                  </a:lnTo>
                  <a:lnTo>
                    <a:pt x="1472" y="418"/>
                  </a:lnTo>
                  <a:lnTo>
                    <a:pt x="1474" y="421"/>
                  </a:lnTo>
                  <a:lnTo>
                    <a:pt x="1477" y="424"/>
                  </a:lnTo>
                  <a:lnTo>
                    <a:pt x="1480" y="426"/>
                  </a:lnTo>
                  <a:lnTo>
                    <a:pt x="1483" y="429"/>
                  </a:lnTo>
                  <a:lnTo>
                    <a:pt x="1486" y="429"/>
                  </a:lnTo>
                  <a:lnTo>
                    <a:pt x="1491" y="430"/>
                  </a:lnTo>
                  <a:lnTo>
                    <a:pt x="1494" y="433"/>
                  </a:lnTo>
                  <a:lnTo>
                    <a:pt x="1497" y="433"/>
                  </a:lnTo>
                  <a:lnTo>
                    <a:pt x="1501" y="435"/>
                  </a:lnTo>
                  <a:lnTo>
                    <a:pt x="1505" y="436"/>
                  </a:lnTo>
                  <a:lnTo>
                    <a:pt x="1509" y="438"/>
                  </a:lnTo>
                  <a:lnTo>
                    <a:pt x="1512" y="440"/>
                  </a:lnTo>
                  <a:lnTo>
                    <a:pt x="1515" y="443"/>
                  </a:lnTo>
                  <a:lnTo>
                    <a:pt x="1517" y="446"/>
                  </a:lnTo>
                  <a:lnTo>
                    <a:pt x="1520" y="447"/>
                  </a:lnTo>
                  <a:lnTo>
                    <a:pt x="1520" y="452"/>
                  </a:lnTo>
                  <a:lnTo>
                    <a:pt x="1521" y="456"/>
                  </a:lnTo>
                  <a:lnTo>
                    <a:pt x="1523" y="459"/>
                  </a:lnTo>
                  <a:lnTo>
                    <a:pt x="1524" y="464"/>
                  </a:lnTo>
                  <a:lnTo>
                    <a:pt x="1524" y="469"/>
                  </a:lnTo>
                  <a:lnTo>
                    <a:pt x="1526" y="473"/>
                  </a:lnTo>
                  <a:lnTo>
                    <a:pt x="1526" y="478"/>
                  </a:lnTo>
                  <a:lnTo>
                    <a:pt x="1527" y="482"/>
                  </a:lnTo>
                  <a:lnTo>
                    <a:pt x="1527" y="485"/>
                  </a:lnTo>
                  <a:lnTo>
                    <a:pt x="1527" y="487"/>
                  </a:lnTo>
                  <a:lnTo>
                    <a:pt x="1529" y="490"/>
                  </a:lnTo>
                  <a:lnTo>
                    <a:pt x="1530" y="494"/>
                  </a:lnTo>
                  <a:lnTo>
                    <a:pt x="1532" y="498"/>
                  </a:lnTo>
                  <a:lnTo>
                    <a:pt x="1534" y="502"/>
                  </a:lnTo>
                  <a:lnTo>
                    <a:pt x="1535" y="505"/>
                  </a:lnTo>
                  <a:lnTo>
                    <a:pt x="1537" y="508"/>
                  </a:lnTo>
                  <a:lnTo>
                    <a:pt x="1540" y="511"/>
                  </a:lnTo>
                  <a:lnTo>
                    <a:pt x="1541" y="514"/>
                  </a:lnTo>
                  <a:lnTo>
                    <a:pt x="1544" y="517"/>
                  </a:lnTo>
                  <a:lnTo>
                    <a:pt x="1546" y="520"/>
                  </a:lnTo>
                  <a:lnTo>
                    <a:pt x="1549" y="522"/>
                  </a:lnTo>
                  <a:lnTo>
                    <a:pt x="1552" y="523"/>
                  </a:lnTo>
                  <a:lnTo>
                    <a:pt x="1556" y="525"/>
                  </a:lnTo>
                  <a:lnTo>
                    <a:pt x="1559" y="528"/>
                  </a:lnTo>
                  <a:lnTo>
                    <a:pt x="1563" y="530"/>
                  </a:lnTo>
                  <a:lnTo>
                    <a:pt x="1566" y="533"/>
                  </a:lnTo>
                  <a:lnTo>
                    <a:pt x="1567" y="536"/>
                  </a:lnTo>
                  <a:lnTo>
                    <a:pt x="1570" y="539"/>
                  </a:lnTo>
                  <a:lnTo>
                    <a:pt x="1569" y="543"/>
                  </a:lnTo>
                  <a:lnTo>
                    <a:pt x="1569" y="548"/>
                  </a:lnTo>
                  <a:lnTo>
                    <a:pt x="1569" y="551"/>
                  </a:lnTo>
                  <a:lnTo>
                    <a:pt x="1569" y="556"/>
                  </a:lnTo>
                  <a:lnTo>
                    <a:pt x="1569" y="562"/>
                  </a:lnTo>
                  <a:lnTo>
                    <a:pt x="1570" y="563"/>
                  </a:lnTo>
                  <a:lnTo>
                    <a:pt x="1573" y="566"/>
                  </a:lnTo>
                  <a:lnTo>
                    <a:pt x="1575" y="568"/>
                  </a:lnTo>
                  <a:lnTo>
                    <a:pt x="1578" y="569"/>
                  </a:lnTo>
                  <a:lnTo>
                    <a:pt x="1579" y="572"/>
                  </a:lnTo>
                  <a:lnTo>
                    <a:pt x="1581" y="575"/>
                  </a:lnTo>
                  <a:lnTo>
                    <a:pt x="1582" y="580"/>
                  </a:lnTo>
                  <a:lnTo>
                    <a:pt x="1584" y="583"/>
                  </a:lnTo>
                  <a:lnTo>
                    <a:pt x="1584" y="589"/>
                  </a:lnTo>
                  <a:lnTo>
                    <a:pt x="1584" y="594"/>
                  </a:lnTo>
                  <a:lnTo>
                    <a:pt x="1584" y="598"/>
                  </a:lnTo>
                  <a:lnTo>
                    <a:pt x="1585" y="603"/>
                  </a:lnTo>
                  <a:lnTo>
                    <a:pt x="1587" y="606"/>
                  </a:lnTo>
                  <a:lnTo>
                    <a:pt x="1588" y="610"/>
                  </a:lnTo>
                  <a:lnTo>
                    <a:pt x="1590" y="614"/>
                  </a:lnTo>
                  <a:lnTo>
                    <a:pt x="1592" y="618"/>
                  </a:lnTo>
                  <a:lnTo>
                    <a:pt x="1595" y="620"/>
                  </a:lnTo>
                  <a:lnTo>
                    <a:pt x="1596" y="623"/>
                  </a:lnTo>
                  <a:lnTo>
                    <a:pt x="1599" y="626"/>
                  </a:lnTo>
                  <a:lnTo>
                    <a:pt x="1602" y="627"/>
                  </a:lnTo>
                  <a:lnTo>
                    <a:pt x="1605" y="630"/>
                  </a:lnTo>
                  <a:lnTo>
                    <a:pt x="1607" y="633"/>
                  </a:lnTo>
                  <a:lnTo>
                    <a:pt x="1608" y="636"/>
                  </a:lnTo>
                  <a:lnTo>
                    <a:pt x="1607" y="639"/>
                  </a:lnTo>
                  <a:lnTo>
                    <a:pt x="1602" y="641"/>
                  </a:lnTo>
                  <a:lnTo>
                    <a:pt x="1599" y="644"/>
                  </a:lnTo>
                  <a:lnTo>
                    <a:pt x="1598" y="647"/>
                  </a:lnTo>
                  <a:lnTo>
                    <a:pt x="1598" y="652"/>
                  </a:lnTo>
                  <a:lnTo>
                    <a:pt x="1599" y="656"/>
                  </a:lnTo>
                  <a:lnTo>
                    <a:pt x="1599" y="659"/>
                  </a:lnTo>
                  <a:lnTo>
                    <a:pt x="1602" y="664"/>
                  </a:lnTo>
                  <a:lnTo>
                    <a:pt x="1604" y="665"/>
                  </a:lnTo>
                  <a:lnTo>
                    <a:pt x="1605" y="667"/>
                  </a:lnTo>
                  <a:lnTo>
                    <a:pt x="1607" y="670"/>
                  </a:lnTo>
                  <a:lnTo>
                    <a:pt x="1608" y="673"/>
                  </a:lnTo>
                  <a:lnTo>
                    <a:pt x="1611" y="675"/>
                  </a:lnTo>
                  <a:lnTo>
                    <a:pt x="1614" y="678"/>
                  </a:lnTo>
                  <a:lnTo>
                    <a:pt x="1617" y="679"/>
                  </a:lnTo>
                  <a:lnTo>
                    <a:pt x="1620" y="682"/>
                  </a:lnTo>
                  <a:lnTo>
                    <a:pt x="1624" y="684"/>
                  </a:lnTo>
                  <a:lnTo>
                    <a:pt x="1627" y="687"/>
                  </a:lnTo>
                  <a:lnTo>
                    <a:pt x="1628" y="688"/>
                  </a:lnTo>
                  <a:lnTo>
                    <a:pt x="1633" y="691"/>
                  </a:lnTo>
                  <a:lnTo>
                    <a:pt x="1634" y="693"/>
                  </a:lnTo>
                  <a:lnTo>
                    <a:pt x="1637" y="696"/>
                  </a:lnTo>
                  <a:lnTo>
                    <a:pt x="1640" y="699"/>
                  </a:lnTo>
                  <a:lnTo>
                    <a:pt x="1642" y="701"/>
                  </a:lnTo>
                  <a:lnTo>
                    <a:pt x="1645" y="704"/>
                  </a:lnTo>
                  <a:lnTo>
                    <a:pt x="1648" y="707"/>
                  </a:lnTo>
                  <a:lnTo>
                    <a:pt x="1646" y="711"/>
                  </a:lnTo>
                  <a:lnTo>
                    <a:pt x="1645" y="714"/>
                  </a:lnTo>
                  <a:lnTo>
                    <a:pt x="1643" y="717"/>
                  </a:lnTo>
                  <a:lnTo>
                    <a:pt x="1639" y="719"/>
                  </a:lnTo>
                  <a:lnTo>
                    <a:pt x="1634" y="719"/>
                  </a:lnTo>
                  <a:lnTo>
                    <a:pt x="1631" y="720"/>
                  </a:lnTo>
                  <a:lnTo>
                    <a:pt x="1628" y="722"/>
                  </a:lnTo>
                  <a:lnTo>
                    <a:pt x="1627" y="726"/>
                  </a:lnTo>
                  <a:lnTo>
                    <a:pt x="1625" y="730"/>
                  </a:lnTo>
                  <a:lnTo>
                    <a:pt x="1624" y="734"/>
                  </a:lnTo>
                  <a:lnTo>
                    <a:pt x="1624" y="739"/>
                  </a:lnTo>
                  <a:lnTo>
                    <a:pt x="1625" y="743"/>
                  </a:lnTo>
                  <a:lnTo>
                    <a:pt x="1627" y="746"/>
                  </a:lnTo>
                  <a:lnTo>
                    <a:pt x="1628" y="751"/>
                  </a:lnTo>
                  <a:lnTo>
                    <a:pt x="1631" y="754"/>
                  </a:lnTo>
                  <a:lnTo>
                    <a:pt x="1633" y="757"/>
                  </a:lnTo>
                  <a:lnTo>
                    <a:pt x="1634" y="760"/>
                  </a:lnTo>
                  <a:lnTo>
                    <a:pt x="1636" y="763"/>
                  </a:lnTo>
                  <a:lnTo>
                    <a:pt x="1639" y="766"/>
                  </a:lnTo>
                  <a:lnTo>
                    <a:pt x="1643" y="768"/>
                  </a:lnTo>
                  <a:lnTo>
                    <a:pt x="1648" y="768"/>
                  </a:lnTo>
                  <a:lnTo>
                    <a:pt x="1651" y="766"/>
                  </a:lnTo>
                  <a:lnTo>
                    <a:pt x="1656" y="765"/>
                  </a:lnTo>
                  <a:lnTo>
                    <a:pt x="1660" y="763"/>
                  </a:lnTo>
                  <a:lnTo>
                    <a:pt x="1663" y="762"/>
                  </a:lnTo>
                  <a:lnTo>
                    <a:pt x="1668" y="762"/>
                  </a:lnTo>
                  <a:lnTo>
                    <a:pt x="1674" y="760"/>
                  </a:lnTo>
                  <a:lnTo>
                    <a:pt x="1677" y="762"/>
                  </a:lnTo>
                  <a:lnTo>
                    <a:pt x="1682" y="763"/>
                  </a:lnTo>
                  <a:lnTo>
                    <a:pt x="1685" y="765"/>
                  </a:lnTo>
                  <a:lnTo>
                    <a:pt x="1688" y="768"/>
                  </a:lnTo>
                  <a:lnTo>
                    <a:pt x="1689" y="769"/>
                  </a:lnTo>
                  <a:lnTo>
                    <a:pt x="1694" y="769"/>
                  </a:lnTo>
                  <a:lnTo>
                    <a:pt x="1698" y="771"/>
                  </a:lnTo>
                  <a:lnTo>
                    <a:pt x="1701" y="772"/>
                  </a:lnTo>
                  <a:lnTo>
                    <a:pt x="1706" y="774"/>
                  </a:lnTo>
                  <a:lnTo>
                    <a:pt x="1707" y="775"/>
                  </a:lnTo>
                  <a:lnTo>
                    <a:pt x="1712" y="777"/>
                  </a:lnTo>
                  <a:lnTo>
                    <a:pt x="1715" y="780"/>
                  </a:lnTo>
                  <a:lnTo>
                    <a:pt x="1718" y="781"/>
                  </a:lnTo>
                  <a:lnTo>
                    <a:pt x="1721" y="784"/>
                  </a:lnTo>
                  <a:lnTo>
                    <a:pt x="1724" y="786"/>
                  </a:lnTo>
                  <a:lnTo>
                    <a:pt x="1727" y="788"/>
                  </a:lnTo>
                  <a:lnTo>
                    <a:pt x="1732" y="789"/>
                  </a:lnTo>
                  <a:lnTo>
                    <a:pt x="1735" y="791"/>
                  </a:lnTo>
                  <a:lnTo>
                    <a:pt x="1738" y="792"/>
                  </a:lnTo>
                  <a:lnTo>
                    <a:pt x="1741" y="795"/>
                  </a:lnTo>
                  <a:lnTo>
                    <a:pt x="1743" y="798"/>
                  </a:lnTo>
                  <a:lnTo>
                    <a:pt x="1743" y="803"/>
                  </a:lnTo>
                  <a:lnTo>
                    <a:pt x="1743" y="807"/>
                  </a:lnTo>
                  <a:lnTo>
                    <a:pt x="1744" y="812"/>
                  </a:lnTo>
                  <a:lnTo>
                    <a:pt x="1744" y="817"/>
                  </a:lnTo>
                  <a:lnTo>
                    <a:pt x="1743" y="821"/>
                  </a:lnTo>
                  <a:lnTo>
                    <a:pt x="1741" y="824"/>
                  </a:lnTo>
                  <a:lnTo>
                    <a:pt x="1738" y="827"/>
                  </a:lnTo>
                  <a:lnTo>
                    <a:pt x="1736" y="830"/>
                  </a:lnTo>
                  <a:lnTo>
                    <a:pt x="1733" y="833"/>
                  </a:lnTo>
                  <a:lnTo>
                    <a:pt x="1733" y="836"/>
                  </a:lnTo>
                  <a:lnTo>
                    <a:pt x="1732" y="841"/>
                  </a:lnTo>
                  <a:lnTo>
                    <a:pt x="1733" y="841"/>
                  </a:lnTo>
                  <a:lnTo>
                    <a:pt x="1736" y="850"/>
                  </a:lnTo>
                  <a:lnTo>
                    <a:pt x="1738" y="853"/>
                  </a:lnTo>
                  <a:lnTo>
                    <a:pt x="1740" y="856"/>
                  </a:lnTo>
                  <a:lnTo>
                    <a:pt x="1741" y="856"/>
                  </a:lnTo>
                  <a:lnTo>
                    <a:pt x="1743" y="859"/>
                  </a:lnTo>
                  <a:lnTo>
                    <a:pt x="1746" y="861"/>
                  </a:lnTo>
                  <a:lnTo>
                    <a:pt x="1749" y="862"/>
                  </a:lnTo>
                  <a:lnTo>
                    <a:pt x="1753" y="864"/>
                  </a:lnTo>
                  <a:lnTo>
                    <a:pt x="1755" y="867"/>
                  </a:lnTo>
                  <a:lnTo>
                    <a:pt x="1758" y="868"/>
                  </a:lnTo>
                  <a:lnTo>
                    <a:pt x="1761" y="870"/>
                  </a:lnTo>
                  <a:lnTo>
                    <a:pt x="1765" y="871"/>
                  </a:lnTo>
                  <a:lnTo>
                    <a:pt x="1770" y="871"/>
                  </a:lnTo>
                  <a:lnTo>
                    <a:pt x="1775" y="870"/>
                  </a:lnTo>
                  <a:lnTo>
                    <a:pt x="1778" y="868"/>
                  </a:lnTo>
                  <a:lnTo>
                    <a:pt x="1782" y="867"/>
                  </a:lnTo>
                  <a:lnTo>
                    <a:pt x="1785" y="865"/>
                  </a:lnTo>
                  <a:lnTo>
                    <a:pt x="1788" y="864"/>
                  </a:lnTo>
                  <a:lnTo>
                    <a:pt x="1793" y="862"/>
                  </a:lnTo>
                  <a:lnTo>
                    <a:pt x="1799" y="862"/>
                  </a:lnTo>
                  <a:lnTo>
                    <a:pt x="1804" y="861"/>
                  </a:lnTo>
                  <a:lnTo>
                    <a:pt x="1807" y="859"/>
                  </a:lnTo>
                  <a:lnTo>
                    <a:pt x="1810" y="858"/>
                  </a:lnTo>
                  <a:lnTo>
                    <a:pt x="1811" y="858"/>
                  </a:lnTo>
                  <a:lnTo>
                    <a:pt x="1814" y="856"/>
                  </a:lnTo>
                  <a:lnTo>
                    <a:pt x="1819" y="856"/>
                  </a:lnTo>
                  <a:lnTo>
                    <a:pt x="1823" y="855"/>
                  </a:lnTo>
                  <a:lnTo>
                    <a:pt x="1826" y="853"/>
                  </a:lnTo>
                  <a:lnTo>
                    <a:pt x="1831" y="852"/>
                  </a:lnTo>
                  <a:lnTo>
                    <a:pt x="1836" y="852"/>
                  </a:lnTo>
                  <a:lnTo>
                    <a:pt x="1839" y="853"/>
                  </a:lnTo>
                  <a:lnTo>
                    <a:pt x="1842" y="856"/>
                  </a:lnTo>
                  <a:lnTo>
                    <a:pt x="1843" y="861"/>
                  </a:lnTo>
                  <a:lnTo>
                    <a:pt x="1842" y="865"/>
                  </a:lnTo>
                  <a:lnTo>
                    <a:pt x="1843" y="870"/>
                  </a:lnTo>
                  <a:lnTo>
                    <a:pt x="1842" y="875"/>
                  </a:lnTo>
                  <a:lnTo>
                    <a:pt x="1843" y="879"/>
                  </a:lnTo>
                  <a:lnTo>
                    <a:pt x="1845" y="882"/>
                  </a:lnTo>
                  <a:lnTo>
                    <a:pt x="1845" y="881"/>
                  </a:lnTo>
                  <a:lnTo>
                    <a:pt x="1846" y="884"/>
                  </a:lnTo>
                  <a:lnTo>
                    <a:pt x="1846" y="887"/>
                  </a:lnTo>
                  <a:lnTo>
                    <a:pt x="1846" y="891"/>
                  </a:lnTo>
                  <a:lnTo>
                    <a:pt x="1848" y="894"/>
                  </a:lnTo>
                  <a:lnTo>
                    <a:pt x="1852" y="896"/>
                  </a:lnTo>
                  <a:lnTo>
                    <a:pt x="1854" y="897"/>
                  </a:lnTo>
                  <a:lnTo>
                    <a:pt x="1859" y="899"/>
                  </a:lnTo>
                  <a:lnTo>
                    <a:pt x="1859" y="902"/>
                  </a:lnTo>
                  <a:lnTo>
                    <a:pt x="1857" y="905"/>
                  </a:lnTo>
                  <a:lnTo>
                    <a:pt x="1855" y="910"/>
                  </a:lnTo>
                  <a:lnTo>
                    <a:pt x="1854" y="914"/>
                  </a:lnTo>
                  <a:lnTo>
                    <a:pt x="1854" y="919"/>
                  </a:lnTo>
                  <a:lnTo>
                    <a:pt x="1854" y="923"/>
                  </a:lnTo>
                  <a:lnTo>
                    <a:pt x="1854" y="928"/>
                  </a:lnTo>
                  <a:lnTo>
                    <a:pt x="1854" y="932"/>
                  </a:lnTo>
                  <a:lnTo>
                    <a:pt x="1854" y="939"/>
                  </a:lnTo>
                  <a:lnTo>
                    <a:pt x="1855" y="942"/>
                  </a:lnTo>
                  <a:lnTo>
                    <a:pt x="1857" y="946"/>
                  </a:lnTo>
                  <a:lnTo>
                    <a:pt x="1859" y="951"/>
                  </a:lnTo>
                  <a:lnTo>
                    <a:pt x="1860" y="954"/>
                  </a:lnTo>
                  <a:lnTo>
                    <a:pt x="1862" y="957"/>
                  </a:lnTo>
                  <a:lnTo>
                    <a:pt x="1865" y="960"/>
                  </a:lnTo>
                  <a:lnTo>
                    <a:pt x="1868" y="961"/>
                  </a:lnTo>
                  <a:lnTo>
                    <a:pt x="1871" y="963"/>
                  </a:lnTo>
                  <a:lnTo>
                    <a:pt x="1875" y="965"/>
                  </a:lnTo>
                  <a:lnTo>
                    <a:pt x="1878" y="966"/>
                  </a:lnTo>
                  <a:lnTo>
                    <a:pt x="1881" y="968"/>
                  </a:lnTo>
                  <a:lnTo>
                    <a:pt x="1884" y="969"/>
                  </a:lnTo>
                  <a:lnTo>
                    <a:pt x="1888" y="972"/>
                  </a:lnTo>
                  <a:lnTo>
                    <a:pt x="1892" y="974"/>
                  </a:lnTo>
                  <a:lnTo>
                    <a:pt x="1895" y="975"/>
                  </a:lnTo>
                  <a:lnTo>
                    <a:pt x="1900" y="977"/>
                  </a:lnTo>
                  <a:lnTo>
                    <a:pt x="1903" y="978"/>
                  </a:lnTo>
                  <a:lnTo>
                    <a:pt x="1904" y="981"/>
                  </a:lnTo>
                  <a:lnTo>
                    <a:pt x="1907" y="983"/>
                  </a:lnTo>
                  <a:lnTo>
                    <a:pt x="1912" y="984"/>
                  </a:lnTo>
                  <a:lnTo>
                    <a:pt x="1915" y="987"/>
                  </a:lnTo>
                  <a:lnTo>
                    <a:pt x="1916" y="990"/>
                  </a:lnTo>
                  <a:lnTo>
                    <a:pt x="1920" y="992"/>
                  </a:lnTo>
                  <a:lnTo>
                    <a:pt x="1921" y="995"/>
                  </a:lnTo>
                  <a:lnTo>
                    <a:pt x="1924" y="998"/>
                  </a:lnTo>
                  <a:lnTo>
                    <a:pt x="1926" y="1001"/>
                  </a:lnTo>
                  <a:lnTo>
                    <a:pt x="1927" y="1006"/>
                  </a:lnTo>
                  <a:lnTo>
                    <a:pt x="1929" y="1010"/>
                  </a:lnTo>
                  <a:lnTo>
                    <a:pt x="1929" y="1013"/>
                  </a:lnTo>
                  <a:lnTo>
                    <a:pt x="1927" y="1018"/>
                  </a:lnTo>
                  <a:lnTo>
                    <a:pt x="1926" y="1023"/>
                  </a:lnTo>
                  <a:lnTo>
                    <a:pt x="1926" y="1026"/>
                  </a:lnTo>
                  <a:lnTo>
                    <a:pt x="1923" y="1029"/>
                  </a:lnTo>
                  <a:lnTo>
                    <a:pt x="1920" y="1032"/>
                  </a:lnTo>
                  <a:lnTo>
                    <a:pt x="1915" y="1032"/>
                  </a:lnTo>
                  <a:lnTo>
                    <a:pt x="1910" y="1030"/>
                  </a:lnTo>
                  <a:lnTo>
                    <a:pt x="1906" y="1030"/>
                  </a:lnTo>
                  <a:lnTo>
                    <a:pt x="1903" y="1029"/>
                  </a:lnTo>
                  <a:lnTo>
                    <a:pt x="1898" y="1027"/>
                  </a:lnTo>
                  <a:lnTo>
                    <a:pt x="1894" y="1027"/>
                  </a:lnTo>
                  <a:lnTo>
                    <a:pt x="1891" y="1029"/>
                  </a:lnTo>
                  <a:lnTo>
                    <a:pt x="1889" y="1032"/>
                  </a:lnTo>
                  <a:lnTo>
                    <a:pt x="1891" y="1036"/>
                  </a:lnTo>
                  <a:lnTo>
                    <a:pt x="1892" y="1039"/>
                  </a:lnTo>
                  <a:lnTo>
                    <a:pt x="1894" y="1042"/>
                  </a:lnTo>
                  <a:lnTo>
                    <a:pt x="1897" y="1045"/>
                  </a:lnTo>
                  <a:lnTo>
                    <a:pt x="1900" y="1048"/>
                  </a:lnTo>
                  <a:lnTo>
                    <a:pt x="1901" y="1050"/>
                  </a:lnTo>
                  <a:lnTo>
                    <a:pt x="1904" y="1053"/>
                  </a:lnTo>
                  <a:lnTo>
                    <a:pt x="1907" y="1055"/>
                  </a:lnTo>
                  <a:lnTo>
                    <a:pt x="1910" y="1058"/>
                  </a:lnTo>
                  <a:lnTo>
                    <a:pt x="1909" y="1058"/>
                  </a:lnTo>
                  <a:lnTo>
                    <a:pt x="1912" y="1061"/>
                  </a:lnTo>
                  <a:lnTo>
                    <a:pt x="1915" y="1062"/>
                  </a:lnTo>
                  <a:lnTo>
                    <a:pt x="1916" y="1067"/>
                  </a:lnTo>
                  <a:lnTo>
                    <a:pt x="1918" y="1070"/>
                  </a:lnTo>
                  <a:lnTo>
                    <a:pt x="1921" y="1071"/>
                  </a:lnTo>
                  <a:lnTo>
                    <a:pt x="1926" y="1073"/>
                  </a:lnTo>
                  <a:lnTo>
                    <a:pt x="1930" y="1074"/>
                  </a:lnTo>
                  <a:lnTo>
                    <a:pt x="1933" y="1073"/>
                  </a:lnTo>
                  <a:lnTo>
                    <a:pt x="1938" y="1071"/>
                  </a:lnTo>
                  <a:lnTo>
                    <a:pt x="1942" y="1070"/>
                  </a:lnTo>
                  <a:lnTo>
                    <a:pt x="1945" y="1067"/>
                  </a:lnTo>
                  <a:lnTo>
                    <a:pt x="1952" y="1065"/>
                  </a:lnTo>
                  <a:lnTo>
                    <a:pt x="1959" y="1067"/>
                  </a:lnTo>
                  <a:lnTo>
                    <a:pt x="1962" y="1068"/>
                  </a:lnTo>
                  <a:lnTo>
                    <a:pt x="1964" y="1070"/>
                  </a:lnTo>
                  <a:lnTo>
                    <a:pt x="1967" y="1071"/>
                  </a:lnTo>
                  <a:lnTo>
                    <a:pt x="1968" y="1074"/>
                  </a:lnTo>
                  <a:lnTo>
                    <a:pt x="1970" y="1079"/>
                  </a:lnTo>
                  <a:lnTo>
                    <a:pt x="1970" y="1085"/>
                  </a:lnTo>
                  <a:lnTo>
                    <a:pt x="1970" y="1090"/>
                  </a:lnTo>
                  <a:lnTo>
                    <a:pt x="1970" y="1094"/>
                  </a:lnTo>
                  <a:lnTo>
                    <a:pt x="1970" y="1099"/>
                  </a:lnTo>
                  <a:lnTo>
                    <a:pt x="1968" y="1105"/>
                  </a:lnTo>
                  <a:lnTo>
                    <a:pt x="1968" y="1110"/>
                  </a:lnTo>
                  <a:lnTo>
                    <a:pt x="1970" y="1116"/>
                  </a:lnTo>
                  <a:lnTo>
                    <a:pt x="1971" y="1116"/>
                  </a:lnTo>
                  <a:lnTo>
                    <a:pt x="1981" y="1122"/>
                  </a:lnTo>
                  <a:lnTo>
                    <a:pt x="1984" y="1123"/>
                  </a:lnTo>
                  <a:lnTo>
                    <a:pt x="1987" y="1125"/>
                  </a:lnTo>
                  <a:lnTo>
                    <a:pt x="1991" y="1126"/>
                  </a:lnTo>
                  <a:lnTo>
                    <a:pt x="1994" y="1128"/>
                  </a:lnTo>
                  <a:lnTo>
                    <a:pt x="1997" y="1129"/>
                  </a:lnTo>
                  <a:lnTo>
                    <a:pt x="2002" y="1131"/>
                  </a:lnTo>
                  <a:lnTo>
                    <a:pt x="2005" y="1134"/>
                  </a:lnTo>
                  <a:lnTo>
                    <a:pt x="2008" y="1135"/>
                  </a:lnTo>
                  <a:lnTo>
                    <a:pt x="2011" y="1137"/>
                  </a:lnTo>
                  <a:lnTo>
                    <a:pt x="2014" y="1140"/>
                  </a:lnTo>
                  <a:lnTo>
                    <a:pt x="2016" y="1142"/>
                  </a:lnTo>
                  <a:lnTo>
                    <a:pt x="2019" y="1145"/>
                  </a:lnTo>
                  <a:lnTo>
                    <a:pt x="2022" y="1148"/>
                  </a:lnTo>
                  <a:lnTo>
                    <a:pt x="2023" y="1151"/>
                  </a:lnTo>
                  <a:lnTo>
                    <a:pt x="2026" y="1154"/>
                  </a:lnTo>
                  <a:lnTo>
                    <a:pt x="2028" y="1155"/>
                  </a:lnTo>
                  <a:lnTo>
                    <a:pt x="2031" y="1158"/>
                  </a:lnTo>
                  <a:lnTo>
                    <a:pt x="2034" y="1161"/>
                  </a:lnTo>
                  <a:lnTo>
                    <a:pt x="2037" y="1163"/>
                  </a:lnTo>
                  <a:lnTo>
                    <a:pt x="2042" y="1161"/>
                  </a:lnTo>
                  <a:lnTo>
                    <a:pt x="2058" y="1186"/>
                  </a:lnTo>
                  <a:lnTo>
                    <a:pt x="2072" y="1206"/>
                  </a:lnTo>
                  <a:lnTo>
                    <a:pt x="2087" y="1226"/>
                  </a:lnTo>
                  <a:lnTo>
                    <a:pt x="2087" y="1227"/>
                  </a:lnTo>
                  <a:lnTo>
                    <a:pt x="2087" y="1229"/>
                  </a:lnTo>
                  <a:lnTo>
                    <a:pt x="2089" y="1230"/>
                  </a:lnTo>
                  <a:lnTo>
                    <a:pt x="2089" y="1232"/>
                  </a:lnTo>
                  <a:lnTo>
                    <a:pt x="2089" y="1233"/>
                  </a:lnTo>
                  <a:lnTo>
                    <a:pt x="2089" y="1235"/>
                  </a:lnTo>
                  <a:lnTo>
                    <a:pt x="2089" y="1236"/>
                  </a:lnTo>
                  <a:lnTo>
                    <a:pt x="2089" y="1238"/>
                  </a:lnTo>
                  <a:lnTo>
                    <a:pt x="2090" y="1238"/>
                  </a:lnTo>
                  <a:lnTo>
                    <a:pt x="2090" y="1239"/>
                  </a:lnTo>
                  <a:lnTo>
                    <a:pt x="2092" y="1239"/>
                  </a:lnTo>
                  <a:lnTo>
                    <a:pt x="2093" y="1239"/>
                  </a:lnTo>
                  <a:lnTo>
                    <a:pt x="2095" y="1241"/>
                  </a:lnTo>
                  <a:lnTo>
                    <a:pt x="2095" y="1242"/>
                  </a:lnTo>
                  <a:lnTo>
                    <a:pt x="2093" y="1242"/>
                  </a:lnTo>
                  <a:lnTo>
                    <a:pt x="2093" y="1244"/>
                  </a:lnTo>
                  <a:lnTo>
                    <a:pt x="2093" y="1245"/>
                  </a:lnTo>
                  <a:lnTo>
                    <a:pt x="2095" y="1245"/>
                  </a:lnTo>
                  <a:lnTo>
                    <a:pt x="2097" y="1247"/>
                  </a:lnTo>
                  <a:lnTo>
                    <a:pt x="2098" y="1248"/>
                  </a:lnTo>
                  <a:lnTo>
                    <a:pt x="2097" y="1248"/>
                  </a:lnTo>
                  <a:lnTo>
                    <a:pt x="2097" y="1250"/>
                  </a:lnTo>
                  <a:lnTo>
                    <a:pt x="2095" y="1250"/>
                  </a:lnTo>
                  <a:lnTo>
                    <a:pt x="2095" y="1251"/>
                  </a:lnTo>
                  <a:lnTo>
                    <a:pt x="2097" y="1251"/>
                  </a:lnTo>
                  <a:lnTo>
                    <a:pt x="2098" y="1253"/>
                  </a:lnTo>
                  <a:lnTo>
                    <a:pt x="2100" y="1253"/>
                  </a:lnTo>
                  <a:lnTo>
                    <a:pt x="2101" y="1253"/>
                  </a:lnTo>
                  <a:lnTo>
                    <a:pt x="2101" y="1255"/>
                  </a:lnTo>
                  <a:lnTo>
                    <a:pt x="2101" y="1256"/>
                  </a:lnTo>
                  <a:lnTo>
                    <a:pt x="2103" y="1258"/>
                  </a:lnTo>
                  <a:lnTo>
                    <a:pt x="2103" y="1259"/>
                  </a:lnTo>
                  <a:lnTo>
                    <a:pt x="2103" y="1261"/>
                  </a:lnTo>
                  <a:lnTo>
                    <a:pt x="2103" y="1262"/>
                  </a:lnTo>
                  <a:lnTo>
                    <a:pt x="2104" y="1262"/>
                  </a:lnTo>
                  <a:lnTo>
                    <a:pt x="2104" y="1264"/>
                  </a:lnTo>
                  <a:lnTo>
                    <a:pt x="2104" y="1265"/>
                  </a:lnTo>
                  <a:lnTo>
                    <a:pt x="2104" y="1267"/>
                  </a:lnTo>
                  <a:lnTo>
                    <a:pt x="2104" y="1268"/>
                  </a:lnTo>
                  <a:lnTo>
                    <a:pt x="2104" y="1270"/>
                  </a:lnTo>
                  <a:lnTo>
                    <a:pt x="2104" y="1271"/>
                  </a:lnTo>
                  <a:lnTo>
                    <a:pt x="2104" y="1273"/>
                  </a:lnTo>
                  <a:lnTo>
                    <a:pt x="2106" y="1274"/>
                  </a:lnTo>
                  <a:lnTo>
                    <a:pt x="2104" y="1276"/>
                  </a:lnTo>
                  <a:lnTo>
                    <a:pt x="2104" y="1277"/>
                  </a:lnTo>
                  <a:lnTo>
                    <a:pt x="2106" y="1277"/>
                  </a:lnTo>
                  <a:lnTo>
                    <a:pt x="2106" y="1279"/>
                  </a:lnTo>
                  <a:lnTo>
                    <a:pt x="2106" y="1280"/>
                  </a:lnTo>
                  <a:lnTo>
                    <a:pt x="2107" y="1282"/>
                  </a:lnTo>
                  <a:lnTo>
                    <a:pt x="2107" y="1284"/>
                  </a:lnTo>
                  <a:lnTo>
                    <a:pt x="2109" y="1284"/>
                  </a:lnTo>
                  <a:lnTo>
                    <a:pt x="2109" y="1285"/>
                  </a:lnTo>
                  <a:lnTo>
                    <a:pt x="2110" y="1287"/>
                  </a:lnTo>
                  <a:lnTo>
                    <a:pt x="2110" y="1288"/>
                  </a:lnTo>
                  <a:lnTo>
                    <a:pt x="2110" y="1290"/>
                  </a:lnTo>
                  <a:lnTo>
                    <a:pt x="2112" y="1290"/>
                  </a:lnTo>
                  <a:lnTo>
                    <a:pt x="2112" y="1291"/>
                  </a:lnTo>
                  <a:lnTo>
                    <a:pt x="2113" y="1293"/>
                  </a:lnTo>
                  <a:lnTo>
                    <a:pt x="2115" y="1294"/>
                  </a:lnTo>
                  <a:lnTo>
                    <a:pt x="2115" y="1296"/>
                  </a:lnTo>
                  <a:lnTo>
                    <a:pt x="2109" y="1314"/>
                  </a:lnTo>
                  <a:lnTo>
                    <a:pt x="2109" y="1317"/>
                  </a:lnTo>
                  <a:lnTo>
                    <a:pt x="2101" y="1338"/>
                  </a:lnTo>
                  <a:lnTo>
                    <a:pt x="2095" y="1360"/>
                  </a:lnTo>
                  <a:lnTo>
                    <a:pt x="2087" y="1381"/>
                  </a:lnTo>
                  <a:lnTo>
                    <a:pt x="2080" y="1403"/>
                  </a:lnTo>
                  <a:lnTo>
                    <a:pt x="2074" y="1424"/>
                  </a:lnTo>
                  <a:lnTo>
                    <a:pt x="2068" y="1441"/>
                  </a:lnTo>
                  <a:lnTo>
                    <a:pt x="2066" y="1444"/>
                  </a:lnTo>
                  <a:lnTo>
                    <a:pt x="2054" y="1461"/>
                  </a:lnTo>
                  <a:lnTo>
                    <a:pt x="2042" y="1477"/>
                  </a:lnTo>
                  <a:lnTo>
                    <a:pt x="2029" y="1494"/>
                  </a:lnTo>
                  <a:lnTo>
                    <a:pt x="2017" y="1511"/>
                  </a:lnTo>
                  <a:lnTo>
                    <a:pt x="1997" y="1520"/>
                  </a:lnTo>
                  <a:lnTo>
                    <a:pt x="1979" y="1528"/>
                  </a:lnTo>
                  <a:lnTo>
                    <a:pt x="1961" y="1537"/>
                  </a:lnTo>
                  <a:lnTo>
                    <a:pt x="1941" y="1538"/>
                  </a:lnTo>
                  <a:lnTo>
                    <a:pt x="1923" y="1541"/>
                  </a:lnTo>
                  <a:lnTo>
                    <a:pt x="1903" y="1544"/>
                  </a:lnTo>
                  <a:lnTo>
                    <a:pt x="1884" y="1548"/>
                  </a:lnTo>
                  <a:lnTo>
                    <a:pt x="1865" y="1549"/>
                  </a:lnTo>
                  <a:lnTo>
                    <a:pt x="1846" y="1552"/>
                  </a:lnTo>
                  <a:lnTo>
                    <a:pt x="1843" y="1552"/>
                  </a:lnTo>
                  <a:lnTo>
                    <a:pt x="1828" y="1548"/>
                  </a:lnTo>
                  <a:lnTo>
                    <a:pt x="1810" y="1541"/>
                  </a:lnTo>
                  <a:lnTo>
                    <a:pt x="1796" y="1538"/>
                  </a:lnTo>
                  <a:lnTo>
                    <a:pt x="1782" y="1537"/>
                  </a:lnTo>
                  <a:lnTo>
                    <a:pt x="1761" y="1532"/>
                  </a:lnTo>
                  <a:lnTo>
                    <a:pt x="1759" y="1532"/>
                  </a:lnTo>
                  <a:lnTo>
                    <a:pt x="1738" y="1529"/>
                  </a:lnTo>
                  <a:lnTo>
                    <a:pt x="1717" y="1526"/>
                  </a:lnTo>
                  <a:lnTo>
                    <a:pt x="1695" y="1523"/>
                  </a:lnTo>
                  <a:lnTo>
                    <a:pt x="1672" y="1520"/>
                  </a:lnTo>
                  <a:lnTo>
                    <a:pt x="1654" y="1517"/>
                  </a:lnTo>
                  <a:lnTo>
                    <a:pt x="1651" y="1517"/>
                  </a:lnTo>
                  <a:lnTo>
                    <a:pt x="1630" y="1514"/>
                  </a:lnTo>
                  <a:lnTo>
                    <a:pt x="1617" y="1522"/>
                  </a:lnTo>
                  <a:lnTo>
                    <a:pt x="1607" y="1531"/>
                  </a:lnTo>
                  <a:lnTo>
                    <a:pt x="1595" y="1538"/>
                  </a:lnTo>
                  <a:lnTo>
                    <a:pt x="1584" y="1548"/>
                  </a:lnTo>
                  <a:lnTo>
                    <a:pt x="1573" y="1555"/>
                  </a:lnTo>
                  <a:lnTo>
                    <a:pt x="1561" y="1564"/>
                  </a:lnTo>
                  <a:lnTo>
                    <a:pt x="1550" y="1572"/>
                  </a:lnTo>
                  <a:lnTo>
                    <a:pt x="1540" y="1581"/>
                  </a:lnTo>
                  <a:lnTo>
                    <a:pt x="1527" y="1590"/>
                  </a:lnTo>
                  <a:lnTo>
                    <a:pt x="1517" y="1598"/>
                  </a:lnTo>
                  <a:lnTo>
                    <a:pt x="1505" y="1607"/>
                  </a:lnTo>
                  <a:lnTo>
                    <a:pt x="1494" y="1615"/>
                  </a:lnTo>
                  <a:lnTo>
                    <a:pt x="1483" y="1624"/>
                  </a:lnTo>
                  <a:lnTo>
                    <a:pt x="1471" y="1631"/>
                  </a:lnTo>
                  <a:lnTo>
                    <a:pt x="1460" y="1641"/>
                  </a:lnTo>
                  <a:lnTo>
                    <a:pt x="1450" y="1650"/>
                  </a:lnTo>
                  <a:lnTo>
                    <a:pt x="1437" y="1657"/>
                  </a:lnTo>
                  <a:lnTo>
                    <a:pt x="1427" y="1667"/>
                  </a:lnTo>
                  <a:lnTo>
                    <a:pt x="1416" y="1667"/>
                  </a:lnTo>
                  <a:lnTo>
                    <a:pt x="1404" y="1665"/>
                  </a:lnTo>
                  <a:lnTo>
                    <a:pt x="1382" y="1665"/>
                  </a:lnTo>
                  <a:lnTo>
                    <a:pt x="1360" y="1665"/>
                  </a:lnTo>
                  <a:lnTo>
                    <a:pt x="1338" y="1664"/>
                  </a:lnTo>
                  <a:lnTo>
                    <a:pt x="1315" y="1664"/>
                  </a:lnTo>
                  <a:lnTo>
                    <a:pt x="1294" y="1664"/>
                  </a:lnTo>
                  <a:lnTo>
                    <a:pt x="1279" y="1662"/>
                  </a:lnTo>
                  <a:lnTo>
                    <a:pt x="1271" y="1662"/>
                  </a:lnTo>
                  <a:lnTo>
                    <a:pt x="1250" y="1662"/>
                  </a:lnTo>
                  <a:lnTo>
                    <a:pt x="1230" y="1662"/>
                  </a:lnTo>
                  <a:lnTo>
                    <a:pt x="1227" y="1662"/>
                  </a:lnTo>
                  <a:lnTo>
                    <a:pt x="1225" y="1662"/>
                  </a:lnTo>
                  <a:lnTo>
                    <a:pt x="1205" y="1660"/>
                  </a:lnTo>
                  <a:lnTo>
                    <a:pt x="1202" y="1660"/>
                  </a:lnTo>
                  <a:lnTo>
                    <a:pt x="1183" y="1660"/>
                  </a:lnTo>
                  <a:lnTo>
                    <a:pt x="1164" y="1651"/>
                  </a:lnTo>
                  <a:lnTo>
                    <a:pt x="1146" y="1642"/>
                  </a:lnTo>
                  <a:lnTo>
                    <a:pt x="1126" y="1633"/>
                  </a:lnTo>
                  <a:lnTo>
                    <a:pt x="1108" y="1624"/>
                  </a:lnTo>
                  <a:lnTo>
                    <a:pt x="1096" y="1618"/>
                  </a:lnTo>
                  <a:lnTo>
                    <a:pt x="1090" y="1615"/>
                  </a:lnTo>
                  <a:lnTo>
                    <a:pt x="1073" y="1607"/>
                  </a:lnTo>
                  <a:lnTo>
                    <a:pt x="1070" y="1606"/>
                  </a:lnTo>
                  <a:lnTo>
                    <a:pt x="1068" y="1606"/>
                  </a:lnTo>
                  <a:lnTo>
                    <a:pt x="1051" y="1602"/>
                  </a:lnTo>
                  <a:lnTo>
                    <a:pt x="1044" y="1601"/>
                  </a:lnTo>
                  <a:lnTo>
                    <a:pt x="1030" y="1598"/>
                  </a:lnTo>
                  <a:lnTo>
                    <a:pt x="1029" y="1596"/>
                  </a:lnTo>
                  <a:lnTo>
                    <a:pt x="990" y="1584"/>
                  </a:lnTo>
                  <a:lnTo>
                    <a:pt x="955" y="1573"/>
                  </a:lnTo>
                  <a:lnTo>
                    <a:pt x="954" y="1573"/>
                  </a:lnTo>
                  <a:lnTo>
                    <a:pt x="954" y="1572"/>
                  </a:lnTo>
                  <a:lnTo>
                    <a:pt x="948" y="1570"/>
                  </a:lnTo>
                  <a:lnTo>
                    <a:pt x="937" y="1567"/>
                  </a:lnTo>
                  <a:lnTo>
                    <a:pt x="934" y="1566"/>
                  </a:lnTo>
                  <a:lnTo>
                    <a:pt x="932" y="1566"/>
                  </a:lnTo>
                  <a:lnTo>
                    <a:pt x="931" y="1566"/>
                  </a:lnTo>
                  <a:lnTo>
                    <a:pt x="893" y="1554"/>
                  </a:lnTo>
                  <a:lnTo>
                    <a:pt x="891" y="1552"/>
                  </a:lnTo>
                  <a:lnTo>
                    <a:pt x="864" y="1543"/>
                  </a:lnTo>
                  <a:lnTo>
                    <a:pt x="859" y="1541"/>
                  </a:lnTo>
                  <a:lnTo>
                    <a:pt x="855" y="1540"/>
                  </a:lnTo>
                  <a:lnTo>
                    <a:pt x="852" y="1540"/>
                  </a:lnTo>
                  <a:lnTo>
                    <a:pt x="830" y="1534"/>
                  </a:lnTo>
                  <a:lnTo>
                    <a:pt x="827" y="1532"/>
                  </a:lnTo>
                  <a:lnTo>
                    <a:pt x="826" y="1532"/>
                  </a:lnTo>
                  <a:lnTo>
                    <a:pt x="810" y="1534"/>
                  </a:lnTo>
                  <a:lnTo>
                    <a:pt x="809" y="1534"/>
                  </a:lnTo>
                  <a:lnTo>
                    <a:pt x="797" y="1535"/>
                  </a:lnTo>
                  <a:lnTo>
                    <a:pt x="789" y="1535"/>
                  </a:lnTo>
                  <a:lnTo>
                    <a:pt x="774" y="1537"/>
                  </a:lnTo>
                  <a:lnTo>
                    <a:pt x="768" y="1537"/>
                  </a:lnTo>
                  <a:lnTo>
                    <a:pt x="761" y="1537"/>
                  </a:lnTo>
                  <a:lnTo>
                    <a:pt x="752" y="1537"/>
                  </a:lnTo>
                  <a:lnTo>
                    <a:pt x="748" y="1537"/>
                  </a:lnTo>
                  <a:lnTo>
                    <a:pt x="739" y="1535"/>
                  </a:lnTo>
                  <a:lnTo>
                    <a:pt x="733" y="1537"/>
                  </a:lnTo>
                  <a:lnTo>
                    <a:pt x="725" y="1537"/>
                  </a:lnTo>
                  <a:lnTo>
                    <a:pt x="722" y="1537"/>
                  </a:lnTo>
                  <a:lnTo>
                    <a:pt x="722" y="1538"/>
                  </a:lnTo>
                  <a:lnTo>
                    <a:pt x="720" y="1538"/>
                  </a:lnTo>
                  <a:lnTo>
                    <a:pt x="719" y="1541"/>
                  </a:lnTo>
                  <a:lnTo>
                    <a:pt x="717" y="1541"/>
                  </a:lnTo>
                  <a:lnTo>
                    <a:pt x="716" y="1543"/>
                  </a:lnTo>
                  <a:lnTo>
                    <a:pt x="714" y="1546"/>
                  </a:lnTo>
                  <a:lnTo>
                    <a:pt x="713" y="1548"/>
                  </a:lnTo>
                  <a:lnTo>
                    <a:pt x="711" y="1548"/>
                  </a:lnTo>
                  <a:lnTo>
                    <a:pt x="710" y="1548"/>
                  </a:lnTo>
                  <a:lnTo>
                    <a:pt x="708" y="1549"/>
                  </a:lnTo>
                  <a:lnTo>
                    <a:pt x="707" y="1549"/>
                  </a:lnTo>
                  <a:lnTo>
                    <a:pt x="705" y="1549"/>
                  </a:lnTo>
                  <a:lnTo>
                    <a:pt x="704" y="1549"/>
                  </a:lnTo>
                  <a:lnTo>
                    <a:pt x="704" y="1551"/>
                  </a:lnTo>
                  <a:lnTo>
                    <a:pt x="702" y="1549"/>
                  </a:lnTo>
                  <a:lnTo>
                    <a:pt x="700" y="1549"/>
                  </a:lnTo>
                  <a:lnTo>
                    <a:pt x="697" y="1549"/>
                  </a:lnTo>
                  <a:lnTo>
                    <a:pt x="690" y="1549"/>
                  </a:lnTo>
                  <a:lnTo>
                    <a:pt x="685" y="1549"/>
                  </a:lnTo>
                  <a:lnTo>
                    <a:pt x="682" y="1549"/>
                  </a:lnTo>
                  <a:lnTo>
                    <a:pt x="676" y="1549"/>
                  </a:lnTo>
                  <a:lnTo>
                    <a:pt x="668" y="1549"/>
                  </a:lnTo>
                  <a:lnTo>
                    <a:pt x="664" y="1551"/>
                  </a:lnTo>
                  <a:lnTo>
                    <a:pt x="658" y="1551"/>
                  </a:lnTo>
                  <a:lnTo>
                    <a:pt x="655" y="1551"/>
                  </a:lnTo>
                  <a:lnTo>
                    <a:pt x="652" y="1549"/>
                  </a:lnTo>
                  <a:lnTo>
                    <a:pt x="650" y="1549"/>
                  </a:lnTo>
                  <a:lnTo>
                    <a:pt x="647" y="1546"/>
                  </a:lnTo>
                  <a:lnTo>
                    <a:pt x="646" y="1546"/>
                  </a:lnTo>
                  <a:lnTo>
                    <a:pt x="639" y="1543"/>
                  </a:lnTo>
                  <a:lnTo>
                    <a:pt x="633" y="1541"/>
                  </a:lnTo>
                  <a:lnTo>
                    <a:pt x="626" y="1540"/>
                  </a:lnTo>
                  <a:lnTo>
                    <a:pt x="621" y="1540"/>
                  </a:lnTo>
                  <a:lnTo>
                    <a:pt x="620" y="1540"/>
                  </a:lnTo>
                  <a:lnTo>
                    <a:pt x="606" y="1541"/>
                  </a:lnTo>
                  <a:lnTo>
                    <a:pt x="601" y="1541"/>
                  </a:lnTo>
                  <a:lnTo>
                    <a:pt x="588" y="1540"/>
                  </a:lnTo>
                  <a:lnTo>
                    <a:pt x="583" y="1540"/>
                  </a:lnTo>
                  <a:lnTo>
                    <a:pt x="581" y="1540"/>
                  </a:lnTo>
                  <a:lnTo>
                    <a:pt x="580" y="1540"/>
                  </a:lnTo>
                  <a:lnTo>
                    <a:pt x="578" y="1540"/>
                  </a:lnTo>
                  <a:lnTo>
                    <a:pt x="565" y="1537"/>
                  </a:lnTo>
                  <a:lnTo>
                    <a:pt x="560" y="1537"/>
                  </a:lnTo>
                  <a:lnTo>
                    <a:pt x="557" y="1535"/>
                  </a:lnTo>
                  <a:lnTo>
                    <a:pt x="548" y="1535"/>
                  </a:lnTo>
                  <a:lnTo>
                    <a:pt x="537" y="1534"/>
                  </a:lnTo>
                  <a:lnTo>
                    <a:pt x="531" y="1534"/>
                  </a:lnTo>
                  <a:lnTo>
                    <a:pt x="528" y="1534"/>
                  </a:lnTo>
                  <a:lnTo>
                    <a:pt x="527" y="1534"/>
                  </a:lnTo>
                  <a:lnTo>
                    <a:pt x="523" y="1534"/>
                  </a:lnTo>
                  <a:lnTo>
                    <a:pt x="517" y="1534"/>
                  </a:lnTo>
                  <a:lnTo>
                    <a:pt x="513" y="1531"/>
                  </a:lnTo>
                  <a:lnTo>
                    <a:pt x="507" y="1528"/>
                  </a:lnTo>
                  <a:lnTo>
                    <a:pt x="501" y="1523"/>
                  </a:lnTo>
                  <a:lnTo>
                    <a:pt x="499" y="1523"/>
                  </a:lnTo>
                  <a:lnTo>
                    <a:pt x="499" y="1522"/>
                  </a:lnTo>
                  <a:lnTo>
                    <a:pt x="498" y="1522"/>
                  </a:lnTo>
                  <a:lnTo>
                    <a:pt x="491" y="1517"/>
                  </a:lnTo>
                  <a:lnTo>
                    <a:pt x="484" y="1512"/>
                  </a:lnTo>
                  <a:lnTo>
                    <a:pt x="481" y="1511"/>
                  </a:lnTo>
                  <a:lnTo>
                    <a:pt x="479" y="1511"/>
                  </a:lnTo>
                  <a:lnTo>
                    <a:pt x="478" y="1509"/>
                  </a:lnTo>
                  <a:lnTo>
                    <a:pt x="476" y="1508"/>
                  </a:lnTo>
                  <a:lnTo>
                    <a:pt x="475" y="1508"/>
                  </a:lnTo>
                  <a:lnTo>
                    <a:pt x="470" y="1506"/>
                  </a:lnTo>
                  <a:lnTo>
                    <a:pt x="462" y="1505"/>
                  </a:lnTo>
                  <a:lnTo>
                    <a:pt x="452" y="1491"/>
                  </a:lnTo>
                  <a:lnTo>
                    <a:pt x="441" y="1480"/>
                  </a:lnTo>
                  <a:lnTo>
                    <a:pt x="427" y="1480"/>
                  </a:lnTo>
                  <a:lnTo>
                    <a:pt x="412" y="1464"/>
                  </a:lnTo>
                  <a:lnTo>
                    <a:pt x="397" y="1447"/>
                  </a:lnTo>
                  <a:lnTo>
                    <a:pt x="377" y="1459"/>
                  </a:lnTo>
                  <a:lnTo>
                    <a:pt x="357" y="1471"/>
                  </a:lnTo>
                  <a:lnTo>
                    <a:pt x="337" y="1483"/>
                  </a:lnTo>
                  <a:lnTo>
                    <a:pt x="331" y="1488"/>
                  </a:lnTo>
                  <a:lnTo>
                    <a:pt x="317" y="1496"/>
                  </a:lnTo>
                  <a:lnTo>
                    <a:pt x="313" y="1514"/>
                  </a:lnTo>
                  <a:lnTo>
                    <a:pt x="292" y="1511"/>
                  </a:lnTo>
                  <a:lnTo>
                    <a:pt x="270" y="1506"/>
                  </a:lnTo>
                  <a:lnTo>
                    <a:pt x="267" y="1506"/>
                  </a:lnTo>
                  <a:lnTo>
                    <a:pt x="264" y="1505"/>
                  </a:lnTo>
                  <a:lnTo>
                    <a:pt x="249" y="1503"/>
                  </a:lnTo>
                  <a:lnTo>
                    <a:pt x="227" y="1499"/>
                  </a:lnTo>
                  <a:lnTo>
                    <a:pt x="208" y="1496"/>
                  </a:lnTo>
                  <a:lnTo>
                    <a:pt x="186" y="1491"/>
                  </a:lnTo>
                  <a:lnTo>
                    <a:pt x="165" y="1488"/>
                  </a:lnTo>
                  <a:lnTo>
                    <a:pt x="144" y="1483"/>
                  </a:lnTo>
                  <a:lnTo>
                    <a:pt x="122" y="1479"/>
                  </a:lnTo>
                  <a:lnTo>
                    <a:pt x="101" y="1476"/>
                  </a:lnTo>
                  <a:lnTo>
                    <a:pt x="81" y="1464"/>
                  </a:lnTo>
                  <a:lnTo>
                    <a:pt x="61" y="1451"/>
                  </a:lnTo>
                  <a:lnTo>
                    <a:pt x="40" y="1439"/>
                  </a:lnTo>
                  <a:lnTo>
                    <a:pt x="20" y="1427"/>
                  </a:lnTo>
                  <a:lnTo>
                    <a:pt x="0" y="1415"/>
                  </a:lnTo>
                  <a:lnTo>
                    <a:pt x="0" y="1413"/>
                  </a:lnTo>
                  <a:lnTo>
                    <a:pt x="2" y="1409"/>
                  </a:lnTo>
                  <a:lnTo>
                    <a:pt x="2" y="1404"/>
                  </a:lnTo>
                  <a:lnTo>
                    <a:pt x="2" y="1401"/>
                  </a:lnTo>
                  <a:lnTo>
                    <a:pt x="3" y="1398"/>
                  </a:lnTo>
                  <a:lnTo>
                    <a:pt x="3" y="1393"/>
                  </a:lnTo>
                  <a:lnTo>
                    <a:pt x="3" y="1390"/>
                  </a:lnTo>
                  <a:lnTo>
                    <a:pt x="3" y="1387"/>
                  </a:lnTo>
                  <a:lnTo>
                    <a:pt x="5" y="1386"/>
                  </a:lnTo>
                  <a:lnTo>
                    <a:pt x="5" y="1383"/>
                  </a:lnTo>
                  <a:lnTo>
                    <a:pt x="5" y="1380"/>
                  </a:lnTo>
                  <a:lnTo>
                    <a:pt x="5" y="1377"/>
                  </a:lnTo>
                  <a:lnTo>
                    <a:pt x="6" y="1374"/>
                  </a:lnTo>
                  <a:lnTo>
                    <a:pt x="6" y="1371"/>
                  </a:lnTo>
                  <a:lnTo>
                    <a:pt x="6" y="1367"/>
                  </a:lnTo>
                  <a:lnTo>
                    <a:pt x="6" y="1366"/>
                  </a:lnTo>
                  <a:lnTo>
                    <a:pt x="8" y="1364"/>
                  </a:lnTo>
                  <a:lnTo>
                    <a:pt x="8" y="1363"/>
                  </a:lnTo>
                  <a:lnTo>
                    <a:pt x="8" y="1361"/>
                  </a:lnTo>
                  <a:lnTo>
                    <a:pt x="8" y="1358"/>
                  </a:lnTo>
                  <a:lnTo>
                    <a:pt x="8" y="1357"/>
                  </a:lnTo>
                  <a:lnTo>
                    <a:pt x="6" y="1355"/>
                  </a:lnTo>
                  <a:lnTo>
                    <a:pt x="5" y="1355"/>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Freeform 93">
              <a:extLst>
                <a:ext uri="{FF2B5EF4-FFF2-40B4-BE49-F238E27FC236}">
                  <a16:creationId xmlns:a16="http://schemas.microsoft.com/office/drawing/2014/main" id="{9BC50FB5-6EDD-4854-91B3-64B969DFD401}"/>
                </a:ext>
              </a:extLst>
            </p:cNvPr>
            <p:cNvSpPr>
              <a:spLocks/>
            </p:cNvSpPr>
            <p:nvPr/>
          </p:nvSpPr>
          <p:spPr bwMode="auto">
            <a:xfrm>
              <a:off x="1185" y="775"/>
              <a:ext cx="965" cy="1279"/>
            </a:xfrm>
            <a:custGeom>
              <a:avLst/>
              <a:gdLst>
                <a:gd name="T0" fmla="*/ 931 w 965"/>
                <a:gd name="T1" fmla="*/ 1267 h 1279"/>
                <a:gd name="T2" fmla="*/ 902 w 965"/>
                <a:gd name="T3" fmla="*/ 1273 h 1279"/>
                <a:gd name="T4" fmla="*/ 864 w 965"/>
                <a:gd name="T5" fmla="*/ 1264 h 1279"/>
                <a:gd name="T6" fmla="*/ 832 w 965"/>
                <a:gd name="T7" fmla="*/ 1248 h 1279"/>
                <a:gd name="T8" fmla="*/ 798 w 965"/>
                <a:gd name="T9" fmla="*/ 1245 h 1279"/>
                <a:gd name="T10" fmla="*/ 800 w 965"/>
                <a:gd name="T11" fmla="*/ 1235 h 1279"/>
                <a:gd name="T12" fmla="*/ 763 w 965"/>
                <a:gd name="T13" fmla="*/ 1215 h 1279"/>
                <a:gd name="T14" fmla="*/ 719 w 965"/>
                <a:gd name="T15" fmla="*/ 1199 h 1279"/>
                <a:gd name="T16" fmla="*/ 698 w 965"/>
                <a:gd name="T17" fmla="*/ 1173 h 1279"/>
                <a:gd name="T18" fmla="*/ 655 w 965"/>
                <a:gd name="T19" fmla="*/ 1109 h 1279"/>
                <a:gd name="T20" fmla="*/ 624 w 965"/>
                <a:gd name="T21" fmla="*/ 1158 h 1279"/>
                <a:gd name="T22" fmla="*/ 585 w 965"/>
                <a:gd name="T23" fmla="*/ 1167 h 1279"/>
                <a:gd name="T24" fmla="*/ 553 w 965"/>
                <a:gd name="T25" fmla="*/ 1180 h 1279"/>
                <a:gd name="T26" fmla="*/ 518 w 965"/>
                <a:gd name="T27" fmla="*/ 1178 h 1279"/>
                <a:gd name="T28" fmla="*/ 483 w 965"/>
                <a:gd name="T29" fmla="*/ 1178 h 1279"/>
                <a:gd name="T30" fmla="*/ 449 w 965"/>
                <a:gd name="T31" fmla="*/ 1177 h 1279"/>
                <a:gd name="T32" fmla="*/ 418 w 965"/>
                <a:gd name="T33" fmla="*/ 1170 h 1279"/>
                <a:gd name="T34" fmla="*/ 417 w 965"/>
                <a:gd name="T35" fmla="*/ 1141 h 1279"/>
                <a:gd name="T36" fmla="*/ 406 w 965"/>
                <a:gd name="T37" fmla="*/ 1096 h 1279"/>
                <a:gd name="T38" fmla="*/ 377 w 965"/>
                <a:gd name="T39" fmla="*/ 1057 h 1279"/>
                <a:gd name="T40" fmla="*/ 362 w 965"/>
                <a:gd name="T41" fmla="*/ 1016 h 1279"/>
                <a:gd name="T42" fmla="*/ 351 w 965"/>
                <a:gd name="T43" fmla="*/ 977 h 1279"/>
                <a:gd name="T44" fmla="*/ 333 w 965"/>
                <a:gd name="T45" fmla="*/ 946 h 1279"/>
                <a:gd name="T46" fmla="*/ 309 w 965"/>
                <a:gd name="T47" fmla="*/ 960 h 1279"/>
                <a:gd name="T48" fmla="*/ 301 w 965"/>
                <a:gd name="T49" fmla="*/ 923 h 1279"/>
                <a:gd name="T50" fmla="*/ 269 w 965"/>
                <a:gd name="T51" fmla="*/ 912 h 1279"/>
                <a:gd name="T52" fmla="*/ 222 w 965"/>
                <a:gd name="T53" fmla="*/ 887 h 1279"/>
                <a:gd name="T54" fmla="*/ 197 w 965"/>
                <a:gd name="T55" fmla="*/ 900 h 1279"/>
                <a:gd name="T56" fmla="*/ 177 w 965"/>
                <a:gd name="T57" fmla="*/ 920 h 1279"/>
                <a:gd name="T58" fmla="*/ 170 w 965"/>
                <a:gd name="T59" fmla="*/ 943 h 1279"/>
                <a:gd name="T60" fmla="*/ 141 w 965"/>
                <a:gd name="T61" fmla="*/ 983 h 1279"/>
                <a:gd name="T62" fmla="*/ 100 w 965"/>
                <a:gd name="T63" fmla="*/ 1038 h 1279"/>
                <a:gd name="T64" fmla="*/ 81 w 965"/>
                <a:gd name="T65" fmla="*/ 983 h 1279"/>
                <a:gd name="T66" fmla="*/ 45 w 965"/>
                <a:gd name="T67" fmla="*/ 954 h 1279"/>
                <a:gd name="T68" fmla="*/ 8 w 965"/>
                <a:gd name="T69" fmla="*/ 929 h 1279"/>
                <a:gd name="T70" fmla="*/ 17 w 965"/>
                <a:gd name="T71" fmla="*/ 871 h 1279"/>
                <a:gd name="T72" fmla="*/ 36 w 965"/>
                <a:gd name="T73" fmla="*/ 819 h 1279"/>
                <a:gd name="T74" fmla="*/ 40 w 965"/>
                <a:gd name="T75" fmla="*/ 764 h 1279"/>
                <a:gd name="T76" fmla="*/ 69 w 965"/>
                <a:gd name="T77" fmla="*/ 722 h 1279"/>
                <a:gd name="T78" fmla="*/ 110 w 965"/>
                <a:gd name="T79" fmla="*/ 653 h 1279"/>
                <a:gd name="T80" fmla="*/ 139 w 965"/>
                <a:gd name="T81" fmla="*/ 600 h 1279"/>
                <a:gd name="T82" fmla="*/ 162 w 965"/>
                <a:gd name="T83" fmla="*/ 551 h 1279"/>
                <a:gd name="T84" fmla="*/ 173 w 965"/>
                <a:gd name="T85" fmla="*/ 513 h 1279"/>
                <a:gd name="T86" fmla="*/ 174 w 965"/>
                <a:gd name="T87" fmla="*/ 484 h 1279"/>
                <a:gd name="T88" fmla="*/ 177 w 965"/>
                <a:gd name="T89" fmla="*/ 442 h 1279"/>
                <a:gd name="T90" fmla="*/ 180 w 965"/>
                <a:gd name="T91" fmla="*/ 436 h 1279"/>
                <a:gd name="T92" fmla="*/ 188 w 965"/>
                <a:gd name="T93" fmla="*/ 476 h 1279"/>
                <a:gd name="T94" fmla="*/ 187 w 965"/>
                <a:gd name="T95" fmla="*/ 455 h 1279"/>
                <a:gd name="T96" fmla="*/ 193 w 965"/>
                <a:gd name="T97" fmla="*/ 430 h 1279"/>
                <a:gd name="T98" fmla="*/ 196 w 965"/>
                <a:gd name="T99" fmla="*/ 415 h 1279"/>
                <a:gd name="T100" fmla="*/ 182 w 965"/>
                <a:gd name="T101" fmla="*/ 415 h 1279"/>
                <a:gd name="T102" fmla="*/ 190 w 965"/>
                <a:gd name="T103" fmla="*/ 380 h 1279"/>
                <a:gd name="T104" fmla="*/ 208 w 965"/>
                <a:gd name="T105" fmla="*/ 360 h 1279"/>
                <a:gd name="T106" fmla="*/ 205 w 965"/>
                <a:gd name="T107" fmla="*/ 346 h 1279"/>
                <a:gd name="T108" fmla="*/ 219 w 965"/>
                <a:gd name="T109" fmla="*/ 287 h 1279"/>
                <a:gd name="T110" fmla="*/ 275 w 965"/>
                <a:gd name="T111" fmla="*/ 233 h 1279"/>
                <a:gd name="T112" fmla="*/ 306 w 965"/>
                <a:gd name="T113" fmla="*/ 139 h 1279"/>
                <a:gd name="T114" fmla="*/ 344 w 965"/>
                <a:gd name="T115" fmla="*/ 33 h 1279"/>
                <a:gd name="T116" fmla="*/ 432 w 965"/>
                <a:gd name="T117" fmla="*/ 6 h 1279"/>
                <a:gd name="T118" fmla="*/ 484 w 965"/>
                <a:gd name="T119" fmla="*/ 29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5" h="1279">
                  <a:moveTo>
                    <a:pt x="965" y="1277"/>
                  </a:moveTo>
                  <a:lnTo>
                    <a:pt x="963" y="1277"/>
                  </a:lnTo>
                  <a:lnTo>
                    <a:pt x="960" y="1277"/>
                  </a:lnTo>
                  <a:lnTo>
                    <a:pt x="957" y="1274"/>
                  </a:lnTo>
                  <a:lnTo>
                    <a:pt x="954" y="1274"/>
                  </a:lnTo>
                  <a:lnTo>
                    <a:pt x="953" y="1273"/>
                  </a:lnTo>
                  <a:lnTo>
                    <a:pt x="949" y="1271"/>
                  </a:lnTo>
                  <a:lnTo>
                    <a:pt x="948" y="1271"/>
                  </a:lnTo>
                  <a:lnTo>
                    <a:pt x="946" y="1270"/>
                  </a:lnTo>
                  <a:lnTo>
                    <a:pt x="945" y="1270"/>
                  </a:lnTo>
                  <a:lnTo>
                    <a:pt x="943" y="1270"/>
                  </a:lnTo>
                  <a:lnTo>
                    <a:pt x="942" y="1268"/>
                  </a:lnTo>
                  <a:lnTo>
                    <a:pt x="940" y="1268"/>
                  </a:lnTo>
                  <a:lnTo>
                    <a:pt x="937" y="1268"/>
                  </a:lnTo>
                  <a:lnTo>
                    <a:pt x="936" y="1267"/>
                  </a:lnTo>
                  <a:lnTo>
                    <a:pt x="934" y="1267"/>
                  </a:lnTo>
                  <a:lnTo>
                    <a:pt x="931" y="1267"/>
                  </a:lnTo>
                  <a:lnTo>
                    <a:pt x="930" y="1267"/>
                  </a:lnTo>
                  <a:lnTo>
                    <a:pt x="928" y="1267"/>
                  </a:lnTo>
                  <a:lnTo>
                    <a:pt x="927" y="1267"/>
                  </a:lnTo>
                  <a:lnTo>
                    <a:pt x="925" y="1267"/>
                  </a:lnTo>
                  <a:lnTo>
                    <a:pt x="924" y="1267"/>
                  </a:lnTo>
                  <a:lnTo>
                    <a:pt x="922" y="1267"/>
                  </a:lnTo>
                  <a:lnTo>
                    <a:pt x="920" y="1267"/>
                  </a:lnTo>
                  <a:lnTo>
                    <a:pt x="919" y="1267"/>
                  </a:lnTo>
                  <a:lnTo>
                    <a:pt x="917" y="1268"/>
                  </a:lnTo>
                  <a:lnTo>
                    <a:pt x="916" y="1268"/>
                  </a:lnTo>
                  <a:lnTo>
                    <a:pt x="914" y="1270"/>
                  </a:lnTo>
                  <a:lnTo>
                    <a:pt x="913" y="1270"/>
                  </a:lnTo>
                  <a:lnTo>
                    <a:pt x="910" y="1271"/>
                  </a:lnTo>
                  <a:lnTo>
                    <a:pt x="908" y="1271"/>
                  </a:lnTo>
                  <a:lnTo>
                    <a:pt x="907" y="1271"/>
                  </a:lnTo>
                  <a:lnTo>
                    <a:pt x="905" y="1273"/>
                  </a:lnTo>
                  <a:lnTo>
                    <a:pt x="902" y="1273"/>
                  </a:lnTo>
                  <a:lnTo>
                    <a:pt x="899" y="1274"/>
                  </a:lnTo>
                  <a:lnTo>
                    <a:pt x="898" y="1276"/>
                  </a:lnTo>
                  <a:lnTo>
                    <a:pt x="895" y="1277"/>
                  </a:lnTo>
                  <a:lnTo>
                    <a:pt x="893" y="1277"/>
                  </a:lnTo>
                  <a:lnTo>
                    <a:pt x="891" y="1277"/>
                  </a:lnTo>
                  <a:lnTo>
                    <a:pt x="890" y="1279"/>
                  </a:lnTo>
                  <a:lnTo>
                    <a:pt x="888" y="1279"/>
                  </a:lnTo>
                  <a:lnTo>
                    <a:pt x="887" y="1277"/>
                  </a:lnTo>
                  <a:lnTo>
                    <a:pt x="884" y="1276"/>
                  </a:lnTo>
                  <a:lnTo>
                    <a:pt x="881" y="1274"/>
                  </a:lnTo>
                  <a:lnTo>
                    <a:pt x="878" y="1273"/>
                  </a:lnTo>
                  <a:lnTo>
                    <a:pt x="876" y="1271"/>
                  </a:lnTo>
                  <a:lnTo>
                    <a:pt x="873" y="1270"/>
                  </a:lnTo>
                  <a:lnTo>
                    <a:pt x="870" y="1268"/>
                  </a:lnTo>
                  <a:lnTo>
                    <a:pt x="869" y="1267"/>
                  </a:lnTo>
                  <a:lnTo>
                    <a:pt x="866" y="1265"/>
                  </a:lnTo>
                  <a:lnTo>
                    <a:pt x="864" y="1264"/>
                  </a:lnTo>
                  <a:lnTo>
                    <a:pt x="862" y="1264"/>
                  </a:lnTo>
                  <a:lnTo>
                    <a:pt x="862" y="1262"/>
                  </a:lnTo>
                  <a:lnTo>
                    <a:pt x="859" y="1260"/>
                  </a:lnTo>
                  <a:lnTo>
                    <a:pt x="858" y="1260"/>
                  </a:lnTo>
                  <a:lnTo>
                    <a:pt x="856" y="1259"/>
                  </a:lnTo>
                  <a:lnTo>
                    <a:pt x="853" y="1256"/>
                  </a:lnTo>
                  <a:lnTo>
                    <a:pt x="850" y="1254"/>
                  </a:lnTo>
                  <a:lnTo>
                    <a:pt x="849" y="1254"/>
                  </a:lnTo>
                  <a:lnTo>
                    <a:pt x="847" y="1253"/>
                  </a:lnTo>
                  <a:lnTo>
                    <a:pt x="846" y="1251"/>
                  </a:lnTo>
                  <a:lnTo>
                    <a:pt x="844" y="1251"/>
                  </a:lnTo>
                  <a:lnTo>
                    <a:pt x="841" y="1250"/>
                  </a:lnTo>
                  <a:lnTo>
                    <a:pt x="840" y="1250"/>
                  </a:lnTo>
                  <a:lnTo>
                    <a:pt x="838" y="1248"/>
                  </a:lnTo>
                  <a:lnTo>
                    <a:pt x="837" y="1248"/>
                  </a:lnTo>
                  <a:lnTo>
                    <a:pt x="835" y="1248"/>
                  </a:lnTo>
                  <a:lnTo>
                    <a:pt x="832" y="1248"/>
                  </a:lnTo>
                  <a:lnTo>
                    <a:pt x="830" y="1248"/>
                  </a:lnTo>
                  <a:lnTo>
                    <a:pt x="827" y="1247"/>
                  </a:lnTo>
                  <a:lnTo>
                    <a:pt x="826" y="1247"/>
                  </a:lnTo>
                  <a:lnTo>
                    <a:pt x="823" y="1247"/>
                  </a:lnTo>
                  <a:lnTo>
                    <a:pt x="820" y="1247"/>
                  </a:lnTo>
                  <a:lnTo>
                    <a:pt x="818" y="1245"/>
                  </a:lnTo>
                  <a:lnTo>
                    <a:pt x="815" y="1245"/>
                  </a:lnTo>
                  <a:lnTo>
                    <a:pt x="814" y="1245"/>
                  </a:lnTo>
                  <a:lnTo>
                    <a:pt x="812" y="1245"/>
                  </a:lnTo>
                  <a:lnTo>
                    <a:pt x="811" y="1245"/>
                  </a:lnTo>
                  <a:lnTo>
                    <a:pt x="809" y="1245"/>
                  </a:lnTo>
                  <a:lnTo>
                    <a:pt x="806" y="1245"/>
                  </a:lnTo>
                  <a:lnTo>
                    <a:pt x="805" y="1245"/>
                  </a:lnTo>
                  <a:lnTo>
                    <a:pt x="803" y="1245"/>
                  </a:lnTo>
                  <a:lnTo>
                    <a:pt x="801" y="1245"/>
                  </a:lnTo>
                  <a:lnTo>
                    <a:pt x="800" y="1245"/>
                  </a:lnTo>
                  <a:lnTo>
                    <a:pt x="798" y="1245"/>
                  </a:lnTo>
                  <a:lnTo>
                    <a:pt x="797" y="1245"/>
                  </a:lnTo>
                  <a:lnTo>
                    <a:pt x="795" y="1245"/>
                  </a:lnTo>
                  <a:lnTo>
                    <a:pt x="794" y="1244"/>
                  </a:lnTo>
                  <a:lnTo>
                    <a:pt x="792" y="1244"/>
                  </a:lnTo>
                  <a:lnTo>
                    <a:pt x="792" y="1245"/>
                  </a:lnTo>
                  <a:lnTo>
                    <a:pt x="792" y="1247"/>
                  </a:lnTo>
                  <a:lnTo>
                    <a:pt x="791" y="1248"/>
                  </a:lnTo>
                  <a:lnTo>
                    <a:pt x="791" y="1250"/>
                  </a:lnTo>
                  <a:lnTo>
                    <a:pt x="791" y="1251"/>
                  </a:lnTo>
                  <a:lnTo>
                    <a:pt x="789" y="1253"/>
                  </a:lnTo>
                  <a:lnTo>
                    <a:pt x="789" y="1256"/>
                  </a:lnTo>
                  <a:lnTo>
                    <a:pt x="783" y="1253"/>
                  </a:lnTo>
                  <a:lnTo>
                    <a:pt x="779" y="1250"/>
                  </a:lnTo>
                  <a:lnTo>
                    <a:pt x="779" y="1242"/>
                  </a:lnTo>
                  <a:lnTo>
                    <a:pt x="782" y="1236"/>
                  </a:lnTo>
                  <a:lnTo>
                    <a:pt x="791" y="1231"/>
                  </a:lnTo>
                  <a:lnTo>
                    <a:pt x="800" y="1235"/>
                  </a:lnTo>
                  <a:lnTo>
                    <a:pt x="808" y="1238"/>
                  </a:lnTo>
                  <a:lnTo>
                    <a:pt x="815" y="1238"/>
                  </a:lnTo>
                  <a:lnTo>
                    <a:pt x="820" y="1230"/>
                  </a:lnTo>
                  <a:lnTo>
                    <a:pt x="820" y="1224"/>
                  </a:lnTo>
                  <a:lnTo>
                    <a:pt x="817" y="1219"/>
                  </a:lnTo>
                  <a:lnTo>
                    <a:pt x="814" y="1215"/>
                  </a:lnTo>
                  <a:lnTo>
                    <a:pt x="809" y="1210"/>
                  </a:lnTo>
                  <a:lnTo>
                    <a:pt x="805" y="1207"/>
                  </a:lnTo>
                  <a:lnTo>
                    <a:pt x="800" y="1199"/>
                  </a:lnTo>
                  <a:lnTo>
                    <a:pt x="797" y="1190"/>
                  </a:lnTo>
                  <a:lnTo>
                    <a:pt x="792" y="1189"/>
                  </a:lnTo>
                  <a:lnTo>
                    <a:pt x="788" y="1187"/>
                  </a:lnTo>
                  <a:lnTo>
                    <a:pt x="782" y="1190"/>
                  </a:lnTo>
                  <a:lnTo>
                    <a:pt x="776" y="1198"/>
                  </a:lnTo>
                  <a:lnTo>
                    <a:pt x="772" y="1206"/>
                  </a:lnTo>
                  <a:lnTo>
                    <a:pt x="768" y="1212"/>
                  </a:lnTo>
                  <a:lnTo>
                    <a:pt x="763" y="1215"/>
                  </a:lnTo>
                  <a:lnTo>
                    <a:pt x="760" y="1218"/>
                  </a:lnTo>
                  <a:lnTo>
                    <a:pt x="756" y="1219"/>
                  </a:lnTo>
                  <a:lnTo>
                    <a:pt x="751" y="1222"/>
                  </a:lnTo>
                  <a:lnTo>
                    <a:pt x="748" y="1222"/>
                  </a:lnTo>
                  <a:lnTo>
                    <a:pt x="745" y="1222"/>
                  </a:lnTo>
                  <a:lnTo>
                    <a:pt x="742" y="1224"/>
                  </a:lnTo>
                  <a:lnTo>
                    <a:pt x="739" y="1222"/>
                  </a:lnTo>
                  <a:lnTo>
                    <a:pt x="734" y="1221"/>
                  </a:lnTo>
                  <a:lnTo>
                    <a:pt x="731" y="1219"/>
                  </a:lnTo>
                  <a:lnTo>
                    <a:pt x="728" y="1215"/>
                  </a:lnTo>
                  <a:lnTo>
                    <a:pt x="727" y="1213"/>
                  </a:lnTo>
                  <a:lnTo>
                    <a:pt x="727" y="1210"/>
                  </a:lnTo>
                  <a:lnTo>
                    <a:pt x="725" y="1209"/>
                  </a:lnTo>
                  <a:lnTo>
                    <a:pt x="724" y="1206"/>
                  </a:lnTo>
                  <a:lnTo>
                    <a:pt x="722" y="1204"/>
                  </a:lnTo>
                  <a:lnTo>
                    <a:pt x="721" y="1201"/>
                  </a:lnTo>
                  <a:lnTo>
                    <a:pt x="719" y="1199"/>
                  </a:lnTo>
                  <a:lnTo>
                    <a:pt x="719" y="1198"/>
                  </a:lnTo>
                  <a:lnTo>
                    <a:pt x="718" y="1195"/>
                  </a:lnTo>
                  <a:lnTo>
                    <a:pt x="718" y="1193"/>
                  </a:lnTo>
                  <a:lnTo>
                    <a:pt x="718" y="1192"/>
                  </a:lnTo>
                  <a:lnTo>
                    <a:pt x="716" y="1189"/>
                  </a:lnTo>
                  <a:lnTo>
                    <a:pt x="716" y="1187"/>
                  </a:lnTo>
                  <a:lnTo>
                    <a:pt x="714" y="1186"/>
                  </a:lnTo>
                  <a:lnTo>
                    <a:pt x="713" y="1186"/>
                  </a:lnTo>
                  <a:lnTo>
                    <a:pt x="711" y="1183"/>
                  </a:lnTo>
                  <a:lnTo>
                    <a:pt x="710" y="1181"/>
                  </a:lnTo>
                  <a:lnTo>
                    <a:pt x="708" y="1180"/>
                  </a:lnTo>
                  <a:lnTo>
                    <a:pt x="708" y="1178"/>
                  </a:lnTo>
                  <a:lnTo>
                    <a:pt x="705" y="1177"/>
                  </a:lnTo>
                  <a:lnTo>
                    <a:pt x="704" y="1177"/>
                  </a:lnTo>
                  <a:lnTo>
                    <a:pt x="701" y="1177"/>
                  </a:lnTo>
                  <a:lnTo>
                    <a:pt x="699" y="1175"/>
                  </a:lnTo>
                  <a:lnTo>
                    <a:pt x="698" y="1173"/>
                  </a:lnTo>
                  <a:lnTo>
                    <a:pt x="696" y="1172"/>
                  </a:lnTo>
                  <a:lnTo>
                    <a:pt x="696" y="1170"/>
                  </a:lnTo>
                  <a:lnTo>
                    <a:pt x="696" y="1163"/>
                  </a:lnTo>
                  <a:lnTo>
                    <a:pt x="696" y="1149"/>
                  </a:lnTo>
                  <a:lnTo>
                    <a:pt x="690" y="1148"/>
                  </a:lnTo>
                  <a:lnTo>
                    <a:pt x="685" y="1148"/>
                  </a:lnTo>
                  <a:lnTo>
                    <a:pt x="682" y="1146"/>
                  </a:lnTo>
                  <a:lnTo>
                    <a:pt x="681" y="1143"/>
                  </a:lnTo>
                  <a:lnTo>
                    <a:pt x="678" y="1138"/>
                  </a:lnTo>
                  <a:lnTo>
                    <a:pt x="675" y="1134"/>
                  </a:lnTo>
                  <a:lnTo>
                    <a:pt x="673" y="1131"/>
                  </a:lnTo>
                  <a:lnTo>
                    <a:pt x="670" y="1126"/>
                  </a:lnTo>
                  <a:lnTo>
                    <a:pt x="667" y="1123"/>
                  </a:lnTo>
                  <a:lnTo>
                    <a:pt x="664" y="1119"/>
                  </a:lnTo>
                  <a:lnTo>
                    <a:pt x="660" y="1115"/>
                  </a:lnTo>
                  <a:lnTo>
                    <a:pt x="658" y="1112"/>
                  </a:lnTo>
                  <a:lnTo>
                    <a:pt x="655" y="1109"/>
                  </a:lnTo>
                  <a:lnTo>
                    <a:pt x="652" y="1109"/>
                  </a:lnTo>
                  <a:lnTo>
                    <a:pt x="650" y="1111"/>
                  </a:lnTo>
                  <a:lnTo>
                    <a:pt x="650" y="1114"/>
                  </a:lnTo>
                  <a:lnTo>
                    <a:pt x="650" y="1117"/>
                  </a:lnTo>
                  <a:lnTo>
                    <a:pt x="652" y="1120"/>
                  </a:lnTo>
                  <a:lnTo>
                    <a:pt x="652" y="1123"/>
                  </a:lnTo>
                  <a:lnTo>
                    <a:pt x="652" y="1129"/>
                  </a:lnTo>
                  <a:lnTo>
                    <a:pt x="652" y="1132"/>
                  </a:lnTo>
                  <a:lnTo>
                    <a:pt x="650" y="1135"/>
                  </a:lnTo>
                  <a:lnTo>
                    <a:pt x="647" y="1140"/>
                  </a:lnTo>
                  <a:lnTo>
                    <a:pt x="641" y="1143"/>
                  </a:lnTo>
                  <a:lnTo>
                    <a:pt x="637" y="1146"/>
                  </a:lnTo>
                  <a:lnTo>
                    <a:pt x="631" y="1151"/>
                  </a:lnTo>
                  <a:lnTo>
                    <a:pt x="629" y="1152"/>
                  </a:lnTo>
                  <a:lnTo>
                    <a:pt x="628" y="1155"/>
                  </a:lnTo>
                  <a:lnTo>
                    <a:pt x="626" y="1157"/>
                  </a:lnTo>
                  <a:lnTo>
                    <a:pt x="624" y="1158"/>
                  </a:lnTo>
                  <a:lnTo>
                    <a:pt x="623" y="1158"/>
                  </a:lnTo>
                  <a:lnTo>
                    <a:pt x="621" y="1160"/>
                  </a:lnTo>
                  <a:lnTo>
                    <a:pt x="620" y="1161"/>
                  </a:lnTo>
                  <a:lnTo>
                    <a:pt x="618" y="1161"/>
                  </a:lnTo>
                  <a:lnTo>
                    <a:pt x="617" y="1163"/>
                  </a:lnTo>
                  <a:lnTo>
                    <a:pt x="614" y="1163"/>
                  </a:lnTo>
                  <a:lnTo>
                    <a:pt x="612" y="1163"/>
                  </a:lnTo>
                  <a:lnTo>
                    <a:pt x="611" y="1164"/>
                  </a:lnTo>
                  <a:lnTo>
                    <a:pt x="609" y="1164"/>
                  </a:lnTo>
                  <a:lnTo>
                    <a:pt x="608" y="1164"/>
                  </a:lnTo>
                  <a:lnTo>
                    <a:pt x="606" y="1164"/>
                  </a:lnTo>
                  <a:lnTo>
                    <a:pt x="603" y="1164"/>
                  </a:lnTo>
                  <a:lnTo>
                    <a:pt x="600" y="1166"/>
                  </a:lnTo>
                  <a:lnTo>
                    <a:pt x="597" y="1166"/>
                  </a:lnTo>
                  <a:lnTo>
                    <a:pt x="592" y="1166"/>
                  </a:lnTo>
                  <a:lnTo>
                    <a:pt x="589" y="1166"/>
                  </a:lnTo>
                  <a:lnTo>
                    <a:pt x="585" y="1167"/>
                  </a:lnTo>
                  <a:lnTo>
                    <a:pt x="582" y="1167"/>
                  </a:lnTo>
                  <a:lnTo>
                    <a:pt x="577" y="1167"/>
                  </a:lnTo>
                  <a:lnTo>
                    <a:pt x="573" y="1167"/>
                  </a:lnTo>
                  <a:lnTo>
                    <a:pt x="571" y="1169"/>
                  </a:lnTo>
                  <a:lnTo>
                    <a:pt x="570" y="1169"/>
                  </a:lnTo>
                  <a:lnTo>
                    <a:pt x="566" y="1169"/>
                  </a:lnTo>
                  <a:lnTo>
                    <a:pt x="563" y="1169"/>
                  </a:lnTo>
                  <a:lnTo>
                    <a:pt x="560" y="1167"/>
                  </a:lnTo>
                  <a:lnTo>
                    <a:pt x="559" y="1169"/>
                  </a:lnTo>
                  <a:lnTo>
                    <a:pt x="557" y="1169"/>
                  </a:lnTo>
                  <a:lnTo>
                    <a:pt x="557" y="1170"/>
                  </a:lnTo>
                  <a:lnTo>
                    <a:pt x="556" y="1172"/>
                  </a:lnTo>
                  <a:lnTo>
                    <a:pt x="556" y="1173"/>
                  </a:lnTo>
                  <a:lnTo>
                    <a:pt x="556" y="1175"/>
                  </a:lnTo>
                  <a:lnTo>
                    <a:pt x="554" y="1177"/>
                  </a:lnTo>
                  <a:lnTo>
                    <a:pt x="554" y="1178"/>
                  </a:lnTo>
                  <a:lnTo>
                    <a:pt x="553" y="1180"/>
                  </a:lnTo>
                  <a:lnTo>
                    <a:pt x="553" y="1181"/>
                  </a:lnTo>
                  <a:lnTo>
                    <a:pt x="551" y="1181"/>
                  </a:lnTo>
                  <a:lnTo>
                    <a:pt x="550" y="1181"/>
                  </a:lnTo>
                  <a:lnTo>
                    <a:pt x="548" y="1181"/>
                  </a:lnTo>
                  <a:lnTo>
                    <a:pt x="547" y="1181"/>
                  </a:lnTo>
                  <a:lnTo>
                    <a:pt x="545" y="1180"/>
                  </a:lnTo>
                  <a:lnTo>
                    <a:pt x="544" y="1180"/>
                  </a:lnTo>
                  <a:lnTo>
                    <a:pt x="542" y="1180"/>
                  </a:lnTo>
                  <a:lnTo>
                    <a:pt x="541" y="1180"/>
                  </a:lnTo>
                  <a:lnTo>
                    <a:pt x="539" y="1180"/>
                  </a:lnTo>
                  <a:lnTo>
                    <a:pt x="537" y="1180"/>
                  </a:lnTo>
                  <a:lnTo>
                    <a:pt x="530" y="1180"/>
                  </a:lnTo>
                  <a:lnTo>
                    <a:pt x="527" y="1178"/>
                  </a:lnTo>
                  <a:lnTo>
                    <a:pt x="524" y="1178"/>
                  </a:lnTo>
                  <a:lnTo>
                    <a:pt x="522" y="1178"/>
                  </a:lnTo>
                  <a:lnTo>
                    <a:pt x="521" y="1178"/>
                  </a:lnTo>
                  <a:lnTo>
                    <a:pt x="518" y="1178"/>
                  </a:lnTo>
                  <a:lnTo>
                    <a:pt x="516" y="1178"/>
                  </a:lnTo>
                  <a:lnTo>
                    <a:pt x="513" y="1178"/>
                  </a:lnTo>
                  <a:lnTo>
                    <a:pt x="512" y="1178"/>
                  </a:lnTo>
                  <a:lnTo>
                    <a:pt x="510" y="1178"/>
                  </a:lnTo>
                  <a:lnTo>
                    <a:pt x="507" y="1178"/>
                  </a:lnTo>
                  <a:lnTo>
                    <a:pt x="505" y="1178"/>
                  </a:lnTo>
                  <a:lnTo>
                    <a:pt x="501" y="1177"/>
                  </a:lnTo>
                  <a:lnTo>
                    <a:pt x="499" y="1177"/>
                  </a:lnTo>
                  <a:lnTo>
                    <a:pt x="498" y="1177"/>
                  </a:lnTo>
                  <a:lnTo>
                    <a:pt x="496" y="1177"/>
                  </a:lnTo>
                  <a:lnTo>
                    <a:pt x="493" y="1177"/>
                  </a:lnTo>
                  <a:lnTo>
                    <a:pt x="492" y="1177"/>
                  </a:lnTo>
                  <a:lnTo>
                    <a:pt x="490" y="1177"/>
                  </a:lnTo>
                  <a:lnTo>
                    <a:pt x="487" y="1177"/>
                  </a:lnTo>
                  <a:lnTo>
                    <a:pt x="486" y="1177"/>
                  </a:lnTo>
                  <a:lnTo>
                    <a:pt x="486" y="1178"/>
                  </a:lnTo>
                  <a:lnTo>
                    <a:pt x="483" y="1178"/>
                  </a:lnTo>
                  <a:lnTo>
                    <a:pt x="481" y="1178"/>
                  </a:lnTo>
                  <a:lnTo>
                    <a:pt x="480" y="1178"/>
                  </a:lnTo>
                  <a:lnTo>
                    <a:pt x="478" y="1180"/>
                  </a:lnTo>
                  <a:lnTo>
                    <a:pt x="476" y="1180"/>
                  </a:lnTo>
                  <a:lnTo>
                    <a:pt x="475" y="1180"/>
                  </a:lnTo>
                  <a:lnTo>
                    <a:pt x="472" y="1180"/>
                  </a:lnTo>
                  <a:lnTo>
                    <a:pt x="470" y="1180"/>
                  </a:lnTo>
                  <a:lnTo>
                    <a:pt x="469" y="1180"/>
                  </a:lnTo>
                  <a:lnTo>
                    <a:pt x="467" y="1180"/>
                  </a:lnTo>
                  <a:lnTo>
                    <a:pt x="464" y="1180"/>
                  </a:lnTo>
                  <a:lnTo>
                    <a:pt x="463" y="1180"/>
                  </a:lnTo>
                  <a:lnTo>
                    <a:pt x="460" y="1180"/>
                  </a:lnTo>
                  <a:lnTo>
                    <a:pt x="458" y="1178"/>
                  </a:lnTo>
                  <a:lnTo>
                    <a:pt x="455" y="1178"/>
                  </a:lnTo>
                  <a:lnTo>
                    <a:pt x="452" y="1177"/>
                  </a:lnTo>
                  <a:lnTo>
                    <a:pt x="451" y="1177"/>
                  </a:lnTo>
                  <a:lnTo>
                    <a:pt x="449" y="1177"/>
                  </a:lnTo>
                  <a:lnTo>
                    <a:pt x="447" y="1177"/>
                  </a:lnTo>
                  <a:lnTo>
                    <a:pt x="444" y="1177"/>
                  </a:lnTo>
                  <a:lnTo>
                    <a:pt x="441" y="1175"/>
                  </a:lnTo>
                  <a:lnTo>
                    <a:pt x="440" y="1175"/>
                  </a:lnTo>
                  <a:lnTo>
                    <a:pt x="438" y="1175"/>
                  </a:lnTo>
                  <a:lnTo>
                    <a:pt x="435" y="1175"/>
                  </a:lnTo>
                  <a:lnTo>
                    <a:pt x="434" y="1175"/>
                  </a:lnTo>
                  <a:lnTo>
                    <a:pt x="431" y="1175"/>
                  </a:lnTo>
                  <a:lnTo>
                    <a:pt x="429" y="1175"/>
                  </a:lnTo>
                  <a:lnTo>
                    <a:pt x="426" y="1175"/>
                  </a:lnTo>
                  <a:lnTo>
                    <a:pt x="425" y="1175"/>
                  </a:lnTo>
                  <a:lnTo>
                    <a:pt x="422" y="1175"/>
                  </a:lnTo>
                  <a:lnTo>
                    <a:pt x="420" y="1175"/>
                  </a:lnTo>
                  <a:lnTo>
                    <a:pt x="418" y="1175"/>
                  </a:lnTo>
                  <a:lnTo>
                    <a:pt x="418" y="1173"/>
                  </a:lnTo>
                  <a:lnTo>
                    <a:pt x="418" y="1172"/>
                  </a:lnTo>
                  <a:lnTo>
                    <a:pt x="418" y="1170"/>
                  </a:lnTo>
                  <a:lnTo>
                    <a:pt x="418" y="1169"/>
                  </a:lnTo>
                  <a:lnTo>
                    <a:pt x="420" y="1167"/>
                  </a:lnTo>
                  <a:lnTo>
                    <a:pt x="420" y="1166"/>
                  </a:lnTo>
                  <a:lnTo>
                    <a:pt x="420" y="1164"/>
                  </a:lnTo>
                  <a:lnTo>
                    <a:pt x="420" y="1163"/>
                  </a:lnTo>
                  <a:lnTo>
                    <a:pt x="420" y="1161"/>
                  </a:lnTo>
                  <a:lnTo>
                    <a:pt x="418" y="1160"/>
                  </a:lnTo>
                  <a:lnTo>
                    <a:pt x="418" y="1158"/>
                  </a:lnTo>
                  <a:lnTo>
                    <a:pt x="418" y="1157"/>
                  </a:lnTo>
                  <a:lnTo>
                    <a:pt x="418" y="1155"/>
                  </a:lnTo>
                  <a:lnTo>
                    <a:pt x="418" y="1152"/>
                  </a:lnTo>
                  <a:lnTo>
                    <a:pt x="418" y="1151"/>
                  </a:lnTo>
                  <a:lnTo>
                    <a:pt x="418" y="1148"/>
                  </a:lnTo>
                  <a:lnTo>
                    <a:pt x="418" y="1146"/>
                  </a:lnTo>
                  <a:lnTo>
                    <a:pt x="418" y="1143"/>
                  </a:lnTo>
                  <a:lnTo>
                    <a:pt x="418" y="1141"/>
                  </a:lnTo>
                  <a:lnTo>
                    <a:pt x="417" y="1141"/>
                  </a:lnTo>
                  <a:lnTo>
                    <a:pt x="417" y="1140"/>
                  </a:lnTo>
                  <a:lnTo>
                    <a:pt x="417" y="1138"/>
                  </a:lnTo>
                  <a:lnTo>
                    <a:pt x="415" y="1135"/>
                  </a:lnTo>
                  <a:lnTo>
                    <a:pt x="414" y="1134"/>
                  </a:lnTo>
                  <a:lnTo>
                    <a:pt x="412" y="1132"/>
                  </a:lnTo>
                  <a:lnTo>
                    <a:pt x="411" y="1129"/>
                  </a:lnTo>
                  <a:lnTo>
                    <a:pt x="411" y="1128"/>
                  </a:lnTo>
                  <a:lnTo>
                    <a:pt x="411" y="1125"/>
                  </a:lnTo>
                  <a:lnTo>
                    <a:pt x="409" y="1123"/>
                  </a:lnTo>
                  <a:lnTo>
                    <a:pt x="408" y="1120"/>
                  </a:lnTo>
                  <a:lnTo>
                    <a:pt x="408" y="1117"/>
                  </a:lnTo>
                  <a:lnTo>
                    <a:pt x="406" y="1114"/>
                  </a:lnTo>
                  <a:lnTo>
                    <a:pt x="406" y="1111"/>
                  </a:lnTo>
                  <a:lnTo>
                    <a:pt x="406" y="1106"/>
                  </a:lnTo>
                  <a:lnTo>
                    <a:pt x="406" y="1102"/>
                  </a:lnTo>
                  <a:lnTo>
                    <a:pt x="406" y="1099"/>
                  </a:lnTo>
                  <a:lnTo>
                    <a:pt x="406" y="1096"/>
                  </a:lnTo>
                  <a:lnTo>
                    <a:pt x="406" y="1091"/>
                  </a:lnTo>
                  <a:lnTo>
                    <a:pt x="406" y="1088"/>
                  </a:lnTo>
                  <a:lnTo>
                    <a:pt x="406" y="1083"/>
                  </a:lnTo>
                  <a:lnTo>
                    <a:pt x="405" y="1080"/>
                  </a:lnTo>
                  <a:lnTo>
                    <a:pt x="405" y="1079"/>
                  </a:lnTo>
                  <a:lnTo>
                    <a:pt x="403" y="1077"/>
                  </a:lnTo>
                  <a:lnTo>
                    <a:pt x="402" y="1076"/>
                  </a:lnTo>
                  <a:lnTo>
                    <a:pt x="399" y="1073"/>
                  </a:lnTo>
                  <a:lnTo>
                    <a:pt x="396" y="1070"/>
                  </a:lnTo>
                  <a:lnTo>
                    <a:pt x="394" y="1068"/>
                  </a:lnTo>
                  <a:lnTo>
                    <a:pt x="393" y="1068"/>
                  </a:lnTo>
                  <a:lnTo>
                    <a:pt x="388" y="1065"/>
                  </a:lnTo>
                  <a:lnTo>
                    <a:pt x="383" y="1064"/>
                  </a:lnTo>
                  <a:lnTo>
                    <a:pt x="382" y="1062"/>
                  </a:lnTo>
                  <a:lnTo>
                    <a:pt x="380" y="1061"/>
                  </a:lnTo>
                  <a:lnTo>
                    <a:pt x="379" y="1059"/>
                  </a:lnTo>
                  <a:lnTo>
                    <a:pt x="377" y="1057"/>
                  </a:lnTo>
                  <a:lnTo>
                    <a:pt x="376" y="1056"/>
                  </a:lnTo>
                  <a:lnTo>
                    <a:pt x="374" y="1053"/>
                  </a:lnTo>
                  <a:lnTo>
                    <a:pt x="374" y="1051"/>
                  </a:lnTo>
                  <a:lnTo>
                    <a:pt x="374" y="1048"/>
                  </a:lnTo>
                  <a:lnTo>
                    <a:pt x="374" y="1045"/>
                  </a:lnTo>
                  <a:lnTo>
                    <a:pt x="374" y="1041"/>
                  </a:lnTo>
                  <a:lnTo>
                    <a:pt x="374" y="1036"/>
                  </a:lnTo>
                  <a:lnTo>
                    <a:pt x="374" y="1035"/>
                  </a:lnTo>
                  <a:lnTo>
                    <a:pt x="373" y="1032"/>
                  </a:lnTo>
                  <a:lnTo>
                    <a:pt x="371" y="1028"/>
                  </a:lnTo>
                  <a:lnTo>
                    <a:pt x="371" y="1027"/>
                  </a:lnTo>
                  <a:lnTo>
                    <a:pt x="370" y="1025"/>
                  </a:lnTo>
                  <a:lnTo>
                    <a:pt x="368" y="1024"/>
                  </a:lnTo>
                  <a:lnTo>
                    <a:pt x="367" y="1022"/>
                  </a:lnTo>
                  <a:lnTo>
                    <a:pt x="365" y="1021"/>
                  </a:lnTo>
                  <a:lnTo>
                    <a:pt x="364" y="1019"/>
                  </a:lnTo>
                  <a:lnTo>
                    <a:pt x="362" y="1016"/>
                  </a:lnTo>
                  <a:lnTo>
                    <a:pt x="361" y="1015"/>
                  </a:lnTo>
                  <a:lnTo>
                    <a:pt x="359" y="1012"/>
                  </a:lnTo>
                  <a:lnTo>
                    <a:pt x="357" y="1010"/>
                  </a:lnTo>
                  <a:lnTo>
                    <a:pt x="356" y="1009"/>
                  </a:lnTo>
                  <a:lnTo>
                    <a:pt x="356" y="1007"/>
                  </a:lnTo>
                  <a:lnTo>
                    <a:pt x="354" y="1004"/>
                  </a:lnTo>
                  <a:lnTo>
                    <a:pt x="353" y="1003"/>
                  </a:lnTo>
                  <a:lnTo>
                    <a:pt x="353" y="999"/>
                  </a:lnTo>
                  <a:lnTo>
                    <a:pt x="351" y="996"/>
                  </a:lnTo>
                  <a:lnTo>
                    <a:pt x="351" y="992"/>
                  </a:lnTo>
                  <a:lnTo>
                    <a:pt x="351" y="989"/>
                  </a:lnTo>
                  <a:lnTo>
                    <a:pt x="350" y="987"/>
                  </a:lnTo>
                  <a:lnTo>
                    <a:pt x="351" y="984"/>
                  </a:lnTo>
                  <a:lnTo>
                    <a:pt x="351" y="983"/>
                  </a:lnTo>
                  <a:lnTo>
                    <a:pt x="351" y="981"/>
                  </a:lnTo>
                  <a:lnTo>
                    <a:pt x="351" y="978"/>
                  </a:lnTo>
                  <a:lnTo>
                    <a:pt x="351" y="977"/>
                  </a:lnTo>
                  <a:lnTo>
                    <a:pt x="351" y="974"/>
                  </a:lnTo>
                  <a:lnTo>
                    <a:pt x="351" y="970"/>
                  </a:lnTo>
                  <a:lnTo>
                    <a:pt x="351" y="969"/>
                  </a:lnTo>
                  <a:lnTo>
                    <a:pt x="350" y="966"/>
                  </a:lnTo>
                  <a:lnTo>
                    <a:pt x="350" y="963"/>
                  </a:lnTo>
                  <a:lnTo>
                    <a:pt x="348" y="960"/>
                  </a:lnTo>
                  <a:lnTo>
                    <a:pt x="347" y="958"/>
                  </a:lnTo>
                  <a:lnTo>
                    <a:pt x="345" y="955"/>
                  </a:lnTo>
                  <a:lnTo>
                    <a:pt x="344" y="954"/>
                  </a:lnTo>
                  <a:lnTo>
                    <a:pt x="342" y="952"/>
                  </a:lnTo>
                  <a:lnTo>
                    <a:pt x="341" y="951"/>
                  </a:lnTo>
                  <a:lnTo>
                    <a:pt x="339" y="949"/>
                  </a:lnTo>
                  <a:lnTo>
                    <a:pt x="339" y="948"/>
                  </a:lnTo>
                  <a:lnTo>
                    <a:pt x="338" y="948"/>
                  </a:lnTo>
                  <a:lnTo>
                    <a:pt x="336" y="946"/>
                  </a:lnTo>
                  <a:lnTo>
                    <a:pt x="335" y="946"/>
                  </a:lnTo>
                  <a:lnTo>
                    <a:pt x="333" y="946"/>
                  </a:lnTo>
                  <a:lnTo>
                    <a:pt x="332" y="946"/>
                  </a:lnTo>
                  <a:lnTo>
                    <a:pt x="330" y="946"/>
                  </a:lnTo>
                  <a:lnTo>
                    <a:pt x="328" y="946"/>
                  </a:lnTo>
                  <a:lnTo>
                    <a:pt x="327" y="946"/>
                  </a:lnTo>
                  <a:lnTo>
                    <a:pt x="325" y="948"/>
                  </a:lnTo>
                  <a:lnTo>
                    <a:pt x="324" y="949"/>
                  </a:lnTo>
                  <a:lnTo>
                    <a:pt x="322" y="951"/>
                  </a:lnTo>
                  <a:lnTo>
                    <a:pt x="322" y="952"/>
                  </a:lnTo>
                  <a:lnTo>
                    <a:pt x="322" y="955"/>
                  </a:lnTo>
                  <a:lnTo>
                    <a:pt x="321" y="960"/>
                  </a:lnTo>
                  <a:lnTo>
                    <a:pt x="321" y="961"/>
                  </a:lnTo>
                  <a:lnTo>
                    <a:pt x="319" y="961"/>
                  </a:lnTo>
                  <a:lnTo>
                    <a:pt x="318" y="964"/>
                  </a:lnTo>
                  <a:lnTo>
                    <a:pt x="316" y="963"/>
                  </a:lnTo>
                  <a:lnTo>
                    <a:pt x="313" y="963"/>
                  </a:lnTo>
                  <a:lnTo>
                    <a:pt x="310" y="961"/>
                  </a:lnTo>
                  <a:lnTo>
                    <a:pt x="309" y="960"/>
                  </a:lnTo>
                  <a:lnTo>
                    <a:pt x="306" y="958"/>
                  </a:lnTo>
                  <a:lnTo>
                    <a:pt x="304" y="957"/>
                  </a:lnTo>
                  <a:lnTo>
                    <a:pt x="303" y="955"/>
                  </a:lnTo>
                  <a:lnTo>
                    <a:pt x="299" y="952"/>
                  </a:lnTo>
                  <a:lnTo>
                    <a:pt x="298" y="951"/>
                  </a:lnTo>
                  <a:lnTo>
                    <a:pt x="296" y="949"/>
                  </a:lnTo>
                  <a:lnTo>
                    <a:pt x="295" y="948"/>
                  </a:lnTo>
                  <a:lnTo>
                    <a:pt x="295" y="945"/>
                  </a:lnTo>
                  <a:lnTo>
                    <a:pt x="295" y="943"/>
                  </a:lnTo>
                  <a:lnTo>
                    <a:pt x="298" y="941"/>
                  </a:lnTo>
                  <a:lnTo>
                    <a:pt x="299" y="938"/>
                  </a:lnTo>
                  <a:lnTo>
                    <a:pt x="301" y="937"/>
                  </a:lnTo>
                  <a:lnTo>
                    <a:pt x="303" y="935"/>
                  </a:lnTo>
                  <a:lnTo>
                    <a:pt x="303" y="931"/>
                  </a:lnTo>
                  <a:lnTo>
                    <a:pt x="303" y="929"/>
                  </a:lnTo>
                  <a:lnTo>
                    <a:pt x="303" y="926"/>
                  </a:lnTo>
                  <a:lnTo>
                    <a:pt x="301" y="923"/>
                  </a:lnTo>
                  <a:lnTo>
                    <a:pt x="299" y="922"/>
                  </a:lnTo>
                  <a:lnTo>
                    <a:pt x="298" y="919"/>
                  </a:lnTo>
                  <a:lnTo>
                    <a:pt x="296" y="919"/>
                  </a:lnTo>
                  <a:lnTo>
                    <a:pt x="295" y="916"/>
                  </a:lnTo>
                  <a:lnTo>
                    <a:pt x="293" y="914"/>
                  </a:lnTo>
                  <a:lnTo>
                    <a:pt x="292" y="911"/>
                  </a:lnTo>
                  <a:lnTo>
                    <a:pt x="290" y="909"/>
                  </a:lnTo>
                  <a:lnTo>
                    <a:pt x="287" y="908"/>
                  </a:lnTo>
                  <a:lnTo>
                    <a:pt x="284" y="908"/>
                  </a:lnTo>
                  <a:lnTo>
                    <a:pt x="281" y="908"/>
                  </a:lnTo>
                  <a:lnTo>
                    <a:pt x="280" y="908"/>
                  </a:lnTo>
                  <a:lnTo>
                    <a:pt x="277" y="909"/>
                  </a:lnTo>
                  <a:lnTo>
                    <a:pt x="275" y="911"/>
                  </a:lnTo>
                  <a:lnTo>
                    <a:pt x="274" y="912"/>
                  </a:lnTo>
                  <a:lnTo>
                    <a:pt x="272" y="914"/>
                  </a:lnTo>
                  <a:lnTo>
                    <a:pt x="270" y="912"/>
                  </a:lnTo>
                  <a:lnTo>
                    <a:pt x="269" y="912"/>
                  </a:lnTo>
                  <a:lnTo>
                    <a:pt x="266" y="909"/>
                  </a:lnTo>
                  <a:lnTo>
                    <a:pt x="263" y="908"/>
                  </a:lnTo>
                  <a:lnTo>
                    <a:pt x="260" y="908"/>
                  </a:lnTo>
                  <a:lnTo>
                    <a:pt x="255" y="906"/>
                  </a:lnTo>
                  <a:lnTo>
                    <a:pt x="251" y="906"/>
                  </a:lnTo>
                  <a:lnTo>
                    <a:pt x="246" y="906"/>
                  </a:lnTo>
                  <a:lnTo>
                    <a:pt x="243" y="906"/>
                  </a:lnTo>
                  <a:lnTo>
                    <a:pt x="240" y="905"/>
                  </a:lnTo>
                  <a:lnTo>
                    <a:pt x="237" y="903"/>
                  </a:lnTo>
                  <a:lnTo>
                    <a:pt x="235" y="900"/>
                  </a:lnTo>
                  <a:lnTo>
                    <a:pt x="234" y="899"/>
                  </a:lnTo>
                  <a:lnTo>
                    <a:pt x="231" y="896"/>
                  </a:lnTo>
                  <a:lnTo>
                    <a:pt x="229" y="894"/>
                  </a:lnTo>
                  <a:lnTo>
                    <a:pt x="228" y="893"/>
                  </a:lnTo>
                  <a:lnTo>
                    <a:pt x="226" y="890"/>
                  </a:lnTo>
                  <a:lnTo>
                    <a:pt x="223" y="888"/>
                  </a:lnTo>
                  <a:lnTo>
                    <a:pt x="222" y="887"/>
                  </a:lnTo>
                  <a:lnTo>
                    <a:pt x="220" y="885"/>
                  </a:lnTo>
                  <a:lnTo>
                    <a:pt x="219" y="883"/>
                  </a:lnTo>
                  <a:lnTo>
                    <a:pt x="217" y="882"/>
                  </a:lnTo>
                  <a:lnTo>
                    <a:pt x="216" y="882"/>
                  </a:lnTo>
                  <a:lnTo>
                    <a:pt x="214" y="883"/>
                  </a:lnTo>
                  <a:lnTo>
                    <a:pt x="214" y="885"/>
                  </a:lnTo>
                  <a:lnTo>
                    <a:pt x="213" y="885"/>
                  </a:lnTo>
                  <a:lnTo>
                    <a:pt x="211" y="888"/>
                  </a:lnTo>
                  <a:lnTo>
                    <a:pt x="208" y="890"/>
                  </a:lnTo>
                  <a:lnTo>
                    <a:pt x="206" y="891"/>
                  </a:lnTo>
                  <a:lnTo>
                    <a:pt x="205" y="891"/>
                  </a:lnTo>
                  <a:lnTo>
                    <a:pt x="203" y="894"/>
                  </a:lnTo>
                  <a:lnTo>
                    <a:pt x="202" y="894"/>
                  </a:lnTo>
                  <a:lnTo>
                    <a:pt x="200" y="897"/>
                  </a:lnTo>
                  <a:lnTo>
                    <a:pt x="199" y="897"/>
                  </a:lnTo>
                  <a:lnTo>
                    <a:pt x="199" y="899"/>
                  </a:lnTo>
                  <a:lnTo>
                    <a:pt x="197" y="900"/>
                  </a:lnTo>
                  <a:lnTo>
                    <a:pt x="196" y="902"/>
                  </a:lnTo>
                  <a:lnTo>
                    <a:pt x="194" y="902"/>
                  </a:lnTo>
                  <a:lnTo>
                    <a:pt x="194" y="903"/>
                  </a:lnTo>
                  <a:lnTo>
                    <a:pt x="193" y="905"/>
                  </a:lnTo>
                  <a:lnTo>
                    <a:pt x="191" y="906"/>
                  </a:lnTo>
                  <a:lnTo>
                    <a:pt x="191" y="908"/>
                  </a:lnTo>
                  <a:lnTo>
                    <a:pt x="190" y="908"/>
                  </a:lnTo>
                  <a:lnTo>
                    <a:pt x="188" y="909"/>
                  </a:lnTo>
                  <a:lnTo>
                    <a:pt x="188" y="911"/>
                  </a:lnTo>
                  <a:lnTo>
                    <a:pt x="187" y="912"/>
                  </a:lnTo>
                  <a:lnTo>
                    <a:pt x="185" y="914"/>
                  </a:lnTo>
                  <a:lnTo>
                    <a:pt x="184" y="916"/>
                  </a:lnTo>
                  <a:lnTo>
                    <a:pt x="182" y="916"/>
                  </a:lnTo>
                  <a:lnTo>
                    <a:pt x="180" y="917"/>
                  </a:lnTo>
                  <a:lnTo>
                    <a:pt x="180" y="919"/>
                  </a:lnTo>
                  <a:lnTo>
                    <a:pt x="179" y="920"/>
                  </a:lnTo>
                  <a:lnTo>
                    <a:pt x="177" y="920"/>
                  </a:lnTo>
                  <a:lnTo>
                    <a:pt x="177" y="922"/>
                  </a:lnTo>
                  <a:lnTo>
                    <a:pt x="176" y="925"/>
                  </a:lnTo>
                  <a:lnTo>
                    <a:pt x="174" y="926"/>
                  </a:lnTo>
                  <a:lnTo>
                    <a:pt x="173" y="928"/>
                  </a:lnTo>
                  <a:lnTo>
                    <a:pt x="173" y="929"/>
                  </a:lnTo>
                  <a:lnTo>
                    <a:pt x="171" y="931"/>
                  </a:lnTo>
                  <a:lnTo>
                    <a:pt x="170" y="932"/>
                  </a:lnTo>
                  <a:lnTo>
                    <a:pt x="170" y="934"/>
                  </a:lnTo>
                  <a:lnTo>
                    <a:pt x="168" y="934"/>
                  </a:lnTo>
                  <a:lnTo>
                    <a:pt x="168" y="935"/>
                  </a:lnTo>
                  <a:lnTo>
                    <a:pt x="168" y="937"/>
                  </a:lnTo>
                  <a:lnTo>
                    <a:pt x="170" y="937"/>
                  </a:lnTo>
                  <a:lnTo>
                    <a:pt x="171" y="938"/>
                  </a:lnTo>
                  <a:lnTo>
                    <a:pt x="171" y="940"/>
                  </a:lnTo>
                  <a:lnTo>
                    <a:pt x="171" y="941"/>
                  </a:lnTo>
                  <a:lnTo>
                    <a:pt x="170" y="941"/>
                  </a:lnTo>
                  <a:lnTo>
                    <a:pt x="170" y="943"/>
                  </a:lnTo>
                  <a:lnTo>
                    <a:pt x="170" y="945"/>
                  </a:lnTo>
                  <a:lnTo>
                    <a:pt x="168" y="946"/>
                  </a:lnTo>
                  <a:lnTo>
                    <a:pt x="167" y="948"/>
                  </a:lnTo>
                  <a:lnTo>
                    <a:pt x="165" y="948"/>
                  </a:lnTo>
                  <a:lnTo>
                    <a:pt x="164" y="949"/>
                  </a:lnTo>
                  <a:lnTo>
                    <a:pt x="162" y="949"/>
                  </a:lnTo>
                  <a:lnTo>
                    <a:pt x="159" y="949"/>
                  </a:lnTo>
                  <a:lnTo>
                    <a:pt x="158" y="951"/>
                  </a:lnTo>
                  <a:lnTo>
                    <a:pt x="156" y="954"/>
                  </a:lnTo>
                  <a:lnTo>
                    <a:pt x="155" y="957"/>
                  </a:lnTo>
                  <a:lnTo>
                    <a:pt x="151" y="961"/>
                  </a:lnTo>
                  <a:lnTo>
                    <a:pt x="150" y="964"/>
                  </a:lnTo>
                  <a:lnTo>
                    <a:pt x="150" y="966"/>
                  </a:lnTo>
                  <a:lnTo>
                    <a:pt x="147" y="970"/>
                  </a:lnTo>
                  <a:lnTo>
                    <a:pt x="145" y="974"/>
                  </a:lnTo>
                  <a:lnTo>
                    <a:pt x="142" y="981"/>
                  </a:lnTo>
                  <a:lnTo>
                    <a:pt x="141" y="983"/>
                  </a:lnTo>
                  <a:lnTo>
                    <a:pt x="138" y="989"/>
                  </a:lnTo>
                  <a:lnTo>
                    <a:pt x="136" y="992"/>
                  </a:lnTo>
                  <a:lnTo>
                    <a:pt x="133" y="1001"/>
                  </a:lnTo>
                  <a:lnTo>
                    <a:pt x="130" y="1003"/>
                  </a:lnTo>
                  <a:lnTo>
                    <a:pt x="129" y="1006"/>
                  </a:lnTo>
                  <a:lnTo>
                    <a:pt x="127" y="1009"/>
                  </a:lnTo>
                  <a:lnTo>
                    <a:pt x="121" y="1015"/>
                  </a:lnTo>
                  <a:lnTo>
                    <a:pt x="119" y="1015"/>
                  </a:lnTo>
                  <a:lnTo>
                    <a:pt x="118" y="1016"/>
                  </a:lnTo>
                  <a:lnTo>
                    <a:pt x="113" y="1021"/>
                  </a:lnTo>
                  <a:lnTo>
                    <a:pt x="109" y="1025"/>
                  </a:lnTo>
                  <a:lnTo>
                    <a:pt x="107" y="1032"/>
                  </a:lnTo>
                  <a:lnTo>
                    <a:pt x="106" y="1033"/>
                  </a:lnTo>
                  <a:lnTo>
                    <a:pt x="104" y="1033"/>
                  </a:lnTo>
                  <a:lnTo>
                    <a:pt x="103" y="1035"/>
                  </a:lnTo>
                  <a:lnTo>
                    <a:pt x="101" y="1035"/>
                  </a:lnTo>
                  <a:lnTo>
                    <a:pt x="100" y="1038"/>
                  </a:lnTo>
                  <a:lnTo>
                    <a:pt x="97" y="1039"/>
                  </a:lnTo>
                  <a:lnTo>
                    <a:pt x="97" y="1032"/>
                  </a:lnTo>
                  <a:lnTo>
                    <a:pt x="97" y="1028"/>
                  </a:lnTo>
                  <a:lnTo>
                    <a:pt x="97" y="1025"/>
                  </a:lnTo>
                  <a:lnTo>
                    <a:pt x="97" y="1022"/>
                  </a:lnTo>
                  <a:lnTo>
                    <a:pt x="97" y="1018"/>
                  </a:lnTo>
                  <a:lnTo>
                    <a:pt x="98" y="1016"/>
                  </a:lnTo>
                  <a:lnTo>
                    <a:pt x="97" y="1013"/>
                  </a:lnTo>
                  <a:lnTo>
                    <a:pt x="97" y="1007"/>
                  </a:lnTo>
                  <a:lnTo>
                    <a:pt x="93" y="1003"/>
                  </a:lnTo>
                  <a:lnTo>
                    <a:pt x="90" y="1001"/>
                  </a:lnTo>
                  <a:lnTo>
                    <a:pt x="87" y="999"/>
                  </a:lnTo>
                  <a:lnTo>
                    <a:pt x="86" y="996"/>
                  </a:lnTo>
                  <a:lnTo>
                    <a:pt x="84" y="993"/>
                  </a:lnTo>
                  <a:lnTo>
                    <a:pt x="84" y="992"/>
                  </a:lnTo>
                  <a:lnTo>
                    <a:pt x="83" y="987"/>
                  </a:lnTo>
                  <a:lnTo>
                    <a:pt x="81" y="983"/>
                  </a:lnTo>
                  <a:lnTo>
                    <a:pt x="80" y="981"/>
                  </a:lnTo>
                  <a:lnTo>
                    <a:pt x="78" y="981"/>
                  </a:lnTo>
                  <a:lnTo>
                    <a:pt x="75" y="980"/>
                  </a:lnTo>
                  <a:lnTo>
                    <a:pt x="75" y="978"/>
                  </a:lnTo>
                  <a:lnTo>
                    <a:pt x="71" y="977"/>
                  </a:lnTo>
                  <a:lnTo>
                    <a:pt x="66" y="974"/>
                  </a:lnTo>
                  <a:lnTo>
                    <a:pt x="65" y="972"/>
                  </a:lnTo>
                  <a:lnTo>
                    <a:pt x="61" y="970"/>
                  </a:lnTo>
                  <a:lnTo>
                    <a:pt x="60" y="969"/>
                  </a:lnTo>
                  <a:lnTo>
                    <a:pt x="57" y="966"/>
                  </a:lnTo>
                  <a:lnTo>
                    <a:pt x="55" y="966"/>
                  </a:lnTo>
                  <a:lnTo>
                    <a:pt x="54" y="964"/>
                  </a:lnTo>
                  <a:lnTo>
                    <a:pt x="52" y="961"/>
                  </a:lnTo>
                  <a:lnTo>
                    <a:pt x="51" y="960"/>
                  </a:lnTo>
                  <a:lnTo>
                    <a:pt x="51" y="958"/>
                  </a:lnTo>
                  <a:lnTo>
                    <a:pt x="46" y="955"/>
                  </a:lnTo>
                  <a:lnTo>
                    <a:pt x="45" y="954"/>
                  </a:lnTo>
                  <a:lnTo>
                    <a:pt x="43" y="954"/>
                  </a:lnTo>
                  <a:lnTo>
                    <a:pt x="42" y="952"/>
                  </a:lnTo>
                  <a:lnTo>
                    <a:pt x="39" y="951"/>
                  </a:lnTo>
                  <a:lnTo>
                    <a:pt x="39" y="949"/>
                  </a:lnTo>
                  <a:lnTo>
                    <a:pt x="36" y="949"/>
                  </a:lnTo>
                  <a:lnTo>
                    <a:pt x="31" y="946"/>
                  </a:lnTo>
                  <a:lnTo>
                    <a:pt x="31" y="945"/>
                  </a:lnTo>
                  <a:lnTo>
                    <a:pt x="29" y="943"/>
                  </a:lnTo>
                  <a:lnTo>
                    <a:pt x="26" y="941"/>
                  </a:lnTo>
                  <a:lnTo>
                    <a:pt x="26" y="938"/>
                  </a:lnTo>
                  <a:lnTo>
                    <a:pt x="25" y="938"/>
                  </a:lnTo>
                  <a:lnTo>
                    <a:pt x="22" y="934"/>
                  </a:lnTo>
                  <a:lnTo>
                    <a:pt x="20" y="932"/>
                  </a:lnTo>
                  <a:lnTo>
                    <a:pt x="19" y="932"/>
                  </a:lnTo>
                  <a:lnTo>
                    <a:pt x="16" y="932"/>
                  </a:lnTo>
                  <a:lnTo>
                    <a:pt x="10" y="931"/>
                  </a:lnTo>
                  <a:lnTo>
                    <a:pt x="8" y="929"/>
                  </a:lnTo>
                  <a:lnTo>
                    <a:pt x="5" y="928"/>
                  </a:lnTo>
                  <a:lnTo>
                    <a:pt x="3" y="928"/>
                  </a:lnTo>
                  <a:lnTo>
                    <a:pt x="2" y="926"/>
                  </a:lnTo>
                  <a:lnTo>
                    <a:pt x="0" y="923"/>
                  </a:lnTo>
                  <a:lnTo>
                    <a:pt x="0" y="919"/>
                  </a:lnTo>
                  <a:lnTo>
                    <a:pt x="2" y="914"/>
                  </a:lnTo>
                  <a:lnTo>
                    <a:pt x="3" y="908"/>
                  </a:lnTo>
                  <a:lnTo>
                    <a:pt x="5" y="902"/>
                  </a:lnTo>
                  <a:lnTo>
                    <a:pt x="8" y="897"/>
                  </a:lnTo>
                  <a:lnTo>
                    <a:pt x="8" y="896"/>
                  </a:lnTo>
                  <a:lnTo>
                    <a:pt x="11" y="887"/>
                  </a:lnTo>
                  <a:lnTo>
                    <a:pt x="11" y="885"/>
                  </a:lnTo>
                  <a:lnTo>
                    <a:pt x="13" y="883"/>
                  </a:lnTo>
                  <a:lnTo>
                    <a:pt x="14" y="879"/>
                  </a:lnTo>
                  <a:lnTo>
                    <a:pt x="14" y="877"/>
                  </a:lnTo>
                  <a:lnTo>
                    <a:pt x="16" y="874"/>
                  </a:lnTo>
                  <a:lnTo>
                    <a:pt x="17" y="871"/>
                  </a:lnTo>
                  <a:lnTo>
                    <a:pt x="19" y="867"/>
                  </a:lnTo>
                  <a:lnTo>
                    <a:pt x="20" y="862"/>
                  </a:lnTo>
                  <a:lnTo>
                    <a:pt x="23" y="859"/>
                  </a:lnTo>
                  <a:lnTo>
                    <a:pt x="26" y="854"/>
                  </a:lnTo>
                  <a:lnTo>
                    <a:pt x="29" y="850"/>
                  </a:lnTo>
                  <a:lnTo>
                    <a:pt x="32" y="847"/>
                  </a:lnTo>
                  <a:lnTo>
                    <a:pt x="34" y="845"/>
                  </a:lnTo>
                  <a:lnTo>
                    <a:pt x="39" y="839"/>
                  </a:lnTo>
                  <a:lnTo>
                    <a:pt x="40" y="836"/>
                  </a:lnTo>
                  <a:lnTo>
                    <a:pt x="40" y="835"/>
                  </a:lnTo>
                  <a:lnTo>
                    <a:pt x="42" y="833"/>
                  </a:lnTo>
                  <a:lnTo>
                    <a:pt x="40" y="832"/>
                  </a:lnTo>
                  <a:lnTo>
                    <a:pt x="40" y="830"/>
                  </a:lnTo>
                  <a:lnTo>
                    <a:pt x="40" y="827"/>
                  </a:lnTo>
                  <a:lnTo>
                    <a:pt x="40" y="825"/>
                  </a:lnTo>
                  <a:lnTo>
                    <a:pt x="39" y="824"/>
                  </a:lnTo>
                  <a:lnTo>
                    <a:pt x="36" y="819"/>
                  </a:lnTo>
                  <a:lnTo>
                    <a:pt x="31" y="816"/>
                  </a:lnTo>
                  <a:lnTo>
                    <a:pt x="25" y="813"/>
                  </a:lnTo>
                  <a:lnTo>
                    <a:pt x="10" y="806"/>
                  </a:lnTo>
                  <a:lnTo>
                    <a:pt x="13" y="803"/>
                  </a:lnTo>
                  <a:lnTo>
                    <a:pt x="13" y="801"/>
                  </a:lnTo>
                  <a:lnTo>
                    <a:pt x="14" y="798"/>
                  </a:lnTo>
                  <a:lnTo>
                    <a:pt x="20" y="792"/>
                  </a:lnTo>
                  <a:lnTo>
                    <a:pt x="20" y="790"/>
                  </a:lnTo>
                  <a:lnTo>
                    <a:pt x="25" y="786"/>
                  </a:lnTo>
                  <a:lnTo>
                    <a:pt x="26" y="781"/>
                  </a:lnTo>
                  <a:lnTo>
                    <a:pt x="29" y="780"/>
                  </a:lnTo>
                  <a:lnTo>
                    <a:pt x="31" y="777"/>
                  </a:lnTo>
                  <a:lnTo>
                    <a:pt x="32" y="774"/>
                  </a:lnTo>
                  <a:lnTo>
                    <a:pt x="32" y="772"/>
                  </a:lnTo>
                  <a:lnTo>
                    <a:pt x="36" y="771"/>
                  </a:lnTo>
                  <a:lnTo>
                    <a:pt x="36" y="769"/>
                  </a:lnTo>
                  <a:lnTo>
                    <a:pt x="40" y="764"/>
                  </a:lnTo>
                  <a:lnTo>
                    <a:pt x="40" y="763"/>
                  </a:lnTo>
                  <a:lnTo>
                    <a:pt x="43" y="760"/>
                  </a:lnTo>
                  <a:lnTo>
                    <a:pt x="43" y="757"/>
                  </a:lnTo>
                  <a:lnTo>
                    <a:pt x="46" y="754"/>
                  </a:lnTo>
                  <a:lnTo>
                    <a:pt x="49" y="752"/>
                  </a:lnTo>
                  <a:lnTo>
                    <a:pt x="51" y="748"/>
                  </a:lnTo>
                  <a:lnTo>
                    <a:pt x="52" y="743"/>
                  </a:lnTo>
                  <a:lnTo>
                    <a:pt x="58" y="739"/>
                  </a:lnTo>
                  <a:lnTo>
                    <a:pt x="58" y="737"/>
                  </a:lnTo>
                  <a:lnTo>
                    <a:pt x="61" y="734"/>
                  </a:lnTo>
                  <a:lnTo>
                    <a:pt x="61" y="732"/>
                  </a:lnTo>
                  <a:lnTo>
                    <a:pt x="65" y="729"/>
                  </a:lnTo>
                  <a:lnTo>
                    <a:pt x="65" y="728"/>
                  </a:lnTo>
                  <a:lnTo>
                    <a:pt x="66" y="726"/>
                  </a:lnTo>
                  <a:lnTo>
                    <a:pt x="66" y="725"/>
                  </a:lnTo>
                  <a:lnTo>
                    <a:pt x="69" y="723"/>
                  </a:lnTo>
                  <a:lnTo>
                    <a:pt x="69" y="722"/>
                  </a:lnTo>
                  <a:lnTo>
                    <a:pt x="72" y="717"/>
                  </a:lnTo>
                  <a:lnTo>
                    <a:pt x="74" y="714"/>
                  </a:lnTo>
                  <a:lnTo>
                    <a:pt x="80" y="705"/>
                  </a:lnTo>
                  <a:lnTo>
                    <a:pt x="81" y="700"/>
                  </a:lnTo>
                  <a:lnTo>
                    <a:pt x="86" y="694"/>
                  </a:lnTo>
                  <a:lnTo>
                    <a:pt x="90" y="690"/>
                  </a:lnTo>
                  <a:lnTo>
                    <a:pt x="93" y="685"/>
                  </a:lnTo>
                  <a:lnTo>
                    <a:pt x="93" y="684"/>
                  </a:lnTo>
                  <a:lnTo>
                    <a:pt x="95" y="682"/>
                  </a:lnTo>
                  <a:lnTo>
                    <a:pt x="97" y="681"/>
                  </a:lnTo>
                  <a:lnTo>
                    <a:pt x="97" y="679"/>
                  </a:lnTo>
                  <a:lnTo>
                    <a:pt x="100" y="674"/>
                  </a:lnTo>
                  <a:lnTo>
                    <a:pt x="101" y="673"/>
                  </a:lnTo>
                  <a:lnTo>
                    <a:pt x="104" y="665"/>
                  </a:lnTo>
                  <a:lnTo>
                    <a:pt x="110" y="656"/>
                  </a:lnTo>
                  <a:lnTo>
                    <a:pt x="110" y="655"/>
                  </a:lnTo>
                  <a:lnTo>
                    <a:pt x="110" y="653"/>
                  </a:lnTo>
                  <a:lnTo>
                    <a:pt x="115" y="647"/>
                  </a:lnTo>
                  <a:lnTo>
                    <a:pt x="115" y="645"/>
                  </a:lnTo>
                  <a:lnTo>
                    <a:pt x="119" y="639"/>
                  </a:lnTo>
                  <a:lnTo>
                    <a:pt x="122" y="636"/>
                  </a:lnTo>
                  <a:lnTo>
                    <a:pt x="124" y="632"/>
                  </a:lnTo>
                  <a:lnTo>
                    <a:pt x="124" y="629"/>
                  </a:lnTo>
                  <a:lnTo>
                    <a:pt x="126" y="626"/>
                  </a:lnTo>
                  <a:lnTo>
                    <a:pt x="127" y="624"/>
                  </a:lnTo>
                  <a:lnTo>
                    <a:pt x="130" y="616"/>
                  </a:lnTo>
                  <a:lnTo>
                    <a:pt x="130" y="615"/>
                  </a:lnTo>
                  <a:lnTo>
                    <a:pt x="133" y="610"/>
                  </a:lnTo>
                  <a:lnTo>
                    <a:pt x="136" y="607"/>
                  </a:lnTo>
                  <a:lnTo>
                    <a:pt x="136" y="606"/>
                  </a:lnTo>
                  <a:lnTo>
                    <a:pt x="136" y="604"/>
                  </a:lnTo>
                  <a:lnTo>
                    <a:pt x="138" y="603"/>
                  </a:lnTo>
                  <a:lnTo>
                    <a:pt x="139" y="601"/>
                  </a:lnTo>
                  <a:lnTo>
                    <a:pt x="139" y="600"/>
                  </a:lnTo>
                  <a:lnTo>
                    <a:pt x="139" y="598"/>
                  </a:lnTo>
                  <a:lnTo>
                    <a:pt x="141" y="595"/>
                  </a:lnTo>
                  <a:lnTo>
                    <a:pt x="142" y="590"/>
                  </a:lnTo>
                  <a:lnTo>
                    <a:pt x="144" y="587"/>
                  </a:lnTo>
                  <a:lnTo>
                    <a:pt x="145" y="584"/>
                  </a:lnTo>
                  <a:lnTo>
                    <a:pt x="148" y="580"/>
                  </a:lnTo>
                  <a:lnTo>
                    <a:pt x="148" y="578"/>
                  </a:lnTo>
                  <a:lnTo>
                    <a:pt x="150" y="577"/>
                  </a:lnTo>
                  <a:lnTo>
                    <a:pt x="151" y="572"/>
                  </a:lnTo>
                  <a:lnTo>
                    <a:pt x="153" y="569"/>
                  </a:lnTo>
                  <a:lnTo>
                    <a:pt x="155" y="566"/>
                  </a:lnTo>
                  <a:lnTo>
                    <a:pt x="156" y="565"/>
                  </a:lnTo>
                  <a:lnTo>
                    <a:pt x="156" y="563"/>
                  </a:lnTo>
                  <a:lnTo>
                    <a:pt x="158" y="558"/>
                  </a:lnTo>
                  <a:lnTo>
                    <a:pt x="159" y="557"/>
                  </a:lnTo>
                  <a:lnTo>
                    <a:pt x="162" y="554"/>
                  </a:lnTo>
                  <a:lnTo>
                    <a:pt x="162" y="551"/>
                  </a:lnTo>
                  <a:lnTo>
                    <a:pt x="162" y="549"/>
                  </a:lnTo>
                  <a:lnTo>
                    <a:pt x="162" y="548"/>
                  </a:lnTo>
                  <a:lnTo>
                    <a:pt x="165" y="543"/>
                  </a:lnTo>
                  <a:lnTo>
                    <a:pt x="165" y="540"/>
                  </a:lnTo>
                  <a:lnTo>
                    <a:pt x="167" y="534"/>
                  </a:lnTo>
                  <a:lnTo>
                    <a:pt x="168" y="534"/>
                  </a:lnTo>
                  <a:lnTo>
                    <a:pt x="168" y="531"/>
                  </a:lnTo>
                  <a:lnTo>
                    <a:pt x="168" y="529"/>
                  </a:lnTo>
                  <a:lnTo>
                    <a:pt x="168" y="523"/>
                  </a:lnTo>
                  <a:lnTo>
                    <a:pt x="171" y="522"/>
                  </a:lnTo>
                  <a:lnTo>
                    <a:pt x="173" y="520"/>
                  </a:lnTo>
                  <a:lnTo>
                    <a:pt x="173" y="516"/>
                  </a:lnTo>
                  <a:lnTo>
                    <a:pt x="174" y="514"/>
                  </a:lnTo>
                  <a:lnTo>
                    <a:pt x="174" y="511"/>
                  </a:lnTo>
                  <a:lnTo>
                    <a:pt x="174" y="507"/>
                  </a:lnTo>
                  <a:lnTo>
                    <a:pt x="173" y="510"/>
                  </a:lnTo>
                  <a:lnTo>
                    <a:pt x="173" y="513"/>
                  </a:lnTo>
                  <a:lnTo>
                    <a:pt x="171" y="514"/>
                  </a:lnTo>
                  <a:lnTo>
                    <a:pt x="171" y="516"/>
                  </a:lnTo>
                  <a:lnTo>
                    <a:pt x="171" y="519"/>
                  </a:lnTo>
                  <a:lnTo>
                    <a:pt x="170" y="520"/>
                  </a:lnTo>
                  <a:lnTo>
                    <a:pt x="168" y="520"/>
                  </a:lnTo>
                  <a:lnTo>
                    <a:pt x="168" y="519"/>
                  </a:lnTo>
                  <a:lnTo>
                    <a:pt x="170" y="517"/>
                  </a:lnTo>
                  <a:lnTo>
                    <a:pt x="170" y="514"/>
                  </a:lnTo>
                  <a:lnTo>
                    <a:pt x="171" y="514"/>
                  </a:lnTo>
                  <a:lnTo>
                    <a:pt x="171" y="513"/>
                  </a:lnTo>
                  <a:lnTo>
                    <a:pt x="171" y="511"/>
                  </a:lnTo>
                  <a:lnTo>
                    <a:pt x="171" y="502"/>
                  </a:lnTo>
                  <a:lnTo>
                    <a:pt x="173" y="500"/>
                  </a:lnTo>
                  <a:lnTo>
                    <a:pt x="173" y="496"/>
                  </a:lnTo>
                  <a:lnTo>
                    <a:pt x="174" y="496"/>
                  </a:lnTo>
                  <a:lnTo>
                    <a:pt x="174" y="488"/>
                  </a:lnTo>
                  <a:lnTo>
                    <a:pt x="174" y="484"/>
                  </a:lnTo>
                  <a:lnTo>
                    <a:pt x="174" y="482"/>
                  </a:lnTo>
                  <a:lnTo>
                    <a:pt x="174" y="481"/>
                  </a:lnTo>
                  <a:lnTo>
                    <a:pt x="174" y="479"/>
                  </a:lnTo>
                  <a:lnTo>
                    <a:pt x="174" y="478"/>
                  </a:lnTo>
                  <a:lnTo>
                    <a:pt x="176" y="478"/>
                  </a:lnTo>
                  <a:lnTo>
                    <a:pt x="176" y="471"/>
                  </a:lnTo>
                  <a:lnTo>
                    <a:pt x="174" y="470"/>
                  </a:lnTo>
                  <a:lnTo>
                    <a:pt x="174" y="468"/>
                  </a:lnTo>
                  <a:lnTo>
                    <a:pt x="177" y="465"/>
                  </a:lnTo>
                  <a:lnTo>
                    <a:pt x="177" y="462"/>
                  </a:lnTo>
                  <a:lnTo>
                    <a:pt x="176" y="462"/>
                  </a:lnTo>
                  <a:lnTo>
                    <a:pt x="176" y="456"/>
                  </a:lnTo>
                  <a:lnTo>
                    <a:pt x="177" y="455"/>
                  </a:lnTo>
                  <a:lnTo>
                    <a:pt x="177" y="447"/>
                  </a:lnTo>
                  <a:lnTo>
                    <a:pt x="177" y="445"/>
                  </a:lnTo>
                  <a:lnTo>
                    <a:pt x="177" y="444"/>
                  </a:lnTo>
                  <a:lnTo>
                    <a:pt x="177" y="442"/>
                  </a:lnTo>
                  <a:lnTo>
                    <a:pt x="177" y="441"/>
                  </a:lnTo>
                  <a:lnTo>
                    <a:pt x="177" y="438"/>
                  </a:lnTo>
                  <a:lnTo>
                    <a:pt x="177" y="436"/>
                  </a:lnTo>
                  <a:lnTo>
                    <a:pt x="177" y="435"/>
                  </a:lnTo>
                  <a:lnTo>
                    <a:pt x="177" y="433"/>
                  </a:lnTo>
                  <a:lnTo>
                    <a:pt x="177" y="432"/>
                  </a:lnTo>
                  <a:lnTo>
                    <a:pt x="177" y="430"/>
                  </a:lnTo>
                  <a:lnTo>
                    <a:pt x="177" y="426"/>
                  </a:lnTo>
                  <a:lnTo>
                    <a:pt x="177" y="424"/>
                  </a:lnTo>
                  <a:lnTo>
                    <a:pt x="179" y="423"/>
                  </a:lnTo>
                  <a:lnTo>
                    <a:pt x="180" y="423"/>
                  </a:lnTo>
                  <a:lnTo>
                    <a:pt x="180" y="424"/>
                  </a:lnTo>
                  <a:lnTo>
                    <a:pt x="180" y="426"/>
                  </a:lnTo>
                  <a:lnTo>
                    <a:pt x="180" y="427"/>
                  </a:lnTo>
                  <a:lnTo>
                    <a:pt x="180" y="433"/>
                  </a:lnTo>
                  <a:lnTo>
                    <a:pt x="180" y="435"/>
                  </a:lnTo>
                  <a:lnTo>
                    <a:pt x="180" y="436"/>
                  </a:lnTo>
                  <a:lnTo>
                    <a:pt x="179" y="438"/>
                  </a:lnTo>
                  <a:lnTo>
                    <a:pt x="180" y="439"/>
                  </a:lnTo>
                  <a:lnTo>
                    <a:pt x="180" y="445"/>
                  </a:lnTo>
                  <a:lnTo>
                    <a:pt x="180" y="449"/>
                  </a:lnTo>
                  <a:lnTo>
                    <a:pt x="180" y="456"/>
                  </a:lnTo>
                  <a:lnTo>
                    <a:pt x="180" y="458"/>
                  </a:lnTo>
                  <a:lnTo>
                    <a:pt x="180" y="459"/>
                  </a:lnTo>
                  <a:lnTo>
                    <a:pt x="184" y="462"/>
                  </a:lnTo>
                  <a:lnTo>
                    <a:pt x="187" y="462"/>
                  </a:lnTo>
                  <a:lnTo>
                    <a:pt x="187" y="465"/>
                  </a:lnTo>
                  <a:lnTo>
                    <a:pt x="188" y="470"/>
                  </a:lnTo>
                  <a:lnTo>
                    <a:pt x="187" y="471"/>
                  </a:lnTo>
                  <a:lnTo>
                    <a:pt x="187" y="478"/>
                  </a:lnTo>
                  <a:lnTo>
                    <a:pt x="187" y="481"/>
                  </a:lnTo>
                  <a:lnTo>
                    <a:pt x="187" y="479"/>
                  </a:lnTo>
                  <a:lnTo>
                    <a:pt x="187" y="478"/>
                  </a:lnTo>
                  <a:lnTo>
                    <a:pt x="188" y="476"/>
                  </a:lnTo>
                  <a:lnTo>
                    <a:pt x="188" y="473"/>
                  </a:lnTo>
                  <a:lnTo>
                    <a:pt x="190" y="471"/>
                  </a:lnTo>
                  <a:lnTo>
                    <a:pt x="190" y="473"/>
                  </a:lnTo>
                  <a:lnTo>
                    <a:pt x="190" y="474"/>
                  </a:lnTo>
                  <a:lnTo>
                    <a:pt x="190" y="479"/>
                  </a:lnTo>
                  <a:lnTo>
                    <a:pt x="191" y="479"/>
                  </a:lnTo>
                  <a:lnTo>
                    <a:pt x="191" y="474"/>
                  </a:lnTo>
                  <a:lnTo>
                    <a:pt x="193" y="471"/>
                  </a:lnTo>
                  <a:lnTo>
                    <a:pt x="193" y="468"/>
                  </a:lnTo>
                  <a:lnTo>
                    <a:pt x="190" y="464"/>
                  </a:lnTo>
                  <a:lnTo>
                    <a:pt x="191" y="462"/>
                  </a:lnTo>
                  <a:lnTo>
                    <a:pt x="193" y="461"/>
                  </a:lnTo>
                  <a:lnTo>
                    <a:pt x="191" y="461"/>
                  </a:lnTo>
                  <a:lnTo>
                    <a:pt x="188" y="461"/>
                  </a:lnTo>
                  <a:lnTo>
                    <a:pt x="187" y="459"/>
                  </a:lnTo>
                  <a:lnTo>
                    <a:pt x="187" y="458"/>
                  </a:lnTo>
                  <a:lnTo>
                    <a:pt x="187" y="455"/>
                  </a:lnTo>
                  <a:lnTo>
                    <a:pt x="187" y="453"/>
                  </a:lnTo>
                  <a:lnTo>
                    <a:pt x="187" y="452"/>
                  </a:lnTo>
                  <a:lnTo>
                    <a:pt x="187" y="450"/>
                  </a:lnTo>
                  <a:lnTo>
                    <a:pt x="185" y="450"/>
                  </a:lnTo>
                  <a:lnTo>
                    <a:pt x="187" y="449"/>
                  </a:lnTo>
                  <a:lnTo>
                    <a:pt x="185" y="447"/>
                  </a:lnTo>
                  <a:lnTo>
                    <a:pt x="185" y="445"/>
                  </a:lnTo>
                  <a:lnTo>
                    <a:pt x="185" y="444"/>
                  </a:lnTo>
                  <a:lnTo>
                    <a:pt x="185" y="442"/>
                  </a:lnTo>
                  <a:lnTo>
                    <a:pt x="184" y="442"/>
                  </a:lnTo>
                  <a:lnTo>
                    <a:pt x="184" y="436"/>
                  </a:lnTo>
                  <a:lnTo>
                    <a:pt x="184" y="435"/>
                  </a:lnTo>
                  <a:lnTo>
                    <a:pt x="185" y="433"/>
                  </a:lnTo>
                  <a:lnTo>
                    <a:pt x="187" y="433"/>
                  </a:lnTo>
                  <a:lnTo>
                    <a:pt x="188" y="432"/>
                  </a:lnTo>
                  <a:lnTo>
                    <a:pt x="190" y="432"/>
                  </a:lnTo>
                  <a:lnTo>
                    <a:pt x="193" y="430"/>
                  </a:lnTo>
                  <a:lnTo>
                    <a:pt x="193" y="429"/>
                  </a:lnTo>
                  <a:lnTo>
                    <a:pt x="193" y="426"/>
                  </a:lnTo>
                  <a:lnTo>
                    <a:pt x="191" y="423"/>
                  </a:lnTo>
                  <a:lnTo>
                    <a:pt x="191" y="421"/>
                  </a:lnTo>
                  <a:lnTo>
                    <a:pt x="194" y="420"/>
                  </a:lnTo>
                  <a:lnTo>
                    <a:pt x="197" y="420"/>
                  </a:lnTo>
                  <a:lnTo>
                    <a:pt x="199" y="421"/>
                  </a:lnTo>
                  <a:lnTo>
                    <a:pt x="202" y="421"/>
                  </a:lnTo>
                  <a:lnTo>
                    <a:pt x="203" y="421"/>
                  </a:lnTo>
                  <a:lnTo>
                    <a:pt x="205" y="421"/>
                  </a:lnTo>
                  <a:lnTo>
                    <a:pt x="203" y="416"/>
                  </a:lnTo>
                  <a:lnTo>
                    <a:pt x="202" y="420"/>
                  </a:lnTo>
                  <a:lnTo>
                    <a:pt x="200" y="420"/>
                  </a:lnTo>
                  <a:lnTo>
                    <a:pt x="199" y="418"/>
                  </a:lnTo>
                  <a:lnTo>
                    <a:pt x="197" y="418"/>
                  </a:lnTo>
                  <a:lnTo>
                    <a:pt x="196" y="416"/>
                  </a:lnTo>
                  <a:lnTo>
                    <a:pt x="196" y="415"/>
                  </a:lnTo>
                  <a:lnTo>
                    <a:pt x="197" y="415"/>
                  </a:lnTo>
                  <a:lnTo>
                    <a:pt x="197" y="412"/>
                  </a:lnTo>
                  <a:lnTo>
                    <a:pt x="196" y="412"/>
                  </a:lnTo>
                  <a:lnTo>
                    <a:pt x="196" y="415"/>
                  </a:lnTo>
                  <a:lnTo>
                    <a:pt x="194" y="416"/>
                  </a:lnTo>
                  <a:lnTo>
                    <a:pt x="193" y="418"/>
                  </a:lnTo>
                  <a:lnTo>
                    <a:pt x="191" y="418"/>
                  </a:lnTo>
                  <a:lnTo>
                    <a:pt x="188" y="420"/>
                  </a:lnTo>
                  <a:lnTo>
                    <a:pt x="187" y="421"/>
                  </a:lnTo>
                  <a:lnTo>
                    <a:pt x="187" y="423"/>
                  </a:lnTo>
                  <a:lnTo>
                    <a:pt x="187" y="424"/>
                  </a:lnTo>
                  <a:lnTo>
                    <a:pt x="184" y="426"/>
                  </a:lnTo>
                  <a:lnTo>
                    <a:pt x="182" y="426"/>
                  </a:lnTo>
                  <a:lnTo>
                    <a:pt x="182" y="424"/>
                  </a:lnTo>
                  <a:lnTo>
                    <a:pt x="184" y="424"/>
                  </a:lnTo>
                  <a:lnTo>
                    <a:pt x="184" y="416"/>
                  </a:lnTo>
                  <a:lnTo>
                    <a:pt x="182" y="415"/>
                  </a:lnTo>
                  <a:lnTo>
                    <a:pt x="182" y="413"/>
                  </a:lnTo>
                  <a:lnTo>
                    <a:pt x="182" y="412"/>
                  </a:lnTo>
                  <a:lnTo>
                    <a:pt x="184" y="410"/>
                  </a:lnTo>
                  <a:lnTo>
                    <a:pt x="184" y="407"/>
                  </a:lnTo>
                  <a:lnTo>
                    <a:pt x="184" y="400"/>
                  </a:lnTo>
                  <a:lnTo>
                    <a:pt x="184" y="398"/>
                  </a:lnTo>
                  <a:lnTo>
                    <a:pt x="179" y="395"/>
                  </a:lnTo>
                  <a:lnTo>
                    <a:pt x="179" y="391"/>
                  </a:lnTo>
                  <a:lnTo>
                    <a:pt x="180" y="389"/>
                  </a:lnTo>
                  <a:lnTo>
                    <a:pt x="180" y="387"/>
                  </a:lnTo>
                  <a:lnTo>
                    <a:pt x="182" y="384"/>
                  </a:lnTo>
                  <a:lnTo>
                    <a:pt x="185" y="384"/>
                  </a:lnTo>
                  <a:lnTo>
                    <a:pt x="185" y="383"/>
                  </a:lnTo>
                  <a:lnTo>
                    <a:pt x="187" y="383"/>
                  </a:lnTo>
                  <a:lnTo>
                    <a:pt x="188" y="381"/>
                  </a:lnTo>
                  <a:lnTo>
                    <a:pt x="190" y="381"/>
                  </a:lnTo>
                  <a:lnTo>
                    <a:pt x="190" y="380"/>
                  </a:lnTo>
                  <a:lnTo>
                    <a:pt x="194" y="380"/>
                  </a:lnTo>
                  <a:lnTo>
                    <a:pt x="197" y="383"/>
                  </a:lnTo>
                  <a:lnTo>
                    <a:pt x="197" y="386"/>
                  </a:lnTo>
                  <a:lnTo>
                    <a:pt x="199" y="386"/>
                  </a:lnTo>
                  <a:lnTo>
                    <a:pt x="200" y="386"/>
                  </a:lnTo>
                  <a:lnTo>
                    <a:pt x="200" y="384"/>
                  </a:lnTo>
                  <a:lnTo>
                    <a:pt x="200" y="383"/>
                  </a:lnTo>
                  <a:lnTo>
                    <a:pt x="197" y="380"/>
                  </a:lnTo>
                  <a:lnTo>
                    <a:pt x="199" y="378"/>
                  </a:lnTo>
                  <a:lnTo>
                    <a:pt x="200" y="375"/>
                  </a:lnTo>
                  <a:lnTo>
                    <a:pt x="202" y="372"/>
                  </a:lnTo>
                  <a:lnTo>
                    <a:pt x="202" y="366"/>
                  </a:lnTo>
                  <a:lnTo>
                    <a:pt x="203" y="365"/>
                  </a:lnTo>
                  <a:lnTo>
                    <a:pt x="203" y="363"/>
                  </a:lnTo>
                  <a:lnTo>
                    <a:pt x="205" y="362"/>
                  </a:lnTo>
                  <a:lnTo>
                    <a:pt x="206" y="360"/>
                  </a:lnTo>
                  <a:lnTo>
                    <a:pt x="208" y="360"/>
                  </a:lnTo>
                  <a:lnTo>
                    <a:pt x="209" y="358"/>
                  </a:lnTo>
                  <a:lnTo>
                    <a:pt x="213" y="358"/>
                  </a:lnTo>
                  <a:lnTo>
                    <a:pt x="214" y="358"/>
                  </a:lnTo>
                  <a:lnTo>
                    <a:pt x="216" y="358"/>
                  </a:lnTo>
                  <a:lnTo>
                    <a:pt x="214" y="357"/>
                  </a:lnTo>
                  <a:lnTo>
                    <a:pt x="213" y="357"/>
                  </a:lnTo>
                  <a:lnTo>
                    <a:pt x="211" y="357"/>
                  </a:lnTo>
                  <a:lnTo>
                    <a:pt x="211" y="355"/>
                  </a:lnTo>
                  <a:lnTo>
                    <a:pt x="208" y="355"/>
                  </a:lnTo>
                  <a:lnTo>
                    <a:pt x="208" y="357"/>
                  </a:lnTo>
                  <a:lnTo>
                    <a:pt x="206" y="357"/>
                  </a:lnTo>
                  <a:lnTo>
                    <a:pt x="203" y="355"/>
                  </a:lnTo>
                  <a:lnTo>
                    <a:pt x="203" y="351"/>
                  </a:lnTo>
                  <a:lnTo>
                    <a:pt x="205" y="351"/>
                  </a:lnTo>
                  <a:lnTo>
                    <a:pt x="203" y="349"/>
                  </a:lnTo>
                  <a:lnTo>
                    <a:pt x="203" y="348"/>
                  </a:lnTo>
                  <a:lnTo>
                    <a:pt x="205" y="346"/>
                  </a:lnTo>
                  <a:lnTo>
                    <a:pt x="206" y="345"/>
                  </a:lnTo>
                  <a:lnTo>
                    <a:pt x="211" y="343"/>
                  </a:lnTo>
                  <a:lnTo>
                    <a:pt x="217" y="342"/>
                  </a:lnTo>
                  <a:lnTo>
                    <a:pt x="220" y="339"/>
                  </a:lnTo>
                  <a:lnTo>
                    <a:pt x="222" y="336"/>
                  </a:lnTo>
                  <a:lnTo>
                    <a:pt x="222" y="331"/>
                  </a:lnTo>
                  <a:lnTo>
                    <a:pt x="222" y="326"/>
                  </a:lnTo>
                  <a:lnTo>
                    <a:pt x="222" y="325"/>
                  </a:lnTo>
                  <a:lnTo>
                    <a:pt x="219" y="323"/>
                  </a:lnTo>
                  <a:lnTo>
                    <a:pt x="217" y="320"/>
                  </a:lnTo>
                  <a:lnTo>
                    <a:pt x="217" y="314"/>
                  </a:lnTo>
                  <a:lnTo>
                    <a:pt x="217" y="313"/>
                  </a:lnTo>
                  <a:lnTo>
                    <a:pt x="219" y="307"/>
                  </a:lnTo>
                  <a:lnTo>
                    <a:pt x="219" y="302"/>
                  </a:lnTo>
                  <a:lnTo>
                    <a:pt x="217" y="297"/>
                  </a:lnTo>
                  <a:lnTo>
                    <a:pt x="217" y="294"/>
                  </a:lnTo>
                  <a:lnTo>
                    <a:pt x="219" y="287"/>
                  </a:lnTo>
                  <a:lnTo>
                    <a:pt x="219" y="284"/>
                  </a:lnTo>
                  <a:lnTo>
                    <a:pt x="219" y="276"/>
                  </a:lnTo>
                  <a:lnTo>
                    <a:pt x="219" y="270"/>
                  </a:lnTo>
                  <a:lnTo>
                    <a:pt x="220" y="264"/>
                  </a:lnTo>
                  <a:lnTo>
                    <a:pt x="223" y="258"/>
                  </a:lnTo>
                  <a:lnTo>
                    <a:pt x="226" y="255"/>
                  </a:lnTo>
                  <a:lnTo>
                    <a:pt x="231" y="250"/>
                  </a:lnTo>
                  <a:lnTo>
                    <a:pt x="238" y="247"/>
                  </a:lnTo>
                  <a:lnTo>
                    <a:pt x="243" y="247"/>
                  </a:lnTo>
                  <a:lnTo>
                    <a:pt x="248" y="247"/>
                  </a:lnTo>
                  <a:lnTo>
                    <a:pt x="254" y="249"/>
                  </a:lnTo>
                  <a:lnTo>
                    <a:pt x="260" y="249"/>
                  </a:lnTo>
                  <a:lnTo>
                    <a:pt x="261" y="249"/>
                  </a:lnTo>
                  <a:lnTo>
                    <a:pt x="263" y="247"/>
                  </a:lnTo>
                  <a:lnTo>
                    <a:pt x="269" y="244"/>
                  </a:lnTo>
                  <a:lnTo>
                    <a:pt x="274" y="239"/>
                  </a:lnTo>
                  <a:lnTo>
                    <a:pt x="275" y="233"/>
                  </a:lnTo>
                  <a:lnTo>
                    <a:pt x="278" y="224"/>
                  </a:lnTo>
                  <a:lnTo>
                    <a:pt x="283" y="217"/>
                  </a:lnTo>
                  <a:lnTo>
                    <a:pt x="290" y="210"/>
                  </a:lnTo>
                  <a:lnTo>
                    <a:pt x="292" y="206"/>
                  </a:lnTo>
                  <a:lnTo>
                    <a:pt x="292" y="203"/>
                  </a:lnTo>
                  <a:lnTo>
                    <a:pt x="290" y="200"/>
                  </a:lnTo>
                  <a:lnTo>
                    <a:pt x="286" y="194"/>
                  </a:lnTo>
                  <a:lnTo>
                    <a:pt x="283" y="186"/>
                  </a:lnTo>
                  <a:lnTo>
                    <a:pt x="283" y="185"/>
                  </a:lnTo>
                  <a:lnTo>
                    <a:pt x="281" y="175"/>
                  </a:lnTo>
                  <a:lnTo>
                    <a:pt x="284" y="168"/>
                  </a:lnTo>
                  <a:lnTo>
                    <a:pt x="286" y="165"/>
                  </a:lnTo>
                  <a:lnTo>
                    <a:pt x="289" y="163"/>
                  </a:lnTo>
                  <a:lnTo>
                    <a:pt x="301" y="156"/>
                  </a:lnTo>
                  <a:lnTo>
                    <a:pt x="303" y="154"/>
                  </a:lnTo>
                  <a:lnTo>
                    <a:pt x="304" y="148"/>
                  </a:lnTo>
                  <a:lnTo>
                    <a:pt x="306" y="139"/>
                  </a:lnTo>
                  <a:lnTo>
                    <a:pt x="304" y="134"/>
                  </a:lnTo>
                  <a:lnTo>
                    <a:pt x="304" y="130"/>
                  </a:lnTo>
                  <a:lnTo>
                    <a:pt x="307" y="116"/>
                  </a:lnTo>
                  <a:lnTo>
                    <a:pt x="309" y="113"/>
                  </a:lnTo>
                  <a:lnTo>
                    <a:pt x="312" y="110"/>
                  </a:lnTo>
                  <a:lnTo>
                    <a:pt x="315" y="110"/>
                  </a:lnTo>
                  <a:lnTo>
                    <a:pt x="319" y="110"/>
                  </a:lnTo>
                  <a:lnTo>
                    <a:pt x="322" y="110"/>
                  </a:lnTo>
                  <a:lnTo>
                    <a:pt x="325" y="104"/>
                  </a:lnTo>
                  <a:lnTo>
                    <a:pt x="324" y="76"/>
                  </a:lnTo>
                  <a:lnTo>
                    <a:pt x="325" y="70"/>
                  </a:lnTo>
                  <a:lnTo>
                    <a:pt x="327" y="64"/>
                  </a:lnTo>
                  <a:lnTo>
                    <a:pt x="332" y="61"/>
                  </a:lnTo>
                  <a:lnTo>
                    <a:pt x="336" y="56"/>
                  </a:lnTo>
                  <a:lnTo>
                    <a:pt x="341" y="53"/>
                  </a:lnTo>
                  <a:lnTo>
                    <a:pt x="342" y="43"/>
                  </a:lnTo>
                  <a:lnTo>
                    <a:pt x="344" y="33"/>
                  </a:lnTo>
                  <a:lnTo>
                    <a:pt x="347" y="26"/>
                  </a:lnTo>
                  <a:lnTo>
                    <a:pt x="350" y="23"/>
                  </a:lnTo>
                  <a:lnTo>
                    <a:pt x="351" y="20"/>
                  </a:lnTo>
                  <a:lnTo>
                    <a:pt x="359" y="15"/>
                  </a:lnTo>
                  <a:lnTo>
                    <a:pt x="367" y="14"/>
                  </a:lnTo>
                  <a:lnTo>
                    <a:pt x="373" y="14"/>
                  </a:lnTo>
                  <a:lnTo>
                    <a:pt x="385" y="23"/>
                  </a:lnTo>
                  <a:lnTo>
                    <a:pt x="396" y="24"/>
                  </a:lnTo>
                  <a:lnTo>
                    <a:pt x="405" y="23"/>
                  </a:lnTo>
                  <a:lnTo>
                    <a:pt x="412" y="21"/>
                  </a:lnTo>
                  <a:lnTo>
                    <a:pt x="418" y="18"/>
                  </a:lnTo>
                  <a:lnTo>
                    <a:pt x="420" y="18"/>
                  </a:lnTo>
                  <a:lnTo>
                    <a:pt x="422" y="15"/>
                  </a:lnTo>
                  <a:lnTo>
                    <a:pt x="425" y="14"/>
                  </a:lnTo>
                  <a:lnTo>
                    <a:pt x="428" y="11"/>
                  </a:lnTo>
                  <a:lnTo>
                    <a:pt x="431" y="7"/>
                  </a:lnTo>
                  <a:lnTo>
                    <a:pt x="432" y="6"/>
                  </a:lnTo>
                  <a:lnTo>
                    <a:pt x="435" y="3"/>
                  </a:lnTo>
                  <a:lnTo>
                    <a:pt x="438" y="1"/>
                  </a:lnTo>
                  <a:lnTo>
                    <a:pt x="443" y="0"/>
                  </a:lnTo>
                  <a:lnTo>
                    <a:pt x="449" y="0"/>
                  </a:lnTo>
                  <a:lnTo>
                    <a:pt x="454" y="0"/>
                  </a:lnTo>
                  <a:lnTo>
                    <a:pt x="458" y="0"/>
                  </a:lnTo>
                  <a:lnTo>
                    <a:pt x="463" y="0"/>
                  </a:lnTo>
                  <a:lnTo>
                    <a:pt x="467" y="1"/>
                  </a:lnTo>
                  <a:lnTo>
                    <a:pt x="469" y="4"/>
                  </a:lnTo>
                  <a:lnTo>
                    <a:pt x="472" y="6"/>
                  </a:lnTo>
                  <a:lnTo>
                    <a:pt x="475" y="9"/>
                  </a:lnTo>
                  <a:lnTo>
                    <a:pt x="476" y="12"/>
                  </a:lnTo>
                  <a:lnTo>
                    <a:pt x="476" y="17"/>
                  </a:lnTo>
                  <a:lnTo>
                    <a:pt x="476" y="21"/>
                  </a:lnTo>
                  <a:lnTo>
                    <a:pt x="478" y="24"/>
                  </a:lnTo>
                  <a:lnTo>
                    <a:pt x="481" y="27"/>
                  </a:lnTo>
                  <a:lnTo>
                    <a:pt x="484" y="29"/>
                  </a:lnTo>
                  <a:lnTo>
                    <a:pt x="487" y="30"/>
                  </a:lnTo>
                  <a:lnTo>
                    <a:pt x="490" y="33"/>
                  </a:lnTo>
                  <a:lnTo>
                    <a:pt x="492" y="35"/>
                  </a:lnTo>
                  <a:lnTo>
                    <a:pt x="495" y="36"/>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Freeform 94">
              <a:extLst>
                <a:ext uri="{FF2B5EF4-FFF2-40B4-BE49-F238E27FC236}">
                  <a16:creationId xmlns:a16="http://schemas.microsoft.com/office/drawing/2014/main" id="{C71C5CFC-8522-4DA0-8F71-FFA999FAFF3D}"/>
                </a:ext>
              </a:extLst>
            </p:cNvPr>
            <p:cNvSpPr>
              <a:spLocks/>
            </p:cNvSpPr>
            <p:nvPr/>
          </p:nvSpPr>
          <p:spPr bwMode="auto">
            <a:xfrm>
              <a:off x="1680" y="670"/>
              <a:ext cx="834" cy="158"/>
            </a:xfrm>
            <a:custGeom>
              <a:avLst/>
              <a:gdLst>
                <a:gd name="T0" fmla="*/ 6 w 834"/>
                <a:gd name="T1" fmla="*/ 149 h 158"/>
                <a:gd name="T2" fmla="*/ 20 w 834"/>
                <a:gd name="T3" fmla="*/ 158 h 158"/>
                <a:gd name="T4" fmla="*/ 35 w 834"/>
                <a:gd name="T5" fmla="*/ 154 h 158"/>
                <a:gd name="T6" fmla="*/ 55 w 834"/>
                <a:gd name="T7" fmla="*/ 148 h 158"/>
                <a:gd name="T8" fmla="*/ 70 w 834"/>
                <a:gd name="T9" fmla="*/ 151 h 158"/>
                <a:gd name="T10" fmla="*/ 91 w 834"/>
                <a:gd name="T11" fmla="*/ 149 h 158"/>
                <a:gd name="T12" fmla="*/ 108 w 834"/>
                <a:gd name="T13" fmla="*/ 140 h 158"/>
                <a:gd name="T14" fmla="*/ 129 w 834"/>
                <a:gd name="T15" fmla="*/ 134 h 158"/>
                <a:gd name="T16" fmla="*/ 149 w 834"/>
                <a:gd name="T17" fmla="*/ 138 h 158"/>
                <a:gd name="T18" fmla="*/ 163 w 834"/>
                <a:gd name="T19" fmla="*/ 146 h 158"/>
                <a:gd name="T20" fmla="*/ 183 w 834"/>
                <a:gd name="T21" fmla="*/ 143 h 158"/>
                <a:gd name="T22" fmla="*/ 200 w 834"/>
                <a:gd name="T23" fmla="*/ 143 h 158"/>
                <a:gd name="T24" fmla="*/ 215 w 834"/>
                <a:gd name="T25" fmla="*/ 148 h 158"/>
                <a:gd name="T26" fmla="*/ 238 w 834"/>
                <a:gd name="T27" fmla="*/ 151 h 158"/>
                <a:gd name="T28" fmla="*/ 259 w 834"/>
                <a:gd name="T29" fmla="*/ 154 h 158"/>
                <a:gd name="T30" fmla="*/ 281 w 834"/>
                <a:gd name="T31" fmla="*/ 158 h 158"/>
                <a:gd name="T32" fmla="*/ 303 w 834"/>
                <a:gd name="T33" fmla="*/ 155 h 158"/>
                <a:gd name="T34" fmla="*/ 323 w 834"/>
                <a:gd name="T35" fmla="*/ 149 h 158"/>
                <a:gd name="T36" fmla="*/ 331 w 834"/>
                <a:gd name="T37" fmla="*/ 137 h 158"/>
                <a:gd name="T38" fmla="*/ 346 w 834"/>
                <a:gd name="T39" fmla="*/ 126 h 158"/>
                <a:gd name="T40" fmla="*/ 364 w 834"/>
                <a:gd name="T41" fmla="*/ 132 h 158"/>
                <a:gd name="T42" fmla="*/ 389 w 834"/>
                <a:gd name="T43" fmla="*/ 134 h 158"/>
                <a:gd name="T44" fmla="*/ 409 w 834"/>
                <a:gd name="T45" fmla="*/ 128 h 158"/>
                <a:gd name="T46" fmla="*/ 418 w 834"/>
                <a:gd name="T47" fmla="*/ 111 h 158"/>
                <a:gd name="T48" fmla="*/ 425 w 834"/>
                <a:gd name="T49" fmla="*/ 93 h 158"/>
                <a:gd name="T50" fmla="*/ 442 w 834"/>
                <a:gd name="T51" fmla="*/ 88 h 158"/>
                <a:gd name="T52" fmla="*/ 462 w 834"/>
                <a:gd name="T53" fmla="*/ 80 h 158"/>
                <a:gd name="T54" fmla="*/ 474 w 834"/>
                <a:gd name="T55" fmla="*/ 94 h 158"/>
                <a:gd name="T56" fmla="*/ 486 w 834"/>
                <a:gd name="T57" fmla="*/ 108 h 158"/>
                <a:gd name="T58" fmla="*/ 508 w 834"/>
                <a:gd name="T59" fmla="*/ 108 h 158"/>
                <a:gd name="T60" fmla="*/ 526 w 834"/>
                <a:gd name="T61" fmla="*/ 100 h 158"/>
                <a:gd name="T62" fmla="*/ 546 w 834"/>
                <a:gd name="T63" fmla="*/ 96 h 158"/>
                <a:gd name="T64" fmla="*/ 566 w 834"/>
                <a:gd name="T65" fmla="*/ 90 h 158"/>
                <a:gd name="T66" fmla="*/ 586 w 834"/>
                <a:gd name="T67" fmla="*/ 91 h 158"/>
                <a:gd name="T68" fmla="*/ 606 w 834"/>
                <a:gd name="T69" fmla="*/ 97 h 158"/>
                <a:gd name="T70" fmla="*/ 627 w 834"/>
                <a:gd name="T71" fmla="*/ 97 h 158"/>
                <a:gd name="T72" fmla="*/ 645 w 834"/>
                <a:gd name="T73" fmla="*/ 90 h 158"/>
                <a:gd name="T74" fmla="*/ 667 w 834"/>
                <a:gd name="T75" fmla="*/ 83 h 158"/>
                <a:gd name="T76" fmla="*/ 689 w 834"/>
                <a:gd name="T77" fmla="*/ 79 h 158"/>
                <a:gd name="T78" fmla="*/ 712 w 834"/>
                <a:gd name="T79" fmla="*/ 80 h 158"/>
                <a:gd name="T80" fmla="*/ 726 w 834"/>
                <a:gd name="T81" fmla="*/ 68 h 158"/>
                <a:gd name="T82" fmla="*/ 729 w 834"/>
                <a:gd name="T83" fmla="*/ 50 h 158"/>
                <a:gd name="T84" fmla="*/ 712 w 834"/>
                <a:gd name="T85" fmla="*/ 41 h 158"/>
                <a:gd name="T86" fmla="*/ 714 w 834"/>
                <a:gd name="T87" fmla="*/ 22 h 158"/>
                <a:gd name="T88" fmla="*/ 732 w 834"/>
                <a:gd name="T89" fmla="*/ 16 h 158"/>
                <a:gd name="T90" fmla="*/ 744 w 834"/>
                <a:gd name="T91" fmla="*/ 32 h 158"/>
                <a:gd name="T92" fmla="*/ 755 w 834"/>
                <a:gd name="T93" fmla="*/ 45 h 158"/>
                <a:gd name="T94" fmla="*/ 776 w 834"/>
                <a:gd name="T95" fmla="*/ 42 h 158"/>
                <a:gd name="T96" fmla="*/ 789 w 834"/>
                <a:gd name="T97" fmla="*/ 29 h 158"/>
                <a:gd name="T98" fmla="*/ 795 w 834"/>
                <a:gd name="T99" fmla="*/ 12 h 158"/>
                <a:gd name="T100" fmla="*/ 805 w 834"/>
                <a:gd name="T101" fmla="*/ 1 h 158"/>
                <a:gd name="T102" fmla="*/ 824 w 834"/>
                <a:gd name="T103" fmla="*/ 7 h 158"/>
                <a:gd name="T104" fmla="*/ 828 w 834"/>
                <a:gd name="T105" fmla="*/ 2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4" h="158">
                  <a:moveTo>
                    <a:pt x="0" y="141"/>
                  </a:moveTo>
                  <a:lnTo>
                    <a:pt x="1" y="143"/>
                  </a:lnTo>
                  <a:lnTo>
                    <a:pt x="3" y="143"/>
                  </a:lnTo>
                  <a:lnTo>
                    <a:pt x="4" y="146"/>
                  </a:lnTo>
                  <a:lnTo>
                    <a:pt x="6" y="149"/>
                  </a:lnTo>
                  <a:lnTo>
                    <a:pt x="7" y="152"/>
                  </a:lnTo>
                  <a:lnTo>
                    <a:pt x="10" y="154"/>
                  </a:lnTo>
                  <a:lnTo>
                    <a:pt x="14" y="155"/>
                  </a:lnTo>
                  <a:lnTo>
                    <a:pt x="17" y="157"/>
                  </a:lnTo>
                  <a:lnTo>
                    <a:pt x="20" y="158"/>
                  </a:lnTo>
                  <a:lnTo>
                    <a:pt x="20" y="157"/>
                  </a:lnTo>
                  <a:lnTo>
                    <a:pt x="24" y="157"/>
                  </a:lnTo>
                  <a:lnTo>
                    <a:pt x="27" y="155"/>
                  </a:lnTo>
                  <a:lnTo>
                    <a:pt x="30" y="155"/>
                  </a:lnTo>
                  <a:lnTo>
                    <a:pt x="35" y="154"/>
                  </a:lnTo>
                  <a:lnTo>
                    <a:pt x="38" y="152"/>
                  </a:lnTo>
                  <a:lnTo>
                    <a:pt x="42" y="151"/>
                  </a:lnTo>
                  <a:lnTo>
                    <a:pt x="46" y="149"/>
                  </a:lnTo>
                  <a:lnTo>
                    <a:pt x="50" y="148"/>
                  </a:lnTo>
                  <a:lnTo>
                    <a:pt x="55" y="148"/>
                  </a:lnTo>
                  <a:lnTo>
                    <a:pt x="56" y="148"/>
                  </a:lnTo>
                  <a:lnTo>
                    <a:pt x="59" y="148"/>
                  </a:lnTo>
                  <a:lnTo>
                    <a:pt x="64" y="149"/>
                  </a:lnTo>
                  <a:lnTo>
                    <a:pt x="67" y="151"/>
                  </a:lnTo>
                  <a:lnTo>
                    <a:pt x="70" y="151"/>
                  </a:lnTo>
                  <a:lnTo>
                    <a:pt x="75" y="152"/>
                  </a:lnTo>
                  <a:lnTo>
                    <a:pt x="79" y="154"/>
                  </a:lnTo>
                  <a:lnTo>
                    <a:pt x="85" y="154"/>
                  </a:lnTo>
                  <a:lnTo>
                    <a:pt x="88" y="151"/>
                  </a:lnTo>
                  <a:lnTo>
                    <a:pt x="91" y="149"/>
                  </a:lnTo>
                  <a:lnTo>
                    <a:pt x="94" y="148"/>
                  </a:lnTo>
                  <a:lnTo>
                    <a:pt x="97" y="145"/>
                  </a:lnTo>
                  <a:lnTo>
                    <a:pt x="100" y="143"/>
                  </a:lnTo>
                  <a:lnTo>
                    <a:pt x="105" y="141"/>
                  </a:lnTo>
                  <a:lnTo>
                    <a:pt x="108" y="140"/>
                  </a:lnTo>
                  <a:lnTo>
                    <a:pt x="113" y="138"/>
                  </a:lnTo>
                  <a:lnTo>
                    <a:pt x="116" y="137"/>
                  </a:lnTo>
                  <a:lnTo>
                    <a:pt x="120" y="135"/>
                  </a:lnTo>
                  <a:lnTo>
                    <a:pt x="125" y="134"/>
                  </a:lnTo>
                  <a:lnTo>
                    <a:pt x="129" y="134"/>
                  </a:lnTo>
                  <a:lnTo>
                    <a:pt x="134" y="134"/>
                  </a:lnTo>
                  <a:lnTo>
                    <a:pt x="139" y="134"/>
                  </a:lnTo>
                  <a:lnTo>
                    <a:pt x="143" y="134"/>
                  </a:lnTo>
                  <a:lnTo>
                    <a:pt x="146" y="135"/>
                  </a:lnTo>
                  <a:lnTo>
                    <a:pt x="149" y="138"/>
                  </a:lnTo>
                  <a:lnTo>
                    <a:pt x="152" y="140"/>
                  </a:lnTo>
                  <a:lnTo>
                    <a:pt x="155" y="141"/>
                  </a:lnTo>
                  <a:lnTo>
                    <a:pt x="157" y="143"/>
                  </a:lnTo>
                  <a:lnTo>
                    <a:pt x="160" y="145"/>
                  </a:lnTo>
                  <a:lnTo>
                    <a:pt x="163" y="146"/>
                  </a:lnTo>
                  <a:lnTo>
                    <a:pt x="168" y="148"/>
                  </a:lnTo>
                  <a:lnTo>
                    <a:pt x="172" y="146"/>
                  </a:lnTo>
                  <a:lnTo>
                    <a:pt x="175" y="146"/>
                  </a:lnTo>
                  <a:lnTo>
                    <a:pt x="180" y="145"/>
                  </a:lnTo>
                  <a:lnTo>
                    <a:pt x="183" y="143"/>
                  </a:lnTo>
                  <a:lnTo>
                    <a:pt x="184" y="143"/>
                  </a:lnTo>
                  <a:lnTo>
                    <a:pt x="186" y="141"/>
                  </a:lnTo>
                  <a:lnTo>
                    <a:pt x="192" y="141"/>
                  </a:lnTo>
                  <a:lnTo>
                    <a:pt x="197" y="141"/>
                  </a:lnTo>
                  <a:lnTo>
                    <a:pt x="200" y="143"/>
                  </a:lnTo>
                  <a:lnTo>
                    <a:pt x="201" y="143"/>
                  </a:lnTo>
                  <a:lnTo>
                    <a:pt x="203" y="143"/>
                  </a:lnTo>
                  <a:lnTo>
                    <a:pt x="207" y="145"/>
                  </a:lnTo>
                  <a:lnTo>
                    <a:pt x="212" y="146"/>
                  </a:lnTo>
                  <a:lnTo>
                    <a:pt x="215" y="148"/>
                  </a:lnTo>
                  <a:lnTo>
                    <a:pt x="219" y="148"/>
                  </a:lnTo>
                  <a:lnTo>
                    <a:pt x="224" y="149"/>
                  </a:lnTo>
                  <a:lnTo>
                    <a:pt x="229" y="151"/>
                  </a:lnTo>
                  <a:lnTo>
                    <a:pt x="232" y="151"/>
                  </a:lnTo>
                  <a:lnTo>
                    <a:pt x="238" y="151"/>
                  </a:lnTo>
                  <a:lnTo>
                    <a:pt x="242" y="151"/>
                  </a:lnTo>
                  <a:lnTo>
                    <a:pt x="247" y="152"/>
                  </a:lnTo>
                  <a:lnTo>
                    <a:pt x="252" y="152"/>
                  </a:lnTo>
                  <a:lnTo>
                    <a:pt x="256" y="152"/>
                  </a:lnTo>
                  <a:lnTo>
                    <a:pt x="259" y="154"/>
                  </a:lnTo>
                  <a:lnTo>
                    <a:pt x="264" y="155"/>
                  </a:lnTo>
                  <a:lnTo>
                    <a:pt x="267" y="155"/>
                  </a:lnTo>
                  <a:lnTo>
                    <a:pt x="271" y="157"/>
                  </a:lnTo>
                  <a:lnTo>
                    <a:pt x="276" y="158"/>
                  </a:lnTo>
                  <a:lnTo>
                    <a:pt x="281" y="158"/>
                  </a:lnTo>
                  <a:lnTo>
                    <a:pt x="285" y="158"/>
                  </a:lnTo>
                  <a:lnTo>
                    <a:pt x="290" y="158"/>
                  </a:lnTo>
                  <a:lnTo>
                    <a:pt x="294" y="158"/>
                  </a:lnTo>
                  <a:lnTo>
                    <a:pt x="300" y="157"/>
                  </a:lnTo>
                  <a:lnTo>
                    <a:pt x="303" y="155"/>
                  </a:lnTo>
                  <a:lnTo>
                    <a:pt x="306" y="154"/>
                  </a:lnTo>
                  <a:lnTo>
                    <a:pt x="311" y="154"/>
                  </a:lnTo>
                  <a:lnTo>
                    <a:pt x="316" y="151"/>
                  </a:lnTo>
                  <a:lnTo>
                    <a:pt x="319" y="151"/>
                  </a:lnTo>
                  <a:lnTo>
                    <a:pt x="323" y="149"/>
                  </a:lnTo>
                  <a:lnTo>
                    <a:pt x="326" y="146"/>
                  </a:lnTo>
                  <a:lnTo>
                    <a:pt x="329" y="145"/>
                  </a:lnTo>
                  <a:lnTo>
                    <a:pt x="329" y="143"/>
                  </a:lnTo>
                  <a:lnTo>
                    <a:pt x="331" y="140"/>
                  </a:lnTo>
                  <a:lnTo>
                    <a:pt x="331" y="137"/>
                  </a:lnTo>
                  <a:lnTo>
                    <a:pt x="332" y="134"/>
                  </a:lnTo>
                  <a:lnTo>
                    <a:pt x="334" y="129"/>
                  </a:lnTo>
                  <a:lnTo>
                    <a:pt x="335" y="126"/>
                  </a:lnTo>
                  <a:lnTo>
                    <a:pt x="340" y="126"/>
                  </a:lnTo>
                  <a:lnTo>
                    <a:pt x="346" y="126"/>
                  </a:lnTo>
                  <a:lnTo>
                    <a:pt x="349" y="128"/>
                  </a:lnTo>
                  <a:lnTo>
                    <a:pt x="354" y="129"/>
                  </a:lnTo>
                  <a:lnTo>
                    <a:pt x="357" y="131"/>
                  </a:lnTo>
                  <a:lnTo>
                    <a:pt x="361" y="132"/>
                  </a:lnTo>
                  <a:lnTo>
                    <a:pt x="364" y="132"/>
                  </a:lnTo>
                  <a:lnTo>
                    <a:pt x="369" y="134"/>
                  </a:lnTo>
                  <a:lnTo>
                    <a:pt x="374" y="134"/>
                  </a:lnTo>
                  <a:lnTo>
                    <a:pt x="378" y="134"/>
                  </a:lnTo>
                  <a:lnTo>
                    <a:pt x="383" y="134"/>
                  </a:lnTo>
                  <a:lnTo>
                    <a:pt x="389" y="134"/>
                  </a:lnTo>
                  <a:lnTo>
                    <a:pt x="393" y="134"/>
                  </a:lnTo>
                  <a:lnTo>
                    <a:pt x="398" y="132"/>
                  </a:lnTo>
                  <a:lnTo>
                    <a:pt x="401" y="131"/>
                  </a:lnTo>
                  <a:lnTo>
                    <a:pt x="406" y="129"/>
                  </a:lnTo>
                  <a:lnTo>
                    <a:pt x="409" y="128"/>
                  </a:lnTo>
                  <a:lnTo>
                    <a:pt x="412" y="125"/>
                  </a:lnTo>
                  <a:lnTo>
                    <a:pt x="415" y="122"/>
                  </a:lnTo>
                  <a:lnTo>
                    <a:pt x="416" y="119"/>
                  </a:lnTo>
                  <a:lnTo>
                    <a:pt x="416" y="114"/>
                  </a:lnTo>
                  <a:lnTo>
                    <a:pt x="418" y="111"/>
                  </a:lnTo>
                  <a:lnTo>
                    <a:pt x="418" y="106"/>
                  </a:lnTo>
                  <a:lnTo>
                    <a:pt x="418" y="102"/>
                  </a:lnTo>
                  <a:lnTo>
                    <a:pt x="419" y="97"/>
                  </a:lnTo>
                  <a:lnTo>
                    <a:pt x="422" y="94"/>
                  </a:lnTo>
                  <a:lnTo>
                    <a:pt x="425" y="93"/>
                  </a:lnTo>
                  <a:lnTo>
                    <a:pt x="429" y="91"/>
                  </a:lnTo>
                  <a:lnTo>
                    <a:pt x="433" y="90"/>
                  </a:lnTo>
                  <a:lnTo>
                    <a:pt x="438" y="90"/>
                  </a:lnTo>
                  <a:lnTo>
                    <a:pt x="441" y="88"/>
                  </a:lnTo>
                  <a:lnTo>
                    <a:pt x="442" y="88"/>
                  </a:lnTo>
                  <a:lnTo>
                    <a:pt x="445" y="87"/>
                  </a:lnTo>
                  <a:lnTo>
                    <a:pt x="448" y="83"/>
                  </a:lnTo>
                  <a:lnTo>
                    <a:pt x="453" y="83"/>
                  </a:lnTo>
                  <a:lnTo>
                    <a:pt x="458" y="82"/>
                  </a:lnTo>
                  <a:lnTo>
                    <a:pt x="462" y="80"/>
                  </a:lnTo>
                  <a:lnTo>
                    <a:pt x="465" y="82"/>
                  </a:lnTo>
                  <a:lnTo>
                    <a:pt x="468" y="85"/>
                  </a:lnTo>
                  <a:lnTo>
                    <a:pt x="471" y="87"/>
                  </a:lnTo>
                  <a:lnTo>
                    <a:pt x="473" y="90"/>
                  </a:lnTo>
                  <a:lnTo>
                    <a:pt x="474" y="94"/>
                  </a:lnTo>
                  <a:lnTo>
                    <a:pt x="476" y="97"/>
                  </a:lnTo>
                  <a:lnTo>
                    <a:pt x="479" y="102"/>
                  </a:lnTo>
                  <a:lnTo>
                    <a:pt x="480" y="103"/>
                  </a:lnTo>
                  <a:lnTo>
                    <a:pt x="483" y="106"/>
                  </a:lnTo>
                  <a:lnTo>
                    <a:pt x="486" y="108"/>
                  </a:lnTo>
                  <a:lnTo>
                    <a:pt x="490" y="111"/>
                  </a:lnTo>
                  <a:lnTo>
                    <a:pt x="494" y="111"/>
                  </a:lnTo>
                  <a:lnTo>
                    <a:pt x="499" y="109"/>
                  </a:lnTo>
                  <a:lnTo>
                    <a:pt x="503" y="109"/>
                  </a:lnTo>
                  <a:lnTo>
                    <a:pt x="508" y="108"/>
                  </a:lnTo>
                  <a:lnTo>
                    <a:pt x="511" y="106"/>
                  </a:lnTo>
                  <a:lnTo>
                    <a:pt x="514" y="105"/>
                  </a:lnTo>
                  <a:lnTo>
                    <a:pt x="517" y="103"/>
                  </a:lnTo>
                  <a:lnTo>
                    <a:pt x="522" y="102"/>
                  </a:lnTo>
                  <a:lnTo>
                    <a:pt x="526" y="100"/>
                  </a:lnTo>
                  <a:lnTo>
                    <a:pt x="529" y="99"/>
                  </a:lnTo>
                  <a:lnTo>
                    <a:pt x="532" y="97"/>
                  </a:lnTo>
                  <a:lnTo>
                    <a:pt x="537" y="97"/>
                  </a:lnTo>
                  <a:lnTo>
                    <a:pt x="541" y="97"/>
                  </a:lnTo>
                  <a:lnTo>
                    <a:pt x="546" y="96"/>
                  </a:lnTo>
                  <a:lnTo>
                    <a:pt x="549" y="94"/>
                  </a:lnTo>
                  <a:lnTo>
                    <a:pt x="554" y="93"/>
                  </a:lnTo>
                  <a:lnTo>
                    <a:pt x="557" y="91"/>
                  </a:lnTo>
                  <a:lnTo>
                    <a:pt x="561" y="90"/>
                  </a:lnTo>
                  <a:lnTo>
                    <a:pt x="566" y="90"/>
                  </a:lnTo>
                  <a:lnTo>
                    <a:pt x="567" y="90"/>
                  </a:lnTo>
                  <a:lnTo>
                    <a:pt x="572" y="88"/>
                  </a:lnTo>
                  <a:lnTo>
                    <a:pt x="578" y="90"/>
                  </a:lnTo>
                  <a:lnTo>
                    <a:pt x="583" y="90"/>
                  </a:lnTo>
                  <a:lnTo>
                    <a:pt x="586" y="91"/>
                  </a:lnTo>
                  <a:lnTo>
                    <a:pt x="589" y="93"/>
                  </a:lnTo>
                  <a:lnTo>
                    <a:pt x="593" y="94"/>
                  </a:lnTo>
                  <a:lnTo>
                    <a:pt x="598" y="94"/>
                  </a:lnTo>
                  <a:lnTo>
                    <a:pt x="601" y="96"/>
                  </a:lnTo>
                  <a:lnTo>
                    <a:pt x="606" y="97"/>
                  </a:lnTo>
                  <a:lnTo>
                    <a:pt x="610" y="99"/>
                  </a:lnTo>
                  <a:lnTo>
                    <a:pt x="613" y="99"/>
                  </a:lnTo>
                  <a:lnTo>
                    <a:pt x="619" y="100"/>
                  </a:lnTo>
                  <a:lnTo>
                    <a:pt x="624" y="99"/>
                  </a:lnTo>
                  <a:lnTo>
                    <a:pt x="627" y="97"/>
                  </a:lnTo>
                  <a:lnTo>
                    <a:pt x="630" y="96"/>
                  </a:lnTo>
                  <a:lnTo>
                    <a:pt x="634" y="94"/>
                  </a:lnTo>
                  <a:lnTo>
                    <a:pt x="638" y="93"/>
                  </a:lnTo>
                  <a:lnTo>
                    <a:pt x="641" y="91"/>
                  </a:lnTo>
                  <a:lnTo>
                    <a:pt x="645" y="90"/>
                  </a:lnTo>
                  <a:lnTo>
                    <a:pt x="650" y="88"/>
                  </a:lnTo>
                  <a:lnTo>
                    <a:pt x="654" y="87"/>
                  </a:lnTo>
                  <a:lnTo>
                    <a:pt x="659" y="87"/>
                  </a:lnTo>
                  <a:lnTo>
                    <a:pt x="662" y="83"/>
                  </a:lnTo>
                  <a:lnTo>
                    <a:pt x="667" y="83"/>
                  </a:lnTo>
                  <a:lnTo>
                    <a:pt x="670" y="82"/>
                  </a:lnTo>
                  <a:lnTo>
                    <a:pt x="674" y="80"/>
                  </a:lnTo>
                  <a:lnTo>
                    <a:pt x="679" y="79"/>
                  </a:lnTo>
                  <a:lnTo>
                    <a:pt x="683" y="80"/>
                  </a:lnTo>
                  <a:lnTo>
                    <a:pt x="689" y="79"/>
                  </a:lnTo>
                  <a:lnTo>
                    <a:pt x="692" y="80"/>
                  </a:lnTo>
                  <a:lnTo>
                    <a:pt x="697" y="82"/>
                  </a:lnTo>
                  <a:lnTo>
                    <a:pt x="702" y="82"/>
                  </a:lnTo>
                  <a:lnTo>
                    <a:pt x="706" y="82"/>
                  </a:lnTo>
                  <a:lnTo>
                    <a:pt x="712" y="80"/>
                  </a:lnTo>
                  <a:lnTo>
                    <a:pt x="715" y="79"/>
                  </a:lnTo>
                  <a:lnTo>
                    <a:pt x="718" y="77"/>
                  </a:lnTo>
                  <a:lnTo>
                    <a:pt x="720" y="74"/>
                  </a:lnTo>
                  <a:lnTo>
                    <a:pt x="723" y="71"/>
                  </a:lnTo>
                  <a:lnTo>
                    <a:pt x="726" y="68"/>
                  </a:lnTo>
                  <a:lnTo>
                    <a:pt x="728" y="67"/>
                  </a:lnTo>
                  <a:lnTo>
                    <a:pt x="731" y="64"/>
                  </a:lnTo>
                  <a:lnTo>
                    <a:pt x="731" y="59"/>
                  </a:lnTo>
                  <a:lnTo>
                    <a:pt x="731" y="54"/>
                  </a:lnTo>
                  <a:lnTo>
                    <a:pt x="729" y="50"/>
                  </a:lnTo>
                  <a:lnTo>
                    <a:pt x="725" y="48"/>
                  </a:lnTo>
                  <a:lnTo>
                    <a:pt x="721" y="47"/>
                  </a:lnTo>
                  <a:lnTo>
                    <a:pt x="717" y="47"/>
                  </a:lnTo>
                  <a:lnTo>
                    <a:pt x="714" y="44"/>
                  </a:lnTo>
                  <a:lnTo>
                    <a:pt x="712" y="41"/>
                  </a:lnTo>
                  <a:lnTo>
                    <a:pt x="711" y="38"/>
                  </a:lnTo>
                  <a:lnTo>
                    <a:pt x="709" y="33"/>
                  </a:lnTo>
                  <a:lnTo>
                    <a:pt x="709" y="29"/>
                  </a:lnTo>
                  <a:lnTo>
                    <a:pt x="711" y="25"/>
                  </a:lnTo>
                  <a:lnTo>
                    <a:pt x="714" y="22"/>
                  </a:lnTo>
                  <a:lnTo>
                    <a:pt x="717" y="21"/>
                  </a:lnTo>
                  <a:lnTo>
                    <a:pt x="720" y="18"/>
                  </a:lnTo>
                  <a:lnTo>
                    <a:pt x="723" y="16"/>
                  </a:lnTo>
                  <a:lnTo>
                    <a:pt x="728" y="16"/>
                  </a:lnTo>
                  <a:lnTo>
                    <a:pt x="732" y="16"/>
                  </a:lnTo>
                  <a:lnTo>
                    <a:pt x="735" y="19"/>
                  </a:lnTo>
                  <a:lnTo>
                    <a:pt x="738" y="21"/>
                  </a:lnTo>
                  <a:lnTo>
                    <a:pt x="741" y="24"/>
                  </a:lnTo>
                  <a:lnTo>
                    <a:pt x="743" y="27"/>
                  </a:lnTo>
                  <a:lnTo>
                    <a:pt x="744" y="32"/>
                  </a:lnTo>
                  <a:lnTo>
                    <a:pt x="746" y="35"/>
                  </a:lnTo>
                  <a:lnTo>
                    <a:pt x="747" y="38"/>
                  </a:lnTo>
                  <a:lnTo>
                    <a:pt x="750" y="41"/>
                  </a:lnTo>
                  <a:lnTo>
                    <a:pt x="752" y="44"/>
                  </a:lnTo>
                  <a:lnTo>
                    <a:pt x="755" y="45"/>
                  </a:lnTo>
                  <a:lnTo>
                    <a:pt x="760" y="47"/>
                  </a:lnTo>
                  <a:lnTo>
                    <a:pt x="764" y="47"/>
                  </a:lnTo>
                  <a:lnTo>
                    <a:pt x="769" y="45"/>
                  </a:lnTo>
                  <a:lnTo>
                    <a:pt x="772" y="44"/>
                  </a:lnTo>
                  <a:lnTo>
                    <a:pt x="776" y="42"/>
                  </a:lnTo>
                  <a:lnTo>
                    <a:pt x="779" y="41"/>
                  </a:lnTo>
                  <a:lnTo>
                    <a:pt x="782" y="38"/>
                  </a:lnTo>
                  <a:lnTo>
                    <a:pt x="784" y="35"/>
                  </a:lnTo>
                  <a:lnTo>
                    <a:pt x="786" y="32"/>
                  </a:lnTo>
                  <a:lnTo>
                    <a:pt x="789" y="29"/>
                  </a:lnTo>
                  <a:lnTo>
                    <a:pt x="790" y="25"/>
                  </a:lnTo>
                  <a:lnTo>
                    <a:pt x="792" y="21"/>
                  </a:lnTo>
                  <a:lnTo>
                    <a:pt x="793" y="18"/>
                  </a:lnTo>
                  <a:lnTo>
                    <a:pt x="793" y="15"/>
                  </a:lnTo>
                  <a:lnTo>
                    <a:pt x="795" y="12"/>
                  </a:lnTo>
                  <a:lnTo>
                    <a:pt x="795" y="10"/>
                  </a:lnTo>
                  <a:lnTo>
                    <a:pt x="796" y="9"/>
                  </a:lnTo>
                  <a:lnTo>
                    <a:pt x="799" y="6"/>
                  </a:lnTo>
                  <a:lnTo>
                    <a:pt x="802" y="4"/>
                  </a:lnTo>
                  <a:lnTo>
                    <a:pt x="805" y="1"/>
                  </a:lnTo>
                  <a:lnTo>
                    <a:pt x="810" y="0"/>
                  </a:lnTo>
                  <a:lnTo>
                    <a:pt x="815" y="1"/>
                  </a:lnTo>
                  <a:lnTo>
                    <a:pt x="818" y="3"/>
                  </a:lnTo>
                  <a:lnTo>
                    <a:pt x="822" y="3"/>
                  </a:lnTo>
                  <a:lnTo>
                    <a:pt x="824" y="7"/>
                  </a:lnTo>
                  <a:lnTo>
                    <a:pt x="825" y="10"/>
                  </a:lnTo>
                  <a:lnTo>
                    <a:pt x="827" y="15"/>
                  </a:lnTo>
                  <a:lnTo>
                    <a:pt x="827" y="19"/>
                  </a:lnTo>
                  <a:lnTo>
                    <a:pt x="828" y="24"/>
                  </a:lnTo>
                  <a:lnTo>
                    <a:pt x="828" y="29"/>
                  </a:lnTo>
                  <a:lnTo>
                    <a:pt x="830" y="32"/>
                  </a:lnTo>
                  <a:lnTo>
                    <a:pt x="831" y="36"/>
                  </a:lnTo>
                  <a:lnTo>
                    <a:pt x="834" y="38"/>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Freeform 95">
              <a:extLst>
                <a:ext uri="{FF2B5EF4-FFF2-40B4-BE49-F238E27FC236}">
                  <a16:creationId xmlns:a16="http://schemas.microsoft.com/office/drawing/2014/main" id="{15E71012-6E7F-4A30-84A8-1358A09E6144}"/>
                </a:ext>
              </a:extLst>
            </p:cNvPr>
            <p:cNvSpPr>
              <a:spLocks noEditPoints="1"/>
            </p:cNvSpPr>
            <p:nvPr/>
          </p:nvSpPr>
          <p:spPr bwMode="auto">
            <a:xfrm>
              <a:off x="1144" y="1845"/>
              <a:ext cx="4025" cy="2075"/>
            </a:xfrm>
            <a:custGeom>
              <a:avLst/>
              <a:gdLst>
                <a:gd name="T0" fmla="*/ 87 w 4025"/>
                <a:gd name="T1" fmla="*/ 1912 h 2075"/>
                <a:gd name="T2" fmla="*/ 350 w 4025"/>
                <a:gd name="T3" fmla="*/ 1856 h 2075"/>
                <a:gd name="T4" fmla="*/ 3363 w 4025"/>
                <a:gd name="T5" fmla="*/ 250 h 2075"/>
                <a:gd name="T6" fmla="*/ 3410 w 4025"/>
                <a:gd name="T7" fmla="*/ 390 h 2075"/>
                <a:gd name="T8" fmla="*/ 3455 w 4025"/>
                <a:gd name="T9" fmla="*/ 537 h 2075"/>
                <a:gd name="T10" fmla="*/ 3560 w 4025"/>
                <a:gd name="T11" fmla="*/ 683 h 2075"/>
                <a:gd name="T12" fmla="*/ 3587 w 4025"/>
                <a:gd name="T13" fmla="*/ 880 h 2075"/>
                <a:gd name="T14" fmla="*/ 3505 w 4025"/>
                <a:gd name="T15" fmla="*/ 1047 h 2075"/>
                <a:gd name="T16" fmla="*/ 3635 w 4025"/>
                <a:gd name="T17" fmla="*/ 1207 h 2075"/>
                <a:gd name="T18" fmla="*/ 3728 w 4025"/>
                <a:gd name="T19" fmla="*/ 1289 h 2075"/>
                <a:gd name="T20" fmla="*/ 3870 w 4025"/>
                <a:gd name="T21" fmla="*/ 1341 h 2075"/>
                <a:gd name="T22" fmla="*/ 3958 w 4025"/>
                <a:gd name="T23" fmla="*/ 1497 h 2075"/>
                <a:gd name="T24" fmla="*/ 4008 w 4025"/>
                <a:gd name="T25" fmla="*/ 1616 h 2075"/>
                <a:gd name="T26" fmla="*/ 3975 w 4025"/>
                <a:gd name="T27" fmla="*/ 1765 h 2075"/>
                <a:gd name="T28" fmla="*/ 3987 w 4025"/>
                <a:gd name="T29" fmla="*/ 1901 h 2075"/>
                <a:gd name="T30" fmla="*/ 3931 w 4025"/>
                <a:gd name="T31" fmla="*/ 1975 h 2075"/>
                <a:gd name="T32" fmla="*/ 3694 w 4025"/>
                <a:gd name="T33" fmla="*/ 2007 h 2075"/>
                <a:gd name="T34" fmla="*/ 3477 w 4025"/>
                <a:gd name="T35" fmla="*/ 1994 h 2075"/>
                <a:gd name="T36" fmla="*/ 3279 w 4025"/>
                <a:gd name="T37" fmla="*/ 2055 h 2075"/>
                <a:gd name="T38" fmla="*/ 3099 w 4025"/>
                <a:gd name="T39" fmla="*/ 1999 h 2075"/>
                <a:gd name="T40" fmla="*/ 2917 w 4025"/>
                <a:gd name="T41" fmla="*/ 1917 h 2075"/>
                <a:gd name="T42" fmla="*/ 2760 w 4025"/>
                <a:gd name="T43" fmla="*/ 1909 h 2075"/>
                <a:gd name="T44" fmla="*/ 2647 w 4025"/>
                <a:gd name="T45" fmla="*/ 1820 h 2075"/>
                <a:gd name="T46" fmla="*/ 2216 w 4025"/>
                <a:gd name="T47" fmla="*/ 1798 h 2075"/>
                <a:gd name="T48" fmla="*/ 1466 w 4025"/>
                <a:gd name="T49" fmla="*/ 1793 h 2075"/>
                <a:gd name="T50" fmla="*/ 826 w 4025"/>
                <a:gd name="T51" fmla="*/ 1979 h 2075"/>
                <a:gd name="T52" fmla="*/ 469 w 4025"/>
                <a:gd name="T53" fmla="*/ 1968 h 2075"/>
                <a:gd name="T54" fmla="*/ 124 w 4025"/>
                <a:gd name="T55" fmla="*/ 2033 h 2075"/>
                <a:gd name="T56" fmla="*/ 5 w 4025"/>
                <a:gd name="T57" fmla="*/ 1936 h 2075"/>
                <a:gd name="T58" fmla="*/ 80 w 4025"/>
                <a:gd name="T59" fmla="*/ 1947 h 2075"/>
                <a:gd name="T60" fmla="*/ 116 w 4025"/>
                <a:gd name="T61" fmla="*/ 1878 h 2075"/>
                <a:gd name="T62" fmla="*/ 203 w 4025"/>
                <a:gd name="T63" fmla="*/ 1895 h 2075"/>
                <a:gd name="T64" fmla="*/ 263 w 4025"/>
                <a:gd name="T65" fmla="*/ 1869 h 2075"/>
                <a:gd name="T66" fmla="*/ 353 w 4025"/>
                <a:gd name="T67" fmla="*/ 1863 h 2075"/>
                <a:gd name="T68" fmla="*/ 351 w 4025"/>
                <a:gd name="T69" fmla="*/ 1848 h 2075"/>
                <a:gd name="T70" fmla="*/ 255 w 4025"/>
                <a:gd name="T71" fmla="*/ 1839 h 2075"/>
                <a:gd name="T72" fmla="*/ 235 w 4025"/>
                <a:gd name="T73" fmla="*/ 1787 h 2075"/>
                <a:gd name="T74" fmla="*/ 202 w 4025"/>
                <a:gd name="T75" fmla="*/ 1819 h 2075"/>
                <a:gd name="T76" fmla="*/ 130 w 4025"/>
                <a:gd name="T77" fmla="*/ 1790 h 2075"/>
                <a:gd name="T78" fmla="*/ 70 w 4025"/>
                <a:gd name="T79" fmla="*/ 1857 h 2075"/>
                <a:gd name="T80" fmla="*/ 23 w 4025"/>
                <a:gd name="T81" fmla="*/ 1817 h 2075"/>
                <a:gd name="T82" fmla="*/ 54 w 4025"/>
                <a:gd name="T83" fmla="*/ 1746 h 2075"/>
                <a:gd name="T84" fmla="*/ 25 w 4025"/>
                <a:gd name="T85" fmla="*/ 1706 h 2075"/>
                <a:gd name="T86" fmla="*/ 8 w 4025"/>
                <a:gd name="T87" fmla="*/ 1724 h 2075"/>
                <a:gd name="T88" fmla="*/ 41 w 4025"/>
                <a:gd name="T89" fmla="*/ 1558 h 2075"/>
                <a:gd name="T90" fmla="*/ 344 w 4025"/>
                <a:gd name="T91" fmla="*/ 1436 h 2075"/>
                <a:gd name="T92" fmla="*/ 864 w 4025"/>
                <a:gd name="T93" fmla="*/ 1291 h 2075"/>
                <a:gd name="T94" fmla="*/ 1206 w 4025"/>
                <a:gd name="T95" fmla="*/ 1146 h 2075"/>
                <a:gd name="T96" fmla="*/ 1582 w 4025"/>
                <a:gd name="T97" fmla="*/ 1303 h 2075"/>
                <a:gd name="T98" fmla="*/ 1985 w 4025"/>
                <a:gd name="T99" fmla="*/ 1350 h 2075"/>
                <a:gd name="T100" fmla="*/ 2155 w 4025"/>
                <a:gd name="T101" fmla="*/ 1153 h 2075"/>
                <a:gd name="T102" fmla="*/ 1946 w 4025"/>
                <a:gd name="T103" fmla="*/ 1167 h 2075"/>
                <a:gd name="T104" fmla="*/ 1747 w 4025"/>
                <a:gd name="T105" fmla="*/ 1178 h 2075"/>
                <a:gd name="T106" fmla="*/ 1576 w 4025"/>
                <a:gd name="T107" fmla="*/ 1074 h 2075"/>
                <a:gd name="T108" fmla="*/ 1494 w 4025"/>
                <a:gd name="T109" fmla="*/ 958 h 2075"/>
                <a:gd name="T110" fmla="*/ 1633 w 4025"/>
                <a:gd name="T111" fmla="*/ 842 h 2075"/>
                <a:gd name="T112" fmla="*/ 1636 w 4025"/>
                <a:gd name="T113" fmla="*/ 728 h 2075"/>
                <a:gd name="T114" fmla="*/ 1627 w 4025"/>
                <a:gd name="T115" fmla="*/ 624 h 2075"/>
                <a:gd name="T116" fmla="*/ 1706 w 4025"/>
                <a:gd name="T117" fmla="*/ 401 h 2075"/>
                <a:gd name="T118" fmla="*/ 2226 w 4025"/>
                <a:gd name="T119" fmla="*/ 514 h 2075"/>
                <a:gd name="T120" fmla="*/ 3069 w 4025"/>
                <a:gd name="T121" fmla="*/ 293 h 2075"/>
                <a:gd name="T122" fmla="*/ 3091 w 4025"/>
                <a:gd name="T123" fmla="*/ 90 h 2075"/>
                <a:gd name="T124" fmla="*/ 3197 w 4025"/>
                <a:gd name="T125" fmla="*/ 71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25" h="2075">
                  <a:moveTo>
                    <a:pt x="2" y="1939"/>
                  </a:moveTo>
                  <a:lnTo>
                    <a:pt x="0" y="1939"/>
                  </a:lnTo>
                  <a:lnTo>
                    <a:pt x="2" y="1938"/>
                  </a:lnTo>
                  <a:lnTo>
                    <a:pt x="3" y="1938"/>
                  </a:lnTo>
                  <a:lnTo>
                    <a:pt x="2" y="1939"/>
                  </a:lnTo>
                  <a:close/>
                  <a:moveTo>
                    <a:pt x="2" y="1936"/>
                  </a:moveTo>
                  <a:lnTo>
                    <a:pt x="0" y="1936"/>
                  </a:lnTo>
                  <a:lnTo>
                    <a:pt x="0" y="1935"/>
                  </a:lnTo>
                  <a:lnTo>
                    <a:pt x="2" y="1935"/>
                  </a:lnTo>
                  <a:lnTo>
                    <a:pt x="3" y="1935"/>
                  </a:lnTo>
                  <a:lnTo>
                    <a:pt x="2" y="1936"/>
                  </a:lnTo>
                  <a:close/>
                  <a:moveTo>
                    <a:pt x="5" y="1933"/>
                  </a:moveTo>
                  <a:lnTo>
                    <a:pt x="3" y="1933"/>
                  </a:lnTo>
                  <a:lnTo>
                    <a:pt x="3" y="1932"/>
                  </a:lnTo>
                  <a:lnTo>
                    <a:pt x="5" y="1932"/>
                  </a:lnTo>
                  <a:lnTo>
                    <a:pt x="5" y="1933"/>
                  </a:lnTo>
                  <a:close/>
                  <a:moveTo>
                    <a:pt x="92" y="1924"/>
                  </a:moveTo>
                  <a:lnTo>
                    <a:pt x="92" y="1926"/>
                  </a:lnTo>
                  <a:lnTo>
                    <a:pt x="86" y="1926"/>
                  </a:lnTo>
                  <a:lnTo>
                    <a:pt x="86" y="1924"/>
                  </a:lnTo>
                  <a:lnTo>
                    <a:pt x="92" y="1924"/>
                  </a:lnTo>
                  <a:close/>
                  <a:moveTo>
                    <a:pt x="211" y="1895"/>
                  </a:moveTo>
                  <a:lnTo>
                    <a:pt x="208" y="1895"/>
                  </a:lnTo>
                  <a:lnTo>
                    <a:pt x="206" y="1894"/>
                  </a:lnTo>
                  <a:lnTo>
                    <a:pt x="208" y="1892"/>
                  </a:lnTo>
                  <a:lnTo>
                    <a:pt x="211" y="1892"/>
                  </a:lnTo>
                  <a:lnTo>
                    <a:pt x="211" y="1895"/>
                  </a:lnTo>
                  <a:close/>
                  <a:moveTo>
                    <a:pt x="73" y="1885"/>
                  </a:moveTo>
                  <a:lnTo>
                    <a:pt x="73" y="1886"/>
                  </a:lnTo>
                  <a:lnTo>
                    <a:pt x="73" y="1888"/>
                  </a:lnTo>
                  <a:lnTo>
                    <a:pt x="72" y="1888"/>
                  </a:lnTo>
                  <a:lnTo>
                    <a:pt x="72" y="1889"/>
                  </a:lnTo>
                  <a:lnTo>
                    <a:pt x="67" y="1891"/>
                  </a:lnTo>
                  <a:lnTo>
                    <a:pt x="67" y="1892"/>
                  </a:lnTo>
                  <a:lnTo>
                    <a:pt x="66" y="1894"/>
                  </a:lnTo>
                  <a:lnTo>
                    <a:pt x="66" y="1897"/>
                  </a:lnTo>
                  <a:lnTo>
                    <a:pt x="67" y="1897"/>
                  </a:lnTo>
                  <a:lnTo>
                    <a:pt x="67" y="1895"/>
                  </a:lnTo>
                  <a:lnTo>
                    <a:pt x="67" y="1894"/>
                  </a:lnTo>
                  <a:lnTo>
                    <a:pt x="69" y="1892"/>
                  </a:lnTo>
                  <a:lnTo>
                    <a:pt x="70" y="1892"/>
                  </a:lnTo>
                  <a:lnTo>
                    <a:pt x="73" y="1894"/>
                  </a:lnTo>
                  <a:lnTo>
                    <a:pt x="75" y="1894"/>
                  </a:lnTo>
                  <a:lnTo>
                    <a:pt x="78" y="1894"/>
                  </a:lnTo>
                  <a:lnTo>
                    <a:pt x="78" y="1895"/>
                  </a:lnTo>
                  <a:lnTo>
                    <a:pt x="78" y="1898"/>
                  </a:lnTo>
                  <a:lnTo>
                    <a:pt x="78" y="1900"/>
                  </a:lnTo>
                  <a:lnTo>
                    <a:pt x="78" y="1901"/>
                  </a:lnTo>
                  <a:lnTo>
                    <a:pt x="81" y="1900"/>
                  </a:lnTo>
                  <a:lnTo>
                    <a:pt x="78" y="1898"/>
                  </a:lnTo>
                  <a:lnTo>
                    <a:pt x="78" y="1895"/>
                  </a:lnTo>
                  <a:lnTo>
                    <a:pt x="81" y="1895"/>
                  </a:lnTo>
                  <a:lnTo>
                    <a:pt x="84" y="1897"/>
                  </a:lnTo>
                  <a:lnTo>
                    <a:pt x="87" y="1897"/>
                  </a:lnTo>
                  <a:lnTo>
                    <a:pt x="89" y="1898"/>
                  </a:lnTo>
                  <a:lnTo>
                    <a:pt x="89" y="1904"/>
                  </a:lnTo>
                  <a:lnTo>
                    <a:pt x="89" y="1906"/>
                  </a:lnTo>
                  <a:lnTo>
                    <a:pt x="87" y="1907"/>
                  </a:lnTo>
                  <a:lnTo>
                    <a:pt x="87" y="1912"/>
                  </a:lnTo>
                  <a:lnTo>
                    <a:pt x="89" y="1914"/>
                  </a:lnTo>
                  <a:lnTo>
                    <a:pt x="89" y="1915"/>
                  </a:lnTo>
                  <a:lnTo>
                    <a:pt x="89" y="1917"/>
                  </a:lnTo>
                  <a:lnTo>
                    <a:pt x="87" y="1920"/>
                  </a:lnTo>
                  <a:lnTo>
                    <a:pt x="81" y="1920"/>
                  </a:lnTo>
                  <a:lnTo>
                    <a:pt x="80" y="1921"/>
                  </a:lnTo>
                  <a:lnTo>
                    <a:pt x="78" y="1921"/>
                  </a:lnTo>
                  <a:lnTo>
                    <a:pt x="77" y="1921"/>
                  </a:lnTo>
                  <a:lnTo>
                    <a:pt x="63" y="1921"/>
                  </a:lnTo>
                  <a:lnTo>
                    <a:pt x="61" y="1921"/>
                  </a:lnTo>
                  <a:lnTo>
                    <a:pt x="58" y="1920"/>
                  </a:lnTo>
                  <a:lnTo>
                    <a:pt x="55" y="1917"/>
                  </a:lnTo>
                  <a:lnTo>
                    <a:pt x="54" y="1917"/>
                  </a:lnTo>
                  <a:lnTo>
                    <a:pt x="48" y="1910"/>
                  </a:lnTo>
                  <a:lnTo>
                    <a:pt x="48" y="1907"/>
                  </a:lnTo>
                  <a:lnTo>
                    <a:pt x="46" y="1907"/>
                  </a:lnTo>
                  <a:lnTo>
                    <a:pt x="44" y="1904"/>
                  </a:lnTo>
                  <a:lnTo>
                    <a:pt x="44" y="1903"/>
                  </a:lnTo>
                  <a:lnTo>
                    <a:pt x="44" y="1901"/>
                  </a:lnTo>
                  <a:lnTo>
                    <a:pt x="44" y="1897"/>
                  </a:lnTo>
                  <a:lnTo>
                    <a:pt x="44" y="1895"/>
                  </a:lnTo>
                  <a:lnTo>
                    <a:pt x="44" y="1892"/>
                  </a:lnTo>
                  <a:lnTo>
                    <a:pt x="46" y="1892"/>
                  </a:lnTo>
                  <a:lnTo>
                    <a:pt x="46" y="1889"/>
                  </a:lnTo>
                  <a:lnTo>
                    <a:pt x="48" y="1889"/>
                  </a:lnTo>
                  <a:lnTo>
                    <a:pt x="51" y="1889"/>
                  </a:lnTo>
                  <a:lnTo>
                    <a:pt x="52" y="1891"/>
                  </a:lnTo>
                  <a:lnTo>
                    <a:pt x="58" y="1891"/>
                  </a:lnTo>
                  <a:lnTo>
                    <a:pt x="55" y="1892"/>
                  </a:lnTo>
                  <a:lnTo>
                    <a:pt x="55" y="1894"/>
                  </a:lnTo>
                  <a:lnTo>
                    <a:pt x="57" y="1894"/>
                  </a:lnTo>
                  <a:lnTo>
                    <a:pt x="60" y="1892"/>
                  </a:lnTo>
                  <a:lnTo>
                    <a:pt x="64" y="1885"/>
                  </a:lnTo>
                  <a:lnTo>
                    <a:pt x="66" y="1883"/>
                  </a:lnTo>
                  <a:lnTo>
                    <a:pt x="67" y="1886"/>
                  </a:lnTo>
                  <a:lnTo>
                    <a:pt x="69" y="1886"/>
                  </a:lnTo>
                  <a:lnTo>
                    <a:pt x="72" y="1883"/>
                  </a:lnTo>
                  <a:lnTo>
                    <a:pt x="73" y="1883"/>
                  </a:lnTo>
                  <a:lnTo>
                    <a:pt x="73" y="1885"/>
                  </a:lnTo>
                  <a:close/>
                  <a:moveTo>
                    <a:pt x="351" y="1862"/>
                  </a:moveTo>
                  <a:lnTo>
                    <a:pt x="350" y="1862"/>
                  </a:lnTo>
                  <a:lnTo>
                    <a:pt x="351" y="1860"/>
                  </a:lnTo>
                  <a:lnTo>
                    <a:pt x="353" y="1860"/>
                  </a:lnTo>
                  <a:lnTo>
                    <a:pt x="353" y="1862"/>
                  </a:lnTo>
                  <a:lnTo>
                    <a:pt x="351" y="1862"/>
                  </a:lnTo>
                  <a:close/>
                  <a:moveTo>
                    <a:pt x="351" y="1860"/>
                  </a:moveTo>
                  <a:lnTo>
                    <a:pt x="350" y="1860"/>
                  </a:lnTo>
                  <a:lnTo>
                    <a:pt x="350" y="1859"/>
                  </a:lnTo>
                  <a:lnTo>
                    <a:pt x="351" y="1857"/>
                  </a:lnTo>
                  <a:lnTo>
                    <a:pt x="353" y="1857"/>
                  </a:lnTo>
                  <a:lnTo>
                    <a:pt x="353" y="1859"/>
                  </a:lnTo>
                  <a:lnTo>
                    <a:pt x="351" y="1859"/>
                  </a:lnTo>
                  <a:lnTo>
                    <a:pt x="351" y="1860"/>
                  </a:lnTo>
                  <a:close/>
                  <a:moveTo>
                    <a:pt x="348" y="1857"/>
                  </a:moveTo>
                  <a:lnTo>
                    <a:pt x="347" y="1856"/>
                  </a:lnTo>
                  <a:lnTo>
                    <a:pt x="347" y="1854"/>
                  </a:lnTo>
                  <a:lnTo>
                    <a:pt x="348" y="1854"/>
                  </a:lnTo>
                  <a:lnTo>
                    <a:pt x="350" y="1854"/>
                  </a:lnTo>
                  <a:lnTo>
                    <a:pt x="350" y="1856"/>
                  </a:lnTo>
                  <a:lnTo>
                    <a:pt x="348" y="1857"/>
                  </a:lnTo>
                  <a:close/>
                  <a:moveTo>
                    <a:pt x="75" y="1851"/>
                  </a:moveTo>
                  <a:lnTo>
                    <a:pt x="78" y="1854"/>
                  </a:lnTo>
                  <a:lnTo>
                    <a:pt x="80" y="1854"/>
                  </a:lnTo>
                  <a:lnTo>
                    <a:pt x="81" y="1856"/>
                  </a:lnTo>
                  <a:lnTo>
                    <a:pt x="80" y="1857"/>
                  </a:lnTo>
                  <a:lnTo>
                    <a:pt x="75" y="1857"/>
                  </a:lnTo>
                  <a:lnTo>
                    <a:pt x="73" y="1857"/>
                  </a:lnTo>
                  <a:lnTo>
                    <a:pt x="72" y="1857"/>
                  </a:lnTo>
                  <a:lnTo>
                    <a:pt x="72" y="1856"/>
                  </a:lnTo>
                  <a:lnTo>
                    <a:pt x="72" y="1849"/>
                  </a:lnTo>
                  <a:lnTo>
                    <a:pt x="75" y="1851"/>
                  </a:lnTo>
                  <a:close/>
                  <a:moveTo>
                    <a:pt x="246" y="1814"/>
                  </a:moveTo>
                  <a:lnTo>
                    <a:pt x="244" y="1814"/>
                  </a:lnTo>
                  <a:lnTo>
                    <a:pt x="243" y="1813"/>
                  </a:lnTo>
                  <a:lnTo>
                    <a:pt x="243" y="1810"/>
                  </a:lnTo>
                  <a:lnTo>
                    <a:pt x="244" y="1810"/>
                  </a:lnTo>
                  <a:lnTo>
                    <a:pt x="246" y="1811"/>
                  </a:lnTo>
                  <a:lnTo>
                    <a:pt x="246" y="1814"/>
                  </a:lnTo>
                  <a:close/>
                  <a:moveTo>
                    <a:pt x="8" y="1743"/>
                  </a:moveTo>
                  <a:lnTo>
                    <a:pt x="6" y="1743"/>
                  </a:lnTo>
                  <a:lnTo>
                    <a:pt x="6" y="1740"/>
                  </a:lnTo>
                  <a:lnTo>
                    <a:pt x="8" y="1740"/>
                  </a:lnTo>
                  <a:lnTo>
                    <a:pt x="8" y="1738"/>
                  </a:lnTo>
                  <a:lnTo>
                    <a:pt x="8" y="1736"/>
                  </a:lnTo>
                  <a:lnTo>
                    <a:pt x="9" y="1735"/>
                  </a:lnTo>
                  <a:lnTo>
                    <a:pt x="11" y="1735"/>
                  </a:lnTo>
                  <a:lnTo>
                    <a:pt x="11" y="1736"/>
                  </a:lnTo>
                  <a:lnTo>
                    <a:pt x="9" y="1740"/>
                  </a:lnTo>
                  <a:lnTo>
                    <a:pt x="9" y="1743"/>
                  </a:lnTo>
                  <a:lnTo>
                    <a:pt x="8" y="1743"/>
                  </a:lnTo>
                  <a:close/>
                  <a:moveTo>
                    <a:pt x="3279" y="197"/>
                  </a:moveTo>
                  <a:lnTo>
                    <a:pt x="3284" y="197"/>
                  </a:lnTo>
                  <a:lnTo>
                    <a:pt x="3287" y="197"/>
                  </a:lnTo>
                  <a:lnTo>
                    <a:pt x="3291" y="198"/>
                  </a:lnTo>
                  <a:lnTo>
                    <a:pt x="3296" y="200"/>
                  </a:lnTo>
                  <a:lnTo>
                    <a:pt x="3299" y="200"/>
                  </a:lnTo>
                  <a:lnTo>
                    <a:pt x="3302" y="203"/>
                  </a:lnTo>
                  <a:lnTo>
                    <a:pt x="3307" y="204"/>
                  </a:lnTo>
                  <a:lnTo>
                    <a:pt x="3310" y="206"/>
                  </a:lnTo>
                  <a:lnTo>
                    <a:pt x="3311" y="209"/>
                  </a:lnTo>
                  <a:lnTo>
                    <a:pt x="3314" y="212"/>
                  </a:lnTo>
                  <a:lnTo>
                    <a:pt x="3316" y="215"/>
                  </a:lnTo>
                  <a:lnTo>
                    <a:pt x="3319" y="216"/>
                  </a:lnTo>
                  <a:lnTo>
                    <a:pt x="3322" y="219"/>
                  </a:lnTo>
                  <a:lnTo>
                    <a:pt x="3323" y="223"/>
                  </a:lnTo>
                  <a:lnTo>
                    <a:pt x="3326" y="224"/>
                  </a:lnTo>
                  <a:lnTo>
                    <a:pt x="3329" y="227"/>
                  </a:lnTo>
                  <a:lnTo>
                    <a:pt x="3333" y="230"/>
                  </a:lnTo>
                  <a:lnTo>
                    <a:pt x="3336" y="232"/>
                  </a:lnTo>
                  <a:lnTo>
                    <a:pt x="3339" y="235"/>
                  </a:lnTo>
                  <a:lnTo>
                    <a:pt x="3340" y="236"/>
                  </a:lnTo>
                  <a:lnTo>
                    <a:pt x="3345" y="238"/>
                  </a:lnTo>
                  <a:lnTo>
                    <a:pt x="3346" y="241"/>
                  </a:lnTo>
                  <a:lnTo>
                    <a:pt x="3349" y="242"/>
                  </a:lnTo>
                  <a:lnTo>
                    <a:pt x="3354" y="244"/>
                  </a:lnTo>
                  <a:lnTo>
                    <a:pt x="3357" y="245"/>
                  </a:lnTo>
                  <a:lnTo>
                    <a:pt x="3360" y="248"/>
                  </a:lnTo>
                  <a:lnTo>
                    <a:pt x="3363" y="250"/>
                  </a:lnTo>
                  <a:lnTo>
                    <a:pt x="3368" y="252"/>
                  </a:lnTo>
                  <a:lnTo>
                    <a:pt x="3369" y="253"/>
                  </a:lnTo>
                  <a:lnTo>
                    <a:pt x="3369" y="255"/>
                  </a:lnTo>
                  <a:lnTo>
                    <a:pt x="3369" y="256"/>
                  </a:lnTo>
                  <a:lnTo>
                    <a:pt x="3369" y="258"/>
                  </a:lnTo>
                  <a:lnTo>
                    <a:pt x="3371" y="262"/>
                  </a:lnTo>
                  <a:lnTo>
                    <a:pt x="3372" y="265"/>
                  </a:lnTo>
                  <a:lnTo>
                    <a:pt x="3375" y="267"/>
                  </a:lnTo>
                  <a:lnTo>
                    <a:pt x="3378" y="268"/>
                  </a:lnTo>
                  <a:lnTo>
                    <a:pt x="3383" y="270"/>
                  </a:lnTo>
                  <a:lnTo>
                    <a:pt x="3387" y="271"/>
                  </a:lnTo>
                  <a:lnTo>
                    <a:pt x="3390" y="273"/>
                  </a:lnTo>
                  <a:lnTo>
                    <a:pt x="3394" y="276"/>
                  </a:lnTo>
                  <a:lnTo>
                    <a:pt x="3392" y="281"/>
                  </a:lnTo>
                  <a:lnTo>
                    <a:pt x="3390" y="284"/>
                  </a:lnTo>
                  <a:lnTo>
                    <a:pt x="3392" y="288"/>
                  </a:lnTo>
                  <a:lnTo>
                    <a:pt x="3394" y="293"/>
                  </a:lnTo>
                  <a:lnTo>
                    <a:pt x="3395" y="296"/>
                  </a:lnTo>
                  <a:lnTo>
                    <a:pt x="3398" y="297"/>
                  </a:lnTo>
                  <a:lnTo>
                    <a:pt x="3403" y="297"/>
                  </a:lnTo>
                  <a:lnTo>
                    <a:pt x="3407" y="297"/>
                  </a:lnTo>
                  <a:lnTo>
                    <a:pt x="3412" y="297"/>
                  </a:lnTo>
                  <a:lnTo>
                    <a:pt x="3415" y="299"/>
                  </a:lnTo>
                  <a:lnTo>
                    <a:pt x="3416" y="303"/>
                  </a:lnTo>
                  <a:lnTo>
                    <a:pt x="3418" y="305"/>
                  </a:lnTo>
                  <a:lnTo>
                    <a:pt x="3421" y="305"/>
                  </a:lnTo>
                  <a:lnTo>
                    <a:pt x="3424" y="303"/>
                  </a:lnTo>
                  <a:lnTo>
                    <a:pt x="3429" y="302"/>
                  </a:lnTo>
                  <a:lnTo>
                    <a:pt x="3429" y="306"/>
                  </a:lnTo>
                  <a:lnTo>
                    <a:pt x="3427" y="311"/>
                  </a:lnTo>
                  <a:lnTo>
                    <a:pt x="3426" y="314"/>
                  </a:lnTo>
                  <a:lnTo>
                    <a:pt x="3423" y="316"/>
                  </a:lnTo>
                  <a:lnTo>
                    <a:pt x="3419" y="317"/>
                  </a:lnTo>
                  <a:lnTo>
                    <a:pt x="3416" y="320"/>
                  </a:lnTo>
                  <a:lnTo>
                    <a:pt x="3416" y="325"/>
                  </a:lnTo>
                  <a:lnTo>
                    <a:pt x="3418" y="328"/>
                  </a:lnTo>
                  <a:lnTo>
                    <a:pt x="3421" y="329"/>
                  </a:lnTo>
                  <a:lnTo>
                    <a:pt x="3426" y="331"/>
                  </a:lnTo>
                  <a:lnTo>
                    <a:pt x="3432" y="331"/>
                  </a:lnTo>
                  <a:lnTo>
                    <a:pt x="3435" y="331"/>
                  </a:lnTo>
                  <a:lnTo>
                    <a:pt x="3438" y="332"/>
                  </a:lnTo>
                  <a:lnTo>
                    <a:pt x="3439" y="335"/>
                  </a:lnTo>
                  <a:lnTo>
                    <a:pt x="3441" y="340"/>
                  </a:lnTo>
                  <a:lnTo>
                    <a:pt x="3441" y="345"/>
                  </a:lnTo>
                  <a:lnTo>
                    <a:pt x="3441" y="349"/>
                  </a:lnTo>
                  <a:lnTo>
                    <a:pt x="3439" y="352"/>
                  </a:lnTo>
                  <a:lnTo>
                    <a:pt x="3436" y="355"/>
                  </a:lnTo>
                  <a:lnTo>
                    <a:pt x="3435" y="358"/>
                  </a:lnTo>
                  <a:lnTo>
                    <a:pt x="3432" y="360"/>
                  </a:lnTo>
                  <a:lnTo>
                    <a:pt x="3427" y="361"/>
                  </a:lnTo>
                  <a:lnTo>
                    <a:pt x="3423" y="363"/>
                  </a:lnTo>
                  <a:lnTo>
                    <a:pt x="3421" y="364"/>
                  </a:lnTo>
                  <a:lnTo>
                    <a:pt x="3418" y="369"/>
                  </a:lnTo>
                  <a:lnTo>
                    <a:pt x="3418" y="374"/>
                  </a:lnTo>
                  <a:lnTo>
                    <a:pt x="3418" y="378"/>
                  </a:lnTo>
                  <a:lnTo>
                    <a:pt x="3415" y="380"/>
                  </a:lnTo>
                  <a:lnTo>
                    <a:pt x="3413" y="383"/>
                  </a:lnTo>
                  <a:lnTo>
                    <a:pt x="3410" y="386"/>
                  </a:lnTo>
                  <a:lnTo>
                    <a:pt x="3410" y="390"/>
                  </a:lnTo>
                  <a:lnTo>
                    <a:pt x="3412" y="395"/>
                  </a:lnTo>
                  <a:lnTo>
                    <a:pt x="3413" y="400"/>
                  </a:lnTo>
                  <a:lnTo>
                    <a:pt x="3412" y="403"/>
                  </a:lnTo>
                  <a:lnTo>
                    <a:pt x="3410" y="407"/>
                  </a:lnTo>
                  <a:lnTo>
                    <a:pt x="3407" y="409"/>
                  </a:lnTo>
                  <a:lnTo>
                    <a:pt x="3403" y="410"/>
                  </a:lnTo>
                  <a:lnTo>
                    <a:pt x="3398" y="410"/>
                  </a:lnTo>
                  <a:lnTo>
                    <a:pt x="3395" y="410"/>
                  </a:lnTo>
                  <a:lnTo>
                    <a:pt x="3390" y="410"/>
                  </a:lnTo>
                  <a:lnTo>
                    <a:pt x="3389" y="415"/>
                  </a:lnTo>
                  <a:lnTo>
                    <a:pt x="3390" y="418"/>
                  </a:lnTo>
                  <a:lnTo>
                    <a:pt x="3390" y="422"/>
                  </a:lnTo>
                  <a:lnTo>
                    <a:pt x="3390" y="429"/>
                  </a:lnTo>
                  <a:lnTo>
                    <a:pt x="3389" y="432"/>
                  </a:lnTo>
                  <a:lnTo>
                    <a:pt x="3387" y="436"/>
                  </a:lnTo>
                  <a:lnTo>
                    <a:pt x="3386" y="439"/>
                  </a:lnTo>
                  <a:lnTo>
                    <a:pt x="3384" y="442"/>
                  </a:lnTo>
                  <a:lnTo>
                    <a:pt x="3383" y="447"/>
                  </a:lnTo>
                  <a:lnTo>
                    <a:pt x="3383" y="448"/>
                  </a:lnTo>
                  <a:lnTo>
                    <a:pt x="3384" y="451"/>
                  </a:lnTo>
                  <a:lnTo>
                    <a:pt x="3386" y="454"/>
                  </a:lnTo>
                  <a:lnTo>
                    <a:pt x="3387" y="458"/>
                  </a:lnTo>
                  <a:lnTo>
                    <a:pt x="3390" y="461"/>
                  </a:lnTo>
                  <a:lnTo>
                    <a:pt x="3394" y="462"/>
                  </a:lnTo>
                  <a:lnTo>
                    <a:pt x="3395" y="465"/>
                  </a:lnTo>
                  <a:lnTo>
                    <a:pt x="3397" y="470"/>
                  </a:lnTo>
                  <a:lnTo>
                    <a:pt x="3397" y="476"/>
                  </a:lnTo>
                  <a:lnTo>
                    <a:pt x="3397" y="479"/>
                  </a:lnTo>
                  <a:lnTo>
                    <a:pt x="3398" y="480"/>
                  </a:lnTo>
                  <a:lnTo>
                    <a:pt x="3398" y="483"/>
                  </a:lnTo>
                  <a:lnTo>
                    <a:pt x="3401" y="487"/>
                  </a:lnTo>
                  <a:lnTo>
                    <a:pt x="3403" y="490"/>
                  </a:lnTo>
                  <a:lnTo>
                    <a:pt x="3401" y="494"/>
                  </a:lnTo>
                  <a:lnTo>
                    <a:pt x="3401" y="499"/>
                  </a:lnTo>
                  <a:lnTo>
                    <a:pt x="3400" y="502"/>
                  </a:lnTo>
                  <a:lnTo>
                    <a:pt x="3400" y="506"/>
                  </a:lnTo>
                  <a:lnTo>
                    <a:pt x="3400" y="509"/>
                  </a:lnTo>
                  <a:lnTo>
                    <a:pt x="3400" y="511"/>
                  </a:lnTo>
                  <a:lnTo>
                    <a:pt x="3400" y="516"/>
                  </a:lnTo>
                  <a:lnTo>
                    <a:pt x="3400" y="517"/>
                  </a:lnTo>
                  <a:lnTo>
                    <a:pt x="3400" y="520"/>
                  </a:lnTo>
                  <a:lnTo>
                    <a:pt x="3400" y="522"/>
                  </a:lnTo>
                  <a:lnTo>
                    <a:pt x="3398" y="522"/>
                  </a:lnTo>
                  <a:lnTo>
                    <a:pt x="3398" y="525"/>
                  </a:lnTo>
                  <a:lnTo>
                    <a:pt x="3407" y="525"/>
                  </a:lnTo>
                  <a:lnTo>
                    <a:pt x="3410" y="526"/>
                  </a:lnTo>
                  <a:lnTo>
                    <a:pt x="3413" y="528"/>
                  </a:lnTo>
                  <a:lnTo>
                    <a:pt x="3416" y="529"/>
                  </a:lnTo>
                  <a:lnTo>
                    <a:pt x="3419" y="531"/>
                  </a:lnTo>
                  <a:lnTo>
                    <a:pt x="3424" y="531"/>
                  </a:lnTo>
                  <a:lnTo>
                    <a:pt x="3429" y="531"/>
                  </a:lnTo>
                  <a:lnTo>
                    <a:pt x="3430" y="534"/>
                  </a:lnTo>
                  <a:lnTo>
                    <a:pt x="3433" y="537"/>
                  </a:lnTo>
                  <a:lnTo>
                    <a:pt x="3436" y="540"/>
                  </a:lnTo>
                  <a:lnTo>
                    <a:pt x="3439" y="541"/>
                  </a:lnTo>
                  <a:lnTo>
                    <a:pt x="3442" y="540"/>
                  </a:lnTo>
                  <a:lnTo>
                    <a:pt x="3445" y="537"/>
                  </a:lnTo>
                  <a:lnTo>
                    <a:pt x="3450" y="537"/>
                  </a:lnTo>
                  <a:lnTo>
                    <a:pt x="3455" y="537"/>
                  </a:lnTo>
                  <a:lnTo>
                    <a:pt x="3456" y="540"/>
                  </a:lnTo>
                  <a:lnTo>
                    <a:pt x="3458" y="543"/>
                  </a:lnTo>
                  <a:lnTo>
                    <a:pt x="3461" y="546"/>
                  </a:lnTo>
                  <a:lnTo>
                    <a:pt x="3465" y="548"/>
                  </a:lnTo>
                  <a:lnTo>
                    <a:pt x="3470" y="546"/>
                  </a:lnTo>
                  <a:lnTo>
                    <a:pt x="3474" y="545"/>
                  </a:lnTo>
                  <a:lnTo>
                    <a:pt x="3477" y="546"/>
                  </a:lnTo>
                  <a:lnTo>
                    <a:pt x="3481" y="549"/>
                  </a:lnTo>
                  <a:lnTo>
                    <a:pt x="3482" y="552"/>
                  </a:lnTo>
                  <a:lnTo>
                    <a:pt x="3484" y="557"/>
                  </a:lnTo>
                  <a:lnTo>
                    <a:pt x="3482" y="560"/>
                  </a:lnTo>
                  <a:lnTo>
                    <a:pt x="3479" y="561"/>
                  </a:lnTo>
                  <a:lnTo>
                    <a:pt x="3477" y="564"/>
                  </a:lnTo>
                  <a:lnTo>
                    <a:pt x="3479" y="569"/>
                  </a:lnTo>
                  <a:lnTo>
                    <a:pt x="3479" y="574"/>
                  </a:lnTo>
                  <a:lnTo>
                    <a:pt x="3476" y="575"/>
                  </a:lnTo>
                  <a:lnTo>
                    <a:pt x="3471" y="575"/>
                  </a:lnTo>
                  <a:lnTo>
                    <a:pt x="3467" y="575"/>
                  </a:lnTo>
                  <a:lnTo>
                    <a:pt x="3467" y="578"/>
                  </a:lnTo>
                  <a:lnTo>
                    <a:pt x="3470" y="580"/>
                  </a:lnTo>
                  <a:lnTo>
                    <a:pt x="3473" y="583"/>
                  </a:lnTo>
                  <a:lnTo>
                    <a:pt x="3474" y="586"/>
                  </a:lnTo>
                  <a:lnTo>
                    <a:pt x="3477" y="589"/>
                  </a:lnTo>
                  <a:lnTo>
                    <a:pt x="3477" y="593"/>
                  </a:lnTo>
                  <a:lnTo>
                    <a:pt x="3481" y="595"/>
                  </a:lnTo>
                  <a:lnTo>
                    <a:pt x="3482" y="598"/>
                  </a:lnTo>
                  <a:lnTo>
                    <a:pt x="3485" y="599"/>
                  </a:lnTo>
                  <a:lnTo>
                    <a:pt x="3490" y="603"/>
                  </a:lnTo>
                  <a:lnTo>
                    <a:pt x="3493" y="604"/>
                  </a:lnTo>
                  <a:lnTo>
                    <a:pt x="3496" y="606"/>
                  </a:lnTo>
                  <a:lnTo>
                    <a:pt x="3499" y="606"/>
                  </a:lnTo>
                  <a:lnTo>
                    <a:pt x="3503" y="607"/>
                  </a:lnTo>
                  <a:lnTo>
                    <a:pt x="3508" y="607"/>
                  </a:lnTo>
                  <a:lnTo>
                    <a:pt x="3513" y="607"/>
                  </a:lnTo>
                  <a:lnTo>
                    <a:pt x="3516" y="609"/>
                  </a:lnTo>
                  <a:lnTo>
                    <a:pt x="3520" y="610"/>
                  </a:lnTo>
                  <a:lnTo>
                    <a:pt x="3525" y="609"/>
                  </a:lnTo>
                  <a:lnTo>
                    <a:pt x="3528" y="612"/>
                  </a:lnTo>
                  <a:lnTo>
                    <a:pt x="3529" y="615"/>
                  </a:lnTo>
                  <a:lnTo>
                    <a:pt x="3532" y="618"/>
                  </a:lnTo>
                  <a:lnTo>
                    <a:pt x="3534" y="621"/>
                  </a:lnTo>
                  <a:lnTo>
                    <a:pt x="3535" y="624"/>
                  </a:lnTo>
                  <a:lnTo>
                    <a:pt x="3537" y="628"/>
                  </a:lnTo>
                  <a:lnTo>
                    <a:pt x="3538" y="632"/>
                  </a:lnTo>
                  <a:lnTo>
                    <a:pt x="3540" y="636"/>
                  </a:lnTo>
                  <a:lnTo>
                    <a:pt x="3542" y="639"/>
                  </a:lnTo>
                  <a:lnTo>
                    <a:pt x="3543" y="644"/>
                  </a:lnTo>
                  <a:lnTo>
                    <a:pt x="3545" y="647"/>
                  </a:lnTo>
                  <a:lnTo>
                    <a:pt x="3546" y="651"/>
                  </a:lnTo>
                  <a:lnTo>
                    <a:pt x="3548" y="654"/>
                  </a:lnTo>
                  <a:lnTo>
                    <a:pt x="3549" y="657"/>
                  </a:lnTo>
                  <a:lnTo>
                    <a:pt x="3551" y="661"/>
                  </a:lnTo>
                  <a:lnTo>
                    <a:pt x="3551" y="662"/>
                  </a:lnTo>
                  <a:lnTo>
                    <a:pt x="3554" y="665"/>
                  </a:lnTo>
                  <a:lnTo>
                    <a:pt x="3555" y="668"/>
                  </a:lnTo>
                  <a:lnTo>
                    <a:pt x="3557" y="671"/>
                  </a:lnTo>
                  <a:lnTo>
                    <a:pt x="3557" y="676"/>
                  </a:lnTo>
                  <a:lnTo>
                    <a:pt x="3558" y="679"/>
                  </a:lnTo>
                  <a:lnTo>
                    <a:pt x="3560" y="683"/>
                  </a:lnTo>
                  <a:lnTo>
                    <a:pt x="3561" y="686"/>
                  </a:lnTo>
                  <a:lnTo>
                    <a:pt x="3564" y="690"/>
                  </a:lnTo>
                  <a:lnTo>
                    <a:pt x="3564" y="694"/>
                  </a:lnTo>
                  <a:lnTo>
                    <a:pt x="3566" y="699"/>
                  </a:lnTo>
                  <a:lnTo>
                    <a:pt x="3566" y="703"/>
                  </a:lnTo>
                  <a:lnTo>
                    <a:pt x="3566" y="708"/>
                  </a:lnTo>
                  <a:lnTo>
                    <a:pt x="3564" y="712"/>
                  </a:lnTo>
                  <a:lnTo>
                    <a:pt x="3563" y="717"/>
                  </a:lnTo>
                  <a:lnTo>
                    <a:pt x="3561" y="720"/>
                  </a:lnTo>
                  <a:lnTo>
                    <a:pt x="3560" y="723"/>
                  </a:lnTo>
                  <a:lnTo>
                    <a:pt x="3558" y="728"/>
                  </a:lnTo>
                  <a:lnTo>
                    <a:pt x="3557" y="731"/>
                  </a:lnTo>
                  <a:lnTo>
                    <a:pt x="3557" y="735"/>
                  </a:lnTo>
                  <a:lnTo>
                    <a:pt x="3557" y="738"/>
                  </a:lnTo>
                  <a:lnTo>
                    <a:pt x="3558" y="743"/>
                  </a:lnTo>
                  <a:lnTo>
                    <a:pt x="3561" y="746"/>
                  </a:lnTo>
                  <a:lnTo>
                    <a:pt x="3561" y="751"/>
                  </a:lnTo>
                  <a:lnTo>
                    <a:pt x="3561" y="755"/>
                  </a:lnTo>
                  <a:lnTo>
                    <a:pt x="3560" y="758"/>
                  </a:lnTo>
                  <a:lnTo>
                    <a:pt x="3557" y="761"/>
                  </a:lnTo>
                  <a:lnTo>
                    <a:pt x="3554" y="764"/>
                  </a:lnTo>
                  <a:lnTo>
                    <a:pt x="3552" y="766"/>
                  </a:lnTo>
                  <a:lnTo>
                    <a:pt x="3551" y="767"/>
                  </a:lnTo>
                  <a:lnTo>
                    <a:pt x="3549" y="769"/>
                  </a:lnTo>
                  <a:lnTo>
                    <a:pt x="3548" y="772"/>
                  </a:lnTo>
                  <a:lnTo>
                    <a:pt x="3546" y="777"/>
                  </a:lnTo>
                  <a:lnTo>
                    <a:pt x="3546" y="780"/>
                  </a:lnTo>
                  <a:lnTo>
                    <a:pt x="3546" y="786"/>
                  </a:lnTo>
                  <a:lnTo>
                    <a:pt x="3546" y="790"/>
                  </a:lnTo>
                  <a:lnTo>
                    <a:pt x="3545" y="793"/>
                  </a:lnTo>
                  <a:lnTo>
                    <a:pt x="3543" y="796"/>
                  </a:lnTo>
                  <a:lnTo>
                    <a:pt x="3542" y="799"/>
                  </a:lnTo>
                  <a:lnTo>
                    <a:pt x="3540" y="804"/>
                  </a:lnTo>
                  <a:lnTo>
                    <a:pt x="3540" y="809"/>
                  </a:lnTo>
                  <a:lnTo>
                    <a:pt x="3540" y="813"/>
                  </a:lnTo>
                  <a:lnTo>
                    <a:pt x="3543" y="816"/>
                  </a:lnTo>
                  <a:lnTo>
                    <a:pt x="3543" y="818"/>
                  </a:lnTo>
                  <a:lnTo>
                    <a:pt x="3543" y="821"/>
                  </a:lnTo>
                  <a:lnTo>
                    <a:pt x="3543" y="825"/>
                  </a:lnTo>
                  <a:lnTo>
                    <a:pt x="3543" y="831"/>
                  </a:lnTo>
                  <a:lnTo>
                    <a:pt x="3543" y="836"/>
                  </a:lnTo>
                  <a:lnTo>
                    <a:pt x="3543" y="841"/>
                  </a:lnTo>
                  <a:lnTo>
                    <a:pt x="3545" y="844"/>
                  </a:lnTo>
                  <a:lnTo>
                    <a:pt x="3546" y="847"/>
                  </a:lnTo>
                  <a:lnTo>
                    <a:pt x="3549" y="850"/>
                  </a:lnTo>
                  <a:lnTo>
                    <a:pt x="3551" y="851"/>
                  </a:lnTo>
                  <a:lnTo>
                    <a:pt x="3552" y="853"/>
                  </a:lnTo>
                  <a:lnTo>
                    <a:pt x="3554" y="856"/>
                  </a:lnTo>
                  <a:lnTo>
                    <a:pt x="3557" y="857"/>
                  </a:lnTo>
                  <a:lnTo>
                    <a:pt x="3560" y="859"/>
                  </a:lnTo>
                  <a:lnTo>
                    <a:pt x="3563" y="862"/>
                  </a:lnTo>
                  <a:lnTo>
                    <a:pt x="3566" y="864"/>
                  </a:lnTo>
                  <a:lnTo>
                    <a:pt x="3569" y="867"/>
                  </a:lnTo>
                  <a:lnTo>
                    <a:pt x="3572" y="868"/>
                  </a:lnTo>
                  <a:lnTo>
                    <a:pt x="3575" y="870"/>
                  </a:lnTo>
                  <a:lnTo>
                    <a:pt x="3578" y="873"/>
                  </a:lnTo>
                  <a:lnTo>
                    <a:pt x="3581" y="876"/>
                  </a:lnTo>
                  <a:lnTo>
                    <a:pt x="3584" y="877"/>
                  </a:lnTo>
                  <a:lnTo>
                    <a:pt x="3587" y="880"/>
                  </a:lnTo>
                  <a:lnTo>
                    <a:pt x="3589" y="882"/>
                  </a:lnTo>
                  <a:lnTo>
                    <a:pt x="3592" y="885"/>
                  </a:lnTo>
                  <a:lnTo>
                    <a:pt x="3593" y="888"/>
                  </a:lnTo>
                  <a:lnTo>
                    <a:pt x="3593" y="894"/>
                  </a:lnTo>
                  <a:lnTo>
                    <a:pt x="3593" y="899"/>
                  </a:lnTo>
                  <a:lnTo>
                    <a:pt x="3593" y="905"/>
                  </a:lnTo>
                  <a:lnTo>
                    <a:pt x="3593" y="909"/>
                  </a:lnTo>
                  <a:lnTo>
                    <a:pt x="3593" y="914"/>
                  </a:lnTo>
                  <a:lnTo>
                    <a:pt x="3593" y="918"/>
                  </a:lnTo>
                  <a:lnTo>
                    <a:pt x="3593" y="923"/>
                  </a:lnTo>
                  <a:lnTo>
                    <a:pt x="3592" y="926"/>
                  </a:lnTo>
                  <a:lnTo>
                    <a:pt x="3592" y="931"/>
                  </a:lnTo>
                  <a:lnTo>
                    <a:pt x="3590" y="935"/>
                  </a:lnTo>
                  <a:lnTo>
                    <a:pt x="3589" y="938"/>
                  </a:lnTo>
                  <a:lnTo>
                    <a:pt x="3589" y="943"/>
                  </a:lnTo>
                  <a:lnTo>
                    <a:pt x="3589" y="947"/>
                  </a:lnTo>
                  <a:lnTo>
                    <a:pt x="3587" y="952"/>
                  </a:lnTo>
                  <a:lnTo>
                    <a:pt x="3586" y="955"/>
                  </a:lnTo>
                  <a:lnTo>
                    <a:pt x="3586" y="960"/>
                  </a:lnTo>
                  <a:lnTo>
                    <a:pt x="3584" y="963"/>
                  </a:lnTo>
                  <a:lnTo>
                    <a:pt x="3583" y="967"/>
                  </a:lnTo>
                  <a:lnTo>
                    <a:pt x="3581" y="970"/>
                  </a:lnTo>
                  <a:lnTo>
                    <a:pt x="3578" y="973"/>
                  </a:lnTo>
                  <a:lnTo>
                    <a:pt x="3577" y="976"/>
                  </a:lnTo>
                  <a:lnTo>
                    <a:pt x="3575" y="979"/>
                  </a:lnTo>
                  <a:lnTo>
                    <a:pt x="3572" y="983"/>
                  </a:lnTo>
                  <a:lnTo>
                    <a:pt x="3569" y="984"/>
                  </a:lnTo>
                  <a:lnTo>
                    <a:pt x="3566" y="987"/>
                  </a:lnTo>
                  <a:lnTo>
                    <a:pt x="3564" y="990"/>
                  </a:lnTo>
                  <a:lnTo>
                    <a:pt x="3561" y="992"/>
                  </a:lnTo>
                  <a:lnTo>
                    <a:pt x="3558" y="995"/>
                  </a:lnTo>
                  <a:lnTo>
                    <a:pt x="3555" y="996"/>
                  </a:lnTo>
                  <a:lnTo>
                    <a:pt x="3552" y="999"/>
                  </a:lnTo>
                  <a:lnTo>
                    <a:pt x="3551" y="1001"/>
                  </a:lnTo>
                  <a:lnTo>
                    <a:pt x="3549" y="1001"/>
                  </a:lnTo>
                  <a:lnTo>
                    <a:pt x="3546" y="1004"/>
                  </a:lnTo>
                  <a:lnTo>
                    <a:pt x="3543" y="1005"/>
                  </a:lnTo>
                  <a:lnTo>
                    <a:pt x="3540" y="1007"/>
                  </a:lnTo>
                  <a:lnTo>
                    <a:pt x="3537" y="1008"/>
                  </a:lnTo>
                  <a:lnTo>
                    <a:pt x="3532" y="1010"/>
                  </a:lnTo>
                  <a:lnTo>
                    <a:pt x="3529" y="1013"/>
                  </a:lnTo>
                  <a:lnTo>
                    <a:pt x="3526" y="1015"/>
                  </a:lnTo>
                  <a:lnTo>
                    <a:pt x="3523" y="1016"/>
                  </a:lnTo>
                  <a:lnTo>
                    <a:pt x="3520" y="1019"/>
                  </a:lnTo>
                  <a:lnTo>
                    <a:pt x="3517" y="1021"/>
                  </a:lnTo>
                  <a:lnTo>
                    <a:pt x="3513" y="1022"/>
                  </a:lnTo>
                  <a:lnTo>
                    <a:pt x="3509" y="1024"/>
                  </a:lnTo>
                  <a:lnTo>
                    <a:pt x="3506" y="1025"/>
                  </a:lnTo>
                  <a:lnTo>
                    <a:pt x="3502" y="1027"/>
                  </a:lnTo>
                  <a:lnTo>
                    <a:pt x="3499" y="1028"/>
                  </a:lnTo>
                  <a:lnTo>
                    <a:pt x="3496" y="1031"/>
                  </a:lnTo>
                  <a:lnTo>
                    <a:pt x="3493" y="1033"/>
                  </a:lnTo>
                  <a:lnTo>
                    <a:pt x="3490" y="1034"/>
                  </a:lnTo>
                  <a:lnTo>
                    <a:pt x="3494" y="1036"/>
                  </a:lnTo>
                  <a:lnTo>
                    <a:pt x="3496" y="1037"/>
                  </a:lnTo>
                  <a:lnTo>
                    <a:pt x="3497" y="1039"/>
                  </a:lnTo>
                  <a:lnTo>
                    <a:pt x="3500" y="1041"/>
                  </a:lnTo>
                  <a:lnTo>
                    <a:pt x="3503" y="1044"/>
                  </a:lnTo>
                  <a:lnTo>
                    <a:pt x="3505" y="1047"/>
                  </a:lnTo>
                  <a:lnTo>
                    <a:pt x="3505" y="1051"/>
                  </a:lnTo>
                  <a:lnTo>
                    <a:pt x="3505" y="1056"/>
                  </a:lnTo>
                  <a:lnTo>
                    <a:pt x="3505" y="1059"/>
                  </a:lnTo>
                  <a:lnTo>
                    <a:pt x="3506" y="1062"/>
                  </a:lnTo>
                  <a:lnTo>
                    <a:pt x="3508" y="1066"/>
                  </a:lnTo>
                  <a:lnTo>
                    <a:pt x="3511" y="1070"/>
                  </a:lnTo>
                  <a:lnTo>
                    <a:pt x="3513" y="1071"/>
                  </a:lnTo>
                  <a:lnTo>
                    <a:pt x="3516" y="1074"/>
                  </a:lnTo>
                  <a:lnTo>
                    <a:pt x="3519" y="1077"/>
                  </a:lnTo>
                  <a:lnTo>
                    <a:pt x="3522" y="1079"/>
                  </a:lnTo>
                  <a:lnTo>
                    <a:pt x="3523" y="1082"/>
                  </a:lnTo>
                  <a:lnTo>
                    <a:pt x="3525" y="1085"/>
                  </a:lnTo>
                  <a:lnTo>
                    <a:pt x="3525" y="1089"/>
                  </a:lnTo>
                  <a:lnTo>
                    <a:pt x="3525" y="1094"/>
                  </a:lnTo>
                  <a:lnTo>
                    <a:pt x="3523" y="1099"/>
                  </a:lnTo>
                  <a:lnTo>
                    <a:pt x="3525" y="1102"/>
                  </a:lnTo>
                  <a:lnTo>
                    <a:pt x="3525" y="1106"/>
                  </a:lnTo>
                  <a:lnTo>
                    <a:pt x="3528" y="1108"/>
                  </a:lnTo>
                  <a:lnTo>
                    <a:pt x="3531" y="1111"/>
                  </a:lnTo>
                  <a:lnTo>
                    <a:pt x="3534" y="1112"/>
                  </a:lnTo>
                  <a:lnTo>
                    <a:pt x="3537" y="1114"/>
                  </a:lnTo>
                  <a:lnTo>
                    <a:pt x="3540" y="1117"/>
                  </a:lnTo>
                  <a:lnTo>
                    <a:pt x="3543" y="1118"/>
                  </a:lnTo>
                  <a:lnTo>
                    <a:pt x="3545" y="1121"/>
                  </a:lnTo>
                  <a:lnTo>
                    <a:pt x="3546" y="1126"/>
                  </a:lnTo>
                  <a:lnTo>
                    <a:pt x="3548" y="1131"/>
                  </a:lnTo>
                  <a:lnTo>
                    <a:pt x="3549" y="1134"/>
                  </a:lnTo>
                  <a:lnTo>
                    <a:pt x="3551" y="1137"/>
                  </a:lnTo>
                  <a:lnTo>
                    <a:pt x="3552" y="1140"/>
                  </a:lnTo>
                  <a:lnTo>
                    <a:pt x="3555" y="1143"/>
                  </a:lnTo>
                  <a:lnTo>
                    <a:pt x="3557" y="1146"/>
                  </a:lnTo>
                  <a:lnTo>
                    <a:pt x="3560" y="1149"/>
                  </a:lnTo>
                  <a:lnTo>
                    <a:pt x="3563" y="1150"/>
                  </a:lnTo>
                  <a:lnTo>
                    <a:pt x="3566" y="1153"/>
                  </a:lnTo>
                  <a:lnTo>
                    <a:pt x="3567" y="1157"/>
                  </a:lnTo>
                  <a:lnTo>
                    <a:pt x="3569" y="1160"/>
                  </a:lnTo>
                  <a:lnTo>
                    <a:pt x="3572" y="1163"/>
                  </a:lnTo>
                  <a:lnTo>
                    <a:pt x="3574" y="1166"/>
                  </a:lnTo>
                  <a:lnTo>
                    <a:pt x="3577" y="1167"/>
                  </a:lnTo>
                  <a:lnTo>
                    <a:pt x="3581" y="1169"/>
                  </a:lnTo>
                  <a:lnTo>
                    <a:pt x="3586" y="1169"/>
                  </a:lnTo>
                  <a:lnTo>
                    <a:pt x="3590" y="1169"/>
                  </a:lnTo>
                  <a:lnTo>
                    <a:pt x="3593" y="1170"/>
                  </a:lnTo>
                  <a:lnTo>
                    <a:pt x="3596" y="1173"/>
                  </a:lnTo>
                  <a:lnTo>
                    <a:pt x="3598" y="1176"/>
                  </a:lnTo>
                  <a:lnTo>
                    <a:pt x="3601" y="1178"/>
                  </a:lnTo>
                  <a:lnTo>
                    <a:pt x="3604" y="1179"/>
                  </a:lnTo>
                  <a:lnTo>
                    <a:pt x="3607" y="1182"/>
                  </a:lnTo>
                  <a:lnTo>
                    <a:pt x="3612" y="1184"/>
                  </a:lnTo>
                  <a:lnTo>
                    <a:pt x="3613" y="1186"/>
                  </a:lnTo>
                  <a:lnTo>
                    <a:pt x="3615" y="1189"/>
                  </a:lnTo>
                  <a:lnTo>
                    <a:pt x="3616" y="1189"/>
                  </a:lnTo>
                  <a:lnTo>
                    <a:pt x="3618" y="1193"/>
                  </a:lnTo>
                  <a:lnTo>
                    <a:pt x="3618" y="1198"/>
                  </a:lnTo>
                  <a:lnTo>
                    <a:pt x="3619" y="1201"/>
                  </a:lnTo>
                  <a:lnTo>
                    <a:pt x="3622" y="1204"/>
                  </a:lnTo>
                  <a:lnTo>
                    <a:pt x="3625" y="1205"/>
                  </a:lnTo>
                  <a:lnTo>
                    <a:pt x="3630" y="1207"/>
                  </a:lnTo>
                  <a:lnTo>
                    <a:pt x="3635" y="1207"/>
                  </a:lnTo>
                  <a:lnTo>
                    <a:pt x="3639" y="1207"/>
                  </a:lnTo>
                  <a:lnTo>
                    <a:pt x="3644" y="1208"/>
                  </a:lnTo>
                  <a:lnTo>
                    <a:pt x="3645" y="1211"/>
                  </a:lnTo>
                  <a:lnTo>
                    <a:pt x="3647" y="1215"/>
                  </a:lnTo>
                  <a:lnTo>
                    <a:pt x="3648" y="1219"/>
                  </a:lnTo>
                  <a:lnTo>
                    <a:pt x="3648" y="1224"/>
                  </a:lnTo>
                  <a:lnTo>
                    <a:pt x="3650" y="1228"/>
                  </a:lnTo>
                  <a:lnTo>
                    <a:pt x="3650" y="1233"/>
                  </a:lnTo>
                  <a:lnTo>
                    <a:pt x="3648" y="1236"/>
                  </a:lnTo>
                  <a:lnTo>
                    <a:pt x="3647" y="1239"/>
                  </a:lnTo>
                  <a:lnTo>
                    <a:pt x="3644" y="1242"/>
                  </a:lnTo>
                  <a:lnTo>
                    <a:pt x="3641" y="1245"/>
                  </a:lnTo>
                  <a:lnTo>
                    <a:pt x="3639" y="1248"/>
                  </a:lnTo>
                  <a:lnTo>
                    <a:pt x="3639" y="1253"/>
                  </a:lnTo>
                  <a:lnTo>
                    <a:pt x="3639" y="1257"/>
                  </a:lnTo>
                  <a:lnTo>
                    <a:pt x="3638" y="1262"/>
                  </a:lnTo>
                  <a:lnTo>
                    <a:pt x="3636" y="1265"/>
                  </a:lnTo>
                  <a:lnTo>
                    <a:pt x="3635" y="1268"/>
                  </a:lnTo>
                  <a:lnTo>
                    <a:pt x="3633" y="1273"/>
                  </a:lnTo>
                  <a:lnTo>
                    <a:pt x="3633" y="1274"/>
                  </a:lnTo>
                  <a:lnTo>
                    <a:pt x="3633" y="1277"/>
                  </a:lnTo>
                  <a:lnTo>
                    <a:pt x="3636" y="1280"/>
                  </a:lnTo>
                  <a:lnTo>
                    <a:pt x="3639" y="1280"/>
                  </a:lnTo>
                  <a:lnTo>
                    <a:pt x="3645" y="1280"/>
                  </a:lnTo>
                  <a:lnTo>
                    <a:pt x="3648" y="1282"/>
                  </a:lnTo>
                  <a:lnTo>
                    <a:pt x="3650" y="1285"/>
                  </a:lnTo>
                  <a:lnTo>
                    <a:pt x="3653" y="1288"/>
                  </a:lnTo>
                  <a:lnTo>
                    <a:pt x="3654" y="1291"/>
                  </a:lnTo>
                  <a:lnTo>
                    <a:pt x="3657" y="1292"/>
                  </a:lnTo>
                  <a:lnTo>
                    <a:pt x="3662" y="1294"/>
                  </a:lnTo>
                  <a:lnTo>
                    <a:pt x="3667" y="1295"/>
                  </a:lnTo>
                  <a:lnTo>
                    <a:pt x="3670" y="1295"/>
                  </a:lnTo>
                  <a:lnTo>
                    <a:pt x="3674" y="1297"/>
                  </a:lnTo>
                  <a:lnTo>
                    <a:pt x="3676" y="1298"/>
                  </a:lnTo>
                  <a:lnTo>
                    <a:pt x="3676" y="1303"/>
                  </a:lnTo>
                  <a:lnTo>
                    <a:pt x="3677" y="1308"/>
                  </a:lnTo>
                  <a:lnTo>
                    <a:pt x="3677" y="1312"/>
                  </a:lnTo>
                  <a:lnTo>
                    <a:pt x="3679" y="1317"/>
                  </a:lnTo>
                  <a:lnTo>
                    <a:pt x="3680" y="1320"/>
                  </a:lnTo>
                  <a:lnTo>
                    <a:pt x="3682" y="1324"/>
                  </a:lnTo>
                  <a:lnTo>
                    <a:pt x="3683" y="1327"/>
                  </a:lnTo>
                  <a:lnTo>
                    <a:pt x="3686" y="1331"/>
                  </a:lnTo>
                  <a:lnTo>
                    <a:pt x="3690" y="1332"/>
                  </a:lnTo>
                  <a:lnTo>
                    <a:pt x="3694" y="1331"/>
                  </a:lnTo>
                  <a:lnTo>
                    <a:pt x="3697" y="1329"/>
                  </a:lnTo>
                  <a:lnTo>
                    <a:pt x="3700" y="1326"/>
                  </a:lnTo>
                  <a:lnTo>
                    <a:pt x="3702" y="1324"/>
                  </a:lnTo>
                  <a:lnTo>
                    <a:pt x="3705" y="1321"/>
                  </a:lnTo>
                  <a:lnTo>
                    <a:pt x="3706" y="1317"/>
                  </a:lnTo>
                  <a:lnTo>
                    <a:pt x="3708" y="1314"/>
                  </a:lnTo>
                  <a:lnTo>
                    <a:pt x="3709" y="1311"/>
                  </a:lnTo>
                  <a:lnTo>
                    <a:pt x="3712" y="1308"/>
                  </a:lnTo>
                  <a:lnTo>
                    <a:pt x="3715" y="1306"/>
                  </a:lnTo>
                  <a:lnTo>
                    <a:pt x="3722" y="1306"/>
                  </a:lnTo>
                  <a:lnTo>
                    <a:pt x="3725" y="1306"/>
                  </a:lnTo>
                  <a:lnTo>
                    <a:pt x="3728" y="1303"/>
                  </a:lnTo>
                  <a:lnTo>
                    <a:pt x="3729" y="1298"/>
                  </a:lnTo>
                  <a:lnTo>
                    <a:pt x="3728" y="1294"/>
                  </a:lnTo>
                  <a:lnTo>
                    <a:pt x="3728" y="1289"/>
                  </a:lnTo>
                  <a:lnTo>
                    <a:pt x="3729" y="1286"/>
                  </a:lnTo>
                  <a:lnTo>
                    <a:pt x="3731" y="1282"/>
                  </a:lnTo>
                  <a:lnTo>
                    <a:pt x="3732" y="1279"/>
                  </a:lnTo>
                  <a:lnTo>
                    <a:pt x="3735" y="1276"/>
                  </a:lnTo>
                  <a:lnTo>
                    <a:pt x="3737" y="1273"/>
                  </a:lnTo>
                  <a:lnTo>
                    <a:pt x="3738" y="1269"/>
                  </a:lnTo>
                  <a:lnTo>
                    <a:pt x="3740" y="1265"/>
                  </a:lnTo>
                  <a:lnTo>
                    <a:pt x="3740" y="1260"/>
                  </a:lnTo>
                  <a:lnTo>
                    <a:pt x="3741" y="1257"/>
                  </a:lnTo>
                  <a:lnTo>
                    <a:pt x="3743" y="1254"/>
                  </a:lnTo>
                  <a:lnTo>
                    <a:pt x="3748" y="1253"/>
                  </a:lnTo>
                  <a:lnTo>
                    <a:pt x="3754" y="1253"/>
                  </a:lnTo>
                  <a:lnTo>
                    <a:pt x="3758" y="1253"/>
                  </a:lnTo>
                  <a:lnTo>
                    <a:pt x="3763" y="1253"/>
                  </a:lnTo>
                  <a:lnTo>
                    <a:pt x="3766" y="1254"/>
                  </a:lnTo>
                  <a:lnTo>
                    <a:pt x="3769" y="1257"/>
                  </a:lnTo>
                  <a:lnTo>
                    <a:pt x="3772" y="1260"/>
                  </a:lnTo>
                  <a:lnTo>
                    <a:pt x="3773" y="1263"/>
                  </a:lnTo>
                  <a:lnTo>
                    <a:pt x="3775" y="1266"/>
                  </a:lnTo>
                  <a:lnTo>
                    <a:pt x="3777" y="1271"/>
                  </a:lnTo>
                  <a:lnTo>
                    <a:pt x="3780" y="1273"/>
                  </a:lnTo>
                  <a:lnTo>
                    <a:pt x="3783" y="1274"/>
                  </a:lnTo>
                  <a:lnTo>
                    <a:pt x="3787" y="1274"/>
                  </a:lnTo>
                  <a:lnTo>
                    <a:pt x="3792" y="1274"/>
                  </a:lnTo>
                  <a:lnTo>
                    <a:pt x="3796" y="1273"/>
                  </a:lnTo>
                  <a:lnTo>
                    <a:pt x="3801" y="1274"/>
                  </a:lnTo>
                  <a:lnTo>
                    <a:pt x="3805" y="1274"/>
                  </a:lnTo>
                  <a:lnTo>
                    <a:pt x="3809" y="1271"/>
                  </a:lnTo>
                  <a:lnTo>
                    <a:pt x="3812" y="1268"/>
                  </a:lnTo>
                  <a:lnTo>
                    <a:pt x="3815" y="1266"/>
                  </a:lnTo>
                  <a:lnTo>
                    <a:pt x="3819" y="1268"/>
                  </a:lnTo>
                  <a:lnTo>
                    <a:pt x="3822" y="1269"/>
                  </a:lnTo>
                  <a:lnTo>
                    <a:pt x="3824" y="1273"/>
                  </a:lnTo>
                  <a:lnTo>
                    <a:pt x="3824" y="1277"/>
                  </a:lnTo>
                  <a:lnTo>
                    <a:pt x="3824" y="1282"/>
                  </a:lnTo>
                  <a:lnTo>
                    <a:pt x="3822" y="1286"/>
                  </a:lnTo>
                  <a:lnTo>
                    <a:pt x="3824" y="1289"/>
                  </a:lnTo>
                  <a:lnTo>
                    <a:pt x="3828" y="1292"/>
                  </a:lnTo>
                  <a:lnTo>
                    <a:pt x="3831" y="1292"/>
                  </a:lnTo>
                  <a:lnTo>
                    <a:pt x="3836" y="1294"/>
                  </a:lnTo>
                  <a:lnTo>
                    <a:pt x="3841" y="1292"/>
                  </a:lnTo>
                  <a:lnTo>
                    <a:pt x="3844" y="1289"/>
                  </a:lnTo>
                  <a:lnTo>
                    <a:pt x="3845" y="1286"/>
                  </a:lnTo>
                  <a:lnTo>
                    <a:pt x="3848" y="1288"/>
                  </a:lnTo>
                  <a:lnTo>
                    <a:pt x="3848" y="1292"/>
                  </a:lnTo>
                  <a:lnTo>
                    <a:pt x="3848" y="1297"/>
                  </a:lnTo>
                  <a:lnTo>
                    <a:pt x="3848" y="1300"/>
                  </a:lnTo>
                  <a:lnTo>
                    <a:pt x="3848" y="1305"/>
                  </a:lnTo>
                  <a:lnTo>
                    <a:pt x="3850" y="1309"/>
                  </a:lnTo>
                  <a:lnTo>
                    <a:pt x="3851" y="1312"/>
                  </a:lnTo>
                  <a:lnTo>
                    <a:pt x="3854" y="1315"/>
                  </a:lnTo>
                  <a:lnTo>
                    <a:pt x="3854" y="1318"/>
                  </a:lnTo>
                  <a:lnTo>
                    <a:pt x="3856" y="1323"/>
                  </a:lnTo>
                  <a:lnTo>
                    <a:pt x="3856" y="1327"/>
                  </a:lnTo>
                  <a:lnTo>
                    <a:pt x="3859" y="1331"/>
                  </a:lnTo>
                  <a:lnTo>
                    <a:pt x="3862" y="1332"/>
                  </a:lnTo>
                  <a:lnTo>
                    <a:pt x="3865" y="1335"/>
                  </a:lnTo>
                  <a:lnTo>
                    <a:pt x="3867" y="1338"/>
                  </a:lnTo>
                  <a:lnTo>
                    <a:pt x="3870" y="1341"/>
                  </a:lnTo>
                  <a:lnTo>
                    <a:pt x="3871" y="1343"/>
                  </a:lnTo>
                  <a:lnTo>
                    <a:pt x="3876" y="1344"/>
                  </a:lnTo>
                  <a:lnTo>
                    <a:pt x="3880" y="1346"/>
                  </a:lnTo>
                  <a:lnTo>
                    <a:pt x="3882" y="1349"/>
                  </a:lnTo>
                  <a:lnTo>
                    <a:pt x="3883" y="1352"/>
                  </a:lnTo>
                  <a:lnTo>
                    <a:pt x="3885" y="1356"/>
                  </a:lnTo>
                  <a:lnTo>
                    <a:pt x="3886" y="1360"/>
                  </a:lnTo>
                  <a:lnTo>
                    <a:pt x="3889" y="1361"/>
                  </a:lnTo>
                  <a:lnTo>
                    <a:pt x="3891" y="1364"/>
                  </a:lnTo>
                  <a:lnTo>
                    <a:pt x="3894" y="1369"/>
                  </a:lnTo>
                  <a:lnTo>
                    <a:pt x="3892" y="1372"/>
                  </a:lnTo>
                  <a:lnTo>
                    <a:pt x="3889" y="1375"/>
                  </a:lnTo>
                  <a:lnTo>
                    <a:pt x="3888" y="1378"/>
                  </a:lnTo>
                  <a:lnTo>
                    <a:pt x="3886" y="1381"/>
                  </a:lnTo>
                  <a:lnTo>
                    <a:pt x="3883" y="1384"/>
                  </a:lnTo>
                  <a:lnTo>
                    <a:pt x="3882" y="1387"/>
                  </a:lnTo>
                  <a:lnTo>
                    <a:pt x="3880" y="1390"/>
                  </a:lnTo>
                  <a:lnTo>
                    <a:pt x="3879" y="1395"/>
                  </a:lnTo>
                  <a:lnTo>
                    <a:pt x="3877" y="1398"/>
                  </a:lnTo>
                  <a:lnTo>
                    <a:pt x="3877" y="1402"/>
                  </a:lnTo>
                  <a:lnTo>
                    <a:pt x="3879" y="1407"/>
                  </a:lnTo>
                  <a:lnTo>
                    <a:pt x="3880" y="1411"/>
                  </a:lnTo>
                  <a:lnTo>
                    <a:pt x="3882" y="1414"/>
                  </a:lnTo>
                  <a:lnTo>
                    <a:pt x="3886" y="1416"/>
                  </a:lnTo>
                  <a:lnTo>
                    <a:pt x="3889" y="1418"/>
                  </a:lnTo>
                  <a:lnTo>
                    <a:pt x="3894" y="1418"/>
                  </a:lnTo>
                  <a:lnTo>
                    <a:pt x="3899" y="1419"/>
                  </a:lnTo>
                  <a:lnTo>
                    <a:pt x="3902" y="1421"/>
                  </a:lnTo>
                  <a:lnTo>
                    <a:pt x="3903" y="1424"/>
                  </a:lnTo>
                  <a:lnTo>
                    <a:pt x="3903" y="1428"/>
                  </a:lnTo>
                  <a:lnTo>
                    <a:pt x="3905" y="1431"/>
                  </a:lnTo>
                  <a:lnTo>
                    <a:pt x="3903" y="1434"/>
                  </a:lnTo>
                  <a:lnTo>
                    <a:pt x="3903" y="1439"/>
                  </a:lnTo>
                  <a:lnTo>
                    <a:pt x="3902" y="1442"/>
                  </a:lnTo>
                  <a:lnTo>
                    <a:pt x="3899" y="1445"/>
                  </a:lnTo>
                  <a:lnTo>
                    <a:pt x="3897" y="1448"/>
                  </a:lnTo>
                  <a:lnTo>
                    <a:pt x="3899" y="1453"/>
                  </a:lnTo>
                  <a:lnTo>
                    <a:pt x="3900" y="1456"/>
                  </a:lnTo>
                  <a:lnTo>
                    <a:pt x="3903" y="1459"/>
                  </a:lnTo>
                  <a:lnTo>
                    <a:pt x="3905" y="1462"/>
                  </a:lnTo>
                  <a:lnTo>
                    <a:pt x="3906" y="1465"/>
                  </a:lnTo>
                  <a:lnTo>
                    <a:pt x="3908" y="1469"/>
                  </a:lnTo>
                  <a:lnTo>
                    <a:pt x="3908" y="1474"/>
                  </a:lnTo>
                  <a:lnTo>
                    <a:pt x="3911" y="1477"/>
                  </a:lnTo>
                  <a:lnTo>
                    <a:pt x="3915" y="1477"/>
                  </a:lnTo>
                  <a:lnTo>
                    <a:pt x="3918" y="1476"/>
                  </a:lnTo>
                  <a:lnTo>
                    <a:pt x="3920" y="1476"/>
                  </a:lnTo>
                  <a:lnTo>
                    <a:pt x="3923" y="1476"/>
                  </a:lnTo>
                  <a:lnTo>
                    <a:pt x="3926" y="1477"/>
                  </a:lnTo>
                  <a:lnTo>
                    <a:pt x="3929" y="1480"/>
                  </a:lnTo>
                  <a:lnTo>
                    <a:pt x="3931" y="1483"/>
                  </a:lnTo>
                  <a:lnTo>
                    <a:pt x="3934" y="1485"/>
                  </a:lnTo>
                  <a:lnTo>
                    <a:pt x="3937" y="1486"/>
                  </a:lnTo>
                  <a:lnTo>
                    <a:pt x="3940" y="1489"/>
                  </a:lnTo>
                  <a:lnTo>
                    <a:pt x="3941" y="1492"/>
                  </a:lnTo>
                  <a:lnTo>
                    <a:pt x="3946" y="1494"/>
                  </a:lnTo>
                  <a:lnTo>
                    <a:pt x="3949" y="1495"/>
                  </a:lnTo>
                  <a:lnTo>
                    <a:pt x="3953" y="1497"/>
                  </a:lnTo>
                  <a:lnTo>
                    <a:pt x="3958" y="1497"/>
                  </a:lnTo>
                  <a:lnTo>
                    <a:pt x="3963" y="1497"/>
                  </a:lnTo>
                  <a:lnTo>
                    <a:pt x="3966" y="1498"/>
                  </a:lnTo>
                  <a:lnTo>
                    <a:pt x="3969" y="1501"/>
                  </a:lnTo>
                  <a:lnTo>
                    <a:pt x="3969" y="1506"/>
                  </a:lnTo>
                  <a:lnTo>
                    <a:pt x="3967" y="1509"/>
                  </a:lnTo>
                  <a:lnTo>
                    <a:pt x="3964" y="1512"/>
                  </a:lnTo>
                  <a:lnTo>
                    <a:pt x="3963" y="1515"/>
                  </a:lnTo>
                  <a:lnTo>
                    <a:pt x="3963" y="1518"/>
                  </a:lnTo>
                  <a:lnTo>
                    <a:pt x="3964" y="1523"/>
                  </a:lnTo>
                  <a:lnTo>
                    <a:pt x="3969" y="1527"/>
                  </a:lnTo>
                  <a:lnTo>
                    <a:pt x="3970" y="1527"/>
                  </a:lnTo>
                  <a:lnTo>
                    <a:pt x="3972" y="1529"/>
                  </a:lnTo>
                  <a:lnTo>
                    <a:pt x="3975" y="1532"/>
                  </a:lnTo>
                  <a:lnTo>
                    <a:pt x="3976" y="1534"/>
                  </a:lnTo>
                  <a:lnTo>
                    <a:pt x="3976" y="1538"/>
                  </a:lnTo>
                  <a:lnTo>
                    <a:pt x="3978" y="1541"/>
                  </a:lnTo>
                  <a:lnTo>
                    <a:pt x="3981" y="1544"/>
                  </a:lnTo>
                  <a:lnTo>
                    <a:pt x="3984" y="1546"/>
                  </a:lnTo>
                  <a:lnTo>
                    <a:pt x="3989" y="1547"/>
                  </a:lnTo>
                  <a:lnTo>
                    <a:pt x="3990" y="1550"/>
                  </a:lnTo>
                  <a:lnTo>
                    <a:pt x="3987" y="1553"/>
                  </a:lnTo>
                  <a:lnTo>
                    <a:pt x="3984" y="1555"/>
                  </a:lnTo>
                  <a:lnTo>
                    <a:pt x="3981" y="1558"/>
                  </a:lnTo>
                  <a:lnTo>
                    <a:pt x="3979" y="1558"/>
                  </a:lnTo>
                  <a:lnTo>
                    <a:pt x="3978" y="1559"/>
                  </a:lnTo>
                  <a:lnTo>
                    <a:pt x="3978" y="1562"/>
                  </a:lnTo>
                  <a:lnTo>
                    <a:pt x="3979" y="1567"/>
                  </a:lnTo>
                  <a:lnTo>
                    <a:pt x="3981" y="1570"/>
                  </a:lnTo>
                  <a:lnTo>
                    <a:pt x="3981" y="1575"/>
                  </a:lnTo>
                  <a:lnTo>
                    <a:pt x="3981" y="1579"/>
                  </a:lnTo>
                  <a:lnTo>
                    <a:pt x="3978" y="1582"/>
                  </a:lnTo>
                  <a:lnTo>
                    <a:pt x="3976" y="1585"/>
                  </a:lnTo>
                  <a:lnTo>
                    <a:pt x="3979" y="1588"/>
                  </a:lnTo>
                  <a:lnTo>
                    <a:pt x="3984" y="1587"/>
                  </a:lnTo>
                  <a:lnTo>
                    <a:pt x="3987" y="1585"/>
                  </a:lnTo>
                  <a:lnTo>
                    <a:pt x="3992" y="1587"/>
                  </a:lnTo>
                  <a:lnTo>
                    <a:pt x="3995" y="1588"/>
                  </a:lnTo>
                  <a:lnTo>
                    <a:pt x="3998" y="1587"/>
                  </a:lnTo>
                  <a:lnTo>
                    <a:pt x="4001" y="1584"/>
                  </a:lnTo>
                  <a:lnTo>
                    <a:pt x="4002" y="1581"/>
                  </a:lnTo>
                  <a:lnTo>
                    <a:pt x="4002" y="1576"/>
                  </a:lnTo>
                  <a:lnTo>
                    <a:pt x="4002" y="1572"/>
                  </a:lnTo>
                  <a:lnTo>
                    <a:pt x="4002" y="1567"/>
                  </a:lnTo>
                  <a:lnTo>
                    <a:pt x="4004" y="1562"/>
                  </a:lnTo>
                  <a:lnTo>
                    <a:pt x="4008" y="1564"/>
                  </a:lnTo>
                  <a:lnTo>
                    <a:pt x="4010" y="1567"/>
                  </a:lnTo>
                  <a:lnTo>
                    <a:pt x="4013" y="1570"/>
                  </a:lnTo>
                  <a:lnTo>
                    <a:pt x="4013" y="1575"/>
                  </a:lnTo>
                  <a:lnTo>
                    <a:pt x="4015" y="1578"/>
                  </a:lnTo>
                  <a:lnTo>
                    <a:pt x="4015" y="1582"/>
                  </a:lnTo>
                  <a:lnTo>
                    <a:pt x="4016" y="1587"/>
                  </a:lnTo>
                  <a:lnTo>
                    <a:pt x="4016" y="1591"/>
                  </a:lnTo>
                  <a:lnTo>
                    <a:pt x="4018" y="1596"/>
                  </a:lnTo>
                  <a:lnTo>
                    <a:pt x="4018" y="1601"/>
                  </a:lnTo>
                  <a:lnTo>
                    <a:pt x="4019" y="1605"/>
                  </a:lnTo>
                  <a:lnTo>
                    <a:pt x="4018" y="1610"/>
                  </a:lnTo>
                  <a:lnTo>
                    <a:pt x="4015" y="1613"/>
                  </a:lnTo>
                  <a:lnTo>
                    <a:pt x="4011" y="1614"/>
                  </a:lnTo>
                  <a:lnTo>
                    <a:pt x="4008" y="1616"/>
                  </a:lnTo>
                  <a:lnTo>
                    <a:pt x="4004" y="1617"/>
                  </a:lnTo>
                  <a:lnTo>
                    <a:pt x="3999" y="1616"/>
                  </a:lnTo>
                  <a:lnTo>
                    <a:pt x="3996" y="1614"/>
                  </a:lnTo>
                  <a:lnTo>
                    <a:pt x="3993" y="1613"/>
                  </a:lnTo>
                  <a:lnTo>
                    <a:pt x="3989" y="1613"/>
                  </a:lnTo>
                  <a:lnTo>
                    <a:pt x="3986" y="1616"/>
                  </a:lnTo>
                  <a:lnTo>
                    <a:pt x="3986" y="1620"/>
                  </a:lnTo>
                  <a:lnTo>
                    <a:pt x="3987" y="1622"/>
                  </a:lnTo>
                  <a:lnTo>
                    <a:pt x="3990" y="1625"/>
                  </a:lnTo>
                  <a:lnTo>
                    <a:pt x="3993" y="1628"/>
                  </a:lnTo>
                  <a:lnTo>
                    <a:pt x="3995" y="1631"/>
                  </a:lnTo>
                  <a:lnTo>
                    <a:pt x="3995" y="1637"/>
                  </a:lnTo>
                  <a:lnTo>
                    <a:pt x="3993" y="1640"/>
                  </a:lnTo>
                  <a:lnTo>
                    <a:pt x="3992" y="1643"/>
                  </a:lnTo>
                  <a:lnTo>
                    <a:pt x="3989" y="1646"/>
                  </a:lnTo>
                  <a:lnTo>
                    <a:pt x="3986" y="1648"/>
                  </a:lnTo>
                  <a:lnTo>
                    <a:pt x="3984" y="1653"/>
                  </a:lnTo>
                  <a:lnTo>
                    <a:pt x="3984" y="1656"/>
                  </a:lnTo>
                  <a:lnTo>
                    <a:pt x="3986" y="1660"/>
                  </a:lnTo>
                  <a:lnTo>
                    <a:pt x="3987" y="1663"/>
                  </a:lnTo>
                  <a:lnTo>
                    <a:pt x="3987" y="1666"/>
                  </a:lnTo>
                  <a:lnTo>
                    <a:pt x="3987" y="1669"/>
                  </a:lnTo>
                  <a:lnTo>
                    <a:pt x="3984" y="1672"/>
                  </a:lnTo>
                  <a:lnTo>
                    <a:pt x="3982" y="1674"/>
                  </a:lnTo>
                  <a:lnTo>
                    <a:pt x="3981" y="1678"/>
                  </a:lnTo>
                  <a:lnTo>
                    <a:pt x="3982" y="1683"/>
                  </a:lnTo>
                  <a:lnTo>
                    <a:pt x="3986" y="1685"/>
                  </a:lnTo>
                  <a:lnTo>
                    <a:pt x="3990" y="1685"/>
                  </a:lnTo>
                  <a:lnTo>
                    <a:pt x="3995" y="1683"/>
                  </a:lnTo>
                  <a:lnTo>
                    <a:pt x="3998" y="1682"/>
                  </a:lnTo>
                  <a:lnTo>
                    <a:pt x="3999" y="1686"/>
                  </a:lnTo>
                  <a:lnTo>
                    <a:pt x="4001" y="1691"/>
                  </a:lnTo>
                  <a:lnTo>
                    <a:pt x="4001" y="1695"/>
                  </a:lnTo>
                  <a:lnTo>
                    <a:pt x="3999" y="1700"/>
                  </a:lnTo>
                  <a:lnTo>
                    <a:pt x="3999" y="1704"/>
                  </a:lnTo>
                  <a:lnTo>
                    <a:pt x="4001" y="1709"/>
                  </a:lnTo>
                  <a:lnTo>
                    <a:pt x="4002" y="1714"/>
                  </a:lnTo>
                  <a:lnTo>
                    <a:pt x="4002" y="1718"/>
                  </a:lnTo>
                  <a:lnTo>
                    <a:pt x="4001" y="1723"/>
                  </a:lnTo>
                  <a:lnTo>
                    <a:pt x="3999" y="1726"/>
                  </a:lnTo>
                  <a:lnTo>
                    <a:pt x="3996" y="1729"/>
                  </a:lnTo>
                  <a:lnTo>
                    <a:pt x="3993" y="1730"/>
                  </a:lnTo>
                  <a:lnTo>
                    <a:pt x="3993" y="1735"/>
                  </a:lnTo>
                  <a:lnTo>
                    <a:pt x="3996" y="1736"/>
                  </a:lnTo>
                  <a:lnTo>
                    <a:pt x="3999" y="1738"/>
                  </a:lnTo>
                  <a:lnTo>
                    <a:pt x="4002" y="1741"/>
                  </a:lnTo>
                  <a:lnTo>
                    <a:pt x="4004" y="1744"/>
                  </a:lnTo>
                  <a:lnTo>
                    <a:pt x="4002" y="1749"/>
                  </a:lnTo>
                  <a:lnTo>
                    <a:pt x="4004" y="1753"/>
                  </a:lnTo>
                  <a:lnTo>
                    <a:pt x="4007" y="1756"/>
                  </a:lnTo>
                  <a:lnTo>
                    <a:pt x="4007" y="1759"/>
                  </a:lnTo>
                  <a:lnTo>
                    <a:pt x="4004" y="1762"/>
                  </a:lnTo>
                  <a:lnTo>
                    <a:pt x="4001" y="1764"/>
                  </a:lnTo>
                  <a:lnTo>
                    <a:pt x="3996" y="1764"/>
                  </a:lnTo>
                  <a:lnTo>
                    <a:pt x="3992" y="1765"/>
                  </a:lnTo>
                  <a:lnTo>
                    <a:pt x="3987" y="1765"/>
                  </a:lnTo>
                  <a:lnTo>
                    <a:pt x="3982" y="1765"/>
                  </a:lnTo>
                  <a:lnTo>
                    <a:pt x="3978" y="1764"/>
                  </a:lnTo>
                  <a:lnTo>
                    <a:pt x="3975" y="1765"/>
                  </a:lnTo>
                  <a:lnTo>
                    <a:pt x="3973" y="1770"/>
                  </a:lnTo>
                  <a:lnTo>
                    <a:pt x="3973" y="1775"/>
                  </a:lnTo>
                  <a:lnTo>
                    <a:pt x="3973" y="1779"/>
                  </a:lnTo>
                  <a:lnTo>
                    <a:pt x="3973" y="1784"/>
                  </a:lnTo>
                  <a:lnTo>
                    <a:pt x="3970" y="1785"/>
                  </a:lnTo>
                  <a:lnTo>
                    <a:pt x="3966" y="1787"/>
                  </a:lnTo>
                  <a:lnTo>
                    <a:pt x="3963" y="1787"/>
                  </a:lnTo>
                  <a:lnTo>
                    <a:pt x="3960" y="1790"/>
                  </a:lnTo>
                  <a:lnTo>
                    <a:pt x="3958" y="1794"/>
                  </a:lnTo>
                  <a:lnTo>
                    <a:pt x="3957" y="1798"/>
                  </a:lnTo>
                  <a:lnTo>
                    <a:pt x="3957" y="1801"/>
                  </a:lnTo>
                  <a:lnTo>
                    <a:pt x="3957" y="1804"/>
                  </a:lnTo>
                  <a:lnTo>
                    <a:pt x="3958" y="1805"/>
                  </a:lnTo>
                  <a:lnTo>
                    <a:pt x="3961" y="1808"/>
                  </a:lnTo>
                  <a:lnTo>
                    <a:pt x="3966" y="1808"/>
                  </a:lnTo>
                  <a:lnTo>
                    <a:pt x="3970" y="1808"/>
                  </a:lnTo>
                  <a:lnTo>
                    <a:pt x="3975" y="1810"/>
                  </a:lnTo>
                  <a:lnTo>
                    <a:pt x="3976" y="1813"/>
                  </a:lnTo>
                  <a:lnTo>
                    <a:pt x="3978" y="1816"/>
                  </a:lnTo>
                  <a:lnTo>
                    <a:pt x="3978" y="1820"/>
                  </a:lnTo>
                  <a:lnTo>
                    <a:pt x="3979" y="1825"/>
                  </a:lnTo>
                  <a:lnTo>
                    <a:pt x="3979" y="1830"/>
                  </a:lnTo>
                  <a:lnTo>
                    <a:pt x="3978" y="1833"/>
                  </a:lnTo>
                  <a:lnTo>
                    <a:pt x="3978" y="1836"/>
                  </a:lnTo>
                  <a:lnTo>
                    <a:pt x="3975" y="1839"/>
                  </a:lnTo>
                  <a:lnTo>
                    <a:pt x="3973" y="1843"/>
                  </a:lnTo>
                  <a:lnTo>
                    <a:pt x="3972" y="1846"/>
                  </a:lnTo>
                  <a:lnTo>
                    <a:pt x="3973" y="1851"/>
                  </a:lnTo>
                  <a:lnTo>
                    <a:pt x="3975" y="1854"/>
                  </a:lnTo>
                  <a:lnTo>
                    <a:pt x="3976" y="1857"/>
                  </a:lnTo>
                  <a:lnTo>
                    <a:pt x="3979" y="1860"/>
                  </a:lnTo>
                  <a:lnTo>
                    <a:pt x="3981" y="1863"/>
                  </a:lnTo>
                  <a:lnTo>
                    <a:pt x="3982" y="1868"/>
                  </a:lnTo>
                  <a:lnTo>
                    <a:pt x="3982" y="1872"/>
                  </a:lnTo>
                  <a:lnTo>
                    <a:pt x="3982" y="1877"/>
                  </a:lnTo>
                  <a:lnTo>
                    <a:pt x="3979" y="1878"/>
                  </a:lnTo>
                  <a:lnTo>
                    <a:pt x="3976" y="1881"/>
                  </a:lnTo>
                  <a:lnTo>
                    <a:pt x="3973" y="1883"/>
                  </a:lnTo>
                  <a:lnTo>
                    <a:pt x="3969" y="1885"/>
                  </a:lnTo>
                  <a:lnTo>
                    <a:pt x="3964" y="1886"/>
                  </a:lnTo>
                  <a:lnTo>
                    <a:pt x="3961" y="1886"/>
                  </a:lnTo>
                  <a:lnTo>
                    <a:pt x="3958" y="1888"/>
                  </a:lnTo>
                  <a:lnTo>
                    <a:pt x="3957" y="1891"/>
                  </a:lnTo>
                  <a:lnTo>
                    <a:pt x="3958" y="1894"/>
                  </a:lnTo>
                  <a:lnTo>
                    <a:pt x="3961" y="1895"/>
                  </a:lnTo>
                  <a:lnTo>
                    <a:pt x="3966" y="1895"/>
                  </a:lnTo>
                  <a:lnTo>
                    <a:pt x="3969" y="1898"/>
                  </a:lnTo>
                  <a:lnTo>
                    <a:pt x="3970" y="1901"/>
                  </a:lnTo>
                  <a:lnTo>
                    <a:pt x="3972" y="1906"/>
                  </a:lnTo>
                  <a:lnTo>
                    <a:pt x="3973" y="1910"/>
                  </a:lnTo>
                  <a:lnTo>
                    <a:pt x="3975" y="1914"/>
                  </a:lnTo>
                  <a:lnTo>
                    <a:pt x="3976" y="1917"/>
                  </a:lnTo>
                  <a:lnTo>
                    <a:pt x="3979" y="1918"/>
                  </a:lnTo>
                  <a:lnTo>
                    <a:pt x="3984" y="1918"/>
                  </a:lnTo>
                  <a:lnTo>
                    <a:pt x="3986" y="1917"/>
                  </a:lnTo>
                  <a:lnTo>
                    <a:pt x="3986" y="1912"/>
                  </a:lnTo>
                  <a:lnTo>
                    <a:pt x="3984" y="1907"/>
                  </a:lnTo>
                  <a:lnTo>
                    <a:pt x="3984" y="1904"/>
                  </a:lnTo>
                  <a:lnTo>
                    <a:pt x="3987" y="1901"/>
                  </a:lnTo>
                  <a:lnTo>
                    <a:pt x="3992" y="1904"/>
                  </a:lnTo>
                  <a:lnTo>
                    <a:pt x="3995" y="1906"/>
                  </a:lnTo>
                  <a:lnTo>
                    <a:pt x="3996" y="1909"/>
                  </a:lnTo>
                  <a:lnTo>
                    <a:pt x="3998" y="1914"/>
                  </a:lnTo>
                  <a:lnTo>
                    <a:pt x="3998" y="1917"/>
                  </a:lnTo>
                  <a:lnTo>
                    <a:pt x="3999" y="1921"/>
                  </a:lnTo>
                  <a:lnTo>
                    <a:pt x="4002" y="1924"/>
                  </a:lnTo>
                  <a:lnTo>
                    <a:pt x="4004" y="1927"/>
                  </a:lnTo>
                  <a:lnTo>
                    <a:pt x="4004" y="1932"/>
                  </a:lnTo>
                  <a:lnTo>
                    <a:pt x="4004" y="1936"/>
                  </a:lnTo>
                  <a:lnTo>
                    <a:pt x="4005" y="1939"/>
                  </a:lnTo>
                  <a:lnTo>
                    <a:pt x="4010" y="1939"/>
                  </a:lnTo>
                  <a:lnTo>
                    <a:pt x="4011" y="1936"/>
                  </a:lnTo>
                  <a:lnTo>
                    <a:pt x="4011" y="1933"/>
                  </a:lnTo>
                  <a:lnTo>
                    <a:pt x="4013" y="1932"/>
                  </a:lnTo>
                  <a:lnTo>
                    <a:pt x="4013" y="1927"/>
                  </a:lnTo>
                  <a:lnTo>
                    <a:pt x="4016" y="1927"/>
                  </a:lnTo>
                  <a:lnTo>
                    <a:pt x="4018" y="1927"/>
                  </a:lnTo>
                  <a:lnTo>
                    <a:pt x="4019" y="1929"/>
                  </a:lnTo>
                  <a:lnTo>
                    <a:pt x="4021" y="1932"/>
                  </a:lnTo>
                  <a:lnTo>
                    <a:pt x="4022" y="1936"/>
                  </a:lnTo>
                  <a:lnTo>
                    <a:pt x="4022" y="1938"/>
                  </a:lnTo>
                  <a:lnTo>
                    <a:pt x="4022" y="1941"/>
                  </a:lnTo>
                  <a:lnTo>
                    <a:pt x="4022" y="1946"/>
                  </a:lnTo>
                  <a:lnTo>
                    <a:pt x="4025" y="1946"/>
                  </a:lnTo>
                  <a:lnTo>
                    <a:pt x="4024" y="1955"/>
                  </a:lnTo>
                  <a:lnTo>
                    <a:pt x="4021" y="1958"/>
                  </a:lnTo>
                  <a:lnTo>
                    <a:pt x="4019" y="1961"/>
                  </a:lnTo>
                  <a:lnTo>
                    <a:pt x="4016" y="1964"/>
                  </a:lnTo>
                  <a:lnTo>
                    <a:pt x="4015" y="1967"/>
                  </a:lnTo>
                  <a:lnTo>
                    <a:pt x="4013" y="1970"/>
                  </a:lnTo>
                  <a:lnTo>
                    <a:pt x="4013" y="1975"/>
                  </a:lnTo>
                  <a:lnTo>
                    <a:pt x="4013" y="1981"/>
                  </a:lnTo>
                  <a:lnTo>
                    <a:pt x="4013" y="1985"/>
                  </a:lnTo>
                  <a:lnTo>
                    <a:pt x="4015" y="1990"/>
                  </a:lnTo>
                  <a:lnTo>
                    <a:pt x="4015" y="1994"/>
                  </a:lnTo>
                  <a:lnTo>
                    <a:pt x="4015" y="1996"/>
                  </a:lnTo>
                  <a:lnTo>
                    <a:pt x="4013" y="1997"/>
                  </a:lnTo>
                  <a:lnTo>
                    <a:pt x="4008" y="1999"/>
                  </a:lnTo>
                  <a:lnTo>
                    <a:pt x="4005" y="1997"/>
                  </a:lnTo>
                  <a:lnTo>
                    <a:pt x="4001" y="1996"/>
                  </a:lnTo>
                  <a:lnTo>
                    <a:pt x="3998" y="1994"/>
                  </a:lnTo>
                  <a:lnTo>
                    <a:pt x="3993" y="1994"/>
                  </a:lnTo>
                  <a:lnTo>
                    <a:pt x="3990" y="1993"/>
                  </a:lnTo>
                  <a:lnTo>
                    <a:pt x="3987" y="1991"/>
                  </a:lnTo>
                  <a:lnTo>
                    <a:pt x="3984" y="1988"/>
                  </a:lnTo>
                  <a:lnTo>
                    <a:pt x="3981" y="1985"/>
                  </a:lnTo>
                  <a:lnTo>
                    <a:pt x="3978" y="1984"/>
                  </a:lnTo>
                  <a:lnTo>
                    <a:pt x="3975" y="1982"/>
                  </a:lnTo>
                  <a:lnTo>
                    <a:pt x="3970" y="1981"/>
                  </a:lnTo>
                  <a:lnTo>
                    <a:pt x="3966" y="1981"/>
                  </a:lnTo>
                  <a:lnTo>
                    <a:pt x="3961" y="1979"/>
                  </a:lnTo>
                  <a:lnTo>
                    <a:pt x="3958" y="1979"/>
                  </a:lnTo>
                  <a:lnTo>
                    <a:pt x="3953" y="1978"/>
                  </a:lnTo>
                  <a:lnTo>
                    <a:pt x="3949" y="1976"/>
                  </a:lnTo>
                  <a:lnTo>
                    <a:pt x="3944" y="1976"/>
                  </a:lnTo>
                  <a:lnTo>
                    <a:pt x="3940" y="1976"/>
                  </a:lnTo>
                  <a:lnTo>
                    <a:pt x="3935" y="1975"/>
                  </a:lnTo>
                  <a:lnTo>
                    <a:pt x="3931" y="1975"/>
                  </a:lnTo>
                  <a:lnTo>
                    <a:pt x="3926" y="1975"/>
                  </a:lnTo>
                  <a:lnTo>
                    <a:pt x="3921" y="1976"/>
                  </a:lnTo>
                  <a:lnTo>
                    <a:pt x="3920" y="1976"/>
                  </a:lnTo>
                  <a:lnTo>
                    <a:pt x="3915" y="1976"/>
                  </a:lnTo>
                  <a:lnTo>
                    <a:pt x="3911" y="1976"/>
                  </a:lnTo>
                  <a:lnTo>
                    <a:pt x="3906" y="1976"/>
                  </a:lnTo>
                  <a:lnTo>
                    <a:pt x="3902" y="1978"/>
                  </a:lnTo>
                  <a:lnTo>
                    <a:pt x="3897" y="1978"/>
                  </a:lnTo>
                  <a:lnTo>
                    <a:pt x="3891" y="1979"/>
                  </a:lnTo>
                  <a:lnTo>
                    <a:pt x="3886" y="1979"/>
                  </a:lnTo>
                  <a:lnTo>
                    <a:pt x="3882" y="1979"/>
                  </a:lnTo>
                  <a:lnTo>
                    <a:pt x="3876" y="1979"/>
                  </a:lnTo>
                  <a:lnTo>
                    <a:pt x="3873" y="1981"/>
                  </a:lnTo>
                  <a:lnTo>
                    <a:pt x="3867" y="1981"/>
                  </a:lnTo>
                  <a:lnTo>
                    <a:pt x="3862" y="1982"/>
                  </a:lnTo>
                  <a:lnTo>
                    <a:pt x="3857" y="1982"/>
                  </a:lnTo>
                  <a:lnTo>
                    <a:pt x="3853" y="1982"/>
                  </a:lnTo>
                  <a:lnTo>
                    <a:pt x="3850" y="1984"/>
                  </a:lnTo>
                  <a:lnTo>
                    <a:pt x="3845" y="1985"/>
                  </a:lnTo>
                  <a:lnTo>
                    <a:pt x="3841" y="1987"/>
                  </a:lnTo>
                  <a:lnTo>
                    <a:pt x="3836" y="1987"/>
                  </a:lnTo>
                  <a:lnTo>
                    <a:pt x="3831" y="1988"/>
                  </a:lnTo>
                  <a:lnTo>
                    <a:pt x="3828" y="1985"/>
                  </a:lnTo>
                  <a:lnTo>
                    <a:pt x="3825" y="1984"/>
                  </a:lnTo>
                  <a:lnTo>
                    <a:pt x="3822" y="1982"/>
                  </a:lnTo>
                  <a:lnTo>
                    <a:pt x="3818" y="1982"/>
                  </a:lnTo>
                  <a:lnTo>
                    <a:pt x="3815" y="1984"/>
                  </a:lnTo>
                  <a:lnTo>
                    <a:pt x="3812" y="1987"/>
                  </a:lnTo>
                  <a:lnTo>
                    <a:pt x="3809" y="1988"/>
                  </a:lnTo>
                  <a:lnTo>
                    <a:pt x="3805" y="1991"/>
                  </a:lnTo>
                  <a:lnTo>
                    <a:pt x="3802" y="1993"/>
                  </a:lnTo>
                  <a:lnTo>
                    <a:pt x="3799" y="1994"/>
                  </a:lnTo>
                  <a:lnTo>
                    <a:pt x="3796" y="1997"/>
                  </a:lnTo>
                  <a:lnTo>
                    <a:pt x="3793" y="1999"/>
                  </a:lnTo>
                  <a:lnTo>
                    <a:pt x="3790" y="2002"/>
                  </a:lnTo>
                  <a:lnTo>
                    <a:pt x="3787" y="2004"/>
                  </a:lnTo>
                  <a:lnTo>
                    <a:pt x="3784" y="2005"/>
                  </a:lnTo>
                  <a:lnTo>
                    <a:pt x="3781" y="2007"/>
                  </a:lnTo>
                  <a:lnTo>
                    <a:pt x="3777" y="2008"/>
                  </a:lnTo>
                  <a:lnTo>
                    <a:pt x="3772" y="2008"/>
                  </a:lnTo>
                  <a:lnTo>
                    <a:pt x="3769" y="2008"/>
                  </a:lnTo>
                  <a:lnTo>
                    <a:pt x="3764" y="2008"/>
                  </a:lnTo>
                  <a:lnTo>
                    <a:pt x="3760" y="2010"/>
                  </a:lnTo>
                  <a:lnTo>
                    <a:pt x="3757" y="2011"/>
                  </a:lnTo>
                  <a:lnTo>
                    <a:pt x="3754" y="2014"/>
                  </a:lnTo>
                  <a:lnTo>
                    <a:pt x="3749" y="2016"/>
                  </a:lnTo>
                  <a:lnTo>
                    <a:pt x="3746" y="2016"/>
                  </a:lnTo>
                  <a:lnTo>
                    <a:pt x="3740" y="2016"/>
                  </a:lnTo>
                  <a:lnTo>
                    <a:pt x="3735" y="2017"/>
                  </a:lnTo>
                  <a:lnTo>
                    <a:pt x="3729" y="2017"/>
                  </a:lnTo>
                  <a:lnTo>
                    <a:pt x="3725" y="2016"/>
                  </a:lnTo>
                  <a:lnTo>
                    <a:pt x="3722" y="2014"/>
                  </a:lnTo>
                  <a:lnTo>
                    <a:pt x="3719" y="2013"/>
                  </a:lnTo>
                  <a:lnTo>
                    <a:pt x="3714" y="2011"/>
                  </a:lnTo>
                  <a:lnTo>
                    <a:pt x="3712" y="2010"/>
                  </a:lnTo>
                  <a:lnTo>
                    <a:pt x="3708" y="2008"/>
                  </a:lnTo>
                  <a:lnTo>
                    <a:pt x="3705" y="2007"/>
                  </a:lnTo>
                  <a:lnTo>
                    <a:pt x="3699" y="2007"/>
                  </a:lnTo>
                  <a:lnTo>
                    <a:pt x="3694" y="2007"/>
                  </a:lnTo>
                  <a:lnTo>
                    <a:pt x="3690" y="2007"/>
                  </a:lnTo>
                  <a:lnTo>
                    <a:pt x="3685" y="2008"/>
                  </a:lnTo>
                  <a:lnTo>
                    <a:pt x="3680" y="2008"/>
                  </a:lnTo>
                  <a:lnTo>
                    <a:pt x="3676" y="2010"/>
                  </a:lnTo>
                  <a:lnTo>
                    <a:pt x="3673" y="2011"/>
                  </a:lnTo>
                  <a:lnTo>
                    <a:pt x="3668" y="2011"/>
                  </a:lnTo>
                  <a:lnTo>
                    <a:pt x="3665" y="2010"/>
                  </a:lnTo>
                  <a:lnTo>
                    <a:pt x="3661" y="2008"/>
                  </a:lnTo>
                  <a:lnTo>
                    <a:pt x="3657" y="2007"/>
                  </a:lnTo>
                  <a:lnTo>
                    <a:pt x="3654" y="2005"/>
                  </a:lnTo>
                  <a:lnTo>
                    <a:pt x="3651" y="2002"/>
                  </a:lnTo>
                  <a:lnTo>
                    <a:pt x="3648" y="2001"/>
                  </a:lnTo>
                  <a:lnTo>
                    <a:pt x="3644" y="1999"/>
                  </a:lnTo>
                  <a:lnTo>
                    <a:pt x="3641" y="1999"/>
                  </a:lnTo>
                  <a:lnTo>
                    <a:pt x="3636" y="1997"/>
                  </a:lnTo>
                  <a:lnTo>
                    <a:pt x="3632" y="1996"/>
                  </a:lnTo>
                  <a:lnTo>
                    <a:pt x="3629" y="1994"/>
                  </a:lnTo>
                  <a:lnTo>
                    <a:pt x="3625" y="1991"/>
                  </a:lnTo>
                  <a:lnTo>
                    <a:pt x="3624" y="1988"/>
                  </a:lnTo>
                  <a:lnTo>
                    <a:pt x="3622" y="1985"/>
                  </a:lnTo>
                  <a:lnTo>
                    <a:pt x="3621" y="1981"/>
                  </a:lnTo>
                  <a:lnTo>
                    <a:pt x="3618" y="1981"/>
                  </a:lnTo>
                  <a:lnTo>
                    <a:pt x="3616" y="1984"/>
                  </a:lnTo>
                  <a:lnTo>
                    <a:pt x="3613" y="1985"/>
                  </a:lnTo>
                  <a:lnTo>
                    <a:pt x="3610" y="1987"/>
                  </a:lnTo>
                  <a:lnTo>
                    <a:pt x="3607" y="1990"/>
                  </a:lnTo>
                  <a:lnTo>
                    <a:pt x="3604" y="1991"/>
                  </a:lnTo>
                  <a:lnTo>
                    <a:pt x="3601" y="1993"/>
                  </a:lnTo>
                  <a:lnTo>
                    <a:pt x="3596" y="1994"/>
                  </a:lnTo>
                  <a:lnTo>
                    <a:pt x="3593" y="1997"/>
                  </a:lnTo>
                  <a:lnTo>
                    <a:pt x="3590" y="1999"/>
                  </a:lnTo>
                  <a:lnTo>
                    <a:pt x="3587" y="2001"/>
                  </a:lnTo>
                  <a:lnTo>
                    <a:pt x="3584" y="2004"/>
                  </a:lnTo>
                  <a:lnTo>
                    <a:pt x="3581" y="2005"/>
                  </a:lnTo>
                  <a:lnTo>
                    <a:pt x="3578" y="2007"/>
                  </a:lnTo>
                  <a:lnTo>
                    <a:pt x="3574" y="2008"/>
                  </a:lnTo>
                  <a:lnTo>
                    <a:pt x="3569" y="2008"/>
                  </a:lnTo>
                  <a:lnTo>
                    <a:pt x="3564" y="2010"/>
                  </a:lnTo>
                  <a:lnTo>
                    <a:pt x="3558" y="2008"/>
                  </a:lnTo>
                  <a:lnTo>
                    <a:pt x="3554" y="2008"/>
                  </a:lnTo>
                  <a:lnTo>
                    <a:pt x="3551" y="2008"/>
                  </a:lnTo>
                  <a:lnTo>
                    <a:pt x="3549" y="2008"/>
                  </a:lnTo>
                  <a:lnTo>
                    <a:pt x="3546" y="2007"/>
                  </a:lnTo>
                  <a:lnTo>
                    <a:pt x="3543" y="2005"/>
                  </a:lnTo>
                  <a:lnTo>
                    <a:pt x="3538" y="2004"/>
                  </a:lnTo>
                  <a:lnTo>
                    <a:pt x="3534" y="2004"/>
                  </a:lnTo>
                  <a:lnTo>
                    <a:pt x="3529" y="2002"/>
                  </a:lnTo>
                  <a:lnTo>
                    <a:pt x="3525" y="2002"/>
                  </a:lnTo>
                  <a:lnTo>
                    <a:pt x="3522" y="1999"/>
                  </a:lnTo>
                  <a:lnTo>
                    <a:pt x="3519" y="1997"/>
                  </a:lnTo>
                  <a:lnTo>
                    <a:pt x="3516" y="1996"/>
                  </a:lnTo>
                  <a:lnTo>
                    <a:pt x="3513" y="1994"/>
                  </a:lnTo>
                  <a:lnTo>
                    <a:pt x="3508" y="1993"/>
                  </a:lnTo>
                  <a:lnTo>
                    <a:pt x="3503" y="1993"/>
                  </a:lnTo>
                  <a:lnTo>
                    <a:pt x="3497" y="1993"/>
                  </a:lnTo>
                  <a:lnTo>
                    <a:pt x="3493" y="1993"/>
                  </a:lnTo>
                  <a:lnTo>
                    <a:pt x="3488" y="1993"/>
                  </a:lnTo>
                  <a:lnTo>
                    <a:pt x="3482" y="1994"/>
                  </a:lnTo>
                  <a:lnTo>
                    <a:pt x="3477" y="1994"/>
                  </a:lnTo>
                  <a:lnTo>
                    <a:pt x="3473" y="1996"/>
                  </a:lnTo>
                  <a:lnTo>
                    <a:pt x="3471" y="1997"/>
                  </a:lnTo>
                  <a:lnTo>
                    <a:pt x="3468" y="2001"/>
                  </a:lnTo>
                  <a:lnTo>
                    <a:pt x="3465" y="2004"/>
                  </a:lnTo>
                  <a:lnTo>
                    <a:pt x="3462" y="2005"/>
                  </a:lnTo>
                  <a:lnTo>
                    <a:pt x="3461" y="2008"/>
                  </a:lnTo>
                  <a:lnTo>
                    <a:pt x="3458" y="2011"/>
                  </a:lnTo>
                  <a:lnTo>
                    <a:pt x="3456" y="2014"/>
                  </a:lnTo>
                  <a:lnTo>
                    <a:pt x="3453" y="2017"/>
                  </a:lnTo>
                  <a:lnTo>
                    <a:pt x="3450" y="2020"/>
                  </a:lnTo>
                  <a:lnTo>
                    <a:pt x="3447" y="2022"/>
                  </a:lnTo>
                  <a:lnTo>
                    <a:pt x="3444" y="2025"/>
                  </a:lnTo>
                  <a:lnTo>
                    <a:pt x="3441" y="2026"/>
                  </a:lnTo>
                  <a:lnTo>
                    <a:pt x="3438" y="2030"/>
                  </a:lnTo>
                  <a:lnTo>
                    <a:pt x="3435" y="2031"/>
                  </a:lnTo>
                  <a:lnTo>
                    <a:pt x="3432" y="2033"/>
                  </a:lnTo>
                  <a:lnTo>
                    <a:pt x="3429" y="2034"/>
                  </a:lnTo>
                  <a:lnTo>
                    <a:pt x="3424" y="2036"/>
                  </a:lnTo>
                  <a:lnTo>
                    <a:pt x="3421" y="2037"/>
                  </a:lnTo>
                  <a:lnTo>
                    <a:pt x="3416" y="2039"/>
                  </a:lnTo>
                  <a:lnTo>
                    <a:pt x="3413" y="2040"/>
                  </a:lnTo>
                  <a:lnTo>
                    <a:pt x="3409" y="2040"/>
                  </a:lnTo>
                  <a:lnTo>
                    <a:pt x="3406" y="2042"/>
                  </a:lnTo>
                  <a:lnTo>
                    <a:pt x="3401" y="2043"/>
                  </a:lnTo>
                  <a:lnTo>
                    <a:pt x="3397" y="2042"/>
                  </a:lnTo>
                  <a:lnTo>
                    <a:pt x="3392" y="2043"/>
                  </a:lnTo>
                  <a:lnTo>
                    <a:pt x="3386" y="2043"/>
                  </a:lnTo>
                  <a:lnTo>
                    <a:pt x="3381" y="2043"/>
                  </a:lnTo>
                  <a:lnTo>
                    <a:pt x="3375" y="2043"/>
                  </a:lnTo>
                  <a:lnTo>
                    <a:pt x="3371" y="2043"/>
                  </a:lnTo>
                  <a:lnTo>
                    <a:pt x="3366" y="2045"/>
                  </a:lnTo>
                  <a:lnTo>
                    <a:pt x="3363" y="2046"/>
                  </a:lnTo>
                  <a:lnTo>
                    <a:pt x="3358" y="2048"/>
                  </a:lnTo>
                  <a:lnTo>
                    <a:pt x="3355" y="2049"/>
                  </a:lnTo>
                  <a:lnTo>
                    <a:pt x="3352" y="2051"/>
                  </a:lnTo>
                  <a:lnTo>
                    <a:pt x="3348" y="2052"/>
                  </a:lnTo>
                  <a:lnTo>
                    <a:pt x="3343" y="2054"/>
                  </a:lnTo>
                  <a:lnTo>
                    <a:pt x="3340" y="2054"/>
                  </a:lnTo>
                  <a:lnTo>
                    <a:pt x="3336" y="2055"/>
                  </a:lnTo>
                  <a:lnTo>
                    <a:pt x="3333" y="2057"/>
                  </a:lnTo>
                  <a:lnTo>
                    <a:pt x="3328" y="2059"/>
                  </a:lnTo>
                  <a:lnTo>
                    <a:pt x="3328" y="2060"/>
                  </a:lnTo>
                  <a:lnTo>
                    <a:pt x="3325" y="2060"/>
                  </a:lnTo>
                  <a:lnTo>
                    <a:pt x="3320" y="2062"/>
                  </a:lnTo>
                  <a:lnTo>
                    <a:pt x="3317" y="2063"/>
                  </a:lnTo>
                  <a:lnTo>
                    <a:pt x="3313" y="2065"/>
                  </a:lnTo>
                  <a:lnTo>
                    <a:pt x="3310" y="2066"/>
                  </a:lnTo>
                  <a:lnTo>
                    <a:pt x="3307" y="2069"/>
                  </a:lnTo>
                  <a:lnTo>
                    <a:pt x="3304" y="2071"/>
                  </a:lnTo>
                  <a:lnTo>
                    <a:pt x="3299" y="2072"/>
                  </a:lnTo>
                  <a:lnTo>
                    <a:pt x="3296" y="2074"/>
                  </a:lnTo>
                  <a:lnTo>
                    <a:pt x="3294" y="2075"/>
                  </a:lnTo>
                  <a:lnTo>
                    <a:pt x="3293" y="2072"/>
                  </a:lnTo>
                  <a:lnTo>
                    <a:pt x="3291" y="2069"/>
                  </a:lnTo>
                  <a:lnTo>
                    <a:pt x="3290" y="2066"/>
                  </a:lnTo>
                  <a:lnTo>
                    <a:pt x="3288" y="2063"/>
                  </a:lnTo>
                  <a:lnTo>
                    <a:pt x="3285" y="2060"/>
                  </a:lnTo>
                  <a:lnTo>
                    <a:pt x="3282" y="2059"/>
                  </a:lnTo>
                  <a:lnTo>
                    <a:pt x="3279" y="2055"/>
                  </a:lnTo>
                  <a:lnTo>
                    <a:pt x="3276" y="2054"/>
                  </a:lnTo>
                  <a:lnTo>
                    <a:pt x="3275" y="2051"/>
                  </a:lnTo>
                  <a:lnTo>
                    <a:pt x="3273" y="2046"/>
                  </a:lnTo>
                  <a:lnTo>
                    <a:pt x="3271" y="2043"/>
                  </a:lnTo>
                  <a:lnTo>
                    <a:pt x="3270" y="2040"/>
                  </a:lnTo>
                  <a:lnTo>
                    <a:pt x="3267" y="2036"/>
                  </a:lnTo>
                  <a:lnTo>
                    <a:pt x="3265" y="2033"/>
                  </a:lnTo>
                  <a:lnTo>
                    <a:pt x="3264" y="2030"/>
                  </a:lnTo>
                  <a:lnTo>
                    <a:pt x="3261" y="2028"/>
                  </a:lnTo>
                  <a:lnTo>
                    <a:pt x="3258" y="2025"/>
                  </a:lnTo>
                  <a:lnTo>
                    <a:pt x="3255" y="2023"/>
                  </a:lnTo>
                  <a:lnTo>
                    <a:pt x="3252" y="2022"/>
                  </a:lnTo>
                  <a:lnTo>
                    <a:pt x="3247" y="2020"/>
                  </a:lnTo>
                  <a:lnTo>
                    <a:pt x="3242" y="2020"/>
                  </a:lnTo>
                  <a:lnTo>
                    <a:pt x="3238" y="2020"/>
                  </a:lnTo>
                  <a:lnTo>
                    <a:pt x="3235" y="2019"/>
                  </a:lnTo>
                  <a:lnTo>
                    <a:pt x="3230" y="2017"/>
                  </a:lnTo>
                  <a:lnTo>
                    <a:pt x="3227" y="2014"/>
                  </a:lnTo>
                  <a:lnTo>
                    <a:pt x="3224" y="2013"/>
                  </a:lnTo>
                  <a:lnTo>
                    <a:pt x="3221" y="2011"/>
                  </a:lnTo>
                  <a:lnTo>
                    <a:pt x="3217" y="2010"/>
                  </a:lnTo>
                  <a:lnTo>
                    <a:pt x="3212" y="2010"/>
                  </a:lnTo>
                  <a:lnTo>
                    <a:pt x="3209" y="2008"/>
                  </a:lnTo>
                  <a:lnTo>
                    <a:pt x="3204" y="2008"/>
                  </a:lnTo>
                  <a:lnTo>
                    <a:pt x="3200" y="2007"/>
                  </a:lnTo>
                  <a:lnTo>
                    <a:pt x="3197" y="2005"/>
                  </a:lnTo>
                  <a:lnTo>
                    <a:pt x="3192" y="2005"/>
                  </a:lnTo>
                  <a:lnTo>
                    <a:pt x="3188" y="2004"/>
                  </a:lnTo>
                  <a:lnTo>
                    <a:pt x="3183" y="2004"/>
                  </a:lnTo>
                  <a:lnTo>
                    <a:pt x="3181" y="2005"/>
                  </a:lnTo>
                  <a:lnTo>
                    <a:pt x="3178" y="2005"/>
                  </a:lnTo>
                  <a:lnTo>
                    <a:pt x="3175" y="2007"/>
                  </a:lnTo>
                  <a:lnTo>
                    <a:pt x="3172" y="2010"/>
                  </a:lnTo>
                  <a:lnTo>
                    <a:pt x="3169" y="2011"/>
                  </a:lnTo>
                  <a:lnTo>
                    <a:pt x="3165" y="2013"/>
                  </a:lnTo>
                  <a:lnTo>
                    <a:pt x="3162" y="2014"/>
                  </a:lnTo>
                  <a:lnTo>
                    <a:pt x="3157" y="2016"/>
                  </a:lnTo>
                  <a:lnTo>
                    <a:pt x="3154" y="2017"/>
                  </a:lnTo>
                  <a:lnTo>
                    <a:pt x="3151" y="2019"/>
                  </a:lnTo>
                  <a:lnTo>
                    <a:pt x="3148" y="2020"/>
                  </a:lnTo>
                  <a:lnTo>
                    <a:pt x="3143" y="2022"/>
                  </a:lnTo>
                  <a:lnTo>
                    <a:pt x="3140" y="2023"/>
                  </a:lnTo>
                  <a:lnTo>
                    <a:pt x="3136" y="2025"/>
                  </a:lnTo>
                  <a:lnTo>
                    <a:pt x="3133" y="2028"/>
                  </a:lnTo>
                  <a:lnTo>
                    <a:pt x="3130" y="2030"/>
                  </a:lnTo>
                  <a:lnTo>
                    <a:pt x="3127" y="2033"/>
                  </a:lnTo>
                  <a:lnTo>
                    <a:pt x="3122" y="2031"/>
                  </a:lnTo>
                  <a:lnTo>
                    <a:pt x="3119" y="2028"/>
                  </a:lnTo>
                  <a:lnTo>
                    <a:pt x="3117" y="2025"/>
                  </a:lnTo>
                  <a:lnTo>
                    <a:pt x="3116" y="2022"/>
                  </a:lnTo>
                  <a:lnTo>
                    <a:pt x="3113" y="2020"/>
                  </a:lnTo>
                  <a:lnTo>
                    <a:pt x="3114" y="2016"/>
                  </a:lnTo>
                  <a:lnTo>
                    <a:pt x="3116" y="2013"/>
                  </a:lnTo>
                  <a:lnTo>
                    <a:pt x="3116" y="2008"/>
                  </a:lnTo>
                  <a:lnTo>
                    <a:pt x="3113" y="2007"/>
                  </a:lnTo>
                  <a:lnTo>
                    <a:pt x="3108" y="2005"/>
                  </a:lnTo>
                  <a:lnTo>
                    <a:pt x="3104" y="2005"/>
                  </a:lnTo>
                  <a:lnTo>
                    <a:pt x="3101" y="2002"/>
                  </a:lnTo>
                  <a:lnTo>
                    <a:pt x="3099" y="1999"/>
                  </a:lnTo>
                  <a:lnTo>
                    <a:pt x="3096" y="1996"/>
                  </a:lnTo>
                  <a:lnTo>
                    <a:pt x="3094" y="1993"/>
                  </a:lnTo>
                  <a:lnTo>
                    <a:pt x="3093" y="1988"/>
                  </a:lnTo>
                  <a:lnTo>
                    <a:pt x="3091" y="1985"/>
                  </a:lnTo>
                  <a:lnTo>
                    <a:pt x="3090" y="1982"/>
                  </a:lnTo>
                  <a:lnTo>
                    <a:pt x="3087" y="1979"/>
                  </a:lnTo>
                  <a:lnTo>
                    <a:pt x="3085" y="1976"/>
                  </a:lnTo>
                  <a:lnTo>
                    <a:pt x="3082" y="1975"/>
                  </a:lnTo>
                  <a:lnTo>
                    <a:pt x="3078" y="1973"/>
                  </a:lnTo>
                  <a:lnTo>
                    <a:pt x="3073" y="1973"/>
                  </a:lnTo>
                  <a:lnTo>
                    <a:pt x="3069" y="1975"/>
                  </a:lnTo>
                  <a:lnTo>
                    <a:pt x="3062" y="1975"/>
                  </a:lnTo>
                  <a:lnTo>
                    <a:pt x="3058" y="1975"/>
                  </a:lnTo>
                  <a:lnTo>
                    <a:pt x="3053" y="1975"/>
                  </a:lnTo>
                  <a:lnTo>
                    <a:pt x="3049" y="1975"/>
                  </a:lnTo>
                  <a:lnTo>
                    <a:pt x="3043" y="1975"/>
                  </a:lnTo>
                  <a:lnTo>
                    <a:pt x="3038" y="1975"/>
                  </a:lnTo>
                  <a:lnTo>
                    <a:pt x="3033" y="1973"/>
                  </a:lnTo>
                  <a:lnTo>
                    <a:pt x="3027" y="1973"/>
                  </a:lnTo>
                  <a:lnTo>
                    <a:pt x="3023" y="1975"/>
                  </a:lnTo>
                  <a:lnTo>
                    <a:pt x="3018" y="1975"/>
                  </a:lnTo>
                  <a:lnTo>
                    <a:pt x="3012" y="1975"/>
                  </a:lnTo>
                  <a:lnTo>
                    <a:pt x="3008" y="1975"/>
                  </a:lnTo>
                  <a:lnTo>
                    <a:pt x="3003" y="1975"/>
                  </a:lnTo>
                  <a:lnTo>
                    <a:pt x="2997" y="1975"/>
                  </a:lnTo>
                  <a:lnTo>
                    <a:pt x="2992" y="1976"/>
                  </a:lnTo>
                  <a:lnTo>
                    <a:pt x="2988" y="1976"/>
                  </a:lnTo>
                  <a:lnTo>
                    <a:pt x="2983" y="1975"/>
                  </a:lnTo>
                  <a:lnTo>
                    <a:pt x="2983" y="1970"/>
                  </a:lnTo>
                  <a:lnTo>
                    <a:pt x="2985" y="1965"/>
                  </a:lnTo>
                  <a:lnTo>
                    <a:pt x="2985" y="1961"/>
                  </a:lnTo>
                  <a:lnTo>
                    <a:pt x="2986" y="1956"/>
                  </a:lnTo>
                  <a:lnTo>
                    <a:pt x="2982" y="1956"/>
                  </a:lnTo>
                  <a:lnTo>
                    <a:pt x="2977" y="1955"/>
                  </a:lnTo>
                  <a:lnTo>
                    <a:pt x="2972" y="1955"/>
                  </a:lnTo>
                  <a:lnTo>
                    <a:pt x="2968" y="1953"/>
                  </a:lnTo>
                  <a:lnTo>
                    <a:pt x="2963" y="1953"/>
                  </a:lnTo>
                  <a:lnTo>
                    <a:pt x="2959" y="1953"/>
                  </a:lnTo>
                  <a:lnTo>
                    <a:pt x="2953" y="1953"/>
                  </a:lnTo>
                  <a:lnTo>
                    <a:pt x="2950" y="1953"/>
                  </a:lnTo>
                  <a:lnTo>
                    <a:pt x="2945" y="1952"/>
                  </a:lnTo>
                  <a:lnTo>
                    <a:pt x="2942" y="1950"/>
                  </a:lnTo>
                  <a:lnTo>
                    <a:pt x="2939" y="1947"/>
                  </a:lnTo>
                  <a:lnTo>
                    <a:pt x="2937" y="1944"/>
                  </a:lnTo>
                  <a:lnTo>
                    <a:pt x="2933" y="1944"/>
                  </a:lnTo>
                  <a:lnTo>
                    <a:pt x="2928" y="1943"/>
                  </a:lnTo>
                  <a:lnTo>
                    <a:pt x="2927" y="1939"/>
                  </a:lnTo>
                  <a:lnTo>
                    <a:pt x="2927" y="1936"/>
                  </a:lnTo>
                  <a:lnTo>
                    <a:pt x="2928" y="1933"/>
                  </a:lnTo>
                  <a:lnTo>
                    <a:pt x="2930" y="1930"/>
                  </a:lnTo>
                  <a:lnTo>
                    <a:pt x="2934" y="1929"/>
                  </a:lnTo>
                  <a:lnTo>
                    <a:pt x="2934" y="1927"/>
                  </a:lnTo>
                  <a:lnTo>
                    <a:pt x="2936" y="1926"/>
                  </a:lnTo>
                  <a:lnTo>
                    <a:pt x="2937" y="1923"/>
                  </a:lnTo>
                  <a:lnTo>
                    <a:pt x="2934" y="1920"/>
                  </a:lnTo>
                  <a:lnTo>
                    <a:pt x="2930" y="1920"/>
                  </a:lnTo>
                  <a:lnTo>
                    <a:pt x="2925" y="1918"/>
                  </a:lnTo>
                  <a:lnTo>
                    <a:pt x="2921" y="1917"/>
                  </a:lnTo>
                  <a:lnTo>
                    <a:pt x="2917" y="1917"/>
                  </a:lnTo>
                  <a:lnTo>
                    <a:pt x="2913" y="1915"/>
                  </a:lnTo>
                  <a:lnTo>
                    <a:pt x="2910" y="1914"/>
                  </a:lnTo>
                  <a:lnTo>
                    <a:pt x="2907" y="1912"/>
                  </a:lnTo>
                  <a:lnTo>
                    <a:pt x="2904" y="1909"/>
                  </a:lnTo>
                  <a:lnTo>
                    <a:pt x="2901" y="1907"/>
                  </a:lnTo>
                  <a:lnTo>
                    <a:pt x="2898" y="1904"/>
                  </a:lnTo>
                  <a:lnTo>
                    <a:pt x="2896" y="1901"/>
                  </a:lnTo>
                  <a:lnTo>
                    <a:pt x="2895" y="1898"/>
                  </a:lnTo>
                  <a:lnTo>
                    <a:pt x="2892" y="1895"/>
                  </a:lnTo>
                  <a:lnTo>
                    <a:pt x="2887" y="1895"/>
                  </a:lnTo>
                  <a:lnTo>
                    <a:pt x="2884" y="1894"/>
                  </a:lnTo>
                  <a:lnTo>
                    <a:pt x="2879" y="1894"/>
                  </a:lnTo>
                  <a:lnTo>
                    <a:pt x="2873" y="1894"/>
                  </a:lnTo>
                  <a:lnTo>
                    <a:pt x="2869" y="1894"/>
                  </a:lnTo>
                  <a:lnTo>
                    <a:pt x="2866" y="1895"/>
                  </a:lnTo>
                  <a:lnTo>
                    <a:pt x="2861" y="1897"/>
                  </a:lnTo>
                  <a:lnTo>
                    <a:pt x="2858" y="1900"/>
                  </a:lnTo>
                  <a:lnTo>
                    <a:pt x="2855" y="1901"/>
                  </a:lnTo>
                  <a:lnTo>
                    <a:pt x="2853" y="1904"/>
                  </a:lnTo>
                  <a:lnTo>
                    <a:pt x="2850" y="1907"/>
                  </a:lnTo>
                  <a:lnTo>
                    <a:pt x="2850" y="1912"/>
                  </a:lnTo>
                  <a:lnTo>
                    <a:pt x="2849" y="1915"/>
                  </a:lnTo>
                  <a:lnTo>
                    <a:pt x="2849" y="1920"/>
                  </a:lnTo>
                  <a:lnTo>
                    <a:pt x="2847" y="1924"/>
                  </a:lnTo>
                  <a:lnTo>
                    <a:pt x="2847" y="1927"/>
                  </a:lnTo>
                  <a:lnTo>
                    <a:pt x="2847" y="1929"/>
                  </a:lnTo>
                  <a:lnTo>
                    <a:pt x="2847" y="1933"/>
                  </a:lnTo>
                  <a:lnTo>
                    <a:pt x="2846" y="1936"/>
                  </a:lnTo>
                  <a:lnTo>
                    <a:pt x="2846" y="1943"/>
                  </a:lnTo>
                  <a:lnTo>
                    <a:pt x="2844" y="1946"/>
                  </a:lnTo>
                  <a:lnTo>
                    <a:pt x="2841" y="1947"/>
                  </a:lnTo>
                  <a:lnTo>
                    <a:pt x="2838" y="1950"/>
                  </a:lnTo>
                  <a:lnTo>
                    <a:pt x="2834" y="1952"/>
                  </a:lnTo>
                  <a:lnTo>
                    <a:pt x="2831" y="1953"/>
                  </a:lnTo>
                  <a:lnTo>
                    <a:pt x="2826" y="1952"/>
                  </a:lnTo>
                  <a:lnTo>
                    <a:pt x="2823" y="1950"/>
                  </a:lnTo>
                  <a:lnTo>
                    <a:pt x="2820" y="1947"/>
                  </a:lnTo>
                  <a:lnTo>
                    <a:pt x="2815" y="1946"/>
                  </a:lnTo>
                  <a:lnTo>
                    <a:pt x="2812" y="1946"/>
                  </a:lnTo>
                  <a:lnTo>
                    <a:pt x="2811" y="1946"/>
                  </a:lnTo>
                  <a:lnTo>
                    <a:pt x="2806" y="1946"/>
                  </a:lnTo>
                  <a:lnTo>
                    <a:pt x="2802" y="1946"/>
                  </a:lnTo>
                  <a:lnTo>
                    <a:pt x="2797" y="1946"/>
                  </a:lnTo>
                  <a:lnTo>
                    <a:pt x="2792" y="1947"/>
                  </a:lnTo>
                  <a:lnTo>
                    <a:pt x="2788" y="1947"/>
                  </a:lnTo>
                  <a:lnTo>
                    <a:pt x="2783" y="1947"/>
                  </a:lnTo>
                  <a:lnTo>
                    <a:pt x="2780" y="1944"/>
                  </a:lnTo>
                  <a:lnTo>
                    <a:pt x="2777" y="1943"/>
                  </a:lnTo>
                  <a:lnTo>
                    <a:pt x="2774" y="1941"/>
                  </a:lnTo>
                  <a:lnTo>
                    <a:pt x="2771" y="1939"/>
                  </a:lnTo>
                  <a:lnTo>
                    <a:pt x="2769" y="1936"/>
                  </a:lnTo>
                  <a:lnTo>
                    <a:pt x="2766" y="1933"/>
                  </a:lnTo>
                  <a:lnTo>
                    <a:pt x="2765" y="1929"/>
                  </a:lnTo>
                  <a:lnTo>
                    <a:pt x="2765" y="1927"/>
                  </a:lnTo>
                  <a:lnTo>
                    <a:pt x="2763" y="1926"/>
                  </a:lnTo>
                  <a:lnTo>
                    <a:pt x="2762" y="1921"/>
                  </a:lnTo>
                  <a:lnTo>
                    <a:pt x="2762" y="1917"/>
                  </a:lnTo>
                  <a:lnTo>
                    <a:pt x="2762" y="1914"/>
                  </a:lnTo>
                  <a:lnTo>
                    <a:pt x="2760" y="1909"/>
                  </a:lnTo>
                  <a:lnTo>
                    <a:pt x="2760" y="1906"/>
                  </a:lnTo>
                  <a:lnTo>
                    <a:pt x="2759" y="1906"/>
                  </a:lnTo>
                  <a:lnTo>
                    <a:pt x="2760" y="1903"/>
                  </a:lnTo>
                  <a:lnTo>
                    <a:pt x="2763" y="1900"/>
                  </a:lnTo>
                  <a:lnTo>
                    <a:pt x="2765" y="1897"/>
                  </a:lnTo>
                  <a:lnTo>
                    <a:pt x="2768" y="1895"/>
                  </a:lnTo>
                  <a:lnTo>
                    <a:pt x="2769" y="1891"/>
                  </a:lnTo>
                  <a:lnTo>
                    <a:pt x="2769" y="1886"/>
                  </a:lnTo>
                  <a:lnTo>
                    <a:pt x="2771" y="1883"/>
                  </a:lnTo>
                  <a:lnTo>
                    <a:pt x="2773" y="1880"/>
                  </a:lnTo>
                  <a:lnTo>
                    <a:pt x="2774" y="1875"/>
                  </a:lnTo>
                  <a:lnTo>
                    <a:pt x="2776" y="1872"/>
                  </a:lnTo>
                  <a:lnTo>
                    <a:pt x="2779" y="1869"/>
                  </a:lnTo>
                  <a:lnTo>
                    <a:pt x="2779" y="1865"/>
                  </a:lnTo>
                  <a:lnTo>
                    <a:pt x="2780" y="1862"/>
                  </a:lnTo>
                  <a:lnTo>
                    <a:pt x="2780" y="1857"/>
                  </a:lnTo>
                  <a:lnTo>
                    <a:pt x="2779" y="1852"/>
                  </a:lnTo>
                  <a:lnTo>
                    <a:pt x="2777" y="1849"/>
                  </a:lnTo>
                  <a:lnTo>
                    <a:pt x="2776" y="1845"/>
                  </a:lnTo>
                  <a:lnTo>
                    <a:pt x="2776" y="1840"/>
                  </a:lnTo>
                  <a:lnTo>
                    <a:pt x="2776" y="1836"/>
                  </a:lnTo>
                  <a:lnTo>
                    <a:pt x="2773" y="1833"/>
                  </a:lnTo>
                  <a:lnTo>
                    <a:pt x="2771" y="1830"/>
                  </a:lnTo>
                  <a:lnTo>
                    <a:pt x="2768" y="1827"/>
                  </a:lnTo>
                  <a:lnTo>
                    <a:pt x="2765" y="1825"/>
                  </a:lnTo>
                  <a:lnTo>
                    <a:pt x="2762" y="1825"/>
                  </a:lnTo>
                  <a:lnTo>
                    <a:pt x="2759" y="1827"/>
                  </a:lnTo>
                  <a:lnTo>
                    <a:pt x="2754" y="1827"/>
                  </a:lnTo>
                  <a:lnTo>
                    <a:pt x="2750" y="1828"/>
                  </a:lnTo>
                  <a:lnTo>
                    <a:pt x="2745" y="1830"/>
                  </a:lnTo>
                  <a:lnTo>
                    <a:pt x="2741" y="1828"/>
                  </a:lnTo>
                  <a:lnTo>
                    <a:pt x="2736" y="1828"/>
                  </a:lnTo>
                  <a:lnTo>
                    <a:pt x="2733" y="1827"/>
                  </a:lnTo>
                  <a:lnTo>
                    <a:pt x="2728" y="1827"/>
                  </a:lnTo>
                  <a:lnTo>
                    <a:pt x="2724" y="1825"/>
                  </a:lnTo>
                  <a:lnTo>
                    <a:pt x="2719" y="1823"/>
                  </a:lnTo>
                  <a:lnTo>
                    <a:pt x="2718" y="1822"/>
                  </a:lnTo>
                  <a:lnTo>
                    <a:pt x="2715" y="1819"/>
                  </a:lnTo>
                  <a:lnTo>
                    <a:pt x="2713" y="1822"/>
                  </a:lnTo>
                  <a:lnTo>
                    <a:pt x="2710" y="1823"/>
                  </a:lnTo>
                  <a:lnTo>
                    <a:pt x="2707" y="1827"/>
                  </a:lnTo>
                  <a:lnTo>
                    <a:pt x="2705" y="1823"/>
                  </a:lnTo>
                  <a:lnTo>
                    <a:pt x="2702" y="1822"/>
                  </a:lnTo>
                  <a:lnTo>
                    <a:pt x="2699" y="1822"/>
                  </a:lnTo>
                  <a:lnTo>
                    <a:pt x="2693" y="1822"/>
                  </a:lnTo>
                  <a:lnTo>
                    <a:pt x="2689" y="1822"/>
                  </a:lnTo>
                  <a:lnTo>
                    <a:pt x="2686" y="1823"/>
                  </a:lnTo>
                  <a:lnTo>
                    <a:pt x="2683" y="1825"/>
                  </a:lnTo>
                  <a:lnTo>
                    <a:pt x="2679" y="1828"/>
                  </a:lnTo>
                  <a:lnTo>
                    <a:pt x="2676" y="1828"/>
                  </a:lnTo>
                  <a:lnTo>
                    <a:pt x="2673" y="1827"/>
                  </a:lnTo>
                  <a:lnTo>
                    <a:pt x="2670" y="1823"/>
                  </a:lnTo>
                  <a:lnTo>
                    <a:pt x="2667" y="1820"/>
                  </a:lnTo>
                  <a:lnTo>
                    <a:pt x="2664" y="1819"/>
                  </a:lnTo>
                  <a:lnTo>
                    <a:pt x="2661" y="1816"/>
                  </a:lnTo>
                  <a:lnTo>
                    <a:pt x="2658" y="1816"/>
                  </a:lnTo>
                  <a:lnTo>
                    <a:pt x="2654" y="1816"/>
                  </a:lnTo>
                  <a:lnTo>
                    <a:pt x="2650" y="1817"/>
                  </a:lnTo>
                  <a:lnTo>
                    <a:pt x="2647" y="1820"/>
                  </a:lnTo>
                  <a:lnTo>
                    <a:pt x="2644" y="1822"/>
                  </a:lnTo>
                  <a:lnTo>
                    <a:pt x="2640" y="1822"/>
                  </a:lnTo>
                  <a:lnTo>
                    <a:pt x="2637" y="1820"/>
                  </a:lnTo>
                  <a:lnTo>
                    <a:pt x="2631" y="1820"/>
                  </a:lnTo>
                  <a:lnTo>
                    <a:pt x="2626" y="1820"/>
                  </a:lnTo>
                  <a:lnTo>
                    <a:pt x="2623" y="1817"/>
                  </a:lnTo>
                  <a:lnTo>
                    <a:pt x="2621" y="1814"/>
                  </a:lnTo>
                  <a:lnTo>
                    <a:pt x="2620" y="1810"/>
                  </a:lnTo>
                  <a:lnTo>
                    <a:pt x="2615" y="1810"/>
                  </a:lnTo>
                  <a:lnTo>
                    <a:pt x="2612" y="1811"/>
                  </a:lnTo>
                  <a:lnTo>
                    <a:pt x="2609" y="1814"/>
                  </a:lnTo>
                  <a:lnTo>
                    <a:pt x="2605" y="1816"/>
                  </a:lnTo>
                  <a:lnTo>
                    <a:pt x="2602" y="1817"/>
                  </a:lnTo>
                  <a:lnTo>
                    <a:pt x="2599" y="1814"/>
                  </a:lnTo>
                  <a:lnTo>
                    <a:pt x="2596" y="1813"/>
                  </a:lnTo>
                  <a:lnTo>
                    <a:pt x="2589" y="1814"/>
                  </a:lnTo>
                  <a:lnTo>
                    <a:pt x="2585" y="1816"/>
                  </a:lnTo>
                  <a:lnTo>
                    <a:pt x="2583" y="1816"/>
                  </a:lnTo>
                  <a:lnTo>
                    <a:pt x="2582" y="1817"/>
                  </a:lnTo>
                  <a:lnTo>
                    <a:pt x="2577" y="1823"/>
                  </a:lnTo>
                  <a:lnTo>
                    <a:pt x="2574" y="1825"/>
                  </a:lnTo>
                  <a:lnTo>
                    <a:pt x="2571" y="1822"/>
                  </a:lnTo>
                  <a:lnTo>
                    <a:pt x="2568" y="1820"/>
                  </a:lnTo>
                  <a:lnTo>
                    <a:pt x="2562" y="1817"/>
                  </a:lnTo>
                  <a:lnTo>
                    <a:pt x="2559" y="1814"/>
                  </a:lnTo>
                  <a:lnTo>
                    <a:pt x="2554" y="1813"/>
                  </a:lnTo>
                  <a:lnTo>
                    <a:pt x="2550" y="1808"/>
                  </a:lnTo>
                  <a:lnTo>
                    <a:pt x="2547" y="1805"/>
                  </a:lnTo>
                  <a:lnTo>
                    <a:pt x="2544" y="1805"/>
                  </a:lnTo>
                  <a:lnTo>
                    <a:pt x="2535" y="1805"/>
                  </a:lnTo>
                  <a:lnTo>
                    <a:pt x="2522" y="1804"/>
                  </a:lnTo>
                  <a:lnTo>
                    <a:pt x="2509" y="1804"/>
                  </a:lnTo>
                  <a:lnTo>
                    <a:pt x="2496" y="1804"/>
                  </a:lnTo>
                  <a:lnTo>
                    <a:pt x="2483" y="1802"/>
                  </a:lnTo>
                  <a:lnTo>
                    <a:pt x="2480" y="1802"/>
                  </a:lnTo>
                  <a:lnTo>
                    <a:pt x="2469" y="1802"/>
                  </a:lnTo>
                  <a:lnTo>
                    <a:pt x="2457" y="1802"/>
                  </a:lnTo>
                  <a:lnTo>
                    <a:pt x="2443" y="1801"/>
                  </a:lnTo>
                  <a:lnTo>
                    <a:pt x="2441" y="1801"/>
                  </a:lnTo>
                  <a:lnTo>
                    <a:pt x="2431" y="1801"/>
                  </a:lnTo>
                  <a:lnTo>
                    <a:pt x="2417" y="1799"/>
                  </a:lnTo>
                  <a:lnTo>
                    <a:pt x="2405" y="1799"/>
                  </a:lnTo>
                  <a:lnTo>
                    <a:pt x="2402" y="1799"/>
                  </a:lnTo>
                  <a:lnTo>
                    <a:pt x="2391" y="1799"/>
                  </a:lnTo>
                  <a:lnTo>
                    <a:pt x="2377" y="1798"/>
                  </a:lnTo>
                  <a:lnTo>
                    <a:pt x="2365" y="1798"/>
                  </a:lnTo>
                  <a:lnTo>
                    <a:pt x="2351" y="1798"/>
                  </a:lnTo>
                  <a:lnTo>
                    <a:pt x="2347" y="1796"/>
                  </a:lnTo>
                  <a:lnTo>
                    <a:pt x="2333" y="1798"/>
                  </a:lnTo>
                  <a:lnTo>
                    <a:pt x="2321" y="1798"/>
                  </a:lnTo>
                  <a:lnTo>
                    <a:pt x="2307" y="1798"/>
                  </a:lnTo>
                  <a:lnTo>
                    <a:pt x="2295" y="1796"/>
                  </a:lnTo>
                  <a:lnTo>
                    <a:pt x="2283" y="1796"/>
                  </a:lnTo>
                  <a:lnTo>
                    <a:pt x="2281" y="1796"/>
                  </a:lnTo>
                  <a:lnTo>
                    <a:pt x="2268" y="1796"/>
                  </a:lnTo>
                  <a:lnTo>
                    <a:pt x="2255" y="1798"/>
                  </a:lnTo>
                  <a:lnTo>
                    <a:pt x="2242" y="1798"/>
                  </a:lnTo>
                  <a:lnTo>
                    <a:pt x="2229" y="1798"/>
                  </a:lnTo>
                  <a:lnTo>
                    <a:pt x="2216" y="1798"/>
                  </a:lnTo>
                  <a:lnTo>
                    <a:pt x="2203" y="1798"/>
                  </a:lnTo>
                  <a:lnTo>
                    <a:pt x="2190" y="1798"/>
                  </a:lnTo>
                  <a:lnTo>
                    <a:pt x="2176" y="1798"/>
                  </a:lnTo>
                  <a:lnTo>
                    <a:pt x="2152" y="1796"/>
                  </a:lnTo>
                  <a:lnTo>
                    <a:pt x="2138" y="1798"/>
                  </a:lnTo>
                  <a:lnTo>
                    <a:pt x="2124" y="1798"/>
                  </a:lnTo>
                  <a:lnTo>
                    <a:pt x="2112" y="1798"/>
                  </a:lnTo>
                  <a:lnTo>
                    <a:pt x="2098" y="1798"/>
                  </a:lnTo>
                  <a:lnTo>
                    <a:pt x="2086" y="1798"/>
                  </a:lnTo>
                  <a:lnTo>
                    <a:pt x="2072" y="1798"/>
                  </a:lnTo>
                  <a:lnTo>
                    <a:pt x="2071" y="1798"/>
                  </a:lnTo>
                  <a:lnTo>
                    <a:pt x="2068" y="1798"/>
                  </a:lnTo>
                  <a:lnTo>
                    <a:pt x="2055" y="1798"/>
                  </a:lnTo>
                  <a:lnTo>
                    <a:pt x="2042" y="1798"/>
                  </a:lnTo>
                  <a:lnTo>
                    <a:pt x="2028" y="1798"/>
                  </a:lnTo>
                  <a:lnTo>
                    <a:pt x="2016" y="1798"/>
                  </a:lnTo>
                  <a:lnTo>
                    <a:pt x="2002" y="1798"/>
                  </a:lnTo>
                  <a:lnTo>
                    <a:pt x="1990" y="1798"/>
                  </a:lnTo>
                  <a:lnTo>
                    <a:pt x="1976" y="1798"/>
                  </a:lnTo>
                  <a:lnTo>
                    <a:pt x="1964" y="1796"/>
                  </a:lnTo>
                  <a:lnTo>
                    <a:pt x="1953" y="1796"/>
                  </a:lnTo>
                  <a:lnTo>
                    <a:pt x="1950" y="1796"/>
                  </a:lnTo>
                  <a:lnTo>
                    <a:pt x="1938" y="1796"/>
                  </a:lnTo>
                  <a:lnTo>
                    <a:pt x="1924" y="1796"/>
                  </a:lnTo>
                  <a:lnTo>
                    <a:pt x="1910" y="1796"/>
                  </a:lnTo>
                  <a:lnTo>
                    <a:pt x="1898" y="1796"/>
                  </a:lnTo>
                  <a:lnTo>
                    <a:pt x="1885" y="1796"/>
                  </a:lnTo>
                  <a:lnTo>
                    <a:pt x="1872" y="1796"/>
                  </a:lnTo>
                  <a:lnTo>
                    <a:pt x="1859" y="1796"/>
                  </a:lnTo>
                  <a:lnTo>
                    <a:pt x="1846" y="1796"/>
                  </a:lnTo>
                  <a:lnTo>
                    <a:pt x="1833" y="1796"/>
                  </a:lnTo>
                  <a:lnTo>
                    <a:pt x="1819" y="1796"/>
                  </a:lnTo>
                  <a:lnTo>
                    <a:pt x="1807" y="1796"/>
                  </a:lnTo>
                  <a:lnTo>
                    <a:pt x="1793" y="1796"/>
                  </a:lnTo>
                  <a:lnTo>
                    <a:pt x="1781" y="1796"/>
                  </a:lnTo>
                  <a:lnTo>
                    <a:pt x="1767" y="1794"/>
                  </a:lnTo>
                  <a:lnTo>
                    <a:pt x="1755" y="1794"/>
                  </a:lnTo>
                  <a:lnTo>
                    <a:pt x="1741" y="1794"/>
                  </a:lnTo>
                  <a:lnTo>
                    <a:pt x="1727" y="1794"/>
                  </a:lnTo>
                  <a:lnTo>
                    <a:pt x="1715" y="1794"/>
                  </a:lnTo>
                  <a:lnTo>
                    <a:pt x="1701" y="1794"/>
                  </a:lnTo>
                  <a:lnTo>
                    <a:pt x="1689" y="1794"/>
                  </a:lnTo>
                  <a:lnTo>
                    <a:pt x="1676" y="1794"/>
                  </a:lnTo>
                  <a:lnTo>
                    <a:pt x="1663" y="1794"/>
                  </a:lnTo>
                  <a:lnTo>
                    <a:pt x="1650" y="1794"/>
                  </a:lnTo>
                  <a:lnTo>
                    <a:pt x="1636" y="1794"/>
                  </a:lnTo>
                  <a:lnTo>
                    <a:pt x="1624" y="1794"/>
                  </a:lnTo>
                  <a:lnTo>
                    <a:pt x="1610" y="1794"/>
                  </a:lnTo>
                  <a:lnTo>
                    <a:pt x="1598" y="1794"/>
                  </a:lnTo>
                  <a:lnTo>
                    <a:pt x="1584" y="1793"/>
                  </a:lnTo>
                  <a:lnTo>
                    <a:pt x="1572" y="1793"/>
                  </a:lnTo>
                  <a:lnTo>
                    <a:pt x="1558" y="1793"/>
                  </a:lnTo>
                  <a:lnTo>
                    <a:pt x="1546" y="1793"/>
                  </a:lnTo>
                  <a:lnTo>
                    <a:pt x="1532" y="1793"/>
                  </a:lnTo>
                  <a:lnTo>
                    <a:pt x="1518" y="1793"/>
                  </a:lnTo>
                  <a:lnTo>
                    <a:pt x="1506" y="1793"/>
                  </a:lnTo>
                  <a:lnTo>
                    <a:pt x="1492" y="1793"/>
                  </a:lnTo>
                  <a:lnTo>
                    <a:pt x="1480" y="1793"/>
                  </a:lnTo>
                  <a:lnTo>
                    <a:pt x="1466" y="1793"/>
                  </a:lnTo>
                  <a:lnTo>
                    <a:pt x="1453" y="1793"/>
                  </a:lnTo>
                  <a:lnTo>
                    <a:pt x="1441" y="1793"/>
                  </a:lnTo>
                  <a:lnTo>
                    <a:pt x="1427" y="1793"/>
                  </a:lnTo>
                  <a:lnTo>
                    <a:pt x="1424" y="1793"/>
                  </a:lnTo>
                  <a:lnTo>
                    <a:pt x="1415" y="1793"/>
                  </a:lnTo>
                  <a:lnTo>
                    <a:pt x="1401" y="1793"/>
                  </a:lnTo>
                  <a:lnTo>
                    <a:pt x="1389" y="1793"/>
                  </a:lnTo>
                  <a:lnTo>
                    <a:pt x="1375" y="1793"/>
                  </a:lnTo>
                  <a:lnTo>
                    <a:pt x="1373" y="1793"/>
                  </a:lnTo>
                  <a:lnTo>
                    <a:pt x="1363" y="1793"/>
                  </a:lnTo>
                  <a:lnTo>
                    <a:pt x="1349" y="1793"/>
                  </a:lnTo>
                  <a:lnTo>
                    <a:pt x="1335" y="1793"/>
                  </a:lnTo>
                  <a:lnTo>
                    <a:pt x="1331" y="1793"/>
                  </a:lnTo>
                  <a:lnTo>
                    <a:pt x="1318" y="1793"/>
                  </a:lnTo>
                  <a:lnTo>
                    <a:pt x="1305" y="1793"/>
                  </a:lnTo>
                  <a:lnTo>
                    <a:pt x="1293" y="1793"/>
                  </a:lnTo>
                  <a:lnTo>
                    <a:pt x="1279" y="1793"/>
                  </a:lnTo>
                  <a:lnTo>
                    <a:pt x="1267" y="1791"/>
                  </a:lnTo>
                  <a:lnTo>
                    <a:pt x="1253" y="1791"/>
                  </a:lnTo>
                  <a:lnTo>
                    <a:pt x="1239" y="1791"/>
                  </a:lnTo>
                  <a:lnTo>
                    <a:pt x="1230" y="1791"/>
                  </a:lnTo>
                  <a:lnTo>
                    <a:pt x="1227" y="1791"/>
                  </a:lnTo>
                  <a:lnTo>
                    <a:pt x="1213" y="1791"/>
                  </a:lnTo>
                  <a:lnTo>
                    <a:pt x="1201" y="1791"/>
                  </a:lnTo>
                  <a:lnTo>
                    <a:pt x="1187" y="1791"/>
                  </a:lnTo>
                  <a:lnTo>
                    <a:pt x="1174" y="1791"/>
                  </a:lnTo>
                  <a:lnTo>
                    <a:pt x="1170" y="1791"/>
                  </a:lnTo>
                  <a:lnTo>
                    <a:pt x="1158" y="1802"/>
                  </a:lnTo>
                  <a:lnTo>
                    <a:pt x="1145" y="1813"/>
                  </a:lnTo>
                  <a:lnTo>
                    <a:pt x="1132" y="1823"/>
                  </a:lnTo>
                  <a:lnTo>
                    <a:pt x="1123" y="1831"/>
                  </a:lnTo>
                  <a:lnTo>
                    <a:pt x="1109" y="1834"/>
                  </a:lnTo>
                  <a:lnTo>
                    <a:pt x="1097" y="1839"/>
                  </a:lnTo>
                  <a:lnTo>
                    <a:pt x="1084" y="1842"/>
                  </a:lnTo>
                  <a:lnTo>
                    <a:pt x="1077" y="1845"/>
                  </a:lnTo>
                  <a:lnTo>
                    <a:pt x="1065" y="1854"/>
                  </a:lnTo>
                  <a:lnTo>
                    <a:pt x="1064" y="1856"/>
                  </a:lnTo>
                  <a:lnTo>
                    <a:pt x="1051" y="1866"/>
                  </a:lnTo>
                  <a:lnTo>
                    <a:pt x="1039" y="1877"/>
                  </a:lnTo>
                  <a:lnTo>
                    <a:pt x="1030" y="1886"/>
                  </a:lnTo>
                  <a:lnTo>
                    <a:pt x="1021" y="1889"/>
                  </a:lnTo>
                  <a:lnTo>
                    <a:pt x="1018" y="1892"/>
                  </a:lnTo>
                  <a:lnTo>
                    <a:pt x="1004" y="1897"/>
                  </a:lnTo>
                  <a:lnTo>
                    <a:pt x="992" y="1903"/>
                  </a:lnTo>
                  <a:lnTo>
                    <a:pt x="980" y="1909"/>
                  </a:lnTo>
                  <a:lnTo>
                    <a:pt x="966" y="1915"/>
                  </a:lnTo>
                  <a:lnTo>
                    <a:pt x="961" y="1917"/>
                  </a:lnTo>
                  <a:lnTo>
                    <a:pt x="954" y="1921"/>
                  </a:lnTo>
                  <a:lnTo>
                    <a:pt x="940" y="1926"/>
                  </a:lnTo>
                  <a:lnTo>
                    <a:pt x="937" y="1927"/>
                  </a:lnTo>
                  <a:lnTo>
                    <a:pt x="928" y="1932"/>
                  </a:lnTo>
                  <a:lnTo>
                    <a:pt x="916" y="1938"/>
                  </a:lnTo>
                  <a:lnTo>
                    <a:pt x="902" y="1944"/>
                  </a:lnTo>
                  <a:lnTo>
                    <a:pt x="890" y="1950"/>
                  </a:lnTo>
                  <a:lnTo>
                    <a:pt x="876" y="1955"/>
                  </a:lnTo>
                  <a:lnTo>
                    <a:pt x="864" y="1961"/>
                  </a:lnTo>
                  <a:lnTo>
                    <a:pt x="852" y="1967"/>
                  </a:lnTo>
                  <a:lnTo>
                    <a:pt x="838" y="1973"/>
                  </a:lnTo>
                  <a:lnTo>
                    <a:pt x="826" y="1979"/>
                  </a:lnTo>
                  <a:lnTo>
                    <a:pt x="824" y="1979"/>
                  </a:lnTo>
                  <a:lnTo>
                    <a:pt x="812" y="1979"/>
                  </a:lnTo>
                  <a:lnTo>
                    <a:pt x="798" y="1978"/>
                  </a:lnTo>
                  <a:lnTo>
                    <a:pt x="786" y="1976"/>
                  </a:lnTo>
                  <a:lnTo>
                    <a:pt x="772" y="1975"/>
                  </a:lnTo>
                  <a:lnTo>
                    <a:pt x="759" y="1973"/>
                  </a:lnTo>
                  <a:lnTo>
                    <a:pt x="746" y="1973"/>
                  </a:lnTo>
                  <a:lnTo>
                    <a:pt x="733" y="1972"/>
                  </a:lnTo>
                  <a:lnTo>
                    <a:pt x="720" y="1970"/>
                  </a:lnTo>
                  <a:lnTo>
                    <a:pt x="707" y="1970"/>
                  </a:lnTo>
                  <a:lnTo>
                    <a:pt x="693" y="1968"/>
                  </a:lnTo>
                  <a:lnTo>
                    <a:pt x="681" y="1967"/>
                  </a:lnTo>
                  <a:lnTo>
                    <a:pt x="675" y="1965"/>
                  </a:lnTo>
                  <a:lnTo>
                    <a:pt x="675" y="1967"/>
                  </a:lnTo>
                  <a:lnTo>
                    <a:pt x="662" y="1968"/>
                  </a:lnTo>
                  <a:lnTo>
                    <a:pt x="649" y="1970"/>
                  </a:lnTo>
                  <a:lnTo>
                    <a:pt x="636" y="1973"/>
                  </a:lnTo>
                  <a:lnTo>
                    <a:pt x="623" y="1975"/>
                  </a:lnTo>
                  <a:lnTo>
                    <a:pt x="620" y="1975"/>
                  </a:lnTo>
                  <a:lnTo>
                    <a:pt x="617" y="1975"/>
                  </a:lnTo>
                  <a:lnTo>
                    <a:pt x="614" y="1973"/>
                  </a:lnTo>
                  <a:lnTo>
                    <a:pt x="611" y="1970"/>
                  </a:lnTo>
                  <a:lnTo>
                    <a:pt x="606" y="1968"/>
                  </a:lnTo>
                  <a:lnTo>
                    <a:pt x="603" y="1967"/>
                  </a:lnTo>
                  <a:lnTo>
                    <a:pt x="598" y="1967"/>
                  </a:lnTo>
                  <a:lnTo>
                    <a:pt x="595" y="1965"/>
                  </a:lnTo>
                  <a:lnTo>
                    <a:pt x="592" y="1964"/>
                  </a:lnTo>
                  <a:lnTo>
                    <a:pt x="591" y="1964"/>
                  </a:lnTo>
                  <a:lnTo>
                    <a:pt x="588" y="1962"/>
                  </a:lnTo>
                  <a:lnTo>
                    <a:pt x="585" y="1961"/>
                  </a:lnTo>
                  <a:lnTo>
                    <a:pt x="580" y="1959"/>
                  </a:lnTo>
                  <a:lnTo>
                    <a:pt x="577" y="1956"/>
                  </a:lnTo>
                  <a:lnTo>
                    <a:pt x="574" y="1956"/>
                  </a:lnTo>
                  <a:lnTo>
                    <a:pt x="569" y="1955"/>
                  </a:lnTo>
                  <a:lnTo>
                    <a:pt x="566" y="1953"/>
                  </a:lnTo>
                  <a:lnTo>
                    <a:pt x="562" y="1952"/>
                  </a:lnTo>
                  <a:lnTo>
                    <a:pt x="559" y="1952"/>
                  </a:lnTo>
                  <a:lnTo>
                    <a:pt x="554" y="1950"/>
                  </a:lnTo>
                  <a:lnTo>
                    <a:pt x="550" y="1950"/>
                  </a:lnTo>
                  <a:lnTo>
                    <a:pt x="545" y="1949"/>
                  </a:lnTo>
                  <a:lnTo>
                    <a:pt x="540" y="1949"/>
                  </a:lnTo>
                  <a:lnTo>
                    <a:pt x="536" y="1949"/>
                  </a:lnTo>
                  <a:lnTo>
                    <a:pt x="531" y="1949"/>
                  </a:lnTo>
                  <a:lnTo>
                    <a:pt x="527" y="1949"/>
                  </a:lnTo>
                  <a:lnTo>
                    <a:pt x="521" y="1949"/>
                  </a:lnTo>
                  <a:lnTo>
                    <a:pt x="516" y="1949"/>
                  </a:lnTo>
                  <a:lnTo>
                    <a:pt x="511" y="1950"/>
                  </a:lnTo>
                  <a:lnTo>
                    <a:pt x="507" y="1950"/>
                  </a:lnTo>
                  <a:lnTo>
                    <a:pt x="502" y="1952"/>
                  </a:lnTo>
                  <a:lnTo>
                    <a:pt x="498" y="1953"/>
                  </a:lnTo>
                  <a:lnTo>
                    <a:pt x="495" y="1955"/>
                  </a:lnTo>
                  <a:lnTo>
                    <a:pt x="492" y="1956"/>
                  </a:lnTo>
                  <a:lnTo>
                    <a:pt x="487" y="1958"/>
                  </a:lnTo>
                  <a:lnTo>
                    <a:pt x="482" y="1959"/>
                  </a:lnTo>
                  <a:lnTo>
                    <a:pt x="479" y="1961"/>
                  </a:lnTo>
                  <a:lnTo>
                    <a:pt x="478" y="1964"/>
                  </a:lnTo>
                  <a:lnTo>
                    <a:pt x="473" y="1965"/>
                  </a:lnTo>
                  <a:lnTo>
                    <a:pt x="470" y="1967"/>
                  </a:lnTo>
                  <a:lnTo>
                    <a:pt x="469" y="1968"/>
                  </a:lnTo>
                  <a:lnTo>
                    <a:pt x="455" y="1964"/>
                  </a:lnTo>
                  <a:lnTo>
                    <a:pt x="443" y="1959"/>
                  </a:lnTo>
                  <a:lnTo>
                    <a:pt x="437" y="1956"/>
                  </a:lnTo>
                  <a:lnTo>
                    <a:pt x="424" y="1962"/>
                  </a:lnTo>
                  <a:lnTo>
                    <a:pt x="418" y="1965"/>
                  </a:lnTo>
                  <a:lnTo>
                    <a:pt x="412" y="1968"/>
                  </a:lnTo>
                  <a:lnTo>
                    <a:pt x="398" y="1976"/>
                  </a:lnTo>
                  <a:lnTo>
                    <a:pt x="386" y="1982"/>
                  </a:lnTo>
                  <a:lnTo>
                    <a:pt x="374" y="1988"/>
                  </a:lnTo>
                  <a:lnTo>
                    <a:pt x="360" y="1994"/>
                  </a:lnTo>
                  <a:lnTo>
                    <a:pt x="348" y="2002"/>
                  </a:lnTo>
                  <a:lnTo>
                    <a:pt x="334" y="2008"/>
                  </a:lnTo>
                  <a:lnTo>
                    <a:pt x="322" y="2014"/>
                  </a:lnTo>
                  <a:lnTo>
                    <a:pt x="310" y="2020"/>
                  </a:lnTo>
                  <a:lnTo>
                    <a:pt x="302" y="2025"/>
                  </a:lnTo>
                  <a:lnTo>
                    <a:pt x="302" y="2028"/>
                  </a:lnTo>
                  <a:lnTo>
                    <a:pt x="299" y="2031"/>
                  </a:lnTo>
                  <a:lnTo>
                    <a:pt x="296" y="2033"/>
                  </a:lnTo>
                  <a:lnTo>
                    <a:pt x="292" y="2033"/>
                  </a:lnTo>
                  <a:lnTo>
                    <a:pt x="287" y="2033"/>
                  </a:lnTo>
                  <a:lnTo>
                    <a:pt x="284" y="2031"/>
                  </a:lnTo>
                  <a:lnTo>
                    <a:pt x="279" y="2030"/>
                  </a:lnTo>
                  <a:lnTo>
                    <a:pt x="276" y="2028"/>
                  </a:lnTo>
                  <a:lnTo>
                    <a:pt x="272" y="2028"/>
                  </a:lnTo>
                  <a:lnTo>
                    <a:pt x="267" y="2026"/>
                  </a:lnTo>
                  <a:lnTo>
                    <a:pt x="261" y="2028"/>
                  </a:lnTo>
                  <a:lnTo>
                    <a:pt x="257" y="2028"/>
                  </a:lnTo>
                  <a:lnTo>
                    <a:pt x="252" y="2030"/>
                  </a:lnTo>
                  <a:lnTo>
                    <a:pt x="249" y="2031"/>
                  </a:lnTo>
                  <a:lnTo>
                    <a:pt x="244" y="2031"/>
                  </a:lnTo>
                  <a:lnTo>
                    <a:pt x="240" y="2033"/>
                  </a:lnTo>
                  <a:lnTo>
                    <a:pt x="237" y="2034"/>
                  </a:lnTo>
                  <a:lnTo>
                    <a:pt x="232" y="2036"/>
                  </a:lnTo>
                  <a:lnTo>
                    <a:pt x="228" y="2036"/>
                  </a:lnTo>
                  <a:lnTo>
                    <a:pt x="223" y="2037"/>
                  </a:lnTo>
                  <a:lnTo>
                    <a:pt x="221" y="2037"/>
                  </a:lnTo>
                  <a:lnTo>
                    <a:pt x="218" y="2039"/>
                  </a:lnTo>
                  <a:lnTo>
                    <a:pt x="215" y="2039"/>
                  </a:lnTo>
                  <a:lnTo>
                    <a:pt x="211" y="2040"/>
                  </a:lnTo>
                  <a:lnTo>
                    <a:pt x="205" y="2040"/>
                  </a:lnTo>
                  <a:lnTo>
                    <a:pt x="202" y="2039"/>
                  </a:lnTo>
                  <a:lnTo>
                    <a:pt x="199" y="2039"/>
                  </a:lnTo>
                  <a:lnTo>
                    <a:pt x="194" y="2037"/>
                  </a:lnTo>
                  <a:lnTo>
                    <a:pt x="191" y="2036"/>
                  </a:lnTo>
                  <a:lnTo>
                    <a:pt x="186" y="2033"/>
                  </a:lnTo>
                  <a:lnTo>
                    <a:pt x="183" y="2033"/>
                  </a:lnTo>
                  <a:lnTo>
                    <a:pt x="177" y="2033"/>
                  </a:lnTo>
                  <a:lnTo>
                    <a:pt x="173" y="2034"/>
                  </a:lnTo>
                  <a:lnTo>
                    <a:pt x="170" y="2034"/>
                  </a:lnTo>
                  <a:lnTo>
                    <a:pt x="165" y="2036"/>
                  </a:lnTo>
                  <a:lnTo>
                    <a:pt x="160" y="2036"/>
                  </a:lnTo>
                  <a:lnTo>
                    <a:pt x="154" y="2036"/>
                  </a:lnTo>
                  <a:lnTo>
                    <a:pt x="150" y="2037"/>
                  </a:lnTo>
                  <a:lnTo>
                    <a:pt x="145" y="2037"/>
                  </a:lnTo>
                  <a:lnTo>
                    <a:pt x="139" y="2037"/>
                  </a:lnTo>
                  <a:lnTo>
                    <a:pt x="134" y="2037"/>
                  </a:lnTo>
                  <a:lnTo>
                    <a:pt x="131" y="2036"/>
                  </a:lnTo>
                  <a:lnTo>
                    <a:pt x="128" y="2034"/>
                  </a:lnTo>
                  <a:lnTo>
                    <a:pt x="124" y="2033"/>
                  </a:lnTo>
                  <a:lnTo>
                    <a:pt x="119" y="2033"/>
                  </a:lnTo>
                  <a:lnTo>
                    <a:pt x="115" y="2031"/>
                  </a:lnTo>
                  <a:lnTo>
                    <a:pt x="98" y="2031"/>
                  </a:lnTo>
                  <a:lnTo>
                    <a:pt x="99" y="2028"/>
                  </a:lnTo>
                  <a:lnTo>
                    <a:pt x="99" y="2026"/>
                  </a:lnTo>
                  <a:lnTo>
                    <a:pt x="99" y="2025"/>
                  </a:lnTo>
                  <a:lnTo>
                    <a:pt x="98" y="2025"/>
                  </a:lnTo>
                  <a:lnTo>
                    <a:pt x="98" y="2026"/>
                  </a:lnTo>
                  <a:lnTo>
                    <a:pt x="96" y="2030"/>
                  </a:lnTo>
                  <a:lnTo>
                    <a:pt x="96" y="2031"/>
                  </a:lnTo>
                  <a:lnTo>
                    <a:pt x="84" y="2031"/>
                  </a:lnTo>
                  <a:lnTo>
                    <a:pt x="66" y="2049"/>
                  </a:lnTo>
                  <a:lnTo>
                    <a:pt x="63" y="2046"/>
                  </a:lnTo>
                  <a:lnTo>
                    <a:pt x="61" y="2046"/>
                  </a:lnTo>
                  <a:lnTo>
                    <a:pt x="58" y="2042"/>
                  </a:lnTo>
                  <a:lnTo>
                    <a:pt x="52" y="2034"/>
                  </a:lnTo>
                  <a:lnTo>
                    <a:pt x="48" y="2026"/>
                  </a:lnTo>
                  <a:lnTo>
                    <a:pt x="44" y="2023"/>
                  </a:lnTo>
                  <a:lnTo>
                    <a:pt x="40" y="2016"/>
                  </a:lnTo>
                  <a:lnTo>
                    <a:pt x="37" y="2016"/>
                  </a:lnTo>
                  <a:lnTo>
                    <a:pt x="35" y="2014"/>
                  </a:lnTo>
                  <a:lnTo>
                    <a:pt x="35" y="2013"/>
                  </a:lnTo>
                  <a:lnTo>
                    <a:pt x="35" y="2011"/>
                  </a:lnTo>
                  <a:lnTo>
                    <a:pt x="31" y="2008"/>
                  </a:lnTo>
                  <a:lnTo>
                    <a:pt x="29" y="2007"/>
                  </a:lnTo>
                  <a:lnTo>
                    <a:pt x="26" y="2004"/>
                  </a:lnTo>
                  <a:lnTo>
                    <a:pt x="25" y="2004"/>
                  </a:lnTo>
                  <a:lnTo>
                    <a:pt x="23" y="2004"/>
                  </a:lnTo>
                  <a:lnTo>
                    <a:pt x="23" y="2001"/>
                  </a:lnTo>
                  <a:lnTo>
                    <a:pt x="20" y="1997"/>
                  </a:lnTo>
                  <a:lnTo>
                    <a:pt x="19" y="1997"/>
                  </a:lnTo>
                  <a:lnTo>
                    <a:pt x="17" y="1997"/>
                  </a:lnTo>
                  <a:lnTo>
                    <a:pt x="17" y="1994"/>
                  </a:lnTo>
                  <a:lnTo>
                    <a:pt x="14" y="1990"/>
                  </a:lnTo>
                  <a:lnTo>
                    <a:pt x="14" y="1985"/>
                  </a:lnTo>
                  <a:lnTo>
                    <a:pt x="12" y="1985"/>
                  </a:lnTo>
                  <a:lnTo>
                    <a:pt x="12" y="1984"/>
                  </a:lnTo>
                  <a:lnTo>
                    <a:pt x="12" y="1982"/>
                  </a:lnTo>
                  <a:lnTo>
                    <a:pt x="12" y="1981"/>
                  </a:lnTo>
                  <a:lnTo>
                    <a:pt x="11" y="1979"/>
                  </a:lnTo>
                  <a:lnTo>
                    <a:pt x="11" y="1975"/>
                  </a:lnTo>
                  <a:lnTo>
                    <a:pt x="9" y="1975"/>
                  </a:lnTo>
                  <a:lnTo>
                    <a:pt x="9" y="1972"/>
                  </a:lnTo>
                  <a:lnTo>
                    <a:pt x="9" y="1970"/>
                  </a:lnTo>
                  <a:lnTo>
                    <a:pt x="8" y="1968"/>
                  </a:lnTo>
                  <a:lnTo>
                    <a:pt x="8" y="1965"/>
                  </a:lnTo>
                  <a:lnTo>
                    <a:pt x="6" y="1965"/>
                  </a:lnTo>
                  <a:lnTo>
                    <a:pt x="6" y="1964"/>
                  </a:lnTo>
                  <a:lnTo>
                    <a:pt x="6" y="1962"/>
                  </a:lnTo>
                  <a:lnTo>
                    <a:pt x="6" y="1959"/>
                  </a:lnTo>
                  <a:lnTo>
                    <a:pt x="5" y="1959"/>
                  </a:lnTo>
                  <a:lnTo>
                    <a:pt x="5" y="1953"/>
                  </a:lnTo>
                  <a:lnTo>
                    <a:pt x="6" y="1953"/>
                  </a:lnTo>
                  <a:lnTo>
                    <a:pt x="6" y="1947"/>
                  </a:lnTo>
                  <a:lnTo>
                    <a:pt x="5" y="1947"/>
                  </a:lnTo>
                  <a:lnTo>
                    <a:pt x="5" y="1943"/>
                  </a:lnTo>
                  <a:lnTo>
                    <a:pt x="5" y="1941"/>
                  </a:lnTo>
                  <a:lnTo>
                    <a:pt x="5" y="1939"/>
                  </a:lnTo>
                  <a:lnTo>
                    <a:pt x="5" y="1936"/>
                  </a:lnTo>
                  <a:lnTo>
                    <a:pt x="8" y="1930"/>
                  </a:lnTo>
                  <a:lnTo>
                    <a:pt x="8" y="1929"/>
                  </a:lnTo>
                  <a:lnTo>
                    <a:pt x="9" y="1926"/>
                  </a:lnTo>
                  <a:lnTo>
                    <a:pt x="9" y="1924"/>
                  </a:lnTo>
                  <a:lnTo>
                    <a:pt x="11" y="1924"/>
                  </a:lnTo>
                  <a:lnTo>
                    <a:pt x="11" y="1920"/>
                  </a:lnTo>
                  <a:lnTo>
                    <a:pt x="12" y="1920"/>
                  </a:lnTo>
                  <a:lnTo>
                    <a:pt x="12" y="1917"/>
                  </a:lnTo>
                  <a:lnTo>
                    <a:pt x="14" y="1915"/>
                  </a:lnTo>
                  <a:lnTo>
                    <a:pt x="14" y="1914"/>
                  </a:lnTo>
                  <a:lnTo>
                    <a:pt x="15" y="1910"/>
                  </a:lnTo>
                  <a:lnTo>
                    <a:pt x="20" y="1904"/>
                  </a:lnTo>
                  <a:lnTo>
                    <a:pt x="23" y="1901"/>
                  </a:lnTo>
                  <a:lnTo>
                    <a:pt x="28" y="1897"/>
                  </a:lnTo>
                  <a:lnTo>
                    <a:pt x="31" y="1895"/>
                  </a:lnTo>
                  <a:lnTo>
                    <a:pt x="32" y="1894"/>
                  </a:lnTo>
                  <a:lnTo>
                    <a:pt x="34" y="1894"/>
                  </a:lnTo>
                  <a:lnTo>
                    <a:pt x="35" y="1892"/>
                  </a:lnTo>
                  <a:lnTo>
                    <a:pt x="37" y="1892"/>
                  </a:lnTo>
                  <a:lnTo>
                    <a:pt x="38" y="1894"/>
                  </a:lnTo>
                  <a:lnTo>
                    <a:pt x="38" y="1897"/>
                  </a:lnTo>
                  <a:lnTo>
                    <a:pt x="40" y="1900"/>
                  </a:lnTo>
                  <a:lnTo>
                    <a:pt x="40" y="1901"/>
                  </a:lnTo>
                  <a:lnTo>
                    <a:pt x="41" y="1901"/>
                  </a:lnTo>
                  <a:lnTo>
                    <a:pt x="41" y="1904"/>
                  </a:lnTo>
                  <a:lnTo>
                    <a:pt x="40" y="1906"/>
                  </a:lnTo>
                  <a:lnTo>
                    <a:pt x="43" y="1906"/>
                  </a:lnTo>
                  <a:lnTo>
                    <a:pt x="43" y="1907"/>
                  </a:lnTo>
                  <a:lnTo>
                    <a:pt x="43" y="1910"/>
                  </a:lnTo>
                  <a:lnTo>
                    <a:pt x="44" y="1910"/>
                  </a:lnTo>
                  <a:lnTo>
                    <a:pt x="44" y="1914"/>
                  </a:lnTo>
                  <a:lnTo>
                    <a:pt x="46" y="1915"/>
                  </a:lnTo>
                  <a:lnTo>
                    <a:pt x="49" y="1917"/>
                  </a:lnTo>
                  <a:lnTo>
                    <a:pt x="51" y="1921"/>
                  </a:lnTo>
                  <a:lnTo>
                    <a:pt x="54" y="1921"/>
                  </a:lnTo>
                  <a:lnTo>
                    <a:pt x="57" y="1923"/>
                  </a:lnTo>
                  <a:lnTo>
                    <a:pt x="61" y="1923"/>
                  </a:lnTo>
                  <a:lnTo>
                    <a:pt x="67" y="1926"/>
                  </a:lnTo>
                  <a:lnTo>
                    <a:pt x="69" y="1927"/>
                  </a:lnTo>
                  <a:lnTo>
                    <a:pt x="75" y="1927"/>
                  </a:lnTo>
                  <a:lnTo>
                    <a:pt x="77" y="1926"/>
                  </a:lnTo>
                  <a:lnTo>
                    <a:pt x="80" y="1924"/>
                  </a:lnTo>
                  <a:lnTo>
                    <a:pt x="84" y="1924"/>
                  </a:lnTo>
                  <a:lnTo>
                    <a:pt x="83" y="1927"/>
                  </a:lnTo>
                  <a:lnTo>
                    <a:pt x="81" y="1927"/>
                  </a:lnTo>
                  <a:lnTo>
                    <a:pt x="80" y="1929"/>
                  </a:lnTo>
                  <a:lnTo>
                    <a:pt x="81" y="1929"/>
                  </a:lnTo>
                  <a:lnTo>
                    <a:pt x="84" y="1927"/>
                  </a:lnTo>
                  <a:lnTo>
                    <a:pt x="89" y="1927"/>
                  </a:lnTo>
                  <a:lnTo>
                    <a:pt x="92" y="1929"/>
                  </a:lnTo>
                  <a:lnTo>
                    <a:pt x="92" y="1930"/>
                  </a:lnTo>
                  <a:lnTo>
                    <a:pt x="92" y="1933"/>
                  </a:lnTo>
                  <a:lnTo>
                    <a:pt x="92" y="1935"/>
                  </a:lnTo>
                  <a:lnTo>
                    <a:pt x="92" y="1936"/>
                  </a:lnTo>
                  <a:lnTo>
                    <a:pt x="89" y="1941"/>
                  </a:lnTo>
                  <a:lnTo>
                    <a:pt x="87" y="1943"/>
                  </a:lnTo>
                  <a:lnTo>
                    <a:pt x="86" y="1944"/>
                  </a:lnTo>
                  <a:lnTo>
                    <a:pt x="83" y="1947"/>
                  </a:lnTo>
                  <a:lnTo>
                    <a:pt x="80" y="1947"/>
                  </a:lnTo>
                  <a:lnTo>
                    <a:pt x="77" y="1950"/>
                  </a:lnTo>
                  <a:lnTo>
                    <a:pt x="77" y="1952"/>
                  </a:lnTo>
                  <a:lnTo>
                    <a:pt x="77" y="1955"/>
                  </a:lnTo>
                  <a:lnTo>
                    <a:pt x="81" y="1952"/>
                  </a:lnTo>
                  <a:lnTo>
                    <a:pt x="83" y="1952"/>
                  </a:lnTo>
                  <a:lnTo>
                    <a:pt x="84" y="1953"/>
                  </a:lnTo>
                  <a:lnTo>
                    <a:pt x="92" y="1961"/>
                  </a:lnTo>
                  <a:lnTo>
                    <a:pt x="95" y="1961"/>
                  </a:lnTo>
                  <a:lnTo>
                    <a:pt x="98" y="1965"/>
                  </a:lnTo>
                  <a:lnTo>
                    <a:pt x="99" y="1964"/>
                  </a:lnTo>
                  <a:lnTo>
                    <a:pt x="98" y="1964"/>
                  </a:lnTo>
                  <a:lnTo>
                    <a:pt x="98" y="1962"/>
                  </a:lnTo>
                  <a:lnTo>
                    <a:pt x="96" y="1961"/>
                  </a:lnTo>
                  <a:lnTo>
                    <a:pt x="96" y="1959"/>
                  </a:lnTo>
                  <a:lnTo>
                    <a:pt x="96" y="1958"/>
                  </a:lnTo>
                  <a:lnTo>
                    <a:pt x="95" y="1956"/>
                  </a:lnTo>
                  <a:lnTo>
                    <a:pt x="95" y="1955"/>
                  </a:lnTo>
                  <a:lnTo>
                    <a:pt x="93" y="1955"/>
                  </a:lnTo>
                  <a:lnTo>
                    <a:pt x="92" y="1955"/>
                  </a:lnTo>
                  <a:lnTo>
                    <a:pt x="89" y="1952"/>
                  </a:lnTo>
                  <a:lnTo>
                    <a:pt x="84" y="1949"/>
                  </a:lnTo>
                  <a:lnTo>
                    <a:pt x="86" y="1947"/>
                  </a:lnTo>
                  <a:lnTo>
                    <a:pt x="90" y="1947"/>
                  </a:lnTo>
                  <a:lnTo>
                    <a:pt x="95" y="1943"/>
                  </a:lnTo>
                  <a:lnTo>
                    <a:pt x="98" y="1944"/>
                  </a:lnTo>
                  <a:lnTo>
                    <a:pt x="99" y="1944"/>
                  </a:lnTo>
                  <a:lnTo>
                    <a:pt x="98" y="1943"/>
                  </a:lnTo>
                  <a:lnTo>
                    <a:pt x="98" y="1941"/>
                  </a:lnTo>
                  <a:lnTo>
                    <a:pt x="95" y="1939"/>
                  </a:lnTo>
                  <a:lnTo>
                    <a:pt x="95" y="1938"/>
                  </a:lnTo>
                  <a:lnTo>
                    <a:pt x="99" y="1933"/>
                  </a:lnTo>
                  <a:lnTo>
                    <a:pt x="102" y="1932"/>
                  </a:lnTo>
                  <a:lnTo>
                    <a:pt x="101" y="1932"/>
                  </a:lnTo>
                  <a:lnTo>
                    <a:pt x="99" y="1930"/>
                  </a:lnTo>
                  <a:lnTo>
                    <a:pt x="102" y="1927"/>
                  </a:lnTo>
                  <a:lnTo>
                    <a:pt x="98" y="1927"/>
                  </a:lnTo>
                  <a:lnTo>
                    <a:pt x="96" y="1924"/>
                  </a:lnTo>
                  <a:lnTo>
                    <a:pt x="95" y="1920"/>
                  </a:lnTo>
                  <a:lnTo>
                    <a:pt x="90" y="1915"/>
                  </a:lnTo>
                  <a:lnTo>
                    <a:pt x="90" y="1910"/>
                  </a:lnTo>
                  <a:lnTo>
                    <a:pt x="92" y="1910"/>
                  </a:lnTo>
                  <a:lnTo>
                    <a:pt x="92" y="1901"/>
                  </a:lnTo>
                  <a:lnTo>
                    <a:pt x="93" y="1900"/>
                  </a:lnTo>
                  <a:lnTo>
                    <a:pt x="93" y="1898"/>
                  </a:lnTo>
                  <a:lnTo>
                    <a:pt x="90" y="1895"/>
                  </a:lnTo>
                  <a:lnTo>
                    <a:pt x="90" y="1894"/>
                  </a:lnTo>
                  <a:lnTo>
                    <a:pt x="89" y="1892"/>
                  </a:lnTo>
                  <a:lnTo>
                    <a:pt x="89" y="1891"/>
                  </a:lnTo>
                  <a:lnTo>
                    <a:pt x="92" y="1888"/>
                  </a:lnTo>
                  <a:lnTo>
                    <a:pt x="95" y="1883"/>
                  </a:lnTo>
                  <a:lnTo>
                    <a:pt x="98" y="1883"/>
                  </a:lnTo>
                  <a:lnTo>
                    <a:pt x="98" y="1881"/>
                  </a:lnTo>
                  <a:lnTo>
                    <a:pt x="101" y="1881"/>
                  </a:lnTo>
                  <a:lnTo>
                    <a:pt x="104" y="1878"/>
                  </a:lnTo>
                  <a:lnTo>
                    <a:pt x="106" y="1878"/>
                  </a:lnTo>
                  <a:lnTo>
                    <a:pt x="109" y="1880"/>
                  </a:lnTo>
                  <a:lnTo>
                    <a:pt x="115" y="1880"/>
                  </a:lnTo>
                  <a:lnTo>
                    <a:pt x="115" y="1878"/>
                  </a:lnTo>
                  <a:lnTo>
                    <a:pt x="116" y="1878"/>
                  </a:lnTo>
                  <a:lnTo>
                    <a:pt x="116" y="1877"/>
                  </a:lnTo>
                  <a:lnTo>
                    <a:pt x="118" y="1875"/>
                  </a:lnTo>
                  <a:lnTo>
                    <a:pt x="122" y="1869"/>
                  </a:lnTo>
                  <a:lnTo>
                    <a:pt x="127" y="1866"/>
                  </a:lnTo>
                  <a:lnTo>
                    <a:pt x="128" y="1865"/>
                  </a:lnTo>
                  <a:lnTo>
                    <a:pt x="130" y="1863"/>
                  </a:lnTo>
                  <a:lnTo>
                    <a:pt x="131" y="1860"/>
                  </a:lnTo>
                  <a:lnTo>
                    <a:pt x="134" y="1854"/>
                  </a:lnTo>
                  <a:lnTo>
                    <a:pt x="136" y="1852"/>
                  </a:lnTo>
                  <a:lnTo>
                    <a:pt x="138" y="1851"/>
                  </a:lnTo>
                  <a:lnTo>
                    <a:pt x="139" y="1851"/>
                  </a:lnTo>
                  <a:lnTo>
                    <a:pt x="139" y="1848"/>
                  </a:lnTo>
                  <a:lnTo>
                    <a:pt x="139" y="1845"/>
                  </a:lnTo>
                  <a:lnTo>
                    <a:pt x="141" y="1843"/>
                  </a:lnTo>
                  <a:lnTo>
                    <a:pt x="145" y="1839"/>
                  </a:lnTo>
                  <a:lnTo>
                    <a:pt x="150" y="1839"/>
                  </a:lnTo>
                  <a:lnTo>
                    <a:pt x="151" y="1839"/>
                  </a:lnTo>
                  <a:lnTo>
                    <a:pt x="154" y="1836"/>
                  </a:lnTo>
                  <a:lnTo>
                    <a:pt x="153" y="1834"/>
                  </a:lnTo>
                  <a:lnTo>
                    <a:pt x="153" y="1833"/>
                  </a:lnTo>
                  <a:lnTo>
                    <a:pt x="154" y="1831"/>
                  </a:lnTo>
                  <a:lnTo>
                    <a:pt x="157" y="1828"/>
                  </a:lnTo>
                  <a:lnTo>
                    <a:pt x="159" y="1828"/>
                  </a:lnTo>
                  <a:lnTo>
                    <a:pt x="160" y="1827"/>
                  </a:lnTo>
                  <a:lnTo>
                    <a:pt x="163" y="1827"/>
                  </a:lnTo>
                  <a:lnTo>
                    <a:pt x="165" y="1827"/>
                  </a:lnTo>
                  <a:lnTo>
                    <a:pt x="168" y="1828"/>
                  </a:lnTo>
                  <a:lnTo>
                    <a:pt x="170" y="1830"/>
                  </a:lnTo>
                  <a:lnTo>
                    <a:pt x="170" y="1833"/>
                  </a:lnTo>
                  <a:lnTo>
                    <a:pt x="171" y="1834"/>
                  </a:lnTo>
                  <a:lnTo>
                    <a:pt x="173" y="1834"/>
                  </a:lnTo>
                  <a:lnTo>
                    <a:pt x="173" y="1833"/>
                  </a:lnTo>
                  <a:lnTo>
                    <a:pt x="174" y="1831"/>
                  </a:lnTo>
                  <a:lnTo>
                    <a:pt x="177" y="1831"/>
                  </a:lnTo>
                  <a:lnTo>
                    <a:pt x="180" y="1833"/>
                  </a:lnTo>
                  <a:lnTo>
                    <a:pt x="185" y="1837"/>
                  </a:lnTo>
                  <a:lnTo>
                    <a:pt x="194" y="1846"/>
                  </a:lnTo>
                  <a:lnTo>
                    <a:pt x="196" y="1849"/>
                  </a:lnTo>
                  <a:lnTo>
                    <a:pt x="196" y="1851"/>
                  </a:lnTo>
                  <a:lnTo>
                    <a:pt x="194" y="1852"/>
                  </a:lnTo>
                  <a:lnTo>
                    <a:pt x="194" y="1856"/>
                  </a:lnTo>
                  <a:lnTo>
                    <a:pt x="192" y="1857"/>
                  </a:lnTo>
                  <a:lnTo>
                    <a:pt x="191" y="1859"/>
                  </a:lnTo>
                  <a:lnTo>
                    <a:pt x="192" y="1860"/>
                  </a:lnTo>
                  <a:lnTo>
                    <a:pt x="192" y="1872"/>
                  </a:lnTo>
                  <a:lnTo>
                    <a:pt x="194" y="1875"/>
                  </a:lnTo>
                  <a:lnTo>
                    <a:pt x="194" y="1877"/>
                  </a:lnTo>
                  <a:lnTo>
                    <a:pt x="196" y="1878"/>
                  </a:lnTo>
                  <a:lnTo>
                    <a:pt x="196" y="1881"/>
                  </a:lnTo>
                  <a:lnTo>
                    <a:pt x="196" y="1883"/>
                  </a:lnTo>
                  <a:lnTo>
                    <a:pt x="197" y="1885"/>
                  </a:lnTo>
                  <a:lnTo>
                    <a:pt x="197" y="1886"/>
                  </a:lnTo>
                  <a:lnTo>
                    <a:pt x="197" y="1889"/>
                  </a:lnTo>
                  <a:lnTo>
                    <a:pt x="199" y="1889"/>
                  </a:lnTo>
                  <a:lnTo>
                    <a:pt x="202" y="1891"/>
                  </a:lnTo>
                  <a:lnTo>
                    <a:pt x="203" y="1891"/>
                  </a:lnTo>
                  <a:lnTo>
                    <a:pt x="205" y="1892"/>
                  </a:lnTo>
                  <a:lnTo>
                    <a:pt x="205" y="1894"/>
                  </a:lnTo>
                  <a:lnTo>
                    <a:pt x="203" y="1895"/>
                  </a:lnTo>
                  <a:lnTo>
                    <a:pt x="202" y="1897"/>
                  </a:lnTo>
                  <a:lnTo>
                    <a:pt x="202" y="1898"/>
                  </a:lnTo>
                  <a:lnTo>
                    <a:pt x="203" y="1900"/>
                  </a:lnTo>
                  <a:lnTo>
                    <a:pt x="203" y="1898"/>
                  </a:lnTo>
                  <a:lnTo>
                    <a:pt x="205" y="1894"/>
                  </a:lnTo>
                  <a:lnTo>
                    <a:pt x="206" y="1894"/>
                  </a:lnTo>
                  <a:lnTo>
                    <a:pt x="208" y="1897"/>
                  </a:lnTo>
                  <a:lnTo>
                    <a:pt x="211" y="1897"/>
                  </a:lnTo>
                  <a:lnTo>
                    <a:pt x="211" y="1895"/>
                  </a:lnTo>
                  <a:lnTo>
                    <a:pt x="212" y="1894"/>
                  </a:lnTo>
                  <a:lnTo>
                    <a:pt x="214" y="1892"/>
                  </a:lnTo>
                  <a:lnTo>
                    <a:pt x="218" y="1888"/>
                  </a:lnTo>
                  <a:lnTo>
                    <a:pt x="217" y="1886"/>
                  </a:lnTo>
                  <a:lnTo>
                    <a:pt x="215" y="1886"/>
                  </a:lnTo>
                  <a:lnTo>
                    <a:pt x="212" y="1886"/>
                  </a:lnTo>
                  <a:lnTo>
                    <a:pt x="209" y="1889"/>
                  </a:lnTo>
                  <a:lnTo>
                    <a:pt x="208" y="1889"/>
                  </a:lnTo>
                  <a:lnTo>
                    <a:pt x="203" y="1889"/>
                  </a:lnTo>
                  <a:lnTo>
                    <a:pt x="200" y="1886"/>
                  </a:lnTo>
                  <a:lnTo>
                    <a:pt x="200" y="1878"/>
                  </a:lnTo>
                  <a:lnTo>
                    <a:pt x="200" y="1875"/>
                  </a:lnTo>
                  <a:lnTo>
                    <a:pt x="199" y="1875"/>
                  </a:lnTo>
                  <a:lnTo>
                    <a:pt x="199" y="1874"/>
                  </a:lnTo>
                  <a:lnTo>
                    <a:pt x="202" y="1874"/>
                  </a:lnTo>
                  <a:lnTo>
                    <a:pt x="203" y="1872"/>
                  </a:lnTo>
                  <a:lnTo>
                    <a:pt x="200" y="1872"/>
                  </a:lnTo>
                  <a:lnTo>
                    <a:pt x="199" y="1871"/>
                  </a:lnTo>
                  <a:lnTo>
                    <a:pt x="197" y="1871"/>
                  </a:lnTo>
                  <a:lnTo>
                    <a:pt x="197" y="1866"/>
                  </a:lnTo>
                  <a:lnTo>
                    <a:pt x="196" y="1866"/>
                  </a:lnTo>
                  <a:lnTo>
                    <a:pt x="196" y="1863"/>
                  </a:lnTo>
                  <a:lnTo>
                    <a:pt x="197" y="1863"/>
                  </a:lnTo>
                  <a:lnTo>
                    <a:pt x="200" y="1862"/>
                  </a:lnTo>
                  <a:lnTo>
                    <a:pt x="205" y="1859"/>
                  </a:lnTo>
                  <a:lnTo>
                    <a:pt x="206" y="1857"/>
                  </a:lnTo>
                  <a:lnTo>
                    <a:pt x="209" y="1859"/>
                  </a:lnTo>
                  <a:lnTo>
                    <a:pt x="211" y="1857"/>
                  </a:lnTo>
                  <a:lnTo>
                    <a:pt x="212" y="1857"/>
                  </a:lnTo>
                  <a:lnTo>
                    <a:pt x="214" y="1856"/>
                  </a:lnTo>
                  <a:lnTo>
                    <a:pt x="220" y="1856"/>
                  </a:lnTo>
                  <a:lnTo>
                    <a:pt x="223" y="1857"/>
                  </a:lnTo>
                  <a:lnTo>
                    <a:pt x="226" y="1859"/>
                  </a:lnTo>
                  <a:lnTo>
                    <a:pt x="229" y="1859"/>
                  </a:lnTo>
                  <a:lnTo>
                    <a:pt x="231" y="1860"/>
                  </a:lnTo>
                  <a:lnTo>
                    <a:pt x="232" y="1860"/>
                  </a:lnTo>
                  <a:lnTo>
                    <a:pt x="234" y="1860"/>
                  </a:lnTo>
                  <a:lnTo>
                    <a:pt x="235" y="1860"/>
                  </a:lnTo>
                  <a:lnTo>
                    <a:pt x="235" y="1862"/>
                  </a:lnTo>
                  <a:lnTo>
                    <a:pt x="243" y="1860"/>
                  </a:lnTo>
                  <a:lnTo>
                    <a:pt x="243" y="1862"/>
                  </a:lnTo>
                  <a:lnTo>
                    <a:pt x="249" y="1862"/>
                  </a:lnTo>
                  <a:lnTo>
                    <a:pt x="252" y="1862"/>
                  </a:lnTo>
                  <a:lnTo>
                    <a:pt x="254" y="1863"/>
                  </a:lnTo>
                  <a:lnTo>
                    <a:pt x="257" y="1865"/>
                  </a:lnTo>
                  <a:lnTo>
                    <a:pt x="257" y="1866"/>
                  </a:lnTo>
                  <a:lnTo>
                    <a:pt x="258" y="1868"/>
                  </a:lnTo>
                  <a:lnTo>
                    <a:pt x="260" y="1868"/>
                  </a:lnTo>
                  <a:lnTo>
                    <a:pt x="261" y="1869"/>
                  </a:lnTo>
                  <a:lnTo>
                    <a:pt x="263" y="1869"/>
                  </a:lnTo>
                  <a:lnTo>
                    <a:pt x="263" y="1871"/>
                  </a:lnTo>
                  <a:lnTo>
                    <a:pt x="260" y="1872"/>
                  </a:lnTo>
                  <a:lnTo>
                    <a:pt x="257" y="1871"/>
                  </a:lnTo>
                  <a:lnTo>
                    <a:pt x="258" y="1872"/>
                  </a:lnTo>
                  <a:lnTo>
                    <a:pt x="258" y="1874"/>
                  </a:lnTo>
                  <a:lnTo>
                    <a:pt x="255" y="1878"/>
                  </a:lnTo>
                  <a:lnTo>
                    <a:pt x="255" y="1880"/>
                  </a:lnTo>
                  <a:lnTo>
                    <a:pt x="255" y="1881"/>
                  </a:lnTo>
                  <a:lnTo>
                    <a:pt x="257" y="1880"/>
                  </a:lnTo>
                  <a:lnTo>
                    <a:pt x="258" y="1877"/>
                  </a:lnTo>
                  <a:lnTo>
                    <a:pt x="258" y="1875"/>
                  </a:lnTo>
                  <a:lnTo>
                    <a:pt x="260" y="1874"/>
                  </a:lnTo>
                  <a:lnTo>
                    <a:pt x="263" y="1874"/>
                  </a:lnTo>
                  <a:lnTo>
                    <a:pt x="266" y="1874"/>
                  </a:lnTo>
                  <a:lnTo>
                    <a:pt x="269" y="1877"/>
                  </a:lnTo>
                  <a:lnTo>
                    <a:pt x="272" y="1878"/>
                  </a:lnTo>
                  <a:lnTo>
                    <a:pt x="273" y="1878"/>
                  </a:lnTo>
                  <a:lnTo>
                    <a:pt x="276" y="1880"/>
                  </a:lnTo>
                  <a:lnTo>
                    <a:pt x="279" y="1881"/>
                  </a:lnTo>
                  <a:lnTo>
                    <a:pt x="281" y="1883"/>
                  </a:lnTo>
                  <a:lnTo>
                    <a:pt x="282" y="1883"/>
                  </a:lnTo>
                  <a:lnTo>
                    <a:pt x="287" y="1881"/>
                  </a:lnTo>
                  <a:lnTo>
                    <a:pt x="292" y="1881"/>
                  </a:lnTo>
                  <a:lnTo>
                    <a:pt x="293" y="1881"/>
                  </a:lnTo>
                  <a:lnTo>
                    <a:pt x="295" y="1883"/>
                  </a:lnTo>
                  <a:lnTo>
                    <a:pt x="296" y="1885"/>
                  </a:lnTo>
                  <a:lnTo>
                    <a:pt x="298" y="1885"/>
                  </a:lnTo>
                  <a:lnTo>
                    <a:pt x="301" y="1886"/>
                  </a:lnTo>
                  <a:lnTo>
                    <a:pt x="302" y="1886"/>
                  </a:lnTo>
                  <a:lnTo>
                    <a:pt x="304" y="1888"/>
                  </a:lnTo>
                  <a:lnTo>
                    <a:pt x="304" y="1889"/>
                  </a:lnTo>
                  <a:lnTo>
                    <a:pt x="305" y="1892"/>
                  </a:lnTo>
                  <a:lnTo>
                    <a:pt x="304" y="1892"/>
                  </a:lnTo>
                  <a:lnTo>
                    <a:pt x="302" y="1892"/>
                  </a:lnTo>
                  <a:lnTo>
                    <a:pt x="304" y="1894"/>
                  </a:lnTo>
                  <a:lnTo>
                    <a:pt x="307" y="1894"/>
                  </a:lnTo>
                  <a:lnTo>
                    <a:pt x="308" y="1895"/>
                  </a:lnTo>
                  <a:lnTo>
                    <a:pt x="311" y="1895"/>
                  </a:lnTo>
                  <a:lnTo>
                    <a:pt x="313" y="1894"/>
                  </a:lnTo>
                  <a:lnTo>
                    <a:pt x="316" y="1894"/>
                  </a:lnTo>
                  <a:lnTo>
                    <a:pt x="316" y="1895"/>
                  </a:lnTo>
                  <a:lnTo>
                    <a:pt x="321" y="1895"/>
                  </a:lnTo>
                  <a:lnTo>
                    <a:pt x="322" y="1894"/>
                  </a:lnTo>
                  <a:lnTo>
                    <a:pt x="324" y="1894"/>
                  </a:lnTo>
                  <a:lnTo>
                    <a:pt x="327" y="1892"/>
                  </a:lnTo>
                  <a:lnTo>
                    <a:pt x="331" y="1888"/>
                  </a:lnTo>
                  <a:lnTo>
                    <a:pt x="334" y="1883"/>
                  </a:lnTo>
                  <a:lnTo>
                    <a:pt x="334" y="1881"/>
                  </a:lnTo>
                  <a:lnTo>
                    <a:pt x="334" y="1878"/>
                  </a:lnTo>
                  <a:lnTo>
                    <a:pt x="334" y="1877"/>
                  </a:lnTo>
                  <a:lnTo>
                    <a:pt x="337" y="1872"/>
                  </a:lnTo>
                  <a:lnTo>
                    <a:pt x="337" y="1871"/>
                  </a:lnTo>
                  <a:lnTo>
                    <a:pt x="342" y="1865"/>
                  </a:lnTo>
                  <a:lnTo>
                    <a:pt x="345" y="1865"/>
                  </a:lnTo>
                  <a:lnTo>
                    <a:pt x="347" y="1866"/>
                  </a:lnTo>
                  <a:lnTo>
                    <a:pt x="348" y="1866"/>
                  </a:lnTo>
                  <a:lnTo>
                    <a:pt x="350" y="1865"/>
                  </a:lnTo>
                  <a:lnTo>
                    <a:pt x="353" y="1865"/>
                  </a:lnTo>
                  <a:lnTo>
                    <a:pt x="353" y="1863"/>
                  </a:lnTo>
                  <a:lnTo>
                    <a:pt x="356" y="1863"/>
                  </a:lnTo>
                  <a:lnTo>
                    <a:pt x="357" y="1862"/>
                  </a:lnTo>
                  <a:lnTo>
                    <a:pt x="365" y="1854"/>
                  </a:lnTo>
                  <a:lnTo>
                    <a:pt x="368" y="1854"/>
                  </a:lnTo>
                  <a:lnTo>
                    <a:pt x="371" y="1856"/>
                  </a:lnTo>
                  <a:lnTo>
                    <a:pt x="373" y="1857"/>
                  </a:lnTo>
                  <a:lnTo>
                    <a:pt x="373" y="1859"/>
                  </a:lnTo>
                  <a:lnTo>
                    <a:pt x="374" y="1860"/>
                  </a:lnTo>
                  <a:lnTo>
                    <a:pt x="376" y="1862"/>
                  </a:lnTo>
                  <a:lnTo>
                    <a:pt x="379" y="1863"/>
                  </a:lnTo>
                  <a:lnTo>
                    <a:pt x="380" y="1865"/>
                  </a:lnTo>
                  <a:lnTo>
                    <a:pt x="382" y="1865"/>
                  </a:lnTo>
                  <a:lnTo>
                    <a:pt x="383" y="1863"/>
                  </a:lnTo>
                  <a:lnTo>
                    <a:pt x="388" y="1863"/>
                  </a:lnTo>
                  <a:lnTo>
                    <a:pt x="391" y="1865"/>
                  </a:lnTo>
                  <a:lnTo>
                    <a:pt x="392" y="1865"/>
                  </a:lnTo>
                  <a:lnTo>
                    <a:pt x="394" y="1865"/>
                  </a:lnTo>
                  <a:lnTo>
                    <a:pt x="400" y="1865"/>
                  </a:lnTo>
                  <a:lnTo>
                    <a:pt x="403" y="1863"/>
                  </a:lnTo>
                  <a:lnTo>
                    <a:pt x="406" y="1862"/>
                  </a:lnTo>
                  <a:lnTo>
                    <a:pt x="408" y="1862"/>
                  </a:lnTo>
                  <a:lnTo>
                    <a:pt x="409" y="1860"/>
                  </a:lnTo>
                  <a:lnTo>
                    <a:pt x="412" y="1859"/>
                  </a:lnTo>
                  <a:lnTo>
                    <a:pt x="414" y="1859"/>
                  </a:lnTo>
                  <a:lnTo>
                    <a:pt x="415" y="1857"/>
                  </a:lnTo>
                  <a:lnTo>
                    <a:pt x="423" y="1851"/>
                  </a:lnTo>
                  <a:lnTo>
                    <a:pt x="426" y="1848"/>
                  </a:lnTo>
                  <a:lnTo>
                    <a:pt x="429" y="1846"/>
                  </a:lnTo>
                  <a:lnTo>
                    <a:pt x="421" y="1845"/>
                  </a:lnTo>
                  <a:lnTo>
                    <a:pt x="420" y="1845"/>
                  </a:lnTo>
                  <a:lnTo>
                    <a:pt x="415" y="1848"/>
                  </a:lnTo>
                  <a:lnTo>
                    <a:pt x="412" y="1851"/>
                  </a:lnTo>
                  <a:lnTo>
                    <a:pt x="411" y="1852"/>
                  </a:lnTo>
                  <a:lnTo>
                    <a:pt x="411" y="1854"/>
                  </a:lnTo>
                  <a:lnTo>
                    <a:pt x="406" y="1859"/>
                  </a:lnTo>
                  <a:lnTo>
                    <a:pt x="403" y="1860"/>
                  </a:lnTo>
                  <a:lnTo>
                    <a:pt x="400" y="1860"/>
                  </a:lnTo>
                  <a:lnTo>
                    <a:pt x="400" y="1862"/>
                  </a:lnTo>
                  <a:lnTo>
                    <a:pt x="397" y="1862"/>
                  </a:lnTo>
                  <a:lnTo>
                    <a:pt x="395" y="1862"/>
                  </a:lnTo>
                  <a:lnTo>
                    <a:pt x="394" y="1862"/>
                  </a:lnTo>
                  <a:lnTo>
                    <a:pt x="392" y="1860"/>
                  </a:lnTo>
                  <a:lnTo>
                    <a:pt x="392" y="1857"/>
                  </a:lnTo>
                  <a:lnTo>
                    <a:pt x="394" y="1856"/>
                  </a:lnTo>
                  <a:lnTo>
                    <a:pt x="392" y="1854"/>
                  </a:lnTo>
                  <a:lnTo>
                    <a:pt x="388" y="1859"/>
                  </a:lnTo>
                  <a:lnTo>
                    <a:pt x="383" y="1859"/>
                  </a:lnTo>
                  <a:lnTo>
                    <a:pt x="380" y="1857"/>
                  </a:lnTo>
                  <a:lnTo>
                    <a:pt x="377" y="1854"/>
                  </a:lnTo>
                  <a:lnTo>
                    <a:pt x="376" y="1854"/>
                  </a:lnTo>
                  <a:lnTo>
                    <a:pt x="374" y="1851"/>
                  </a:lnTo>
                  <a:lnTo>
                    <a:pt x="373" y="1851"/>
                  </a:lnTo>
                  <a:lnTo>
                    <a:pt x="369" y="1849"/>
                  </a:lnTo>
                  <a:lnTo>
                    <a:pt x="366" y="1849"/>
                  </a:lnTo>
                  <a:lnTo>
                    <a:pt x="365" y="1848"/>
                  </a:lnTo>
                  <a:lnTo>
                    <a:pt x="360" y="1848"/>
                  </a:lnTo>
                  <a:lnTo>
                    <a:pt x="359" y="1848"/>
                  </a:lnTo>
                  <a:lnTo>
                    <a:pt x="353" y="1848"/>
                  </a:lnTo>
                  <a:lnTo>
                    <a:pt x="351" y="1848"/>
                  </a:lnTo>
                  <a:lnTo>
                    <a:pt x="350" y="1848"/>
                  </a:lnTo>
                  <a:lnTo>
                    <a:pt x="348" y="1848"/>
                  </a:lnTo>
                  <a:lnTo>
                    <a:pt x="348" y="1849"/>
                  </a:lnTo>
                  <a:lnTo>
                    <a:pt x="344" y="1851"/>
                  </a:lnTo>
                  <a:lnTo>
                    <a:pt x="340" y="1854"/>
                  </a:lnTo>
                  <a:lnTo>
                    <a:pt x="339" y="1854"/>
                  </a:lnTo>
                  <a:lnTo>
                    <a:pt x="337" y="1854"/>
                  </a:lnTo>
                  <a:lnTo>
                    <a:pt x="334" y="1854"/>
                  </a:lnTo>
                  <a:lnTo>
                    <a:pt x="333" y="1852"/>
                  </a:lnTo>
                  <a:lnTo>
                    <a:pt x="333" y="1851"/>
                  </a:lnTo>
                  <a:lnTo>
                    <a:pt x="331" y="1849"/>
                  </a:lnTo>
                  <a:lnTo>
                    <a:pt x="331" y="1852"/>
                  </a:lnTo>
                  <a:lnTo>
                    <a:pt x="330" y="1854"/>
                  </a:lnTo>
                  <a:lnTo>
                    <a:pt x="331" y="1856"/>
                  </a:lnTo>
                  <a:lnTo>
                    <a:pt x="333" y="1860"/>
                  </a:lnTo>
                  <a:lnTo>
                    <a:pt x="334" y="1860"/>
                  </a:lnTo>
                  <a:lnTo>
                    <a:pt x="334" y="1866"/>
                  </a:lnTo>
                  <a:lnTo>
                    <a:pt x="333" y="1868"/>
                  </a:lnTo>
                  <a:lnTo>
                    <a:pt x="331" y="1868"/>
                  </a:lnTo>
                  <a:lnTo>
                    <a:pt x="331" y="1869"/>
                  </a:lnTo>
                  <a:lnTo>
                    <a:pt x="331" y="1872"/>
                  </a:lnTo>
                  <a:lnTo>
                    <a:pt x="328" y="1878"/>
                  </a:lnTo>
                  <a:lnTo>
                    <a:pt x="325" y="1881"/>
                  </a:lnTo>
                  <a:lnTo>
                    <a:pt x="321" y="1883"/>
                  </a:lnTo>
                  <a:lnTo>
                    <a:pt x="316" y="1883"/>
                  </a:lnTo>
                  <a:lnTo>
                    <a:pt x="313" y="1883"/>
                  </a:lnTo>
                  <a:lnTo>
                    <a:pt x="311" y="1881"/>
                  </a:lnTo>
                  <a:lnTo>
                    <a:pt x="310" y="1881"/>
                  </a:lnTo>
                  <a:lnTo>
                    <a:pt x="304" y="1878"/>
                  </a:lnTo>
                  <a:lnTo>
                    <a:pt x="301" y="1878"/>
                  </a:lnTo>
                  <a:lnTo>
                    <a:pt x="301" y="1877"/>
                  </a:lnTo>
                  <a:lnTo>
                    <a:pt x="295" y="1872"/>
                  </a:lnTo>
                  <a:lnTo>
                    <a:pt x="290" y="1869"/>
                  </a:lnTo>
                  <a:lnTo>
                    <a:pt x="286" y="1869"/>
                  </a:lnTo>
                  <a:lnTo>
                    <a:pt x="284" y="1869"/>
                  </a:lnTo>
                  <a:lnTo>
                    <a:pt x="284" y="1868"/>
                  </a:lnTo>
                  <a:lnTo>
                    <a:pt x="276" y="1868"/>
                  </a:lnTo>
                  <a:lnTo>
                    <a:pt x="275" y="1866"/>
                  </a:lnTo>
                  <a:lnTo>
                    <a:pt x="275" y="1865"/>
                  </a:lnTo>
                  <a:lnTo>
                    <a:pt x="278" y="1860"/>
                  </a:lnTo>
                  <a:lnTo>
                    <a:pt x="278" y="1856"/>
                  </a:lnTo>
                  <a:lnTo>
                    <a:pt x="279" y="1856"/>
                  </a:lnTo>
                  <a:lnTo>
                    <a:pt x="279" y="1854"/>
                  </a:lnTo>
                  <a:lnTo>
                    <a:pt x="278" y="1854"/>
                  </a:lnTo>
                  <a:lnTo>
                    <a:pt x="278" y="1852"/>
                  </a:lnTo>
                  <a:lnTo>
                    <a:pt x="276" y="1852"/>
                  </a:lnTo>
                  <a:lnTo>
                    <a:pt x="276" y="1854"/>
                  </a:lnTo>
                  <a:lnTo>
                    <a:pt x="275" y="1857"/>
                  </a:lnTo>
                  <a:lnTo>
                    <a:pt x="272" y="1859"/>
                  </a:lnTo>
                  <a:lnTo>
                    <a:pt x="270" y="1856"/>
                  </a:lnTo>
                  <a:lnTo>
                    <a:pt x="270" y="1854"/>
                  </a:lnTo>
                  <a:lnTo>
                    <a:pt x="270" y="1852"/>
                  </a:lnTo>
                  <a:lnTo>
                    <a:pt x="267" y="1851"/>
                  </a:lnTo>
                  <a:lnTo>
                    <a:pt x="266" y="1848"/>
                  </a:lnTo>
                  <a:lnTo>
                    <a:pt x="263" y="1846"/>
                  </a:lnTo>
                  <a:lnTo>
                    <a:pt x="257" y="1839"/>
                  </a:lnTo>
                  <a:lnTo>
                    <a:pt x="255" y="1836"/>
                  </a:lnTo>
                  <a:lnTo>
                    <a:pt x="255" y="1837"/>
                  </a:lnTo>
                  <a:lnTo>
                    <a:pt x="255" y="1839"/>
                  </a:lnTo>
                  <a:lnTo>
                    <a:pt x="255" y="1840"/>
                  </a:lnTo>
                  <a:lnTo>
                    <a:pt x="257" y="1840"/>
                  </a:lnTo>
                  <a:lnTo>
                    <a:pt x="257" y="1845"/>
                  </a:lnTo>
                  <a:lnTo>
                    <a:pt x="255" y="1845"/>
                  </a:lnTo>
                  <a:lnTo>
                    <a:pt x="254" y="1845"/>
                  </a:lnTo>
                  <a:lnTo>
                    <a:pt x="252" y="1843"/>
                  </a:lnTo>
                  <a:lnTo>
                    <a:pt x="247" y="1842"/>
                  </a:lnTo>
                  <a:lnTo>
                    <a:pt x="243" y="1842"/>
                  </a:lnTo>
                  <a:lnTo>
                    <a:pt x="238" y="1839"/>
                  </a:lnTo>
                  <a:lnTo>
                    <a:pt x="237" y="1837"/>
                  </a:lnTo>
                  <a:lnTo>
                    <a:pt x="235" y="1834"/>
                  </a:lnTo>
                  <a:lnTo>
                    <a:pt x="234" y="1831"/>
                  </a:lnTo>
                  <a:lnTo>
                    <a:pt x="231" y="1831"/>
                  </a:lnTo>
                  <a:lnTo>
                    <a:pt x="228" y="1830"/>
                  </a:lnTo>
                  <a:lnTo>
                    <a:pt x="228" y="1825"/>
                  </a:lnTo>
                  <a:lnTo>
                    <a:pt x="229" y="1823"/>
                  </a:lnTo>
                  <a:lnTo>
                    <a:pt x="234" y="1822"/>
                  </a:lnTo>
                  <a:lnTo>
                    <a:pt x="235" y="1820"/>
                  </a:lnTo>
                  <a:lnTo>
                    <a:pt x="235" y="1816"/>
                  </a:lnTo>
                  <a:lnTo>
                    <a:pt x="238" y="1813"/>
                  </a:lnTo>
                  <a:lnTo>
                    <a:pt x="238" y="1810"/>
                  </a:lnTo>
                  <a:lnTo>
                    <a:pt x="237" y="1808"/>
                  </a:lnTo>
                  <a:lnTo>
                    <a:pt x="237" y="1807"/>
                  </a:lnTo>
                  <a:lnTo>
                    <a:pt x="235" y="1807"/>
                  </a:lnTo>
                  <a:lnTo>
                    <a:pt x="235" y="1805"/>
                  </a:lnTo>
                  <a:lnTo>
                    <a:pt x="237" y="1804"/>
                  </a:lnTo>
                  <a:lnTo>
                    <a:pt x="238" y="1804"/>
                  </a:lnTo>
                  <a:lnTo>
                    <a:pt x="241" y="1807"/>
                  </a:lnTo>
                  <a:lnTo>
                    <a:pt x="241" y="1808"/>
                  </a:lnTo>
                  <a:lnTo>
                    <a:pt x="241" y="1813"/>
                  </a:lnTo>
                  <a:lnTo>
                    <a:pt x="243" y="1816"/>
                  </a:lnTo>
                  <a:lnTo>
                    <a:pt x="246" y="1816"/>
                  </a:lnTo>
                  <a:lnTo>
                    <a:pt x="247" y="1814"/>
                  </a:lnTo>
                  <a:lnTo>
                    <a:pt x="250" y="1811"/>
                  </a:lnTo>
                  <a:lnTo>
                    <a:pt x="250" y="1810"/>
                  </a:lnTo>
                  <a:lnTo>
                    <a:pt x="254" y="1808"/>
                  </a:lnTo>
                  <a:lnTo>
                    <a:pt x="252" y="1807"/>
                  </a:lnTo>
                  <a:lnTo>
                    <a:pt x="250" y="1808"/>
                  </a:lnTo>
                  <a:lnTo>
                    <a:pt x="249" y="1810"/>
                  </a:lnTo>
                  <a:lnTo>
                    <a:pt x="247" y="1811"/>
                  </a:lnTo>
                  <a:lnTo>
                    <a:pt x="246" y="1810"/>
                  </a:lnTo>
                  <a:lnTo>
                    <a:pt x="244" y="1807"/>
                  </a:lnTo>
                  <a:lnTo>
                    <a:pt x="246" y="1804"/>
                  </a:lnTo>
                  <a:lnTo>
                    <a:pt x="247" y="1802"/>
                  </a:lnTo>
                  <a:lnTo>
                    <a:pt x="247" y="1801"/>
                  </a:lnTo>
                  <a:lnTo>
                    <a:pt x="246" y="1804"/>
                  </a:lnTo>
                  <a:lnTo>
                    <a:pt x="243" y="1805"/>
                  </a:lnTo>
                  <a:lnTo>
                    <a:pt x="241" y="1804"/>
                  </a:lnTo>
                  <a:lnTo>
                    <a:pt x="241" y="1802"/>
                  </a:lnTo>
                  <a:lnTo>
                    <a:pt x="240" y="1801"/>
                  </a:lnTo>
                  <a:lnTo>
                    <a:pt x="238" y="1801"/>
                  </a:lnTo>
                  <a:lnTo>
                    <a:pt x="238" y="1799"/>
                  </a:lnTo>
                  <a:lnTo>
                    <a:pt x="235" y="1798"/>
                  </a:lnTo>
                  <a:lnTo>
                    <a:pt x="231" y="1793"/>
                  </a:lnTo>
                  <a:lnTo>
                    <a:pt x="231" y="1791"/>
                  </a:lnTo>
                  <a:lnTo>
                    <a:pt x="231" y="1790"/>
                  </a:lnTo>
                  <a:lnTo>
                    <a:pt x="232" y="1790"/>
                  </a:lnTo>
                  <a:lnTo>
                    <a:pt x="234" y="1790"/>
                  </a:lnTo>
                  <a:lnTo>
                    <a:pt x="235" y="1787"/>
                  </a:lnTo>
                  <a:lnTo>
                    <a:pt x="235" y="1785"/>
                  </a:lnTo>
                  <a:lnTo>
                    <a:pt x="237" y="1784"/>
                  </a:lnTo>
                  <a:lnTo>
                    <a:pt x="237" y="1782"/>
                  </a:lnTo>
                  <a:lnTo>
                    <a:pt x="235" y="1784"/>
                  </a:lnTo>
                  <a:lnTo>
                    <a:pt x="234" y="1784"/>
                  </a:lnTo>
                  <a:lnTo>
                    <a:pt x="232" y="1781"/>
                  </a:lnTo>
                  <a:lnTo>
                    <a:pt x="232" y="1779"/>
                  </a:lnTo>
                  <a:lnTo>
                    <a:pt x="232" y="1778"/>
                  </a:lnTo>
                  <a:lnTo>
                    <a:pt x="234" y="1778"/>
                  </a:lnTo>
                  <a:lnTo>
                    <a:pt x="235" y="1778"/>
                  </a:lnTo>
                  <a:lnTo>
                    <a:pt x="235" y="1776"/>
                  </a:lnTo>
                  <a:lnTo>
                    <a:pt x="237" y="1776"/>
                  </a:lnTo>
                  <a:lnTo>
                    <a:pt x="238" y="1773"/>
                  </a:lnTo>
                  <a:lnTo>
                    <a:pt x="240" y="1773"/>
                  </a:lnTo>
                  <a:lnTo>
                    <a:pt x="240" y="1772"/>
                  </a:lnTo>
                  <a:lnTo>
                    <a:pt x="240" y="1770"/>
                  </a:lnTo>
                  <a:lnTo>
                    <a:pt x="238" y="1769"/>
                  </a:lnTo>
                  <a:lnTo>
                    <a:pt x="232" y="1769"/>
                  </a:lnTo>
                  <a:lnTo>
                    <a:pt x="232" y="1770"/>
                  </a:lnTo>
                  <a:lnTo>
                    <a:pt x="232" y="1773"/>
                  </a:lnTo>
                  <a:lnTo>
                    <a:pt x="231" y="1775"/>
                  </a:lnTo>
                  <a:lnTo>
                    <a:pt x="229" y="1775"/>
                  </a:lnTo>
                  <a:lnTo>
                    <a:pt x="229" y="1776"/>
                  </a:lnTo>
                  <a:lnTo>
                    <a:pt x="228" y="1782"/>
                  </a:lnTo>
                  <a:lnTo>
                    <a:pt x="226" y="1784"/>
                  </a:lnTo>
                  <a:lnTo>
                    <a:pt x="226" y="1785"/>
                  </a:lnTo>
                  <a:lnTo>
                    <a:pt x="228" y="1787"/>
                  </a:lnTo>
                  <a:lnTo>
                    <a:pt x="228" y="1791"/>
                  </a:lnTo>
                  <a:lnTo>
                    <a:pt x="228" y="1793"/>
                  </a:lnTo>
                  <a:lnTo>
                    <a:pt x="229" y="1793"/>
                  </a:lnTo>
                  <a:lnTo>
                    <a:pt x="231" y="1796"/>
                  </a:lnTo>
                  <a:lnTo>
                    <a:pt x="231" y="1798"/>
                  </a:lnTo>
                  <a:lnTo>
                    <a:pt x="231" y="1807"/>
                  </a:lnTo>
                  <a:lnTo>
                    <a:pt x="232" y="1808"/>
                  </a:lnTo>
                  <a:lnTo>
                    <a:pt x="232" y="1811"/>
                  </a:lnTo>
                  <a:lnTo>
                    <a:pt x="231" y="1814"/>
                  </a:lnTo>
                  <a:lnTo>
                    <a:pt x="228" y="1816"/>
                  </a:lnTo>
                  <a:lnTo>
                    <a:pt x="226" y="1817"/>
                  </a:lnTo>
                  <a:lnTo>
                    <a:pt x="228" y="1817"/>
                  </a:lnTo>
                  <a:lnTo>
                    <a:pt x="228" y="1820"/>
                  </a:lnTo>
                  <a:lnTo>
                    <a:pt x="226" y="1822"/>
                  </a:lnTo>
                  <a:lnTo>
                    <a:pt x="225" y="1825"/>
                  </a:lnTo>
                  <a:lnTo>
                    <a:pt x="225" y="1831"/>
                  </a:lnTo>
                  <a:lnTo>
                    <a:pt x="226" y="1834"/>
                  </a:lnTo>
                  <a:lnTo>
                    <a:pt x="226" y="1837"/>
                  </a:lnTo>
                  <a:lnTo>
                    <a:pt x="228" y="1837"/>
                  </a:lnTo>
                  <a:lnTo>
                    <a:pt x="228" y="1840"/>
                  </a:lnTo>
                  <a:lnTo>
                    <a:pt x="226" y="1842"/>
                  </a:lnTo>
                  <a:lnTo>
                    <a:pt x="223" y="1842"/>
                  </a:lnTo>
                  <a:lnTo>
                    <a:pt x="220" y="1839"/>
                  </a:lnTo>
                  <a:lnTo>
                    <a:pt x="220" y="1837"/>
                  </a:lnTo>
                  <a:lnTo>
                    <a:pt x="217" y="1834"/>
                  </a:lnTo>
                  <a:lnTo>
                    <a:pt x="215" y="1833"/>
                  </a:lnTo>
                  <a:lnTo>
                    <a:pt x="211" y="1828"/>
                  </a:lnTo>
                  <a:lnTo>
                    <a:pt x="211" y="1827"/>
                  </a:lnTo>
                  <a:lnTo>
                    <a:pt x="208" y="1825"/>
                  </a:lnTo>
                  <a:lnTo>
                    <a:pt x="206" y="1825"/>
                  </a:lnTo>
                  <a:lnTo>
                    <a:pt x="205" y="1822"/>
                  </a:lnTo>
                  <a:lnTo>
                    <a:pt x="202" y="1819"/>
                  </a:lnTo>
                  <a:lnTo>
                    <a:pt x="191" y="1813"/>
                  </a:lnTo>
                  <a:lnTo>
                    <a:pt x="189" y="1811"/>
                  </a:lnTo>
                  <a:lnTo>
                    <a:pt x="188" y="1810"/>
                  </a:lnTo>
                  <a:lnTo>
                    <a:pt x="182" y="1807"/>
                  </a:lnTo>
                  <a:lnTo>
                    <a:pt x="179" y="1805"/>
                  </a:lnTo>
                  <a:lnTo>
                    <a:pt x="176" y="1804"/>
                  </a:lnTo>
                  <a:lnTo>
                    <a:pt x="174" y="1802"/>
                  </a:lnTo>
                  <a:lnTo>
                    <a:pt x="170" y="1798"/>
                  </a:lnTo>
                  <a:lnTo>
                    <a:pt x="170" y="1793"/>
                  </a:lnTo>
                  <a:lnTo>
                    <a:pt x="171" y="1791"/>
                  </a:lnTo>
                  <a:lnTo>
                    <a:pt x="173" y="1791"/>
                  </a:lnTo>
                  <a:lnTo>
                    <a:pt x="173" y="1788"/>
                  </a:lnTo>
                  <a:lnTo>
                    <a:pt x="176" y="1785"/>
                  </a:lnTo>
                  <a:lnTo>
                    <a:pt x="177" y="1785"/>
                  </a:lnTo>
                  <a:lnTo>
                    <a:pt x="177" y="1790"/>
                  </a:lnTo>
                  <a:lnTo>
                    <a:pt x="179" y="1791"/>
                  </a:lnTo>
                  <a:lnTo>
                    <a:pt x="182" y="1791"/>
                  </a:lnTo>
                  <a:lnTo>
                    <a:pt x="182" y="1790"/>
                  </a:lnTo>
                  <a:lnTo>
                    <a:pt x="180" y="1788"/>
                  </a:lnTo>
                  <a:lnTo>
                    <a:pt x="180" y="1785"/>
                  </a:lnTo>
                  <a:lnTo>
                    <a:pt x="180" y="1782"/>
                  </a:lnTo>
                  <a:lnTo>
                    <a:pt x="179" y="1782"/>
                  </a:lnTo>
                  <a:lnTo>
                    <a:pt x="179" y="1778"/>
                  </a:lnTo>
                  <a:lnTo>
                    <a:pt x="177" y="1779"/>
                  </a:lnTo>
                  <a:lnTo>
                    <a:pt x="177" y="1782"/>
                  </a:lnTo>
                  <a:lnTo>
                    <a:pt x="173" y="1785"/>
                  </a:lnTo>
                  <a:lnTo>
                    <a:pt x="170" y="1785"/>
                  </a:lnTo>
                  <a:lnTo>
                    <a:pt x="170" y="1787"/>
                  </a:lnTo>
                  <a:lnTo>
                    <a:pt x="167" y="1787"/>
                  </a:lnTo>
                  <a:lnTo>
                    <a:pt x="163" y="1791"/>
                  </a:lnTo>
                  <a:lnTo>
                    <a:pt x="163" y="1793"/>
                  </a:lnTo>
                  <a:lnTo>
                    <a:pt x="162" y="1793"/>
                  </a:lnTo>
                  <a:lnTo>
                    <a:pt x="160" y="1794"/>
                  </a:lnTo>
                  <a:lnTo>
                    <a:pt x="157" y="1799"/>
                  </a:lnTo>
                  <a:lnTo>
                    <a:pt x="157" y="1802"/>
                  </a:lnTo>
                  <a:lnTo>
                    <a:pt x="156" y="1805"/>
                  </a:lnTo>
                  <a:lnTo>
                    <a:pt x="154" y="1807"/>
                  </a:lnTo>
                  <a:lnTo>
                    <a:pt x="153" y="1807"/>
                  </a:lnTo>
                  <a:lnTo>
                    <a:pt x="151" y="1807"/>
                  </a:lnTo>
                  <a:lnTo>
                    <a:pt x="150" y="1807"/>
                  </a:lnTo>
                  <a:lnTo>
                    <a:pt x="147" y="1804"/>
                  </a:lnTo>
                  <a:lnTo>
                    <a:pt x="147" y="1805"/>
                  </a:lnTo>
                  <a:lnTo>
                    <a:pt x="148" y="1807"/>
                  </a:lnTo>
                  <a:lnTo>
                    <a:pt x="148" y="1808"/>
                  </a:lnTo>
                  <a:lnTo>
                    <a:pt x="144" y="1811"/>
                  </a:lnTo>
                  <a:lnTo>
                    <a:pt x="142" y="1813"/>
                  </a:lnTo>
                  <a:lnTo>
                    <a:pt x="141" y="1813"/>
                  </a:lnTo>
                  <a:lnTo>
                    <a:pt x="139" y="1813"/>
                  </a:lnTo>
                  <a:lnTo>
                    <a:pt x="136" y="1811"/>
                  </a:lnTo>
                  <a:lnTo>
                    <a:pt x="134" y="1811"/>
                  </a:lnTo>
                  <a:lnTo>
                    <a:pt x="131" y="1811"/>
                  </a:lnTo>
                  <a:lnTo>
                    <a:pt x="130" y="1810"/>
                  </a:lnTo>
                  <a:lnTo>
                    <a:pt x="127" y="1805"/>
                  </a:lnTo>
                  <a:lnTo>
                    <a:pt x="125" y="1802"/>
                  </a:lnTo>
                  <a:lnTo>
                    <a:pt x="125" y="1793"/>
                  </a:lnTo>
                  <a:lnTo>
                    <a:pt x="127" y="1793"/>
                  </a:lnTo>
                  <a:lnTo>
                    <a:pt x="128" y="1791"/>
                  </a:lnTo>
                  <a:lnTo>
                    <a:pt x="130" y="1791"/>
                  </a:lnTo>
                  <a:lnTo>
                    <a:pt x="130" y="1790"/>
                  </a:lnTo>
                  <a:lnTo>
                    <a:pt x="127" y="1790"/>
                  </a:lnTo>
                  <a:lnTo>
                    <a:pt x="125" y="1790"/>
                  </a:lnTo>
                  <a:lnTo>
                    <a:pt x="125" y="1788"/>
                  </a:lnTo>
                  <a:lnTo>
                    <a:pt x="125" y="1787"/>
                  </a:lnTo>
                  <a:lnTo>
                    <a:pt x="125" y="1785"/>
                  </a:lnTo>
                  <a:lnTo>
                    <a:pt x="124" y="1784"/>
                  </a:lnTo>
                  <a:lnTo>
                    <a:pt x="122" y="1781"/>
                  </a:lnTo>
                  <a:lnTo>
                    <a:pt x="121" y="1781"/>
                  </a:lnTo>
                  <a:lnTo>
                    <a:pt x="119" y="1781"/>
                  </a:lnTo>
                  <a:lnTo>
                    <a:pt x="118" y="1782"/>
                  </a:lnTo>
                  <a:lnTo>
                    <a:pt x="118" y="1784"/>
                  </a:lnTo>
                  <a:lnTo>
                    <a:pt x="118" y="1791"/>
                  </a:lnTo>
                  <a:lnTo>
                    <a:pt x="119" y="1793"/>
                  </a:lnTo>
                  <a:lnTo>
                    <a:pt x="119" y="1801"/>
                  </a:lnTo>
                  <a:lnTo>
                    <a:pt x="119" y="1804"/>
                  </a:lnTo>
                  <a:lnTo>
                    <a:pt x="121" y="1808"/>
                  </a:lnTo>
                  <a:lnTo>
                    <a:pt x="122" y="1811"/>
                  </a:lnTo>
                  <a:lnTo>
                    <a:pt x="122" y="1813"/>
                  </a:lnTo>
                  <a:lnTo>
                    <a:pt x="124" y="1817"/>
                  </a:lnTo>
                  <a:lnTo>
                    <a:pt x="124" y="1820"/>
                  </a:lnTo>
                  <a:lnTo>
                    <a:pt x="125" y="1820"/>
                  </a:lnTo>
                  <a:lnTo>
                    <a:pt x="125" y="1827"/>
                  </a:lnTo>
                  <a:lnTo>
                    <a:pt x="124" y="1827"/>
                  </a:lnTo>
                  <a:lnTo>
                    <a:pt x="122" y="1827"/>
                  </a:lnTo>
                  <a:lnTo>
                    <a:pt x="121" y="1825"/>
                  </a:lnTo>
                  <a:lnTo>
                    <a:pt x="119" y="1827"/>
                  </a:lnTo>
                  <a:lnTo>
                    <a:pt x="121" y="1827"/>
                  </a:lnTo>
                  <a:lnTo>
                    <a:pt x="122" y="1830"/>
                  </a:lnTo>
                  <a:lnTo>
                    <a:pt x="118" y="1834"/>
                  </a:lnTo>
                  <a:lnTo>
                    <a:pt x="115" y="1837"/>
                  </a:lnTo>
                  <a:lnTo>
                    <a:pt x="113" y="1837"/>
                  </a:lnTo>
                  <a:lnTo>
                    <a:pt x="109" y="1840"/>
                  </a:lnTo>
                  <a:lnTo>
                    <a:pt x="104" y="1845"/>
                  </a:lnTo>
                  <a:lnTo>
                    <a:pt x="101" y="1845"/>
                  </a:lnTo>
                  <a:lnTo>
                    <a:pt x="99" y="1843"/>
                  </a:lnTo>
                  <a:lnTo>
                    <a:pt x="96" y="1842"/>
                  </a:lnTo>
                  <a:lnTo>
                    <a:pt x="95" y="1842"/>
                  </a:lnTo>
                  <a:lnTo>
                    <a:pt x="93" y="1842"/>
                  </a:lnTo>
                  <a:lnTo>
                    <a:pt x="92" y="1843"/>
                  </a:lnTo>
                  <a:lnTo>
                    <a:pt x="95" y="1843"/>
                  </a:lnTo>
                  <a:lnTo>
                    <a:pt x="98" y="1843"/>
                  </a:lnTo>
                  <a:lnTo>
                    <a:pt x="99" y="1845"/>
                  </a:lnTo>
                  <a:lnTo>
                    <a:pt x="99" y="1846"/>
                  </a:lnTo>
                  <a:lnTo>
                    <a:pt x="98" y="1848"/>
                  </a:lnTo>
                  <a:lnTo>
                    <a:pt x="98" y="1849"/>
                  </a:lnTo>
                  <a:lnTo>
                    <a:pt x="96" y="1851"/>
                  </a:lnTo>
                  <a:lnTo>
                    <a:pt x="95" y="1851"/>
                  </a:lnTo>
                  <a:lnTo>
                    <a:pt x="89" y="1856"/>
                  </a:lnTo>
                  <a:lnTo>
                    <a:pt x="84" y="1856"/>
                  </a:lnTo>
                  <a:lnTo>
                    <a:pt x="80" y="1851"/>
                  </a:lnTo>
                  <a:lnTo>
                    <a:pt x="73" y="1848"/>
                  </a:lnTo>
                  <a:lnTo>
                    <a:pt x="72" y="1848"/>
                  </a:lnTo>
                  <a:lnTo>
                    <a:pt x="70" y="1848"/>
                  </a:lnTo>
                  <a:lnTo>
                    <a:pt x="69" y="1845"/>
                  </a:lnTo>
                  <a:lnTo>
                    <a:pt x="67" y="1845"/>
                  </a:lnTo>
                  <a:lnTo>
                    <a:pt x="69" y="1849"/>
                  </a:lnTo>
                  <a:lnTo>
                    <a:pt x="70" y="1852"/>
                  </a:lnTo>
                  <a:lnTo>
                    <a:pt x="70" y="1854"/>
                  </a:lnTo>
                  <a:lnTo>
                    <a:pt x="70" y="1857"/>
                  </a:lnTo>
                  <a:lnTo>
                    <a:pt x="69" y="1859"/>
                  </a:lnTo>
                  <a:lnTo>
                    <a:pt x="72" y="1859"/>
                  </a:lnTo>
                  <a:lnTo>
                    <a:pt x="78" y="1859"/>
                  </a:lnTo>
                  <a:lnTo>
                    <a:pt x="78" y="1860"/>
                  </a:lnTo>
                  <a:lnTo>
                    <a:pt x="77" y="1862"/>
                  </a:lnTo>
                  <a:lnTo>
                    <a:pt x="75" y="1862"/>
                  </a:lnTo>
                  <a:lnTo>
                    <a:pt x="73" y="1863"/>
                  </a:lnTo>
                  <a:lnTo>
                    <a:pt x="72" y="1865"/>
                  </a:lnTo>
                  <a:lnTo>
                    <a:pt x="70" y="1865"/>
                  </a:lnTo>
                  <a:lnTo>
                    <a:pt x="69" y="1865"/>
                  </a:lnTo>
                  <a:lnTo>
                    <a:pt x="66" y="1866"/>
                  </a:lnTo>
                  <a:lnTo>
                    <a:pt x="63" y="1866"/>
                  </a:lnTo>
                  <a:lnTo>
                    <a:pt x="60" y="1869"/>
                  </a:lnTo>
                  <a:lnTo>
                    <a:pt x="58" y="1869"/>
                  </a:lnTo>
                  <a:lnTo>
                    <a:pt x="57" y="1869"/>
                  </a:lnTo>
                  <a:lnTo>
                    <a:pt x="52" y="1869"/>
                  </a:lnTo>
                  <a:lnTo>
                    <a:pt x="49" y="1874"/>
                  </a:lnTo>
                  <a:lnTo>
                    <a:pt x="44" y="1874"/>
                  </a:lnTo>
                  <a:lnTo>
                    <a:pt x="44" y="1872"/>
                  </a:lnTo>
                  <a:lnTo>
                    <a:pt x="44" y="1869"/>
                  </a:lnTo>
                  <a:lnTo>
                    <a:pt x="43" y="1868"/>
                  </a:lnTo>
                  <a:lnTo>
                    <a:pt x="43" y="1872"/>
                  </a:lnTo>
                  <a:lnTo>
                    <a:pt x="44" y="1872"/>
                  </a:lnTo>
                  <a:lnTo>
                    <a:pt x="46" y="1875"/>
                  </a:lnTo>
                  <a:lnTo>
                    <a:pt x="44" y="1877"/>
                  </a:lnTo>
                  <a:lnTo>
                    <a:pt x="43" y="1877"/>
                  </a:lnTo>
                  <a:lnTo>
                    <a:pt x="40" y="1880"/>
                  </a:lnTo>
                  <a:lnTo>
                    <a:pt x="34" y="1880"/>
                  </a:lnTo>
                  <a:lnTo>
                    <a:pt x="31" y="1878"/>
                  </a:lnTo>
                  <a:lnTo>
                    <a:pt x="26" y="1875"/>
                  </a:lnTo>
                  <a:lnTo>
                    <a:pt x="26" y="1874"/>
                  </a:lnTo>
                  <a:lnTo>
                    <a:pt x="26" y="1872"/>
                  </a:lnTo>
                  <a:lnTo>
                    <a:pt x="26" y="1871"/>
                  </a:lnTo>
                  <a:lnTo>
                    <a:pt x="25" y="1871"/>
                  </a:lnTo>
                  <a:lnTo>
                    <a:pt x="25" y="1865"/>
                  </a:lnTo>
                  <a:lnTo>
                    <a:pt x="26" y="1863"/>
                  </a:lnTo>
                  <a:lnTo>
                    <a:pt x="28" y="1862"/>
                  </a:lnTo>
                  <a:lnTo>
                    <a:pt x="28" y="1860"/>
                  </a:lnTo>
                  <a:lnTo>
                    <a:pt x="29" y="1859"/>
                  </a:lnTo>
                  <a:lnTo>
                    <a:pt x="29" y="1856"/>
                  </a:lnTo>
                  <a:lnTo>
                    <a:pt x="29" y="1857"/>
                  </a:lnTo>
                  <a:lnTo>
                    <a:pt x="26" y="1860"/>
                  </a:lnTo>
                  <a:lnTo>
                    <a:pt x="26" y="1859"/>
                  </a:lnTo>
                  <a:lnTo>
                    <a:pt x="26" y="1856"/>
                  </a:lnTo>
                  <a:lnTo>
                    <a:pt x="26" y="1845"/>
                  </a:lnTo>
                  <a:lnTo>
                    <a:pt x="25" y="1845"/>
                  </a:lnTo>
                  <a:lnTo>
                    <a:pt x="25" y="1840"/>
                  </a:lnTo>
                  <a:lnTo>
                    <a:pt x="23" y="1840"/>
                  </a:lnTo>
                  <a:lnTo>
                    <a:pt x="23" y="1836"/>
                  </a:lnTo>
                  <a:lnTo>
                    <a:pt x="23" y="1833"/>
                  </a:lnTo>
                  <a:lnTo>
                    <a:pt x="22" y="1833"/>
                  </a:lnTo>
                  <a:lnTo>
                    <a:pt x="22" y="1831"/>
                  </a:lnTo>
                  <a:lnTo>
                    <a:pt x="22" y="1830"/>
                  </a:lnTo>
                  <a:lnTo>
                    <a:pt x="20" y="1827"/>
                  </a:lnTo>
                  <a:lnTo>
                    <a:pt x="20" y="1825"/>
                  </a:lnTo>
                  <a:lnTo>
                    <a:pt x="20" y="1820"/>
                  </a:lnTo>
                  <a:lnTo>
                    <a:pt x="20" y="1819"/>
                  </a:lnTo>
                  <a:lnTo>
                    <a:pt x="22" y="1817"/>
                  </a:lnTo>
                  <a:lnTo>
                    <a:pt x="23" y="1817"/>
                  </a:lnTo>
                  <a:lnTo>
                    <a:pt x="23" y="1819"/>
                  </a:lnTo>
                  <a:lnTo>
                    <a:pt x="23" y="1816"/>
                  </a:lnTo>
                  <a:lnTo>
                    <a:pt x="25" y="1814"/>
                  </a:lnTo>
                  <a:lnTo>
                    <a:pt x="26" y="1816"/>
                  </a:lnTo>
                  <a:lnTo>
                    <a:pt x="28" y="1814"/>
                  </a:lnTo>
                  <a:lnTo>
                    <a:pt x="31" y="1811"/>
                  </a:lnTo>
                  <a:lnTo>
                    <a:pt x="31" y="1810"/>
                  </a:lnTo>
                  <a:lnTo>
                    <a:pt x="29" y="1810"/>
                  </a:lnTo>
                  <a:lnTo>
                    <a:pt x="28" y="1810"/>
                  </a:lnTo>
                  <a:lnTo>
                    <a:pt x="26" y="1813"/>
                  </a:lnTo>
                  <a:lnTo>
                    <a:pt x="23" y="1813"/>
                  </a:lnTo>
                  <a:lnTo>
                    <a:pt x="22" y="1816"/>
                  </a:lnTo>
                  <a:lnTo>
                    <a:pt x="20" y="1816"/>
                  </a:lnTo>
                  <a:lnTo>
                    <a:pt x="19" y="1816"/>
                  </a:lnTo>
                  <a:lnTo>
                    <a:pt x="14" y="1814"/>
                  </a:lnTo>
                  <a:lnTo>
                    <a:pt x="14" y="1811"/>
                  </a:lnTo>
                  <a:lnTo>
                    <a:pt x="17" y="1808"/>
                  </a:lnTo>
                  <a:lnTo>
                    <a:pt x="17" y="1807"/>
                  </a:lnTo>
                  <a:lnTo>
                    <a:pt x="19" y="1805"/>
                  </a:lnTo>
                  <a:lnTo>
                    <a:pt x="19" y="1801"/>
                  </a:lnTo>
                  <a:lnTo>
                    <a:pt x="19" y="1798"/>
                  </a:lnTo>
                  <a:lnTo>
                    <a:pt x="20" y="1796"/>
                  </a:lnTo>
                  <a:lnTo>
                    <a:pt x="22" y="1791"/>
                  </a:lnTo>
                  <a:lnTo>
                    <a:pt x="22" y="1788"/>
                  </a:lnTo>
                  <a:lnTo>
                    <a:pt x="22" y="1787"/>
                  </a:lnTo>
                  <a:lnTo>
                    <a:pt x="23" y="1785"/>
                  </a:lnTo>
                  <a:lnTo>
                    <a:pt x="23" y="1784"/>
                  </a:lnTo>
                  <a:lnTo>
                    <a:pt x="25" y="1782"/>
                  </a:lnTo>
                  <a:lnTo>
                    <a:pt x="25" y="1781"/>
                  </a:lnTo>
                  <a:lnTo>
                    <a:pt x="26" y="1778"/>
                  </a:lnTo>
                  <a:lnTo>
                    <a:pt x="26" y="1773"/>
                  </a:lnTo>
                  <a:lnTo>
                    <a:pt x="28" y="1772"/>
                  </a:lnTo>
                  <a:lnTo>
                    <a:pt x="29" y="1769"/>
                  </a:lnTo>
                  <a:lnTo>
                    <a:pt x="31" y="1767"/>
                  </a:lnTo>
                  <a:lnTo>
                    <a:pt x="34" y="1767"/>
                  </a:lnTo>
                  <a:lnTo>
                    <a:pt x="34" y="1769"/>
                  </a:lnTo>
                  <a:lnTo>
                    <a:pt x="34" y="1765"/>
                  </a:lnTo>
                  <a:lnTo>
                    <a:pt x="32" y="1762"/>
                  </a:lnTo>
                  <a:lnTo>
                    <a:pt x="34" y="1762"/>
                  </a:lnTo>
                  <a:lnTo>
                    <a:pt x="35" y="1762"/>
                  </a:lnTo>
                  <a:lnTo>
                    <a:pt x="35" y="1761"/>
                  </a:lnTo>
                  <a:lnTo>
                    <a:pt x="35" y="1759"/>
                  </a:lnTo>
                  <a:lnTo>
                    <a:pt x="35" y="1756"/>
                  </a:lnTo>
                  <a:lnTo>
                    <a:pt x="37" y="1755"/>
                  </a:lnTo>
                  <a:lnTo>
                    <a:pt x="41" y="1750"/>
                  </a:lnTo>
                  <a:lnTo>
                    <a:pt x="46" y="1750"/>
                  </a:lnTo>
                  <a:lnTo>
                    <a:pt x="51" y="1753"/>
                  </a:lnTo>
                  <a:lnTo>
                    <a:pt x="60" y="1756"/>
                  </a:lnTo>
                  <a:lnTo>
                    <a:pt x="60" y="1758"/>
                  </a:lnTo>
                  <a:lnTo>
                    <a:pt x="61" y="1758"/>
                  </a:lnTo>
                  <a:lnTo>
                    <a:pt x="64" y="1759"/>
                  </a:lnTo>
                  <a:lnTo>
                    <a:pt x="66" y="1759"/>
                  </a:lnTo>
                  <a:lnTo>
                    <a:pt x="66" y="1758"/>
                  </a:lnTo>
                  <a:lnTo>
                    <a:pt x="63" y="1755"/>
                  </a:lnTo>
                  <a:lnTo>
                    <a:pt x="63" y="1753"/>
                  </a:lnTo>
                  <a:lnTo>
                    <a:pt x="61" y="1753"/>
                  </a:lnTo>
                  <a:lnTo>
                    <a:pt x="61" y="1750"/>
                  </a:lnTo>
                  <a:lnTo>
                    <a:pt x="57" y="1746"/>
                  </a:lnTo>
                  <a:lnTo>
                    <a:pt x="54" y="1746"/>
                  </a:lnTo>
                  <a:lnTo>
                    <a:pt x="52" y="1743"/>
                  </a:lnTo>
                  <a:lnTo>
                    <a:pt x="52" y="1744"/>
                  </a:lnTo>
                  <a:lnTo>
                    <a:pt x="54" y="1747"/>
                  </a:lnTo>
                  <a:lnTo>
                    <a:pt x="55" y="1750"/>
                  </a:lnTo>
                  <a:lnTo>
                    <a:pt x="54" y="1750"/>
                  </a:lnTo>
                  <a:lnTo>
                    <a:pt x="52" y="1750"/>
                  </a:lnTo>
                  <a:lnTo>
                    <a:pt x="49" y="1749"/>
                  </a:lnTo>
                  <a:lnTo>
                    <a:pt x="43" y="1749"/>
                  </a:lnTo>
                  <a:lnTo>
                    <a:pt x="41" y="1749"/>
                  </a:lnTo>
                  <a:lnTo>
                    <a:pt x="40" y="1749"/>
                  </a:lnTo>
                  <a:lnTo>
                    <a:pt x="37" y="1746"/>
                  </a:lnTo>
                  <a:lnTo>
                    <a:pt x="37" y="1749"/>
                  </a:lnTo>
                  <a:lnTo>
                    <a:pt x="37" y="1750"/>
                  </a:lnTo>
                  <a:lnTo>
                    <a:pt x="35" y="1753"/>
                  </a:lnTo>
                  <a:lnTo>
                    <a:pt x="32" y="1755"/>
                  </a:lnTo>
                  <a:lnTo>
                    <a:pt x="31" y="1756"/>
                  </a:lnTo>
                  <a:lnTo>
                    <a:pt x="28" y="1759"/>
                  </a:lnTo>
                  <a:lnTo>
                    <a:pt x="28" y="1761"/>
                  </a:lnTo>
                  <a:lnTo>
                    <a:pt x="26" y="1762"/>
                  </a:lnTo>
                  <a:lnTo>
                    <a:pt x="26" y="1764"/>
                  </a:lnTo>
                  <a:lnTo>
                    <a:pt x="22" y="1769"/>
                  </a:lnTo>
                  <a:lnTo>
                    <a:pt x="20" y="1769"/>
                  </a:lnTo>
                  <a:lnTo>
                    <a:pt x="17" y="1772"/>
                  </a:lnTo>
                  <a:lnTo>
                    <a:pt x="15" y="1773"/>
                  </a:lnTo>
                  <a:lnTo>
                    <a:pt x="17" y="1773"/>
                  </a:lnTo>
                  <a:lnTo>
                    <a:pt x="17" y="1776"/>
                  </a:lnTo>
                  <a:lnTo>
                    <a:pt x="15" y="1778"/>
                  </a:lnTo>
                  <a:lnTo>
                    <a:pt x="14" y="1778"/>
                  </a:lnTo>
                  <a:lnTo>
                    <a:pt x="12" y="1776"/>
                  </a:lnTo>
                  <a:lnTo>
                    <a:pt x="11" y="1773"/>
                  </a:lnTo>
                  <a:lnTo>
                    <a:pt x="12" y="1769"/>
                  </a:lnTo>
                  <a:lnTo>
                    <a:pt x="14" y="1758"/>
                  </a:lnTo>
                  <a:lnTo>
                    <a:pt x="14" y="1753"/>
                  </a:lnTo>
                  <a:lnTo>
                    <a:pt x="14" y="1752"/>
                  </a:lnTo>
                  <a:lnTo>
                    <a:pt x="12" y="1750"/>
                  </a:lnTo>
                  <a:lnTo>
                    <a:pt x="11" y="1749"/>
                  </a:lnTo>
                  <a:lnTo>
                    <a:pt x="11" y="1747"/>
                  </a:lnTo>
                  <a:lnTo>
                    <a:pt x="11" y="1744"/>
                  </a:lnTo>
                  <a:lnTo>
                    <a:pt x="12" y="1744"/>
                  </a:lnTo>
                  <a:lnTo>
                    <a:pt x="12" y="1743"/>
                  </a:lnTo>
                  <a:lnTo>
                    <a:pt x="12" y="1740"/>
                  </a:lnTo>
                  <a:lnTo>
                    <a:pt x="15" y="1738"/>
                  </a:lnTo>
                  <a:lnTo>
                    <a:pt x="17" y="1736"/>
                  </a:lnTo>
                  <a:lnTo>
                    <a:pt x="15" y="1733"/>
                  </a:lnTo>
                  <a:lnTo>
                    <a:pt x="17" y="1733"/>
                  </a:lnTo>
                  <a:lnTo>
                    <a:pt x="17" y="1726"/>
                  </a:lnTo>
                  <a:lnTo>
                    <a:pt x="19" y="1724"/>
                  </a:lnTo>
                  <a:lnTo>
                    <a:pt x="20" y="1724"/>
                  </a:lnTo>
                  <a:lnTo>
                    <a:pt x="19" y="1723"/>
                  </a:lnTo>
                  <a:lnTo>
                    <a:pt x="19" y="1720"/>
                  </a:lnTo>
                  <a:lnTo>
                    <a:pt x="20" y="1718"/>
                  </a:lnTo>
                  <a:lnTo>
                    <a:pt x="22" y="1717"/>
                  </a:lnTo>
                  <a:lnTo>
                    <a:pt x="25" y="1715"/>
                  </a:lnTo>
                  <a:lnTo>
                    <a:pt x="25" y="1714"/>
                  </a:lnTo>
                  <a:lnTo>
                    <a:pt x="23" y="1714"/>
                  </a:lnTo>
                  <a:lnTo>
                    <a:pt x="22" y="1712"/>
                  </a:lnTo>
                  <a:lnTo>
                    <a:pt x="22" y="1709"/>
                  </a:lnTo>
                  <a:lnTo>
                    <a:pt x="23" y="1707"/>
                  </a:lnTo>
                  <a:lnTo>
                    <a:pt x="25" y="1706"/>
                  </a:lnTo>
                  <a:lnTo>
                    <a:pt x="26" y="1706"/>
                  </a:lnTo>
                  <a:lnTo>
                    <a:pt x="28" y="1706"/>
                  </a:lnTo>
                  <a:lnTo>
                    <a:pt x="29" y="1706"/>
                  </a:lnTo>
                  <a:lnTo>
                    <a:pt x="31" y="1704"/>
                  </a:lnTo>
                  <a:lnTo>
                    <a:pt x="32" y="1703"/>
                  </a:lnTo>
                  <a:lnTo>
                    <a:pt x="37" y="1703"/>
                  </a:lnTo>
                  <a:lnTo>
                    <a:pt x="37" y="1701"/>
                  </a:lnTo>
                  <a:lnTo>
                    <a:pt x="38" y="1701"/>
                  </a:lnTo>
                  <a:lnTo>
                    <a:pt x="40" y="1700"/>
                  </a:lnTo>
                  <a:lnTo>
                    <a:pt x="41" y="1700"/>
                  </a:lnTo>
                  <a:lnTo>
                    <a:pt x="43" y="1700"/>
                  </a:lnTo>
                  <a:lnTo>
                    <a:pt x="48" y="1697"/>
                  </a:lnTo>
                  <a:lnTo>
                    <a:pt x="51" y="1695"/>
                  </a:lnTo>
                  <a:lnTo>
                    <a:pt x="44" y="1695"/>
                  </a:lnTo>
                  <a:lnTo>
                    <a:pt x="41" y="1697"/>
                  </a:lnTo>
                  <a:lnTo>
                    <a:pt x="37" y="1700"/>
                  </a:lnTo>
                  <a:lnTo>
                    <a:pt x="37" y="1701"/>
                  </a:lnTo>
                  <a:lnTo>
                    <a:pt x="34" y="1701"/>
                  </a:lnTo>
                  <a:lnTo>
                    <a:pt x="28" y="1701"/>
                  </a:lnTo>
                  <a:lnTo>
                    <a:pt x="25" y="1704"/>
                  </a:lnTo>
                  <a:lnTo>
                    <a:pt x="23" y="1704"/>
                  </a:lnTo>
                  <a:lnTo>
                    <a:pt x="22" y="1706"/>
                  </a:lnTo>
                  <a:lnTo>
                    <a:pt x="19" y="1704"/>
                  </a:lnTo>
                  <a:lnTo>
                    <a:pt x="19" y="1698"/>
                  </a:lnTo>
                  <a:lnTo>
                    <a:pt x="20" y="1697"/>
                  </a:lnTo>
                  <a:lnTo>
                    <a:pt x="23" y="1686"/>
                  </a:lnTo>
                  <a:lnTo>
                    <a:pt x="23" y="1685"/>
                  </a:lnTo>
                  <a:lnTo>
                    <a:pt x="25" y="1683"/>
                  </a:lnTo>
                  <a:lnTo>
                    <a:pt x="25" y="1680"/>
                  </a:lnTo>
                  <a:lnTo>
                    <a:pt x="25" y="1678"/>
                  </a:lnTo>
                  <a:lnTo>
                    <a:pt x="25" y="1677"/>
                  </a:lnTo>
                  <a:lnTo>
                    <a:pt x="23" y="1677"/>
                  </a:lnTo>
                  <a:lnTo>
                    <a:pt x="23" y="1678"/>
                  </a:lnTo>
                  <a:lnTo>
                    <a:pt x="23" y="1683"/>
                  </a:lnTo>
                  <a:lnTo>
                    <a:pt x="22" y="1686"/>
                  </a:lnTo>
                  <a:lnTo>
                    <a:pt x="19" y="1689"/>
                  </a:lnTo>
                  <a:lnTo>
                    <a:pt x="19" y="1695"/>
                  </a:lnTo>
                  <a:lnTo>
                    <a:pt x="17" y="1695"/>
                  </a:lnTo>
                  <a:lnTo>
                    <a:pt x="17" y="1701"/>
                  </a:lnTo>
                  <a:lnTo>
                    <a:pt x="15" y="1701"/>
                  </a:lnTo>
                  <a:lnTo>
                    <a:pt x="17" y="1704"/>
                  </a:lnTo>
                  <a:lnTo>
                    <a:pt x="15" y="1706"/>
                  </a:lnTo>
                  <a:lnTo>
                    <a:pt x="15" y="1709"/>
                  </a:lnTo>
                  <a:lnTo>
                    <a:pt x="15" y="1711"/>
                  </a:lnTo>
                  <a:lnTo>
                    <a:pt x="15" y="1712"/>
                  </a:lnTo>
                  <a:lnTo>
                    <a:pt x="15" y="1714"/>
                  </a:lnTo>
                  <a:lnTo>
                    <a:pt x="15" y="1718"/>
                  </a:lnTo>
                  <a:lnTo>
                    <a:pt x="15" y="1720"/>
                  </a:lnTo>
                  <a:lnTo>
                    <a:pt x="12" y="1723"/>
                  </a:lnTo>
                  <a:lnTo>
                    <a:pt x="12" y="1724"/>
                  </a:lnTo>
                  <a:lnTo>
                    <a:pt x="12" y="1727"/>
                  </a:lnTo>
                  <a:lnTo>
                    <a:pt x="12" y="1729"/>
                  </a:lnTo>
                  <a:lnTo>
                    <a:pt x="14" y="1730"/>
                  </a:lnTo>
                  <a:lnTo>
                    <a:pt x="12" y="1732"/>
                  </a:lnTo>
                  <a:lnTo>
                    <a:pt x="11" y="1732"/>
                  </a:lnTo>
                  <a:lnTo>
                    <a:pt x="9" y="1730"/>
                  </a:lnTo>
                  <a:lnTo>
                    <a:pt x="9" y="1727"/>
                  </a:lnTo>
                  <a:lnTo>
                    <a:pt x="8" y="1726"/>
                  </a:lnTo>
                  <a:lnTo>
                    <a:pt x="8" y="1724"/>
                  </a:lnTo>
                  <a:lnTo>
                    <a:pt x="9" y="1723"/>
                  </a:lnTo>
                  <a:lnTo>
                    <a:pt x="8" y="1723"/>
                  </a:lnTo>
                  <a:lnTo>
                    <a:pt x="9" y="1721"/>
                  </a:lnTo>
                  <a:lnTo>
                    <a:pt x="9" y="1718"/>
                  </a:lnTo>
                  <a:lnTo>
                    <a:pt x="9" y="1715"/>
                  </a:lnTo>
                  <a:lnTo>
                    <a:pt x="9" y="1712"/>
                  </a:lnTo>
                  <a:lnTo>
                    <a:pt x="11" y="1712"/>
                  </a:lnTo>
                  <a:lnTo>
                    <a:pt x="11" y="1711"/>
                  </a:lnTo>
                  <a:lnTo>
                    <a:pt x="11" y="1706"/>
                  </a:lnTo>
                  <a:lnTo>
                    <a:pt x="12" y="1704"/>
                  </a:lnTo>
                  <a:lnTo>
                    <a:pt x="12" y="1698"/>
                  </a:lnTo>
                  <a:lnTo>
                    <a:pt x="12" y="1695"/>
                  </a:lnTo>
                  <a:lnTo>
                    <a:pt x="14" y="1695"/>
                  </a:lnTo>
                  <a:lnTo>
                    <a:pt x="14" y="1692"/>
                  </a:lnTo>
                  <a:lnTo>
                    <a:pt x="14" y="1691"/>
                  </a:lnTo>
                  <a:lnTo>
                    <a:pt x="14" y="1683"/>
                  </a:lnTo>
                  <a:lnTo>
                    <a:pt x="15" y="1682"/>
                  </a:lnTo>
                  <a:lnTo>
                    <a:pt x="17" y="1677"/>
                  </a:lnTo>
                  <a:lnTo>
                    <a:pt x="17" y="1675"/>
                  </a:lnTo>
                  <a:lnTo>
                    <a:pt x="17" y="1672"/>
                  </a:lnTo>
                  <a:lnTo>
                    <a:pt x="19" y="1672"/>
                  </a:lnTo>
                  <a:lnTo>
                    <a:pt x="20" y="1665"/>
                  </a:lnTo>
                  <a:lnTo>
                    <a:pt x="20" y="1663"/>
                  </a:lnTo>
                  <a:lnTo>
                    <a:pt x="22" y="1657"/>
                  </a:lnTo>
                  <a:lnTo>
                    <a:pt x="23" y="1653"/>
                  </a:lnTo>
                  <a:lnTo>
                    <a:pt x="25" y="1649"/>
                  </a:lnTo>
                  <a:lnTo>
                    <a:pt x="26" y="1645"/>
                  </a:lnTo>
                  <a:lnTo>
                    <a:pt x="26" y="1642"/>
                  </a:lnTo>
                  <a:lnTo>
                    <a:pt x="28" y="1640"/>
                  </a:lnTo>
                  <a:lnTo>
                    <a:pt x="28" y="1634"/>
                  </a:lnTo>
                  <a:lnTo>
                    <a:pt x="28" y="1631"/>
                  </a:lnTo>
                  <a:lnTo>
                    <a:pt x="29" y="1631"/>
                  </a:lnTo>
                  <a:lnTo>
                    <a:pt x="29" y="1628"/>
                  </a:lnTo>
                  <a:lnTo>
                    <a:pt x="29" y="1627"/>
                  </a:lnTo>
                  <a:lnTo>
                    <a:pt x="29" y="1625"/>
                  </a:lnTo>
                  <a:lnTo>
                    <a:pt x="31" y="1625"/>
                  </a:lnTo>
                  <a:lnTo>
                    <a:pt x="31" y="1622"/>
                  </a:lnTo>
                  <a:lnTo>
                    <a:pt x="31" y="1620"/>
                  </a:lnTo>
                  <a:lnTo>
                    <a:pt x="32" y="1619"/>
                  </a:lnTo>
                  <a:lnTo>
                    <a:pt x="32" y="1616"/>
                  </a:lnTo>
                  <a:lnTo>
                    <a:pt x="32" y="1611"/>
                  </a:lnTo>
                  <a:lnTo>
                    <a:pt x="32" y="1610"/>
                  </a:lnTo>
                  <a:lnTo>
                    <a:pt x="34" y="1607"/>
                  </a:lnTo>
                  <a:lnTo>
                    <a:pt x="34" y="1605"/>
                  </a:lnTo>
                  <a:lnTo>
                    <a:pt x="35" y="1604"/>
                  </a:lnTo>
                  <a:lnTo>
                    <a:pt x="35" y="1602"/>
                  </a:lnTo>
                  <a:lnTo>
                    <a:pt x="37" y="1599"/>
                  </a:lnTo>
                  <a:lnTo>
                    <a:pt x="37" y="1596"/>
                  </a:lnTo>
                  <a:lnTo>
                    <a:pt x="38" y="1596"/>
                  </a:lnTo>
                  <a:lnTo>
                    <a:pt x="38" y="1595"/>
                  </a:lnTo>
                  <a:lnTo>
                    <a:pt x="38" y="1584"/>
                  </a:lnTo>
                  <a:lnTo>
                    <a:pt x="38" y="1582"/>
                  </a:lnTo>
                  <a:lnTo>
                    <a:pt x="38" y="1579"/>
                  </a:lnTo>
                  <a:lnTo>
                    <a:pt x="40" y="1579"/>
                  </a:lnTo>
                  <a:lnTo>
                    <a:pt x="40" y="1576"/>
                  </a:lnTo>
                  <a:lnTo>
                    <a:pt x="40" y="1573"/>
                  </a:lnTo>
                  <a:lnTo>
                    <a:pt x="41" y="1573"/>
                  </a:lnTo>
                  <a:lnTo>
                    <a:pt x="41" y="1567"/>
                  </a:lnTo>
                  <a:lnTo>
                    <a:pt x="41" y="1558"/>
                  </a:lnTo>
                  <a:lnTo>
                    <a:pt x="41" y="1543"/>
                  </a:lnTo>
                  <a:lnTo>
                    <a:pt x="41" y="1541"/>
                  </a:lnTo>
                  <a:lnTo>
                    <a:pt x="41" y="1532"/>
                  </a:lnTo>
                  <a:lnTo>
                    <a:pt x="41" y="1529"/>
                  </a:lnTo>
                  <a:lnTo>
                    <a:pt x="40" y="1526"/>
                  </a:lnTo>
                  <a:lnTo>
                    <a:pt x="40" y="1518"/>
                  </a:lnTo>
                  <a:lnTo>
                    <a:pt x="40" y="1517"/>
                  </a:lnTo>
                  <a:lnTo>
                    <a:pt x="38" y="1512"/>
                  </a:lnTo>
                  <a:lnTo>
                    <a:pt x="38" y="1511"/>
                  </a:lnTo>
                  <a:lnTo>
                    <a:pt x="38" y="1509"/>
                  </a:lnTo>
                  <a:lnTo>
                    <a:pt x="40" y="1509"/>
                  </a:lnTo>
                  <a:lnTo>
                    <a:pt x="40" y="1508"/>
                  </a:lnTo>
                  <a:lnTo>
                    <a:pt x="40" y="1506"/>
                  </a:lnTo>
                  <a:lnTo>
                    <a:pt x="43" y="1503"/>
                  </a:lnTo>
                  <a:lnTo>
                    <a:pt x="44" y="1503"/>
                  </a:lnTo>
                  <a:lnTo>
                    <a:pt x="46" y="1505"/>
                  </a:lnTo>
                  <a:lnTo>
                    <a:pt x="48" y="1505"/>
                  </a:lnTo>
                  <a:lnTo>
                    <a:pt x="48" y="1503"/>
                  </a:lnTo>
                  <a:lnTo>
                    <a:pt x="49" y="1503"/>
                  </a:lnTo>
                  <a:lnTo>
                    <a:pt x="51" y="1503"/>
                  </a:lnTo>
                  <a:lnTo>
                    <a:pt x="51" y="1501"/>
                  </a:lnTo>
                  <a:lnTo>
                    <a:pt x="51" y="1500"/>
                  </a:lnTo>
                  <a:lnTo>
                    <a:pt x="52" y="1500"/>
                  </a:lnTo>
                  <a:lnTo>
                    <a:pt x="52" y="1498"/>
                  </a:lnTo>
                  <a:lnTo>
                    <a:pt x="52" y="1497"/>
                  </a:lnTo>
                  <a:lnTo>
                    <a:pt x="51" y="1492"/>
                  </a:lnTo>
                  <a:lnTo>
                    <a:pt x="49" y="1491"/>
                  </a:lnTo>
                  <a:lnTo>
                    <a:pt x="51" y="1489"/>
                  </a:lnTo>
                  <a:lnTo>
                    <a:pt x="49" y="1482"/>
                  </a:lnTo>
                  <a:lnTo>
                    <a:pt x="52" y="1477"/>
                  </a:lnTo>
                  <a:lnTo>
                    <a:pt x="58" y="1472"/>
                  </a:lnTo>
                  <a:lnTo>
                    <a:pt x="63" y="1466"/>
                  </a:lnTo>
                  <a:lnTo>
                    <a:pt x="67" y="1460"/>
                  </a:lnTo>
                  <a:lnTo>
                    <a:pt x="67" y="1454"/>
                  </a:lnTo>
                  <a:lnTo>
                    <a:pt x="70" y="1445"/>
                  </a:lnTo>
                  <a:lnTo>
                    <a:pt x="73" y="1439"/>
                  </a:lnTo>
                  <a:lnTo>
                    <a:pt x="81" y="1436"/>
                  </a:lnTo>
                  <a:lnTo>
                    <a:pt x="95" y="1436"/>
                  </a:lnTo>
                  <a:lnTo>
                    <a:pt x="109" y="1436"/>
                  </a:lnTo>
                  <a:lnTo>
                    <a:pt x="121" y="1436"/>
                  </a:lnTo>
                  <a:lnTo>
                    <a:pt x="134" y="1436"/>
                  </a:lnTo>
                  <a:lnTo>
                    <a:pt x="147" y="1436"/>
                  </a:lnTo>
                  <a:lnTo>
                    <a:pt x="159" y="1436"/>
                  </a:lnTo>
                  <a:lnTo>
                    <a:pt x="160" y="1436"/>
                  </a:lnTo>
                  <a:lnTo>
                    <a:pt x="173" y="1436"/>
                  </a:lnTo>
                  <a:lnTo>
                    <a:pt x="186" y="1436"/>
                  </a:lnTo>
                  <a:lnTo>
                    <a:pt x="200" y="1436"/>
                  </a:lnTo>
                  <a:lnTo>
                    <a:pt x="212" y="1436"/>
                  </a:lnTo>
                  <a:lnTo>
                    <a:pt x="221" y="1436"/>
                  </a:lnTo>
                  <a:lnTo>
                    <a:pt x="226" y="1436"/>
                  </a:lnTo>
                  <a:lnTo>
                    <a:pt x="238" y="1436"/>
                  </a:lnTo>
                  <a:lnTo>
                    <a:pt x="252" y="1436"/>
                  </a:lnTo>
                  <a:lnTo>
                    <a:pt x="266" y="1436"/>
                  </a:lnTo>
                  <a:lnTo>
                    <a:pt x="278" y="1436"/>
                  </a:lnTo>
                  <a:lnTo>
                    <a:pt x="292" y="1436"/>
                  </a:lnTo>
                  <a:lnTo>
                    <a:pt x="305" y="1436"/>
                  </a:lnTo>
                  <a:lnTo>
                    <a:pt x="318" y="1436"/>
                  </a:lnTo>
                  <a:lnTo>
                    <a:pt x="330" y="1436"/>
                  </a:lnTo>
                  <a:lnTo>
                    <a:pt x="344" y="1436"/>
                  </a:lnTo>
                  <a:lnTo>
                    <a:pt x="357" y="1436"/>
                  </a:lnTo>
                  <a:lnTo>
                    <a:pt x="369" y="1436"/>
                  </a:lnTo>
                  <a:lnTo>
                    <a:pt x="383" y="1436"/>
                  </a:lnTo>
                  <a:lnTo>
                    <a:pt x="395" y="1436"/>
                  </a:lnTo>
                  <a:lnTo>
                    <a:pt x="409" y="1436"/>
                  </a:lnTo>
                  <a:lnTo>
                    <a:pt x="423" y="1437"/>
                  </a:lnTo>
                  <a:lnTo>
                    <a:pt x="435" y="1437"/>
                  </a:lnTo>
                  <a:lnTo>
                    <a:pt x="449" y="1436"/>
                  </a:lnTo>
                  <a:lnTo>
                    <a:pt x="461" y="1436"/>
                  </a:lnTo>
                  <a:lnTo>
                    <a:pt x="475" y="1436"/>
                  </a:lnTo>
                  <a:lnTo>
                    <a:pt x="487" y="1437"/>
                  </a:lnTo>
                  <a:lnTo>
                    <a:pt x="501" y="1437"/>
                  </a:lnTo>
                  <a:lnTo>
                    <a:pt x="514" y="1437"/>
                  </a:lnTo>
                  <a:lnTo>
                    <a:pt x="527" y="1437"/>
                  </a:lnTo>
                  <a:lnTo>
                    <a:pt x="540" y="1437"/>
                  </a:lnTo>
                  <a:lnTo>
                    <a:pt x="554" y="1437"/>
                  </a:lnTo>
                  <a:lnTo>
                    <a:pt x="566" y="1437"/>
                  </a:lnTo>
                  <a:lnTo>
                    <a:pt x="578" y="1437"/>
                  </a:lnTo>
                  <a:lnTo>
                    <a:pt x="592" y="1437"/>
                  </a:lnTo>
                  <a:lnTo>
                    <a:pt x="601" y="1437"/>
                  </a:lnTo>
                  <a:lnTo>
                    <a:pt x="615" y="1437"/>
                  </a:lnTo>
                  <a:lnTo>
                    <a:pt x="627" y="1439"/>
                  </a:lnTo>
                  <a:lnTo>
                    <a:pt x="641" y="1439"/>
                  </a:lnTo>
                  <a:lnTo>
                    <a:pt x="653" y="1439"/>
                  </a:lnTo>
                  <a:lnTo>
                    <a:pt x="667" y="1439"/>
                  </a:lnTo>
                  <a:lnTo>
                    <a:pt x="669" y="1439"/>
                  </a:lnTo>
                  <a:lnTo>
                    <a:pt x="681" y="1439"/>
                  </a:lnTo>
                  <a:lnTo>
                    <a:pt x="693" y="1440"/>
                  </a:lnTo>
                  <a:lnTo>
                    <a:pt x="707" y="1439"/>
                  </a:lnTo>
                  <a:lnTo>
                    <a:pt x="720" y="1440"/>
                  </a:lnTo>
                  <a:lnTo>
                    <a:pt x="733" y="1440"/>
                  </a:lnTo>
                  <a:lnTo>
                    <a:pt x="733" y="1427"/>
                  </a:lnTo>
                  <a:lnTo>
                    <a:pt x="733" y="1414"/>
                  </a:lnTo>
                  <a:lnTo>
                    <a:pt x="733" y="1402"/>
                  </a:lnTo>
                  <a:lnTo>
                    <a:pt x="733" y="1390"/>
                  </a:lnTo>
                  <a:lnTo>
                    <a:pt x="733" y="1376"/>
                  </a:lnTo>
                  <a:lnTo>
                    <a:pt x="733" y="1364"/>
                  </a:lnTo>
                  <a:lnTo>
                    <a:pt x="733" y="1350"/>
                  </a:lnTo>
                  <a:lnTo>
                    <a:pt x="733" y="1338"/>
                  </a:lnTo>
                  <a:lnTo>
                    <a:pt x="733" y="1326"/>
                  </a:lnTo>
                  <a:lnTo>
                    <a:pt x="733" y="1312"/>
                  </a:lnTo>
                  <a:lnTo>
                    <a:pt x="737" y="1300"/>
                  </a:lnTo>
                  <a:lnTo>
                    <a:pt x="746" y="1302"/>
                  </a:lnTo>
                  <a:lnTo>
                    <a:pt x="755" y="1302"/>
                  </a:lnTo>
                  <a:lnTo>
                    <a:pt x="760" y="1302"/>
                  </a:lnTo>
                  <a:lnTo>
                    <a:pt x="766" y="1302"/>
                  </a:lnTo>
                  <a:lnTo>
                    <a:pt x="771" y="1302"/>
                  </a:lnTo>
                  <a:lnTo>
                    <a:pt x="775" y="1302"/>
                  </a:lnTo>
                  <a:lnTo>
                    <a:pt x="786" y="1300"/>
                  </a:lnTo>
                  <a:lnTo>
                    <a:pt x="795" y="1298"/>
                  </a:lnTo>
                  <a:lnTo>
                    <a:pt x="804" y="1297"/>
                  </a:lnTo>
                  <a:lnTo>
                    <a:pt x="812" y="1294"/>
                  </a:lnTo>
                  <a:lnTo>
                    <a:pt x="818" y="1289"/>
                  </a:lnTo>
                  <a:lnTo>
                    <a:pt x="824" y="1286"/>
                  </a:lnTo>
                  <a:lnTo>
                    <a:pt x="830" y="1283"/>
                  </a:lnTo>
                  <a:lnTo>
                    <a:pt x="838" y="1285"/>
                  </a:lnTo>
                  <a:lnTo>
                    <a:pt x="847" y="1288"/>
                  </a:lnTo>
                  <a:lnTo>
                    <a:pt x="853" y="1289"/>
                  </a:lnTo>
                  <a:lnTo>
                    <a:pt x="864" y="1291"/>
                  </a:lnTo>
                  <a:lnTo>
                    <a:pt x="871" y="1292"/>
                  </a:lnTo>
                  <a:lnTo>
                    <a:pt x="881" y="1292"/>
                  </a:lnTo>
                  <a:lnTo>
                    <a:pt x="887" y="1292"/>
                  </a:lnTo>
                  <a:lnTo>
                    <a:pt x="891" y="1292"/>
                  </a:lnTo>
                  <a:lnTo>
                    <a:pt x="902" y="1292"/>
                  </a:lnTo>
                  <a:lnTo>
                    <a:pt x="911" y="1291"/>
                  </a:lnTo>
                  <a:lnTo>
                    <a:pt x="919" y="1288"/>
                  </a:lnTo>
                  <a:lnTo>
                    <a:pt x="926" y="1285"/>
                  </a:lnTo>
                  <a:lnTo>
                    <a:pt x="932" y="1280"/>
                  </a:lnTo>
                  <a:lnTo>
                    <a:pt x="939" y="1276"/>
                  </a:lnTo>
                  <a:lnTo>
                    <a:pt x="943" y="1269"/>
                  </a:lnTo>
                  <a:lnTo>
                    <a:pt x="949" y="1266"/>
                  </a:lnTo>
                  <a:lnTo>
                    <a:pt x="957" y="1263"/>
                  </a:lnTo>
                  <a:lnTo>
                    <a:pt x="961" y="1263"/>
                  </a:lnTo>
                  <a:lnTo>
                    <a:pt x="966" y="1265"/>
                  </a:lnTo>
                  <a:lnTo>
                    <a:pt x="974" y="1268"/>
                  </a:lnTo>
                  <a:lnTo>
                    <a:pt x="981" y="1269"/>
                  </a:lnTo>
                  <a:lnTo>
                    <a:pt x="989" y="1273"/>
                  </a:lnTo>
                  <a:lnTo>
                    <a:pt x="998" y="1274"/>
                  </a:lnTo>
                  <a:lnTo>
                    <a:pt x="1006" y="1276"/>
                  </a:lnTo>
                  <a:lnTo>
                    <a:pt x="1013" y="1279"/>
                  </a:lnTo>
                  <a:lnTo>
                    <a:pt x="1022" y="1280"/>
                  </a:lnTo>
                  <a:lnTo>
                    <a:pt x="1030" y="1282"/>
                  </a:lnTo>
                  <a:lnTo>
                    <a:pt x="1039" y="1283"/>
                  </a:lnTo>
                  <a:lnTo>
                    <a:pt x="1047" y="1285"/>
                  </a:lnTo>
                  <a:lnTo>
                    <a:pt x="1056" y="1285"/>
                  </a:lnTo>
                  <a:lnTo>
                    <a:pt x="1065" y="1286"/>
                  </a:lnTo>
                  <a:lnTo>
                    <a:pt x="1074" y="1286"/>
                  </a:lnTo>
                  <a:lnTo>
                    <a:pt x="1080" y="1286"/>
                  </a:lnTo>
                  <a:lnTo>
                    <a:pt x="1084" y="1288"/>
                  </a:lnTo>
                  <a:lnTo>
                    <a:pt x="1094" y="1286"/>
                  </a:lnTo>
                  <a:lnTo>
                    <a:pt x="1103" y="1285"/>
                  </a:lnTo>
                  <a:lnTo>
                    <a:pt x="1113" y="1283"/>
                  </a:lnTo>
                  <a:lnTo>
                    <a:pt x="1120" y="1280"/>
                  </a:lnTo>
                  <a:lnTo>
                    <a:pt x="1128" y="1277"/>
                  </a:lnTo>
                  <a:lnTo>
                    <a:pt x="1135" y="1274"/>
                  </a:lnTo>
                  <a:lnTo>
                    <a:pt x="1143" y="1271"/>
                  </a:lnTo>
                  <a:lnTo>
                    <a:pt x="1149" y="1266"/>
                  </a:lnTo>
                  <a:lnTo>
                    <a:pt x="1155" y="1262"/>
                  </a:lnTo>
                  <a:lnTo>
                    <a:pt x="1161" y="1257"/>
                  </a:lnTo>
                  <a:lnTo>
                    <a:pt x="1166" y="1251"/>
                  </a:lnTo>
                  <a:lnTo>
                    <a:pt x="1170" y="1247"/>
                  </a:lnTo>
                  <a:lnTo>
                    <a:pt x="1174" y="1240"/>
                  </a:lnTo>
                  <a:lnTo>
                    <a:pt x="1177" y="1233"/>
                  </a:lnTo>
                  <a:lnTo>
                    <a:pt x="1178" y="1224"/>
                  </a:lnTo>
                  <a:lnTo>
                    <a:pt x="1180" y="1216"/>
                  </a:lnTo>
                  <a:lnTo>
                    <a:pt x="1180" y="1210"/>
                  </a:lnTo>
                  <a:lnTo>
                    <a:pt x="1180" y="1202"/>
                  </a:lnTo>
                  <a:lnTo>
                    <a:pt x="1180" y="1192"/>
                  </a:lnTo>
                  <a:lnTo>
                    <a:pt x="1181" y="1189"/>
                  </a:lnTo>
                  <a:lnTo>
                    <a:pt x="1181" y="1187"/>
                  </a:lnTo>
                  <a:lnTo>
                    <a:pt x="1181" y="1182"/>
                  </a:lnTo>
                  <a:lnTo>
                    <a:pt x="1181" y="1173"/>
                  </a:lnTo>
                  <a:lnTo>
                    <a:pt x="1183" y="1164"/>
                  </a:lnTo>
                  <a:lnTo>
                    <a:pt x="1189" y="1160"/>
                  </a:lnTo>
                  <a:lnTo>
                    <a:pt x="1195" y="1155"/>
                  </a:lnTo>
                  <a:lnTo>
                    <a:pt x="1199" y="1150"/>
                  </a:lnTo>
                  <a:lnTo>
                    <a:pt x="1203" y="1149"/>
                  </a:lnTo>
                  <a:lnTo>
                    <a:pt x="1206" y="1146"/>
                  </a:lnTo>
                  <a:lnTo>
                    <a:pt x="1209" y="1140"/>
                  </a:lnTo>
                  <a:lnTo>
                    <a:pt x="1212" y="1132"/>
                  </a:lnTo>
                  <a:lnTo>
                    <a:pt x="1216" y="1126"/>
                  </a:lnTo>
                  <a:lnTo>
                    <a:pt x="1224" y="1123"/>
                  </a:lnTo>
                  <a:lnTo>
                    <a:pt x="1232" y="1120"/>
                  </a:lnTo>
                  <a:lnTo>
                    <a:pt x="1241" y="1118"/>
                  </a:lnTo>
                  <a:lnTo>
                    <a:pt x="1248" y="1117"/>
                  </a:lnTo>
                  <a:lnTo>
                    <a:pt x="1254" y="1123"/>
                  </a:lnTo>
                  <a:lnTo>
                    <a:pt x="1259" y="1129"/>
                  </a:lnTo>
                  <a:lnTo>
                    <a:pt x="1264" y="1134"/>
                  </a:lnTo>
                  <a:lnTo>
                    <a:pt x="1268" y="1140"/>
                  </a:lnTo>
                  <a:lnTo>
                    <a:pt x="1273" y="1146"/>
                  </a:lnTo>
                  <a:lnTo>
                    <a:pt x="1279" y="1150"/>
                  </a:lnTo>
                  <a:lnTo>
                    <a:pt x="1285" y="1155"/>
                  </a:lnTo>
                  <a:lnTo>
                    <a:pt x="1290" y="1160"/>
                  </a:lnTo>
                  <a:lnTo>
                    <a:pt x="1294" y="1164"/>
                  </a:lnTo>
                  <a:lnTo>
                    <a:pt x="1302" y="1169"/>
                  </a:lnTo>
                  <a:lnTo>
                    <a:pt x="1308" y="1173"/>
                  </a:lnTo>
                  <a:lnTo>
                    <a:pt x="1314" y="1176"/>
                  </a:lnTo>
                  <a:lnTo>
                    <a:pt x="1320" y="1181"/>
                  </a:lnTo>
                  <a:lnTo>
                    <a:pt x="1326" y="1186"/>
                  </a:lnTo>
                  <a:lnTo>
                    <a:pt x="1331" y="1189"/>
                  </a:lnTo>
                  <a:lnTo>
                    <a:pt x="1334" y="1189"/>
                  </a:lnTo>
                  <a:lnTo>
                    <a:pt x="1338" y="1193"/>
                  </a:lnTo>
                  <a:lnTo>
                    <a:pt x="1346" y="1196"/>
                  </a:lnTo>
                  <a:lnTo>
                    <a:pt x="1352" y="1201"/>
                  </a:lnTo>
                  <a:lnTo>
                    <a:pt x="1358" y="1205"/>
                  </a:lnTo>
                  <a:lnTo>
                    <a:pt x="1364" y="1208"/>
                  </a:lnTo>
                  <a:lnTo>
                    <a:pt x="1372" y="1211"/>
                  </a:lnTo>
                  <a:lnTo>
                    <a:pt x="1380" y="1215"/>
                  </a:lnTo>
                  <a:lnTo>
                    <a:pt x="1387" y="1218"/>
                  </a:lnTo>
                  <a:lnTo>
                    <a:pt x="1395" y="1219"/>
                  </a:lnTo>
                  <a:lnTo>
                    <a:pt x="1404" y="1221"/>
                  </a:lnTo>
                  <a:lnTo>
                    <a:pt x="1413" y="1221"/>
                  </a:lnTo>
                  <a:lnTo>
                    <a:pt x="1422" y="1221"/>
                  </a:lnTo>
                  <a:lnTo>
                    <a:pt x="1428" y="1221"/>
                  </a:lnTo>
                  <a:lnTo>
                    <a:pt x="1438" y="1221"/>
                  </a:lnTo>
                  <a:lnTo>
                    <a:pt x="1444" y="1225"/>
                  </a:lnTo>
                  <a:lnTo>
                    <a:pt x="1448" y="1231"/>
                  </a:lnTo>
                  <a:lnTo>
                    <a:pt x="1454" y="1236"/>
                  </a:lnTo>
                  <a:lnTo>
                    <a:pt x="1462" y="1239"/>
                  </a:lnTo>
                  <a:lnTo>
                    <a:pt x="1470" y="1242"/>
                  </a:lnTo>
                  <a:lnTo>
                    <a:pt x="1477" y="1242"/>
                  </a:lnTo>
                  <a:lnTo>
                    <a:pt x="1488" y="1244"/>
                  </a:lnTo>
                  <a:lnTo>
                    <a:pt x="1497" y="1242"/>
                  </a:lnTo>
                  <a:lnTo>
                    <a:pt x="1505" y="1245"/>
                  </a:lnTo>
                  <a:lnTo>
                    <a:pt x="1509" y="1251"/>
                  </a:lnTo>
                  <a:lnTo>
                    <a:pt x="1512" y="1259"/>
                  </a:lnTo>
                  <a:lnTo>
                    <a:pt x="1517" y="1265"/>
                  </a:lnTo>
                  <a:lnTo>
                    <a:pt x="1520" y="1271"/>
                  </a:lnTo>
                  <a:lnTo>
                    <a:pt x="1524" y="1277"/>
                  </a:lnTo>
                  <a:lnTo>
                    <a:pt x="1529" y="1283"/>
                  </a:lnTo>
                  <a:lnTo>
                    <a:pt x="1535" y="1288"/>
                  </a:lnTo>
                  <a:lnTo>
                    <a:pt x="1543" y="1291"/>
                  </a:lnTo>
                  <a:lnTo>
                    <a:pt x="1549" y="1294"/>
                  </a:lnTo>
                  <a:lnTo>
                    <a:pt x="1557" y="1297"/>
                  </a:lnTo>
                  <a:lnTo>
                    <a:pt x="1566" y="1298"/>
                  </a:lnTo>
                  <a:lnTo>
                    <a:pt x="1573" y="1302"/>
                  </a:lnTo>
                  <a:lnTo>
                    <a:pt x="1582" y="1303"/>
                  </a:lnTo>
                  <a:lnTo>
                    <a:pt x="1592" y="1303"/>
                  </a:lnTo>
                  <a:lnTo>
                    <a:pt x="1598" y="1303"/>
                  </a:lnTo>
                  <a:lnTo>
                    <a:pt x="1607" y="1303"/>
                  </a:lnTo>
                  <a:lnTo>
                    <a:pt x="1616" y="1300"/>
                  </a:lnTo>
                  <a:lnTo>
                    <a:pt x="1625" y="1298"/>
                  </a:lnTo>
                  <a:lnTo>
                    <a:pt x="1633" y="1295"/>
                  </a:lnTo>
                  <a:lnTo>
                    <a:pt x="1639" y="1292"/>
                  </a:lnTo>
                  <a:lnTo>
                    <a:pt x="1647" y="1289"/>
                  </a:lnTo>
                  <a:lnTo>
                    <a:pt x="1653" y="1294"/>
                  </a:lnTo>
                  <a:lnTo>
                    <a:pt x="1657" y="1300"/>
                  </a:lnTo>
                  <a:lnTo>
                    <a:pt x="1662" y="1305"/>
                  </a:lnTo>
                  <a:lnTo>
                    <a:pt x="1666" y="1309"/>
                  </a:lnTo>
                  <a:lnTo>
                    <a:pt x="1666" y="1311"/>
                  </a:lnTo>
                  <a:lnTo>
                    <a:pt x="1672" y="1315"/>
                  </a:lnTo>
                  <a:lnTo>
                    <a:pt x="1679" y="1320"/>
                  </a:lnTo>
                  <a:lnTo>
                    <a:pt x="1686" y="1326"/>
                  </a:lnTo>
                  <a:lnTo>
                    <a:pt x="1692" y="1329"/>
                  </a:lnTo>
                  <a:lnTo>
                    <a:pt x="1700" y="1331"/>
                  </a:lnTo>
                  <a:lnTo>
                    <a:pt x="1701" y="1331"/>
                  </a:lnTo>
                  <a:lnTo>
                    <a:pt x="1709" y="1332"/>
                  </a:lnTo>
                  <a:lnTo>
                    <a:pt x="1720" y="1332"/>
                  </a:lnTo>
                  <a:lnTo>
                    <a:pt x="1729" y="1331"/>
                  </a:lnTo>
                  <a:lnTo>
                    <a:pt x="1737" y="1334"/>
                  </a:lnTo>
                  <a:lnTo>
                    <a:pt x="1741" y="1340"/>
                  </a:lnTo>
                  <a:lnTo>
                    <a:pt x="1744" y="1346"/>
                  </a:lnTo>
                  <a:lnTo>
                    <a:pt x="1750" y="1352"/>
                  </a:lnTo>
                  <a:lnTo>
                    <a:pt x="1755" y="1356"/>
                  </a:lnTo>
                  <a:lnTo>
                    <a:pt x="1761" y="1360"/>
                  </a:lnTo>
                  <a:lnTo>
                    <a:pt x="1769" y="1364"/>
                  </a:lnTo>
                  <a:lnTo>
                    <a:pt x="1775" y="1369"/>
                  </a:lnTo>
                  <a:lnTo>
                    <a:pt x="1779" y="1372"/>
                  </a:lnTo>
                  <a:lnTo>
                    <a:pt x="1787" y="1375"/>
                  </a:lnTo>
                  <a:lnTo>
                    <a:pt x="1796" y="1378"/>
                  </a:lnTo>
                  <a:lnTo>
                    <a:pt x="1804" y="1379"/>
                  </a:lnTo>
                  <a:lnTo>
                    <a:pt x="1811" y="1382"/>
                  </a:lnTo>
                  <a:lnTo>
                    <a:pt x="1822" y="1382"/>
                  </a:lnTo>
                  <a:lnTo>
                    <a:pt x="1831" y="1381"/>
                  </a:lnTo>
                  <a:lnTo>
                    <a:pt x="1840" y="1381"/>
                  </a:lnTo>
                  <a:lnTo>
                    <a:pt x="1846" y="1381"/>
                  </a:lnTo>
                  <a:lnTo>
                    <a:pt x="1856" y="1378"/>
                  </a:lnTo>
                  <a:lnTo>
                    <a:pt x="1865" y="1378"/>
                  </a:lnTo>
                  <a:lnTo>
                    <a:pt x="1872" y="1375"/>
                  </a:lnTo>
                  <a:lnTo>
                    <a:pt x="1880" y="1378"/>
                  </a:lnTo>
                  <a:lnTo>
                    <a:pt x="1888" y="1381"/>
                  </a:lnTo>
                  <a:lnTo>
                    <a:pt x="1895" y="1384"/>
                  </a:lnTo>
                  <a:lnTo>
                    <a:pt x="1903" y="1385"/>
                  </a:lnTo>
                  <a:lnTo>
                    <a:pt x="1912" y="1387"/>
                  </a:lnTo>
                  <a:lnTo>
                    <a:pt x="1918" y="1387"/>
                  </a:lnTo>
                  <a:lnTo>
                    <a:pt x="1927" y="1387"/>
                  </a:lnTo>
                  <a:lnTo>
                    <a:pt x="1933" y="1385"/>
                  </a:lnTo>
                  <a:lnTo>
                    <a:pt x="1936" y="1384"/>
                  </a:lnTo>
                  <a:lnTo>
                    <a:pt x="1944" y="1381"/>
                  </a:lnTo>
                  <a:lnTo>
                    <a:pt x="1952" y="1378"/>
                  </a:lnTo>
                  <a:lnTo>
                    <a:pt x="1959" y="1375"/>
                  </a:lnTo>
                  <a:lnTo>
                    <a:pt x="1965" y="1372"/>
                  </a:lnTo>
                  <a:lnTo>
                    <a:pt x="1972" y="1367"/>
                  </a:lnTo>
                  <a:lnTo>
                    <a:pt x="1978" y="1363"/>
                  </a:lnTo>
                  <a:lnTo>
                    <a:pt x="1982" y="1356"/>
                  </a:lnTo>
                  <a:lnTo>
                    <a:pt x="1985" y="1350"/>
                  </a:lnTo>
                  <a:lnTo>
                    <a:pt x="1991" y="1346"/>
                  </a:lnTo>
                  <a:lnTo>
                    <a:pt x="2001" y="1347"/>
                  </a:lnTo>
                  <a:lnTo>
                    <a:pt x="2010" y="1346"/>
                  </a:lnTo>
                  <a:lnTo>
                    <a:pt x="2020" y="1346"/>
                  </a:lnTo>
                  <a:lnTo>
                    <a:pt x="2028" y="1343"/>
                  </a:lnTo>
                  <a:lnTo>
                    <a:pt x="2036" y="1340"/>
                  </a:lnTo>
                  <a:lnTo>
                    <a:pt x="2040" y="1335"/>
                  </a:lnTo>
                  <a:lnTo>
                    <a:pt x="2049" y="1335"/>
                  </a:lnTo>
                  <a:lnTo>
                    <a:pt x="2058" y="1337"/>
                  </a:lnTo>
                  <a:lnTo>
                    <a:pt x="2068" y="1335"/>
                  </a:lnTo>
                  <a:lnTo>
                    <a:pt x="2071" y="1335"/>
                  </a:lnTo>
                  <a:lnTo>
                    <a:pt x="2077" y="1334"/>
                  </a:lnTo>
                  <a:lnTo>
                    <a:pt x="2084" y="1331"/>
                  </a:lnTo>
                  <a:lnTo>
                    <a:pt x="2091" y="1327"/>
                  </a:lnTo>
                  <a:lnTo>
                    <a:pt x="2098" y="1324"/>
                  </a:lnTo>
                  <a:lnTo>
                    <a:pt x="2104" y="1320"/>
                  </a:lnTo>
                  <a:lnTo>
                    <a:pt x="2113" y="1320"/>
                  </a:lnTo>
                  <a:lnTo>
                    <a:pt x="2123" y="1321"/>
                  </a:lnTo>
                  <a:lnTo>
                    <a:pt x="2132" y="1321"/>
                  </a:lnTo>
                  <a:lnTo>
                    <a:pt x="2141" y="1323"/>
                  </a:lnTo>
                  <a:lnTo>
                    <a:pt x="2145" y="1323"/>
                  </a:lnTo>
                  <a:lnTo>
                    <a:pt x="2152" y="1323"/>
                  </a:lnTo>
                  <a:lnTo>
                    <a:pt x="2161" y="1321"/>
                  </a:lnTo>
                  <a:lnTo>
                    <a:pt x="2170" y="1320"/>
                  </a:lnTo>
                  <a:lnTo>
                    <a:pt x="2176" y="1315"/>
                  </a:lnTo>
                  <a:lnTo>
                    <a:pt x="2182" y="1311"/>
                  </a:lnTo>
                  <a:lnTo>
                    <a:pt x="2188" y="1306"/>
                  </a:lnTo>
                  <a:lnTo>
                    <a:pt x="2193" y="1302"/>
                  </a:lnTo>
                  <a:lnTo>
                    <a:pt x="2199" y="1297"/>
                  </a:lnTo>
                  <a:lnTo>
                    <a:pt x="2203" y="1292"/>
                  </a:lnTo>
                  <a:lnTo>
                    <a:pt x="2208" y="1286"/>
                  </a:lnTo>
                  <a:lnTo>
                    <a:pt x="2216" y="1277"/>
                  </a:lnTo>
                  <a:lnTo>
                    <a:pt x="2219" y="1269"/>
                  </a:lnTo>
                  <a:lnTo>
                    <a:pt x="2220" y="1257"/>
                  </a:lnTo>
                  <a:lnTo>
                    <a:pt x="2220" y="1253"/>
                  </a:lnTo>
                  <a:lnTo>
                    <a:pt x="2220" y="1247"/>
                  </a:lnTo>
                  <a:lnTo>
                    <a:pt x="2220" y="1242"/>
                  </a:lnTo>
                  <a:lnTo>
                    <a:pt x="2219" y="1233"/>
                  </a:lnTo>
                  <a:lnTo>
                    <a:pt x="2214" y="1227"/>
                  </a:lnTo>
                  <a:lnTo>
                    <a:pt x="2210" y="1221"/>
                  </a:lnTo>
                  <a:lnTo>
                    <a:pt x="2208" y="1219"/>
                  </a:lnTo>
                  <a:lnTo>
                    <a:pt x="2206" y="1216"/>
                  </a:lnTo>
                  <a:lnTo>
                    <a:pt x="2203" y="1208"/>
                  </a:lnTo>
                  <a:lnTo>
                    <a:pt x="2199" y="1202"/>
                  </a:lnTo>
                  <a:lnTo>
                    <a:pt x="2194" y="1196"/>
                  </a:lnTo>
                  <a:lnTo>
                    <a:pt x="2188" y="1192"/>
                  </a:lnTo>
                  <a:lnTo>
                    <a:pt x="2182" y="1189"/>
                  </a:lnTo>
                  <a:lnTo>
                    <a:pt x="2182" y="1187"/>
                  </a:lnTo>
                  <a:lnTo>
                    <a:pt x="2174" y="1186"/>
                  </a:lnTo>
                  <a:lnTo>
                    <a:pt x="2168" y="1182"/>
                  </a:lnTo>
                  <a:lnTo>
                    <a:pt x="2168" y="1181"/>
                  </a:lnTo>
                  <a:lnTo>
                    <a:pt x="2167" y="1179"/>
                  </a:lnTo>
                  <a:lnTo>
                    <a:pt x="2165" y="1176"/>
                  </a:lnTo>
                  <a:lnTo>
                    <a:pt x="2164" y="1172"/>
                  </a:lnTo>
                  <a:lnTo>
                    <a:pt x="2162" y="1169"/>
                  </a:lnTo>
                  <a:lnTo>
                    <a:pt x="2161" y="1164"/>
                  </a:lnTo>
                  <a:lnTo>
                    <a:pt x="2159" y="1161"/>
                  </a:lnTo>
                  <a:lnTo>
                    <a:pt x="2158" y="1157"/>
                  </a:lnTo>
                  <a:lnTo>
                    <a:pt x="2155" y="1153"/>
                  </a:lnTo>
                  <a:lnTo>
                    <a:pt x="2153" y="1152"/>
                  </a:lnTo>
                  <a:lnTo>
                    <a:pt x="2150" y="1149"/>
                  </a:lnTo>
                  <a:lnTo>
                    <a:pt x="2147" y="1147"/>
                  </a:lnTo>
                  <a:lnTo>
                    <a:pt x="2144" y="1144"/>
                  </a:lnTo>
                  <a:lnTo>
                    <a:pt x="2141" y="1143"/>
                  </a:lnTo>
                  <a:lnTo>
                    <a:pt x="2138" y="1141"/>
                  </a:lnTo>
                  <a:lnTo>
                    <a:pt x="2135" y="1138"/>
                  </a:lnTo>
                  <a:lnTo>
                    <a:pt x="2132" y="1137"/>
                  </a:lnTo>
                  <a:lnTo>
                    <a:pt x="2127" y="1137"/>
                  </a:lnTo>
                  <a:lnTo>
                    <a:pt x="2123" y="1137"/>
                  </a:lnTo>
                  <a:lnTo>
                    <a:pt x="2116" y="1137"/>
                  </a:lnTo>
                  <a:lnTo>
                    <a:pt x="2112" y="1135"/>
                  </a:lnTo>
                  <a:lnTo>
                    <a:pt x="2107" y="1135"/>
                  </a:lnTo>
                  <a:lnTo>
                    <a:pt x="2104" y="1134"/>
                  </a:lnTo>
                  <a:lnTo>
                    <a:pt x="2101" y="1131"/>
                  </a:lnTo>
                  <a:lnTo>
                    <a:pt x="2098" y="1129"/>
                  </a:lnTo>
                  <a:lnTo>
                    <a:pt x="2095" y="1128"/>
                  </a:lnTo>
                  <a:lnTo>
                    <a:pt x="2091" y="1126"/>
                  </a:lnTo>
                  <a:lnTo>
                    <a:pt x="2086" y="1126"/>
                  </a:lnTo>
                  <a:lnTo>
                    <a:pt x="2080" y="1128"/>
                  </a:lnTo>
                  <a:lnTo>
                    <a:pt x="2077" y="1128"/>
                  </a:lnTo>
                  <a:lnTo>
                    <a:pt x="2074" y="1131"/>
                  </a:lnTo>
                  <a:lnTo>
                    <a:pt x="2071" y="1131"/>
                  </a:lnTo>
                  <a:lnTo>
                    <a:pt x="2069" y="1132"/>
                  </a:lnTo>
                  <a:lnTo>
                    <a:pt x="2066" y="1134"/>
                  </a:lnTo>
                  <a:lnTo>
                    <a:pt x="2063" y="1137"/>
                  </a:lnTo>
                  <a:lnTo>
                    <a:pt x="2060" y="1138"/>
                  </a:lnTo>
                  <a:lnTo>
                    <a:pt x="2057" y="1140"/>
                  </a:lnTo>
                  <a:lnTo>
                    <a:pt x="2055" y="1143"/>
                  </a:lnTo>
                  <a:lnTo>
                    <a:pt x="2051" y="1146"/>
                  </a:lnTo>
                  <a:lnTo>
                    <a:pt x="2048" y="1146"/>
                  </a:lnTo>
                  <a:lnTo>
                    <a:pt x="2045" y="1144"/>
                  </a:lnTo>
                  <a:lnTo>
                    <a:pt x="2042" y="1143"/>
                  </a:lnTo>
                  <a:lnTo>
                    <a:pt x="2037" y="1143"/>
                  </a:lnTo>
                  <a:lnTo>
                    <a:pt x="2033" y="1141"/>
                  </a:lnTo>
                  <a:lnTo>
                    <a:pt x="2028" y="1141"/>
                  </a:lnTo>
                  <a:lnTo>
                    <a:pt x="2023" y="1141"/>
                  </a:lnTo>
                  <a:lnTo>
                    <a:pt x="2019" y="1141"/>
                  </a:lnTo>
                  <a:lnTo>
                    <a:pt x="2014" y="1141"/>
                  </a:lnTo>
                  <a:lnTo>
                    <a:pt x="2010" y="1143"/>
                  </a:lnTo>
                  <a:lnTo>
                    <a:pt x="2007" y="1144"/>
                  </a:lnTo>
                  <a:lnTo>
                    <a:pt x="2002" y="1146"/>
                  </a:lnTo>
                  <a:lnTo>
                    <a:pt x="1999" y="1147"/>
                  </a:lnTo>
                  <a:lnTo>
                    <a:pt x="1996" y="1150"/>
                  </a:lnTo>
                  <a:lnTo>
                    <a:pt x="1991" y="1152"/>
                  </a:lnTo>
                  <a:lnTo>
                    <a:pt x="1988" y="1153"/>
                  </a:lnTo>
                  <a:lnTo>
                    <a:pt x="1985" y="1157"/>
                  </a:lnTo>
                  <a:lnTo>
                    <a:pt x="1984" y="1158"/>
                  </a:lnTo>
                  <a:lnTo>
                    <a:pt x="1984" y="1157"/>
                  </a:lnTo>
                  <a:lnTo>
                    <a:pt x="1982" y="1160"/>
                  </a:lnTo>
                  <a:lnTo>
                    <a:pt x="1979" y="1161"/>
                  </a:lnTo>
                  <a:lnTo>
                    <a:pt x="1978" y="1163"/>
                  </a:lnTo>
                  <a:lnTo>
                    <a:pt x="1973" y="1163"/>
                  </a:lnTo>
                  <a:lnTo>
                    <a:pt x="1968" y="1164"/>
                  </a:lnTo>
                  <a:lnTo>
                    <a:pt x="1962" y="1164"/>
                  </a:lnTo>
                  <a:lnTo>
                    <a:pt x="1958" y="1164"/>
                  </a:lnTo>
                  <a:lnTo>
                    <a:pt x="1955" y="1166"/>
                  </a:lnTo>
                  <a:lnTo>
                    <a:pt x="1950" y="1167"/>
                  </a:lnTo>
                  <a:lnTo>
                    <a:pt x="1946" y="1167"/>
                  </a:lnTo>
                  <a:lnTo>
                    <a:pt x="1941" y="1169"/>
                  </a:lnTo>
                  <a:lnTo>
                    <a:pt x="1938" y="1170"/>
                  </a:lnTo>
                  <a:lnTo>
                    <a:pt x="1933" y="1172"/>
                  </a:lnTo>
                  <a:lnTo>
                    <a:pt x="1929" y="1173"/>
                  </a:lnTo>
                  <a:lnTo>
                    <a:pt x="1926" y="1175"/>
                  </a:lnTo>
                  <a:lnTo>
                    <a:pt x="1923" y="1176"/>
                  </a:lnTo>
                  <a:lnTo>
                    <a:pt x="1920" y="1178"/>
                  </a:lnTo>
                  <a:lnTo>
                    <a:pt x="1917" y="1181"/>
                  </a:lnTo>
                  <a:lnTo>
                    <a:pt x="1914" y="1182"/>
                  </a:lnTo>
                  <a:lnTo>
                    <a:pt x="1910" y="1186"/>
                  </a:lnTo>
                  <a:lnTo>
                    <a:pt x="1907" y="1187"/>
                  </a:lnTo>
                  <a:lnTo>
                    <a:pt x="1907" y="1189"/>
                  </a:lnTo>
                  <a:lnTo>
                    <a:pt x="1904" y="1190"/>
                  </a:lnTo>
                  <a:lnTo>
                    <a:pt x="1903" y="1193"/>
                  </a:lnTo>
                  <a:lnTo>
                    <a:pt x="1900" y="1196"/>
                  </a:lnTo>
                  <a:lnTo>
                    <a:pt x="1898" y="1199"/>
                  </a:lnTo>
                  <a:lnTo>
                    <a:pt x="1895" y="1202"/>
                  </a:lnTo>
                  <a:lnTo>
                    <a:pt x="1894" y="1204"/>
                  </a:lnTo>
                  <a:lnTo>
                    <a:pt x="1888" y="1204"/>
                  </a:lnTo>
                  <a:lnTo>
                    <a:pt x="1883" y="1204"/>
                  </a:lnTo>
                  <a:lnTo>
                    <a:pt x="1878" y="1205"/>
                  </a:lnTo>
                  <a:lnTo>
                    <a:pt x="1874" y="1207"/>
                  </a:lnTo>
                  <a:lnTo>
                    <a:pt x="1869" y="1207"/>
                  </a:lnTo>
                  <a:lnTo>
                    <a:pt x="1865" y="1207"/>
                  </a:lnTo>
                  <a:lnTo>
                    <a:pt x="1860" y="1210"/>
                  </a:lnTo>
                  <a:lnTo>
                    <a:pt x="1857" y="1211"/>
                  </a:lnTo>
                  <a:lnTo>
                    <a:pt x="1854" y="1213"/>
                  </a:lnTo>
                  <a:lnTo>
                    <a:pt x="1849" y="1215"/>
                  </a:lnTo>
                  <a:lnTo>
                    <a:pt x="1845" y="1215"/>
                  </a:lnTo>
                  <a:lnTo>
                    <a:pt x="1840" y="1216"/>
                  </a:lnTo>
                  <a:lnTo>
                    <a:pt x="1837" y="1218"/>
                  </a:lnTo>
                  <a:lnTo>
                    <a:pt x="1833" y="1219"/>
                  </a:lnTo>
                  <a:lnTo>
                    <a:pt x="1830" y="1221"/>
                  </a:lnTo>
                  <a:lnTo>
                    <a:pt x="1825" y="1222"/>
                  </a:lnTo>
                  <a:lnTo>
                    <a:pt x="1822" y="1222"/>
                  </a:lnTo>
                  <a:lnTo>
                    <a:pt x="1817" y="1221"/>
                  </a:lnTo>
                  <a:lnTo>
                    <a:pt x="1814" y="1219"/>
                  </a:lnTo>
                  <a:lnTo>
                    <a:pt x="1810" y="1218"/>
                  </a:lnTo>
                  <a:lnTo>
                    <a:pt x="1807" y="1216"/>
                  </a:lnTo>
                  <a:lnTo>
                    <a:pt x="1802" y="1215"/>
                  </a:lnTo>
                  <a:lnTo>
                    <a:pt x="1799" y="1213"/>
                  </a:lnTo>
                  <a:lnTo>
                    <a:pt x="1796" y="1211"/>
                  </a:lnTo>
                  <a:lnTo>
                    <a:pt x="1793" y="1210"/>
                  </a:lnTo>
                  <a:lnTo>
                    <a:pt x="1790" y="1208"/>
                  </a:lnTo>
                  <a:lnTo>
                    <a:pt x="1785" y="1205"/>
                  </a:lnTo>
                  <a:lnTo>
                    <a:pt x="1782" y="1204"/>
                  </a:lnTo>
                  <a:lnTo>
                    <a:pt x="1779" y="1202"/>
                  </a:lnTo>
                  <a:lnTo>
                    <a:pt x="1776" y="1201"/>
                  </a:lnTo>
                  <a:lnTo>
                    <a:pt x="1773" y="1198"/>
                  </a:lnTo>
                  <a:lnTo>
                    <a:pt x="1770" y="1196"/>
                  </a:lnTo>
                  <a:lnTo>
                    <a:pt x="1767" y="1193"/>
                  </a:lnTo>
                  <a:lnTo>
                    <a:pt x="1764" y="1192"/>
                  </a:lnTo>
                  <a:lnTo>
                    <a:pt x="1761" y="1190"/>
                  </a:lnTo>
                  <a:lnTo>
                    <a:pt x="1758" y="1189"/>
                  </a:lnTo>
                  <a:lnTo>
                    <a:pt x="1756" y="1189"/>
                  </a:lnTo>
                  <a:lnTo>
                    <a:pt x="1755" y="1186"/>
                  </a:lnTo>
                  <a:lnTo>
                    <a:pt x="1752" y="1182"/>
                  </a:lnTo>
                  <a:lnTo>
                    <a:pt x="1749" y="1181"/>
                  </a:lnTo>
                  <a:lnTo>
                    <a:pt x="1747" y="1178"/>
                  </a:lnTo>
                  <a:lnTo>
                    <a:pt x="1746" y="1175"/>
                  </a:lnTo>
                  <a:lnTo>
                    <a:pt x="1743" y="1172"/>
                  </a:lnTo>
                  <a:lnTo>
                    <a:pt x="1741" y="1169"/>
                  </a:lnTo>
                  <a:lnTo>
                    <a:pt x="1737" y="1167"/>
                  </a:lnTo>
                  <a:lnTo>
                    <a:pt x="1734" y="1166"/>
                  </a:lnTo>
                  <a:lnTo>
                    <a:pt x="1730" y="1164"/>
                  </a:lnTo>
                  <a:lnTo>
                    <a:pt x="1726" y="1163"/>
                  </a:lnTo>
                  <a:lnTo>
                    <a:pt x="1721" y="1163"/>
                  </a:lnTo>
                  <a:lnTo>
                    <a:pt x="1721" y="1158"/>
                  </a:lnTo>
                  <a:lnTo>
                    <a:pt x="1720" y="1153"/>
                  </a:lnTo>
                  <a:lnTo>
                    <a:pt x="1720" y="1149"/>
                  </a:lnTo>
                  <a:lnTo>
                    <a:pt x="1720" y="1144"/>
                  </a:lnTo>
                  <a:lnTo>
                    <a:pt x="1718" y="1140"/>
                  </a:lnTo>
                  <a:lnTo>
                    <a:pt x="1718" y="1135"/>
                  </a:lnTo>
                  <a:lnTo>
                    <a:pt x="1717" y="1131"/>
                  </a:lnTo>
                  <a:lnTo>
                    <a:pt x="1715" y="1128"/>
                  </a:lnTo>
                  <a:lnTo>
                    <a:pt x="1715" y="1123"/>
                  </a:lnTo>
                  <a:lnTo>
                    <a:pt x="1714" y="1118"/>
                  </a:lnTo>
                  <a:lnTo>
                    <a:pt x="1712" y="1115"/>
                  </a:lnTo>
                  <a:lnTo>
                    <a:pt x="1711" y="1111"/>
                  </a:lnTo>
                  <a:lnTo>
                    <a:pt x="1709" y="1108"/>
                  </a:lnTo>
                  <a:lnTo>
                    <a:pt x="1708" y="1105"/>
                  </a:lnTo>
                  <a:lnTo>
                    <a:pt x="1705" y="1102"/>
                  </a:lnTo>
                  <a:lnTo>
                    <a:pt x="1703" y="1099"/>
                  </a:lnTo>
                  <a:lnTo>
                    <a:pt x="1701" y="1097"/>
                  </a:lnTo>
                  <a:lnTo>
                    <a:pt x="1700" y="1095"/>
                  </a:lnTo>
                  <a:lnTo>
                    <a:pt x="1697" y="1092"/>
                  </a:lnTo>
                  <a:lnTo>
                    <a:pt x="1695" y="1091"/>
                  </a:lnTo>
                  <a:lnTo>
                    <a:pt x="1692" y="1088"/>
                  </a:lnTo>
                  <a:lnTo>
                    <a:pt x="1689" y="1086"/>
                  </a:lnTo>
                  <a:lnTo>
                    <a:pt x="1688" y="1085"/>
                  </a:lnTo>
                  <a:lnTo>
                    <a:pt x="1685" y="1083"/>
                  </a:lnTo>
                  <a:lnTo>
                    <a:pt x="1682" y="1080"/>
                  </a:lnTo>
                  <a:lnTo>
                    <a:pt x="1679" y="1079"/>
                  </a:lnTo>
                  <a:lnTo>
                    <a:pt x="1676" y="1077"/>
                  </a:lnTo>
                  <a:lnTo>
                    <a:pt x="1671" y="1074"/>
                  </a:lnTo>
                  <a:lnTo>
                    <a:pt x="1668" y="1073"/>
                  </a:lnTo>
                  <a:lnTo>
                    <a:pt x="1665" y="1071"/>
                  </a:lnTo>
                  <a:lnTo>
                    <a:pt x="1660" y="1070"/>
                  </a:lnTo>
                  <a:lnTo>
                    <a:pt x="1657" y="1068"/>
                  </a:lnTo>
                  <a:lnTo>
                    <a:pt x="1653" y="1068"/>
                  </a:lnTo>
                  <a:lnTo>
                    <a:pt x="1650" y="1066"/>
                  </a:lnTo>
                  <a:lnTo>
                    <a:pt x="1645" y="1065"/>
                  </a:lnTo>
                  <a:lnTo>
                    <a:pt x="1640" y="1065"/>
                  </a:lnTo>
                  <a:lnTo>
                    <a:pt x="1636" y="1063"/>
                  </a:lnTo>
                  <a:lnTo>
                    <a:pt x="1633" y="1063"/>
                  </a:lnTo>
                  <a:lnTo>
                    <a:pt x="1628" y="1062"/>
                  </a:lnTo>
                  <a:lnTo>
                    <a:pt x="1624" y="1062"/>
                  </a:lnTo>
                  <a:lnTo>
                    <a:pt x="1618" y="1062"/>
                  </a:lnTo>
                  <a:lnTo>
                    <a:pt x="1613" y="1063"/>
                  </a:lnTo>
                  <a:lnTo>
                    <a:pt x="1608" y="1063"/>
                  </a:lnTo>
                  <a:lnTo>
                    <a:pt x="1604" y="1065"/>
                  </a:lnTo>
                  <a:lnTo>
                    <a:pt x="1599" y="1065"/>
                  </a:lnTo>
                  <a:lnTo>
                    <a:pt x="1595" y="1066"/>
                  </a:lnTo>
                  <a:lnTo>
                    <a:pt x="1592" y="1068"/>
                  </a:lnTo>
                  <a:lnTo>
                    <a:pt x="1587" y="1070"/>
                  </a:lnTo>
                  <a:lnTo>
                    <a:pt x="1584" y="1071"/>
                  </a:lnTo>
                  <a:lnTo>
                    <a:pt x="1581" y="1073"/>
                  </a:lnTo>
                  <a:lnTo>
                    <a:pt x="1576" y="1074"/>
                  </a:lnTo>
                  <a:lnTo>
                    <a:pt x="1573" y="1077"/>
                  </a:lnTo>
                  <a:lnTo>
                    <a:pt x="1570" y="1079"/>
                  </a:lnTo>
                  <a:lnTo>
                    <a:pt x="1567" y="1082"/>
                  </a:lnTo>
                  <a:lnTo>
                    <a:pt x="1564" y="1083"/>
                  </a:lnTo>
                  <a:lnTo>
                    <a:pt x="1561" y="1085"/>
                  </a:lnTo>
                  <a:lnTo>
                    <a:pt x="1558" y="1088"/>
                  </a:lnTo>
                  <a:lnTo>
                    <a:pt x="1557" y="1089"/>
                  </a:lnTo>
                  <a:lnTo>
                    <a:pt x="1553" y="1092"/>
                  </a:lnTo>
                  <a:lnTo>
                    <a:pt x="1550" y="1095"/>
                  </a:lnTo>
                  <a:lnTo>
                    <a:pt x="1547" y="1097"/>
                  </a:lnTo>
                  <a:lnTo>
                    <a:pt x="1546" y="1100"/>
                  </a:lnTo>
                  <a:lnTo>
                    <a:pt x="1543" y="1103"/>
                  </a:lnTo>
                  <a:lnTo>
                    <a:pt x="1540" y="1105"/>
                  </a:lnTo>
                  <a:lnTo>
                    <a:pt x="1538" y="1105"/>
                  </a:lnTo>
                  <a:lnTo>
                    <a:pt x="1526" y="1097"/>
                  </a:lnTo>
                  <a:lnTo>
                    <a:pt x="1512" y="1089"/>
                  </a:lnTo>
                  <a:lnTo>
                    <a:pt x="1499" y="1082"/>
                  </a:lnTo>
                  <a:lnTo>
                    <a:pt x="1485" y="1074"/>
                  </a:lnTo>
                  <a:lnTo>
                    <a:pt x="1485" y="1071"/>
                  </a:lnTo>
                  <a:lnTo>
                    <a:pt x="1485" y="1065"/>
                  </a:lnTo>
                  <a:lnTo>
                    <a:pt x="1485" y="1060"/>
                  </a:lnTo>
                  <a:lnTo>
                    <a:pt x="1485" y="1056"/>
                  </a:lnTo>
                  <a:lnTo>
                    <a:pt x="1483" y="1051"/>
                  </a:lnTo>
                  <a:lnTo>
                    <a:pt x="1482" y="1048"/>
                  </a:lnTo>
                  <a:lnTo>
                    <a:pt x="1480" y="1044"/>
                  </a:lnTo>
                  <a:lnTo>
                    <a:pt x="1480" y="1039"/>
                  </a:lnTo>
                  <a:lnTo>
                    <a:pt x="1479" y="1034"/>
                  </a:lnTo>
                  <a:lnTo>
                    <a:pt x="1477" y="1031"/>
                  </a:lnTo>
                  <a:lnTo>
                    <a:pt x="1476" y="1027"/>
                  </a:lnTo>
                  <a:lnTo>
                    <a:pt x="1474" y="1024"/>
                  </a:lnTo>
                  <a:lnTo>
                    <a:pt x="1473" y="1021"/>
                  </a:lnTo>
                  <a:lnTo>
                    <a:pt x="1471" y="1016"/>
                  </a:lnTo>
                  <a:lnTo>
                    <a:pt x="1470" y="1013"/>
                  </a:lnTo>
                  <a:lnTo>
                    <a:pt x="1468" y="1010"/>
                  </a:lnTo>
                  <a:lnTo>
                    <a:pt x="1465" y="1007"/>
                  </a:lnTo>
                  <a:lnTo>
                    <a:pt x="1463" y="1002"/>
                  </a:lnTo>
                  <a:lnTo>
                    <a:pt x="1460" y="1001"/>
                  </a:lnTo>
                  <a:lnTo>
                    <a:pt x="1457" y="998"/>
                  </a:lnTo>
                  <a:lnTo>
                    <a:pt x="1456" y="995"/>
                  </a:lnTo>
                  <a:lnTo>
                    <a:pt x="1453" y="993"/>
                  </a:lnTo>
                  <a:lnTo>
                    <a:pt x="1450" y="990"/>
                  </a:lnTo>
                  <a:lnTo>
                    <a:pt x="1448" y="990"/>
                  </a:lnTo>
                  <a:lnTo>
                    <a:pt x="1462" y="978"/>
                  </a:lnTo>
                  <a:lnTo>
                    <a:pt x="1463" y="976"/>
                  </a:lnTo>
                  <a:lnTo>
                    <a:pt x="1463" y="975"/>
                  </a:lnTo>
                  <a:lnTo>
                    <a:pt x="1466" y="972"/>
                  </a:lnTo>
                  <a:lnTo>
                    <a:pt x="1466" y="970"/>
                  </a:lnTo>
                  <a:lnTo>
                    <a:pt x="1468" y="969"/>
                  </a:lnTo>
                  <a:lnTo>
                    <a:pt x="1470" y="967"/>
                  </a:lnTo>
                  <a:lnTo>
                    <a:pt x="1471" y="966"/>
                  </a:lnTo>
                  <a:lnTo>
                    <a:pt x="1473" y="963"/>
                  </a:lnTo>
                  <a:lnTo>
                    <a:pt x="1474" y="961"/>
                  </a:lnTo>
                  <a:lnTo>
                    <a:pt x="1476" y="960"/>
                  </a:lnTo>
                  <a:lnTo>
                    <a:pt x="1477" y="958"/>
                  </a:lnTo>
                  <a:lnTo>
                    <a:pt x="1479" y="958"/>
                  </a:lnTo>
                  <a:lnTo>
                    <a:pt x="1482" y="958"/>
                  </a:lnTo>
                  <a:lnTo>
                    <a:pt x="1486" y="958"/>
                  </a:lnTo>
                  <a:lnTo>
                    <a:pt x="1491" y="958"/>
                  </a:lnTo>
                  <a:lnTo>
                    <a:pt x="1494" y="958"/>
                  </a:lnTo>
                  <a:lnTo>
                    <a:pt x="1497" y="957"/>
                  </a:lnTo>
                  <a:lnTo>
                    <a:pt x="1500" y="957"/>
                  </a:lnTo>
                  <a:lnTo>
                    <a:pt x="1505" y="957"/>
                  </a:lnTo>
                  <a:lnTo>
                    <a:pt x="1509" y="957"/>
                  </a:lnTo>
                  <a:lnTo>
                    <a:pt x="1512" y="957"/>
                  </a:lnTo>
                  <a:lnTo>
                    <a:pt x="1515" y="957"/>
                  </a:lnTo>
                  <a:lnTo>
                    <a:pt x="1520" y="955"/>
                  </a:lnTo>
                  <a:lnTo>
                    <a:pt x="1526" y="955"/>
                  </a:lnTo>
                  <a:lnTo>
                    <a:pt x="1531" y="955"/>
                  </a:lnTo>
                  <a:lnTo>
                    <a:pt x="1535" y="954"/>
                  </a:lnTo>
                  <a:lnTo>
                    <a:pt x="1538" y="952"/>
                  </a:lnTo>
                  <a:lnTo>
                    <a:pt x="1540" y="950"/>
                  </a:lnTo>
                  <a:lnTo>
                    <a:pt x="1540" y="949"/>
                  </a:lnTo>
                  <a:lnTo>
                    <a:pt x="1541" y="946"/>
                  </a:lnTo>
                  <a:lnTo>
                    <a:pt x="1541" y="943"/>
                  </a:lnTo>
                  <a:lnTo>
                    <a:pt x="1543" y="941"/>
                  </a:lnTo>
                  <a:lnTo>
                    <a:pt x="1544" y="938"/>
                  </a:lnTo>
                  <a:lnTo>
                    <a:pt x="1544" y="937"/>
                  </a:lnTo>
                  <a:lnTo>
                    <a:pt x="1546" y="934"/>
                  </a:lnTo>
                  <a:lnTo>
                    <a:pt x="1547" y="929"/>
                  </a:lnTo>
                  <a:lnTo>
                    <a:pt x="1549" y="925"/>
                  </a:lnTo>
                  <a:lnTo>
                    <a:pt x="1552" y="922"/>
                  </a:lnTo>
                  <a:lnTo>
                    <a:pt x="1552" y="920"/>
                  </a:lnTo>
                  <a:lnTo>
                    <a:pt x="1553" y="917"/>
                  </a:lnTo>
                  <a:lnTo>
                    <a:pt x="1555" y="912"/>
                  </a:lnTo>
                  <a:lnTo>
                    <a:pt x="1557" y="908"/>
                  </a:lnTo>
                  <a:lnTo>
                    <a:pt x="1558" y="903"/>
                  </a:lnTo>
                  <a:lnTo>
                    <a:pt x="1563" y="902"/>
                  </a:lnTo>
                  <a:lnTo>
                    <a:pt x="1566" y="900"/>
                  </a:lnTo>
                  <a:lnTo>
                    <a:pt x="1569" y="899"/>
                  </a:lnTo>
                  <a:lnTo>
                    <a:pt x="1572" y="899"/>
                  </a:lnTo>
                  <a:lnTo>
                    <a:pt x="1575" y="896"/>
                  </a:lnTo>
                  <a:lnTo>
                    <a:pt x="1576" y="894"/>
                  </a:lnTo>
                  <a:lnTo>
                    <a:pt x="1579" y="891"/>
                  </a:lnTo>
                  <a:lnTo>
                    <a:pt x="1584" y="889"/>
                  </a:lnTo>
                  <a:lnTo>
                    <a:pt x="1586" y="888"/>
                  </a:lnTo>
                  <a:lnTo>
                    <a:pt x="1589" y="886"/>
                  </a:lnTo>
                  <a:lnTo>
                    <a:pt x="1590" y="885"/>
                  </a:lnTo>
                  <a:lnTo>
                    <a:pt x="1593" y="883"/>
                  </a:lnTo>
                  <a:lnTo>
                    <a:pt x="1596" y="882"/>
                  </a:lnTo>
                  <a:lnTo>
                    <a:pt x="1599" y="879"/>
                  </a:lnTo>
                  <a:lnTo>
                    <a:pt x="1602" y="877"/>
                  </a:lnTo>
                  <a:lnTo>
                    <a:pt x="1604" y="876"/>
                  </a:lnTo>
                  <a:lnTo>
                    <a:pt x="1608" y="874"/>
                  </a:lnTo>
                  <a:lnTo>
                    <a:pt x="1610" y="873"/>
                  </a:lnTo>
                  <a:lnTo>
                    <a:pt x="1613" y="871"/>
                  </a:lnTo>
                  <a:lnTo>
                    <a:pt x="1618" y="868"/>
                  </a:lnTo>
                  <a:lnTo>
                    <a:pt x="1621" y="867"/>
                  </a:lnTo>
                  <a:lnTo>
                    <a:pt x="1622" y="865"/>
                  </a:lnTo>
                  <a:lnTo>
                    <a:pt x="1624" y="864"/>
                  </a:lnTo>
                  <a:lnTo>
                    <a:pt x="1625" y="860"/>
                  </a:lnTo>
                  <a:lnTo>
                    <a:pt x="1627" y="859"/>
                  </a:lnTo>
                  <a:lnTo>
                    <a:pt x="1627" y="856"/>
                  </a:lnTo>
                  <a:lnTo>
                    <a:pt x="1628" y="854"/>
                  </a:lnTo>
                  <a:lnTo>
                    <a:pt x="1628" y="853"/>
                  </a:lnTo>
                  <a:lnTo>
                    <a:pt x="1630" y="850"/>
                  </a:lnTo>
                  <a:lnTo>
                    <a:pt x="1631" y="847"/>
                  </a:lnTo>
                  <a:lnTo>
                    <a:pt x="1631" y="845"/>
                  </a:lnTo>
                  <a:lnTo>
                    <a:pt x="1633" y="842"/>
                  </a:lnTo>
                  <a:lnTo>
                    <a:pt x="1634" y="841"/>
                  </a:lnTo>
                  <a:lnTo>
                    <a:pt x="1634" y="838"/>
                  </a:lnTo>
                  <a:lnTo>
                    <a:pt x="1634" y="836"/>
                  </a:lnTo>
                  <a:lnTo>
                    <a:pt x="1636" y="833"/>
                  </a:lnTo>
                  <a:lnTo>
                    <a:pt x="1636" y="831"/>
                  </a:lnTo>
                  <a:lnTo>
                    <a:pt x="1637" y="830"/>
                  </a:lnTo>
                  <a:lnTo>
                    <a:pt x="1637" y="828"/>
                  </a:lnTo>
                  <a:lnTo>
                    <a:pt x="1639" y="825"/>
                  </a:lnTo>
                  <a:lnTo>
                    <a:pt x="1639" y="824"/>
                  </a:lnTo>
                  <a:lnTo>
                    <a:pt x="1639" y="822"/>
                  </a:lnTo>
                  <a:lnTo>
                    <a:pt x="1640" y="821"/>
                  </a:lnTo>
                  <a:lnTo>
                    <a:pt x="1640" y="819"/>
                  </a:lnTo>
                  <a:lnTo>
                    <a:pt x="1640" y="818"/>
                  </a:lnTo>
                  <a:lnTo>
                    <a:pt x="1640" y="816"/>
                  </a:lnTo>
                  <a:lnTo>
                    <a:pt x="1639" y="815"/>
                  </a:lnTo>
                  <a:lnTo>
                    <a:pt x="1639" y="813"/>
                  </a:lnTo>
                  <a:lnTo>
                    <a:pt x="1639" y="812"/>
                  </a:lnTo>
                  <a:lnTo>
                    <a:pt x="1639" y="810"/>
                  </a:lnTo>
                  <a:lnTo>
                    <a:pt x="1637" y="809"/>
                  </a:lnTo>
                  <a:lnTo>
                    <a:pt x="1637" y="806"/>
                  </a:lnTo>
                  <a:lnTo>
                    <a:pt x="1637" y="804"/>
                  </a:lnTo>
                  <a:lnTo>
                    <a:pt x="1637" y="801"/>
                  </a:lnTo>
                  <a:lnTo>
                    <a:pt x="1637" y="799"/>
                  </a:lnTo>
                  <a:lnTo>
                    <a:pt x="1637" y="798"/>
                  </a:lnTo>
                  <a:lnTo>
                    <a:pt x="1637" y="795"/>
                  </a:lnTo>
                  <a:lnTo>
                    <a:pt x="1636" y="792"/>
                  </a:lnTo>
                  <a:lnTo>
                    <a:pt x="1636" y="789"/>
                  </a:lnTo>
                  <a:lnTo>
                    <a:pt x="1636" y="787"/>
                  </a:lnTo>
                  <a:lnTo>
                    <a:pt x="1636" y="786"/>
                  </a:lnTo>
                  <a:lnTo>
                    <a:pt x="1636" y="784"/>
                  </a:lnTo>
                  <a:lnTo>
                    <a:pt x="1636" y="781"/>
                  </a:lnTo>
                  <a:lnTo>
                    <a:pt x="1634" y="780"/>
                  </a:lnTo>
                  <a:lnTo>
                    <a:pt x="1634" y="778"/>
                  </a:lnTo>
                  <a:lnTo>
                    <a:pt x="1634" y="775"/>
                  </a:lnTo>
                  <a:lnTo>
                    <a:pt x="1634" y="773"/>
                  </a:lnTo>
                  <a:lnTo>
                    <a:pt x="1634" y="772"/>
                  </a:lnTo>
                  <a:lnTo>
                    <a:pt x="1634" y="770"/>
                  </a:lnTo>
                  <a:lnTo>
                    <a:pt x="1634" y="767"/>
                  </a:lnTo>
                  <a:lnTo>
                    <a:pt x="1633" y="766"/>
                  </a:lnTo>
                  <a:lnTo>
                    <a:pt x="1633" y="764"/>
                  </a:lnTo>
                  <a:lnTo>
                    <a:pt x="1633" y="763"/>
                  </a:lnTo>
                  <a:lnTo>
                    <a:pt x="1633" y="760"/>
                  </a:lnTo>
                  <a:lnTo>
                    <a:pt x="1633" y="758"/>
                  </a:lnTo>
                  <a:lnTo>
                    <a:pt x="1633" y="757"/>
                  </a:lnTo>
                  <a:lnTo>
                    <a:pt x="1631" y="755"/>
                  </a:lnTo>
                  <a:lnTo>
                    <a:pt x="1631" y="754"/>
                  </a:lnTo>
                  <a:lnTo>
                    <a:pt x="1631" y="752"/>
                  </a:lnTo>
                  <a:lnTo>
                    <a:pt x="1631" y="751"/>
                  </a:lnTo>
                  <a:lnTo>
                    <a:pt x="1633" y="748"/>
                  </a:lnTo>
                  <a:lnTo>
                    <a:pt x="1633" y="746"/>
                  </a:lnTo>
                  <a:lnTo>
                    <a:pt x="1633" y="744"/>
                  </a:lnTo>
                  <a:lnTo>
                    <a:pt x="1633" y="741"/>
                  </a:lnTo>
                  <a:lnTo>
                    <a:pt x="1634" y="741"/>
                  </a:lnTo>
                  <a:lnTo>
                    <a:pt x="1634" y="740"/>
                  </a:lnTo>
                  <a:lnTo>
                    <a:pt x="1634" y="738"/>
                  </a:lnTo>
                  <a:lnTo>
                    <a:pt x="1634" y="735"/>
                  </a:lnTo>
                  <a:lnTo>
                    <a:pt x="1634" y="734"/>
                  </a:lnTo>
                  <a:lnTo>
                    <a:pt x="1636" y="731"/>
                  </a:lnTo>
                  <a:lnTo>
                    <a:pt x="1636" y="728"/>
                  </a:lnTo>
                  <a:lnTo>
                    <a:pt x="1636" y="726"/>
                  </a:lnTo>
                  <a:lnTo>
                    <a:pt x="1636" y="725"/>
                  </a:lnTo>
                  <a:lnTo>
                    <a:pt x="1637" y="723"/>
                  </a:lnTo>
                  <a:lnTo>
                    <a:pt x="1637" y="722"/>
                  </a:lnTo>
                  <a:lnTo>
                    <a:pt x="1637" y="720"/>
                  </a:lnTo>
                  <a:lnTo>
                    <a:pt x="1637" y="717"/>
                  </a:lnTo>
                  <a:lnTo>
                    <a:pt x="1639" y="715"/>
                  </a:lnTo>
                  <a:lnTo>
                    <a:pt x="1637" y="715"/>
                  </a:lnTo>
                  <a:lnTo>
                    <a:pt x="1637" y="714"/>
                  </a:lnTo>
                  <a:lnTo>
                    <a:pt x="1639" y="712"/>
                  </a:lnTo>
                  <a:lnTo>
                    <a:pt x="1637" y="711"/>
                  </a:lnTo>
                  <a:lnTo>
                    <a:pt x="1637" y="709"/>
                  </a:lnTo>
                  <a:lnTo>
                    <a:pt x="1637" y="708"/>
                  </a:lnTo>
                  <a:lnTo>
                    <a:pt x="1637" y="705"/>
                  </a:lnTo>
                  <a:lnTo>
                    <a:pt x="1637" y="703"/>
                  </a:lnTo>
                  <a:lnTo>
                    <a:pt x="1636" y="700"/>
                  </a:lnTo>
                  <a:lnTo>
                    <a:pt x="1636" y="699"/>
                  </a:lnTo>
                  <a:lnTo>
                    <a:pt x="1637" y="697"/>
                  </a:lnTo>
                  <a:lnTo>
                    <a:pt x="1636" y="697"/>
                  </a:lnTo>
                  <a:lnTo>
                    <a:pt x="1636" y="694"/>
                  </a:lnTo>
                  <a:lnTo>
                    <a:pt x="1636" y="693"/>
                  </a:lnTo>
                  <a:lnTo>
                    <a:pt x="1636" y="690"/>
                  </a:lnTo>
                  <a:lnTo>
                    <a:pt x="1636" y="688"/>
                  </a:lnTo>
                  <a:lnTo>
                    <a:pt x="1636" y="686"/>
                  </a:lnTo>
                  <a:lnTo>
                    <a:pt x="1636" y="685"/>
                  </a:lnTo>
                  <a:lnTo>
                    <a:pt x="1636" y="683"/>
                  </a:lnTo>
                  <a:lnTo>
                    <a:pt x="1636" y="682"/>
                  </a:lnTo>
                  <a:lnTo>
                    <a:pt x="1634" y="680"/>
                  </a:lnTo>
                  <a:lnTo>
                    <a:pt x="1634" y="679"/>
                  </a:lnTo>
                  <a:lnTo>
                    <a:pt x="1634" y="676"/>
                  </a:lnTo>
                  <a:lnTo>
                    <a:pt x="1634" y="674"/>
                  </a:lnTo>
                  <a:lnTo>
                    <a:pt x="1634" y="673"/>
                  </a:lnTo>
                  <a:lnTo>
                    <a:pt x="1634" y="671"/>
                  </a:lnTo>
                  <a:lnTo>
                    <a:pt x="1634" y="670"/>
                  </a:lnTo>
                  <a:lnTo>
                    <a:pt x="1634" y="668"/>
                  </a:lnTo>
                  <a:lnTo>
                    <a:pt x="1634" y="665"/>
                  </a:lnTo>
                  <a:lnTo>
                    <a:pt x="1633" y="664"/>
                  </a:lnTo>
                  <a:lnTo>
                    <a:pt x="1633" y="661"/>
                  </a:lnTo>
                  <a:lnTo>
                    <a:pt x="1633" y="659"/>
                  </a:lnTo>
                  <a:lnTo>
                    <a:pt x="1633" y="657"/>
                  </a:lnTo>
                  <a:lnTo>
                    <a:pt x="1633" y="656"/>
                  </a:lnTo>
                  <a:lnTo>
                    <a:pt x="1633" y="654"/>
                  </a:lnTo>
                  <a:lnTo>
                    <a:pt x="1633" y="651"/>
                  </a:lnTo>
                  <a:lnTo>
                    <a:pt x="1631" y="651"/>
                  </a:lnTo>
                  <a:lnTo>
                    <a:pt x="1631" y="648"/>
                  </a:lnTo>
                  <a:lnTo>
                    <a:pt x="1631" y="647"/>
                  </a:lnTo>
                  <a:lnTo>
                    <a:pt x="1631" y="644"/>
                  </a:lnTo>
                  <a:lnTo>
                    <a:pt x="1631" y="641"/>
                  </a:lnTo>
                  <a:lnTo>
                    <a:pt x="1631" y="639"/>
                  </a:lnTo>
                  <a:lnTo>
                    <a:pt x="1631" y="638"/>
                  </a:lnTo>
                  <a:lnTo>
                    <a:pt x="1631" y="636"/>
                  </a:lnTo>
                  <a:lnTo>
                    <a:pt x="1630" y="635"/>
                  </a:lnTo>
                  <a:lnTo>
                    <a:pt x="1630" y="632"/>
                  </a:lnTo>
                  <a:lnTo>
                    <a:pt x="1630" y="630"/>
                  </a:lnTo>
                  <a:lnTo>
                    <a:pt x="1630" y="628"/>
                  </a:lnTo>
                  <a:lnTo>
                    <a:pt x="1630" y="627"/>
                  </a:lnTo>
                  <a:lnTo>
                    <a:pt x="1630" y="625"/>
                  </a:lnTo>
                  <a:lnTo>
                    <a:pt x="1628" y="625"/>
                  </a:lnTo>
                  <a:lnTo>
                    <a:pt x="1627" y="624"/>
                  </a:lnTo>
                  <a:lnTo>
                    <a:pt x="1625" y="622"/>
                  </a:lnTo>
                  <a:lnTo>
                    <a:pt x="1622" y="619"/>
                  </a:lnTo>
                  <a:lnTo>
                    <a:pt x="1621" y="618"/>
                  </a:lnTo>
                  <a:lnTo>
                    <a:pt x="1619" y="616"/>
                  </a:lnTo>
                  <a:lnTo>
                    <a:pt x="1618" y="615"/>
                  </a:lnTo>
                  <a:lnTo>
                    <a:pt x="1614" y="613"/>
                  </a:lnTo>
                  <a:lnTo>
                    <a:pt x="1611" y="610"/>
                  </a:lnTo>
                  <a:lnTo>
                    <a:pt x="1610" y="609"/>
                  </a:lnTo>
                  <a:lnTo>
                    <a:pt x="1607" y="606"/>
                  </a:lnTo>
                  <a:lnTo>
                    <a:pt x="1605" y="604"/>
                  </a:lnTo>
                  <a:lnTo>
                    <a:pt x="1604" y="603"/>
                  </a:lnTo>
                  <a:lnTo>
                    <a:pt x="1604" y="601"/>
                  </a:lnTo>
                  <a:lnTo>
                    <a:pt x="1601" y="599"/>
                  </a:lnTo>
                  <a:lnTo>
                    <a:pt x="1599" y="598"/>
                  </a:lnTo>
                  <a:lnTo>
                    <a:pt x="1598" y="596"/>
                  </a:lnTo>
                  <a:lnTo>
                    <a:pt x="1596" y="595"/>
                  </a:lnTo>
                  <a:lnTo>
                    <a:pt x="1598" y="575"/>
                  </a:lnTo>
                  <a:lnTo>
                    <a:pt x="1599" y="555"/>
                  </a:lnTo>
                  <a:lnTo>
                    <a:pt x="1601" y="535"/>
                  </a:lnTo>
                  <a:lnTo>
                    <a:pt x="1601" y="516"/>
                  </a:lnTo>
                  <a:lnTo>
                    <a:pt x="1602" y="496"/>
                  </a:lnTo>
                  <a:lnTo>
                    <a:pt x="1604" y="476"/>
                  </a:lnTo>
                  <a:lnTo>
                    <a:pt x="1605" y="456"/>
                  </a:lnTo>
                  <a:lnTo>
                    <a:pt x="1605" y="436"/>
                  </a:lnTo>
                  <a:lnTo>
                    <a:pt x="1607" y="427"/>
                  </a:lnTo>
                  <a:lnTo>
                    <a:pt x="1607" y="416"/>
                  </a:lnTo>
                  <a:lnTo>
                    <a:pt x="1608" y="401"/>
                  </a:lnTo>
                  <a:lnTo>
                    <a:pt x="1608" y="400"/>
                  </a:lnTo>
                  <a:lnTo>
                    <a:pt x="1602" y="398"/>
                  </a:lnTo>
                  <a:lnTo>
                    <a:pt x="1595" y="395"/>
                  </a:lnTo>
                  <a:lnTo>
                    <a:pt x="1592" y="395"/>
                  </a:lnTo>
                  <a:lnTo>
                    <a:pt x="1587" y="393"/>
                  </a:lnTo>
                  <a:lnTo>
                    <a:pt x="1584" y="392"/>
                  </a:lnTo>
                  <a:lnTo>
                    <a:pt x="1589" y="392"/>
                  </a:lnTo>
                  <a:lnTo>
                    <a:pt x="1602" y="393"/>
                  </a:lnTo>
                  <a:lnTo>
                    <a:pt x="1607" y="393"/>
                  </a:lnTo>
                  <a:lnTo>
                    <a:pt x="1621" y="392"/>
                  </a:lnTo>
                  <a:lnTo>
                    <a:pt x="1622" y="392"/>
                  </a:lnTo>
                  <a:lnTo>
                    <a:pt x="1627" y="392"/>
                  </a:lnTo>
                  <a:lnTo>
                    <a:pt x="1634" y="393"/>
                  </a:lnTo>
                  <a:lnTo>
                    <a:pt x="1640" y="395"/>
                  </a:lnTo>
                  <a:lnTo>
                    <a:pt x="1647" y="398"/>
                  </a:lnTo>
                  <a:lnTo>
                    <a:pt x="1648" y="398"/>
                  </a:lnTo>
                  <a:lnTo>
                    <a:pt x="1651" y="401"/>
                  </a:lnTo>
                  <a:lnTo>
                    <a:pt x="1653" y="401"/>
                  </a:lnTo>
                  <a:lnTo>
                    <a:pt x="1656" y="403"/>
                  </a:lnTo>
                  <a:lnTo>
                    <a:pt x="1659" y="403"/>
                  </a:lnTo>
                  <a:lnTo>
                    <a:pt x="1665" y="403"/>
                  </a:lnTo>
                  <a:lnTo>
                    <a:pt x="1669" y="401"/>
                  </a:lnTo>
                  <a:lnTo>
                    <a:pt x="1677" y="401"/>
                  </a:lnTo>
                  <a:lnTo>
                    <a:pt x="1683" y="401"/>
                  </a:lnTo>
                  <a:lnTo>
                    <a:pt x="1686" y="401"/>
                  </a:lnTo>
                  <a:lnTo>
                    <a:pt x="1691" y="401"/>
                  </a:lnTo>
                  <a:lnTo>
                    <a:pt x="1698" y="401"/>
                  </a:lnTo>
                  <a:lnTo>
                    <a:pt x="1701" y="401"/>
                  </a:lnTo>
                  <a:lnTo>
                    <a:pt x="1703" y="401"/>
                  </a:lnTo>
                  <a:lnTo>
                    <a:pt x="1705" y="403"/>
                  </a:lnTo>
                  <a:lnTo>
                    <a:pt x="1705" y="401"/>
                  </a:lnTo>
                  <a:lnTo>
                    <a:pt x="1706" y="401"/>
                  </a:lnTo>
                  <a:lnTo>
                    <a:pt x="1708" y="401"/>
                  </a:lnTo>
                  <a:lnTo>
                    <a:pt x="1709" y="401"/>
                  </a:lnTo>
                  <a:lnTo>
                    <a:pt x="1711" y="400"/>
                  </a:lnTo>
                  <a:lnTo>
                    <a:pt x="1712" y="400"/>
                  </a:lnTo>
                  <a:lnTo>
                    <a:pt x="1714" y="400"/>
                  </a:lnTo>
                  <a:lnTo>
                    <a:pt x="1715" y="398"/>
                  </a:lnTo>
                  <a:lnTo>
                    <a:pt x="1717" y="395"/>
                  </a:lnTo>
                  <a:lnTo>
                    <a:pt x="1718" y="393"/>
                  </a:lnTo>
                  <a:lnTo>
                    <a:pt x="1720" y="393"/>
                  </a:lnTo>
                  <a:lnTo>
                    <a:pt x="1721" y="390"/>
                  </a:lnTo>
                  <a:lnTo>
                    <a:pt x="1723" y="390"/>
                  </a:lnTo>
                  <a:lnTo>
                    <a:pt x="1723" y="389"/>
                  </a:lnTo>
                  <a:lnTo>
                    <a:pt x="1726" y="389"/>
                  </a:lnTo>
                  <a:lnTo>
                    <a:pt x="1734" y="389"/>
                  </a:lnTo>
                  <a:lnTo>
                    <a:pt x="1740" y="387"/>
                  </a:lnTo>
                  <a:lnTo>
                    <a:pt x="1749" y="389"/>
                  </a:lnTo>
                  <a:lnTo>
                    <a:pt x="1753" y="389"/>
                  </a:lnTo>
                  <a:lnTo>
                    <a:pt x="1762" y="389"/>
                  </a:lnTo>
                  <a:lnTo>
                    <a:pt x="1769" y="389"/>
                  </a:lnTo>
                  <a:lnTo>
                    <a:pt x="1775" y="389"/>
                  </a:lnTo>
                  <a:lnTo>
                    <a:pt x="1790" y="387"/>
                  </a:lnTo>
                  <a:lnTo>
                    <a:pt x="1798" y="387"/>
                  </a:lnTo>
                  <a:lnTo>
                    <a:pt x="1810" y="386"/>
                  </a:lnTo>
                  <a:lnTo>
                    <a:pt x="1811" y="386"/>
                  </a:lnTo>
                  <a:lnTo>
                    <a:pt x="1827" y="384"/>
                  </a:lnTo>
                  <a:lnTo>
                    <a:pt x="1828" y="384"/>
                  </a:lnTo>
                  <a:lnTo>
                    <a:pt x="1831" y="386"/>
                  </a:lnTo>
                  <a:lnTo>
                    <a:pt x="1853" y="392"/>
                  </a:lnTo>
                  <a:lnTo>
                    <a:pt x="1856" y="392"/>
                  </a:lnTo>
                  <a:lnTo>
                    <a:pt x="1860" y="393"/>
                  </a:lnTo>
                  <a:lnTo>
                    <a:pt x="1865" y="395"/>
                  </a:lnTo>
                  <a:lnTo>
                    <a:pt x="1892" y="404"/>
                  </a:lnTo>
                  <a:lnTo>
                    <a:pt x="1894" y="406"/>
                  </a:lnTo>
                  <a:lnTo>
                    <a:pt x="1932" y="418"/>
                  </a:lnTo>
                  <a:lnTo>
                    <a:pt x="1933" y="418"/>
                  </a:lnTo>
                  <a:lnTo>
                    <a:pt x="1935" y="418"/>
                  </a:lnTo>
                  <a:lnTo>
                    <a:pt x="1938" y="419"/>
                  </a:lnTo>
                  <a:lnTo>
                    <a:pt x="1949" y="422"/>
                  </a:lnTo>
                  <a:lnTo>
                    <a:pt x="1955" y="424"/>
                  </a:lnTo>
                  <a:lnTo>
                    <a:pt x="1955" y="425"/>
                  </a:lnTo>
                  <a:lnTo>
                    <a:pt x="1956" y="425"/>
                  </a:lnTo>
                  <a:lnTo>
                    <a:pt x="1991" y="436"/>
                  </a:lnTo>
                  <a:lnTo>
                    <a:pt x="2030" y="448"/>
                  </a:lnTo>
                  <a:lnTo>
                    <a:pt x="2031" y="450"/>
                  </a:lnTo>
                  <a:lnTo>
                    <a:pt x="2045" y="453"/>
                  </a:lnTo>
                  <a:lnTo>
                    <a:pt x="2052" y="454"/>
                  </a:lnTo>
                  <a:lnTo>
                    <a:pt x="2069" y="458"/>
                  </a:lnTo>
                  <a:lnTo>
                    <a:pt x="2071" y="458"/>
                  </a:lnTo>
                  <a:lnTo>
                    <a:pt x="2074" y="459"/>
                  </a:lnTo>
                  <a:lnTo>
                    <a:pt x="2091" y="467"/>
                  </a:lnTo>
                  <a:lnTo>
                    <a:pt x="2097" y="470"/>
                  </a:lnTo>
                  <a:lnTo>
                    <a:pt x="2109" y="476"/>
                  </a:lnTo>
                  <a:lnTo>
                    <a:pt x="2127" y="485"/>
                  </a:lnTo>
                  <a:lnTo>
                    <a:pt x="2147" y="494"/>
                  </a:lnTo>
                  <a:lnTo>
                    <a:pt x="2165" y="503"/>
                  </a:lnTo>
                  <a:lnTo>
                    <a:pt x="2184" y="512"/>
                  </a:lnTo>
                  <a:lnTo>
                    <a:pt x="2203" y="512"/>
                  </a:lnTo>
                  <a:lnTo>
                    <a:pt x="2206" y="512"/>
                  </a:lnTo>
                  <a:lnTo>
                    <a:pt x="2226" y="514"/>
                  </a:lnTo>
                  <a:lnTo>
                    <a:pt x="2228" y="514"/>
                  </a:lnTo>
                  <a:lnTo>
                    <a:pt x="2231" y="514"/>
                  </a:lnTo>
                  <a:lnTo>
                    <a:pt x="2251" y="514"/>
                  </a:lnTo>
                  <a:lnTo>
                    <a:pt x="2272" y="514"/>
                  </a:lnTo>
                  <a:lnTo>
                    <a:pt x="2280" y="514"/>
                  </a:lnTo>
                  <a:lnTo>
                    <a:pt x="2295" y="516"/>
                  </a:lnTo>
                  <a:lnTo>
                    <a:pt x="2316" y="516"/>
                  </a:lnTo>
                  <a:lnTo>
                    <a:pt x="2339" y="516"/>
                  </a:lnTo>
                  <a:lnTo>
                    <a:pt x="2361" y="517"/>
                  </a:lnTo>
                  <a:lnTo>
                    <a:pt x="2383" y="517"/>
                  </a:lnTo>
                  <a:lnTo>
                    <a:pt x="2405" y="517"/>
                  </a:lnTo>
                  <a:lnTo>
                    <a:pt x="2417" y="519"/>
                  </a:lnTo>
                  <a:lnTo>
                    <a:pt x="2428" y="519"/>
                  </a:lnTo>
                  <a:lnTo>
                    <a:pt x="2438" y="509"/>
                  </a:lnTo>
                  <a:lnTo>
                    <a:pt x="2451" y="502"/>
                  </a:lnTo>
                  <a:lnTo>
                    <a:pt x="2461" y="493"/>
                  </a:lnTo>
                  <a:lnTo>
                    <a:pt x="2472" y="483"/>
                  </a:lnTo>
                  <a:lnTo>
                    <a:pt x="2484" y="476"/>
                  </a:lnTo>
                  <a:lnTo>
                    <a:pt x="2495" y="467"/>
                  </a:lnTo>
                  <a:lnTo>
                    <a:pt x="2506" y="459"/>
                  </a:lnTo>
                  <a:lnTo>
                    <a:pt x="2518" y="450"/>
                  </a:lnTo>
                  <a:lnTo>
                    <a:pt x="2528" y="442"/>
                  </a:lnTo>
                  <a:lnTo>
                    <a:pt x="2541" y="433"/>
                  </a:lnTo>
                  <a:lnTo>
                    <a:pt x="2551" y="424"/>
                  </a:lnTo>
                  <a:lnTo>
                    <a:pt x="2562" y="416"/>
                  </a:lnTo>
                  <a:lnTo>
                    <a:pt x="2574" y="407"/>
                  </a:lnTo>
                  <a:lnTo>
                    <a:pt x="2585" y="400"/>
                  </a:lnTo>
                  <a:lnTo>
                    <a:pt x="2596" y="390"/>
                  </a:lnTo>
                  <a:lnTo>
                    <a:pt x="2608" y="383"/>
                  </a:lnTo>
                  <a:lnTo>
                    <a:pt x="2618" y="374"/>
                  </a:lnTo>
                  <a:lnTo>
                    <a:pt x="2631" y="366"/>
                  </a:lnTo>
                  <a:lnTo>
                    <a:pt x="2652" y="369"/>
                  </a:lnTo>
                  <a:lnTo>
                    <a:pt x="2655" y="369"/>
                  </a:lnTo>
                  <a:lnTo>
                    <a:pt x="2673" y="372"/>
                  </a:lnTo>
                  <a:lnTo>
                    <a:pt x="2696" y="375"/>
                  </a:lnTo>
                  <a:lnTo>
                    <a:pt x="2718" y="378"/>
                  </a:lnTo>
                  <a:lnTo>
                    <a:pt x="2739" y="381"/>
                  </a:lnTo>
                  <a:lnTo>
                    <a:pt x="2760" y="384"/>
                  </a:lnTo>
                  <a:lnTo>
                    <a:pt x="2762" y="384"/>
                  </a:lnTo>
                  <a:lnTo>
                    <a:pt x="2783" y="389"/>
                  </a:lnTo>
                  <a:lnTo>
                    <a:pt x="2797" y="390"/>
                  </a:lnTo>
                  <a:lnTo>
                    <a:pt x="2811" y="393"/>
                  </a:lnTo>
                  <a:lnTo>
                    <a:pt x="2829" y="400"/>
                  </a:lnTo>
                  <a:lnTo>
                    <a:pt x="2844" y="404"/>
                  </a:lnTo>
                  <a:lnTo>
                    <a:pt x="2847" y="404"/>
                  </a:lnTo>
                  <a:lnTo>
                    <a:pt x="2866" y="401"/>
                  </a:lnTo>
                  <a:lnTo>
                    <a:pt x="2885" y="400"/>
                  </a:lnTo>
                  <a:lnTo>
                    <a:pt x="2904" y="396"/>
                  </a:lnTo>
                  <a:lnTo>
                    <a:pt x="2924" y="393"/>
                  </a:lnTo>
                  <a:lnTo>
                    <a:pt x="2942" y="390"/>
                  </a:lnTo>
                  <a:lnTo>
                    <a:pt x="2962" y="389"/>
                  </a:lnTo>
                  <a:lnTo>
                    <a:pt x="2980" y="380"/>
                  </a:lnTo>
                  <a:lnTo>
                    <a:pt x="2998" y="372"/>
                  </a:lnTo>
                  <a:lnTo>
                    <a:pt x="3018" y="363"/>
                  </a:lnTo>
                  <a:lnTo>
                    <a:pt x="3030" y="346"/>
                  </a:lnTo>
                  <a:lnTo>
                    <a:pt x="3043" y="329"/>
                  </a:lnTo>
                  <a:lnTo>
                    <a:pt x="3055" y="313"/>
                  </a:lnTo>
                  <a:lnTo>
                    <a:pt x="3067" y="296"/>
                  </a:lnTo>
                  <a:lnTo>
                    <a:pt x="3069" y="293"/>
                  </a:lnTo>
                  <a:lnTo>
                    <a:pt x="3075" y="276"/>
                  </a:lnTo>
                  <a:lnTo>
                    <a:pt x="3081" y="255"/>
                  </a:lnTo>
                  <a:lnTo>
                    <a:pt x="3088" y="233"/>
                  </a:lnTo>
                  <a:lnTo>
                    <a:pt x="3096" y="212"/>
                  </a:lnTo>
                  <a:lnTo>
                    <a:pt x="3102" y="190"/>
                  </a:lnTo>
                  <a:lnTo>
                    <a:pt x="3110" y="169"/>
                  </a:lnTo>
                  <a:lnTo>
                    <a:pt x="3110" y="166"/>
                  </a:lnTo>
                  <a:lnTo>
                    <a:pt x="3116" y="148"/>
                  </a:lnTo>
                  <a:lnTo>
                    <a:pt x="3116" y="146"/>
                  </a:lnTo>
                  <a:lnTo>
                    <a:pt x="3114" y="145"/>
                  </a:lnTo>
                  <a:lnTo>
                    <a:pt x="3113" y="143"/>
                  </a:lnTo>
                  <a:lnTo>
                    <a:pt x="3113" y="142"/>
                  </a:lnTo>
                  <a:lnTo>
                    <a:pt x="3111" y="142"/>
                  </a:lnTo>
                  <a:lnTo>
                    <a:pt x="3111" y="140"/>
                  </a:lnTo>
                  <a:lnTo>
                    <a:pt x="3111" y="139"/>
                  </a:lnTo>
                  <a:lnTo>
                    <a:pt x="3110" y="137"/>
                  </a:lnTo>
                  <a:lnTo>
                    <a:pt x="3110" y="136"/>
                  </a:lnTo>
                  <a:lnTo>
                    <a:pt x="3108" y="136"/>
                  </a:lnTo>
                  <a:lnTo>
                    <a:pt x="3108" y="134"/>
                  </a:lnTo>
                  <a:lnTo>
                    <a:pt x="3107" y="132"/>
                  </a:lnTo>
                  <a:lnTo>
                    <a:pt x="3107" y="131"/>
                  </a:lnTo>
                  <a:lnTo>
                    <a:pt x="3107" y="129"/>
                  </a:lnTo>
                  <a:lnTo>
                    <a:pt x="3105" y="129"/>
                  </a:lnTo>
                  <a:lnTo>
                    <a:pt x="3105" y="128"/>
                  </a:lnTo>
                  <a:lnTo>
                    <a:pt x="3107" y="126"/>
                  </a:lnTo>
                  <a:lnTo>
                    <a:pt x="3105" y="125"/>
                  </a:lnTo>
                  <a:lnTo>
                    <a:pt x="3105" y="123"/>
                  </a:lnTo>
                  <a:lnTo>
                    <a:pt x="3105" y="122"/>
                  </a:lnTo>
                  <a:lnTo>
                    <a:pt x="3105" y="120"/>
                  </a:lnTo>
                  <a:lnTo>
                    <a:pt x="3105" y="119"/>
                  </a:lnTo>
                  <a:lnTo>
                    <a:pt x="3105" y="117"/>
                  </a:lnTo>
                  <a:lnTo>
                    <a:pt x="3105" y="116"/>
                  </a:lnTo>
                  <a:lnTo>
                    <a:pt x="3105" y="114"/>
                  </a:lnTo>
                  <a:lnTo>
                    <a:pt x="3104" y="114"/>
                  </a:lnTo>
                  <a:lnTo>
                    <a:pt x="3104" y="113"/>
                  </a:lnTo>
                  <a:lnTo>
                    <a:pt x="3104" y="111"/>
                  </a:lnTo>
                  <a:lnTo>
                    <a:pt x="3104" y="110"/>
                  </a:lnTo>
                  <a:lnTo>
                    <a:pt x="3102" y="108"/>
                  </a:lnTo>
                  <a:lnTo>
                    <a:pt x="3102" y="107"/>
                  </a:lnTo>
                  <a:lnTo>
                    <a:pt x="3102" y="105"/>
                  </a:lnTo>
                  <a:lnTo>
                    <a:pt x="3101" y="105"/>
                  </a:lnTo>
                  <a:lnTo>
                    <a:pt x="3099" y="105"/>
                  </a:lnTo>
                  <a:lnTo>
                    <a:pt x="3098" y="103"/>
                  </a:lnTo>
                  <a:lnTo>
                    <a:pt x="3096" y="103"/>
                  </a:lnTo>
                  <a:lnTo>
                    <a:pt x="3096" y="102"/>
                  </a:lnTo>
                  <a:lnTo>
                    <a:pt x="3098" y="102"/>
                  </a:lnTo>
                  <a:lnTo>
                    <a:pt x="3098" y="100"/>
                  </a:lnTo>
                  <a:lnTo>
                    <a:pt x="3099" y="100"/>
                  </a:lnTo>
                  <a:lnTo>
                    <a:pt x="3098" y="99"/>
                  </a:lnTo>
                  <a:lnTo>
                    <a:pt x="3096" y="97"/>
                  </a:lnTo>
                  <a:lnTo>
                    <a:pt x="3094" y="97"/>
                  </a:lnTo>
                  <a:lnTo>
                    <a:pt x="3094" y="96"/>
                  </a:lnTo>
                  <a:lnTo>
                    <a:pt x="3094" y="94"/>
                  </a:lnTo>
                  <a:lnTo>
                    <a:pt x="3096" y="94"/>
                  </a:lnTo>
                  <a:lnTo>
                    <a:pt x="3096" y="93"/>
                  </a:lnTo>
                  <a:lnTo>
                    <a:pt x="3094" y="91"/>
                  </a:lnTo>
                  <a:lnTo>
                    <a:pt x="3093" y="91"/>
                  </a:lnTo>
                  <a:lnTo>
                    <a:pt x="3091" y="91"/>
                  </a:lnTo>
                  <a:lnTo>
                    <a:pt x="3091" y="90"/>
                  </a:lnTo>
                  <a:lnTo>
                    <a:pt x="3090" y="90"/>
                  </a:lnTo>
                  <a:lnTo>
                    <a:pt x="3090" y="88"/>
                  </a:lnTo>
                  <a:lnTo>
                    <a:pt x="3090" y="87"/>
                  </a:lnTo>
                  <a:lnTo>
                    <a:pt x="3090" y="85"/>
                  </a:lnTo>
                  <a:lnTo>
                    <a:pt x="3090" y="84"/>
                  </a:lnTo>
                  <a:lnTo>
                    <a:pt x="3090" y="82"/>
                  </a:lnTo>
                  <a:lnTo>
                    <a:pt x="3088" y="81"/>
                  </a:lnTo>
                  <a:lnTo>
                    <a:pt x="3088" y="79"/>
                  </a:lnTo>
                  <a:lnTo>
                    <a:pt x="3088" y="78"/>
                  </a:lnTo>
                  <a:lnTo>
                    <a:pt x="3073" y="58"/>
                  </a:lnTo>
                  <a:lnTo>
                    <a:pt x="3059" y="38"/>
                  </a:lnTo>
                  <a:lnTo>
                    <a:pt x="3043" y="13"/>
                  </a:lnTo>
                  <a:lnTo>
                    <a:pt x="3046" y="10"/>
                  </a:lnTo>
                  <a:lnTo>
                    <a:pt x="3049" y="7"/>
                  </a:lnTo>
                  <a:lnTo>
                    <a:pt x="3050" y="4"/>
                  </a:lnTo>
                  <a:lnTo>
                    <a:pt x="3052" y="3"/>
                  </a:lnTo>
                  <a:lnTo>
                    <a:pt x="3056" y="1"/>
                  </a:lnTo>
                  <a:lnTo>
                    <a:pt x="3061" y="0"/>
                  </a:lnTo>
                  <a:lnTo>
                    <a:pt x="3065" y="0"/>
                  </a:lnTo>
                  <a:lnTo>
                    <a:pt x="3070" y="1"/>
                  </a:lnTo>
                  <a:lnTo>
                    <a:pt x="3075" y="1"/>
                  </a:lnTo>
                  <a:lnTo>
                    <a:pt x="3079" y="3"/>
                  </a:lnTo>
                  <a:lnTo>
                    <a:pt x="3084" y="3"/>
                  </a:lnTo>
                  <a:lnTo>
                    <a:pt x="3087" y="4"/>
                  </a:lnTo>
                  <a:lnTo>
                    <a:pt x="3090" y="7"/>
                  </a:lnTo>
                  <a:lnTo>
                    <a:pt x="3093" y="9"/>
                  </a:lnTo>
                  <a:lnTo>
                    <a:pt x="3096" y="10"/>
                  </a:lnTo>
                  <a:lnTo>
                    <a:pt x="3099" y="12"/>
                  </a:lnTo>
                  <a:lnTo>
                    <a:pt x="3102" y="15"/>
                  </a:lnTo>
                  <a:lnTo>
                    <a:pt x="3105" y="18"/>
                  </a:lnTo>
                  <a:lnTo>
                    <a:pt x="3107" y="21"/>
                  </a:lnTo>
                  <a:lnTo>
                    <a:pt x="3110" y="24"/>
                  </a:lnTo>
                  <a:lnTo>
                    <a:pt x="3111" y="27"/>
                  </a:lnTo>
                  <a:lnTo>
                    <a:pt x="3114" y="29"/>
                  </a:lnTo>
                  <a:lnTo>
                    <a:pt x="3117" y="32"/>
                  </a:lnTo>
                  <a:lnTo>
                    <a:pt x="3120" y="33"/>
                  </a:lnTo>
                  <a:lnTo>
                    <a:pt x="3123" y="36"/>
                  </a:lnTo>
                  <a:lnTo>
                    <a:pt x="3127" y="38"/>
                  </a:lnTo>
                  <a:lnTo>
                    <a:pt x="3130" y="41"/>
                  </a:lnTo>
                  <a:lnTo>
                    <a:pt x="3133" y="42"/>
                  </a:lnTo>
                  <a:lnTo>
                    <a:pt x="3136" y="44"/>
                  </a:lnTo>
                  <a:lnTo>
                    <a:pt x="3139" y="47"/>
                  </a:lnTo>
                  <a:lnTo>
                    <a:pt x="3142" y="49"/>
                  </a:lnTo>
                  <a:lnTo>
                    <a:pt x="3145" y="50"/>
                  </a:lnTo>
                  <a:lnTo>
                    <a:pt x="3149" y="52"/>
                  </a:lnTo>
                  <a:lnTo>
                    <a:pt x="3152" y="53"/>
                  </a:lnTo>
                  <a:lnTo>
                    <a:pt x="3157" y="55"/>
                  </a:lnTo>
                  <a:lnTo>
                    <a:pt x="3160" y="56"/>
                  </a:lnTo>
                  <a:lnTo>
                    <a:pt x="3163" y="58"/>
                  </a:lnTo>
                  <a:lnTo>
                    <a:pt x="3168" y="59"/>
                  </a:lnTo>
                  <a:lnTo>
                    <a:pt x="3171" y="61"/>
                  </a:lnTo>
                  <a:lnTo>
                    <a:pt x="3175" y="61"/>
                  </a:lnTo>
                  <a:lnTo>
                    <a:pt x="3178" y="62"/>
                  </a:lnTo>
                  <a:lnTo>
                    <a:pt x="3181" y="62"/>
                  </a:lnTo>
                  <a:lnTo>
                    <a:pt x="3183" y="64"/>
                  </a:lnTo>
                  <a:lnTo>
                    <a:pt x="3188" y="65"/>
                  </a:lnTo>
                  <a:lnTo>
                    <a:pt x="3191" y="67"/>
                  </a:lnTo>
                  <a:lnTo>
                    <a:pt x="3194" y="68"/>
                  </a:lnTo>
                  <a:lnTo>
                    <a:pt x="3197" y="71"/>
                  </a:lnTo>
                  <a:lnTo>
                    <a:pt x="3198" y="74"/>
                  </a:lnTo>
                  <a:lnTo>
                    <a:pt x="3200" y="78"/>
                  </a:lnTo>
                  <a:lnTo>
                    <a:pt x="3201" y="82"/>
                  </a:lnTo>
                  <a:lnTo>
                    <a:pt x="3203" y="87"/>
                  </a:lnTo>
                  <a:lnTo>
                    <a:pt x="3204" y="90"/>
                  </a:lnTo>
                  <a:lnTo>
                    <a:pt x="3204" y="94"/>
                  </a:lnTo>
                  <a:lnTo>
                    <a:pt x="3206" y="97"/>
                  </a:lnTo>
                  <a:lnTo>
                    <a:pt x="3209" y="100"/>
                  </a:lnTo>
                  <a:lnTo>
                    <a:pt x="3210" y="105"/>
                  </a:lnTo>
                  <a:lnTo>
                    <a:pt x="3212" y="108"/>
                  </a:lnTo>
                  <a:lnTo>
                    <a:pt x="3213" y="111"/>
                  </a:lnTo>
                  <a:lnTo>
                    <a:pt x="3217" y="114"/>
                  </a:lnTo>
                  <a:lnTo>
                    <a:pt x="3217" y="119"/>
                  </a:lnTo>
                  <a:lnTo>
                    <a:pt x="3217" y="123"/>
                  </a:lnTo>
                  <a:lnTo>
                    <a:pt x="3217" y="126"/>
                  </a:lnTo>
                  <a:lnTo>
                    <a:pt x="3215" y="131"/>
                  </a:lnTo>
                  <a:lnTo>
                    <a:pt x="3215" y="136"/>
                  </a:lnTo>
                  <a:lnTo>
                    <a:pt x="3217" y="140"/>
                  </a:lnTo>
                  <a:lnTo>
                    <a:pt x="3217" y="145"/>
                  </a:lnTo>
                  <a:lnTo>
                    <a:pt x="3218" y="148"/>
                  </a:lnTo>
                  <a:lnTo>
                    <a:pt x="3221" y="151"/>
                  </a:lnTo>
                  <a:lnTo>
                    <a:pt x="3224" y="154"/>
                  </a:lnTo>
                  <a:lnTo>
                    <a:pt x="3226" y="155"/>
                  </a:lnTo>
                  <a:lnTo>
                    <a:pt x="3229" y="158"/>
                  </a:lnTo>
                  <a:lnTo>
                    <a:pt x="3232" y="161"/>
                  </a:lnTo>
                  <a:lnTo>
                    <a:pt x="3235" y="163"/>
                  </a:lnTo>
                  <a:lnTo>
                    <a:pt x="3238" y="166"/>
                  </a:lnTo>
                  <a:lnTo>
                    <a:pt x="3241" y="168"/>
                  </a:lnTo>
                  <a:lnTo>
                    <a:pt x="3242" y="171"/>
                  </a:lnTo>
                  <a:lnTo>
                    <a:pt x="3246" y="174"/>
                  </a:lnTo>
                  <a:lnTo>
                    <a:pt x="3247" y="177"/>
                  </a:lnTo>
                  <a:lnTo>
                    <a:pt x="3250" y="180"/>
                  </a:lnTo>
                  <a:lnTo>
                    <a:pt x="3253" y="181"/>
                  </a:lnTo>
                  <a:lnTo>
                    <a:pt x="3255" y="184"/>
                  </a:lnTo>
                  <a:lnTo>
                    <a:pt x="3258" y="187"/>
                  </a:lnTo>
                  <a:lnTo>
                    <a:pt x="3261" y="189"/>
                  </a:lnTo>
                  <a:lnTo>
                    <a:pt x="3264" y="190"/>
                  </a:lnTo>
                  <a:lnTo>
                    <a:pt x="3268" y="192"/>
                  </a:lnTo>
                  <a:lnTo>
                    <a:pt x="3271" y="194"/>
                  </a:lnTo>
                  <a:lnTo>
                    <a:pt x="3276" y="195"/>
                  </a:lnTo>
                  <a:lnTo>
                    <a:pt x="3279" y="197"/>
                  </a:lnTo>
                  <a:close/>
                </a:path>
              </a:pathLst>
            </a:custGeom>
            <a:solidFill>
              <a:schemeClr val="accent5"/>
            </a:soli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96">
              <a:extLst>
                <a:ext uri="{FF2B5EF4-FFF2-40B4-BE49-F238E27FC236}">
                  <a16:creationId xmlns:a16="http://schemas.microsoft.com/office/drawing/2014/main" id="{8FFBEEBD-EA28-4DC0-A6F5-7B80C6E0DD5D}"/>
                </a:ext>
              </a:extLst>
            </p:cNvPr>
            <p:cNvSpPr>
              <a:spLocks/>
            </p:cNvSpPr>
            <p:nvPr/>
          </p:nvSpPr>
          <p:spPr bwMode="auto">
            <a:xfrm>
              <a:off x="1144" y="3783"/>
              <a:ext cx="3" cy="1"/>
            </a:xfrm>
            <a:custGeom>
              <a:avLst/>
              <a:gdLst>
                <a:gd name="T0" fmla="*/ 2 w 3"/>
                <a:gd name="T1" fmla="*/ 1 h 1"/>
                <a:gd name="T2" fmla="*/ 0 w 3"/>
                <a:gd name="T3" fmla="*/ 1 h 1"/>
                <a:gd name="T4" fmla="*/ 2 w 3"/>
                <a:gd name="T5" fmla="*/ 0 h 1"/>
                <a:gd name="T6" fmla="*/ 3 w 3"/>
                <a:gd name="T7" fmla="*/ 0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1"/>
                  </a:lnTo>
                  <a:lnTo>
                    <a:pt x="2" y="0"/>
                  </a:lnTo>
                  <a:lnTo>
                    <a:pt x="3" y="0"/>
                  </a:lnTo>
                  <a:lnTo>
                    <a:pt x="2" y="1"/>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Freeform 97">
              <a:extLst>
                <a:ext uri="{FF2B5EF4-FFF2-40B4-BE49-F238E27FC236}">
                  <a16:creationId xmlns:a16="http://schemas.microsoft.com/office/drawing/2014/main" id="{17184B16-CCAC-4CB2-B39D-A2C10B51E117}"/>
                </a:ext>
              </a:extLst>
            </p:cNvPr>
            <p:cNvSpPr>
              <a:spLocks/>
            </p:cNvSpPr>
            <p:nvPr/>
          </p:nvSpPr>
          <p:spPr bwMode="auto">
            <a:xfrm>
              <a:off x="1144" y="3780"/>
              <a:ext cx="3" cy="1"/>
            </a:xfrm>
            <a:custGeom>
              <a:avLst/>
              <a:gdLst>
                <a:gd name="T0" fmla="*/ 2 w 3"/>
                <a:gd name="T1" fmla="*/ 1 h 1"/>
                <a:gd name="T2" fmla="*/ 0 w 3"/>
                <a:gd name="T3" fmla="*/ 1 h 1"/>
                <a:gd name="T4" fmla="*/ 0 w 3"/>
                <a:gd name="T5" fmla="*/ 0 h 1"/>
                <a:gd name="T6" fmla="*/ 2 w 3"/>
                <a:gd name="T7" fmla="*/ 0 h 1"/>
                <a:gd name="T8" fmla="*/ 3 w 3"/>
                <a:gd name="T9" fmla="*/ 0 h 1"/>
                <a:gd name="T10" fmla="*/ 2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2" y="1"/>
                  </a:moveTo>
                  <a:lnTo>
                    <a:pt x="0" y="1"/>
                  </a:lnTo>
                  <a:lnTo>
                    <a:pt x="0" y="0"/>
                  </a:lnTo>
                  <a:lnTo>
                    <a:pt x="2" y="0"/>
                  </a:lnTo>
                  <a:lnTo>
                    <a:pt x="3" y="0"/>
                  </a:lnTo>
                  <a:lnTo>
                    <a:pt x="2" y="1"/>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98">
              <a:extLst>
                <a:ext uri="{FF2B5EF4-FFF2-40B4-BE49-F238E27FC236}">
                  <a16:creationId xmlns:a16="http://schemas.microsoft.com/office/drawing/2014/main" id="{875BD4C7-43D9-46F0-B4A0-A0F6B2301578}"/>
                </a:ext>
              </a:extLst>
            </p:cNvPr>
            <p:cNvSpPr>
              <a:spLocks noChangeArrowheads="1"/>
            </p:cNvSpPr>
            <p:nvPr/>
          </p:nvSpPr>
          <p:spPr bwMode="auto">
            <a:xfrm>
              <a:off x="1147" y="3777"/>
              <a:ext cx="2" cy="1"/>
            </a:xfrm>
            <a:prstGeom prst="rect">
              <a:avLst/>
            </a:prstGeom>
            <a:noFill/>
            <a:ln w="3175">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 name="Rectangle 99">
              <a:extLst>
                <a:ext uri="{FF2B5EF4-FFF2-40B4-BE49-F238E27FC236}">
                  <a16:creationId xmlns:a16="http://schemas.microsoft.com/office/drawing/2014/main" id="{B11BC9DE-BE13-473E-BABC-BF03369D9E8E}"/>
                </a:ext>
              </a:extLst>
            </p:cNvPr>
            <p:cNvSpPr>
              <a:spLocks noChangeArrowheads="1"/>
            </p:cNvSpPr>
            <p:nvPr/>
          </p:nvSpPr>
          <p:spPr bwMode="auto">
            <a:xfrm>
              <a:off x="1230" y="3769"/>
              <a:ext cx="6" cy="2"/>
            </a:xfrm>
            <a:prstGeom prst="rect">
              <a:avLst/>
            </a:prstGeom>
            <a:noFill/>
            <a:ln w="3175">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 name="Freeform 100">
              <a:extLst>
                <a:ext uri="{FF2B5EF4-FFF2-40B4-BE49-F238E27FC236}">
                  <a16:creationId xmlns:a16="http://schemas.microsoft.com/office/drawing/2014/main" id="{DEE8A807-BBE2-4EA1-AE6C-A63CBFEAC08A}"/>
                </a:ext>
              </a:extLst>
            </p:cNvPr>
            <p:cNvSpPr>
              <a:spLocks/>
            </p:cNvSpPr>
            <p:nvPr/>
          </p:nvSpPr>
          <p:spPr bwMode="auto">
            <a:xfrm>
              <a:off x="1350" y="3737"/>
              <a:ext cx="5" cy="3"/>
            </a:xfrm>
            <a:custGeom>
              <a:avLst/>
              <a:gdLst>
                <a:gd name="T0" fmla="*/ 5 w 5"/>
                <a:gd name="T1" fmla="*/ 3 h 3"/>
                <a:gd name="T2" fmla="*/ 2 w 5"/>
                <a:gd name="T3" fmla="*/ 3 h 3"/>
                <a:gd name="T4" fmla="*/ 0 w 5"/>
                <a:gd name="T5" fmla="*/ 2 h 3"/>
                <a:gd name="T6" fmla="*/ 2 w 5"/>
                <a:gd name="T7" fmla="*/ 0 h 3"/>
                <a:gd name="T8" fmla="*/ 5 w 5"/>
                <a:gd name="T9" fmla="*/ 0 h 3"/>
                <a:gd name="T10" fmla="*/ 5 w 5"/>
                <a:gd name="T11" fmla="*/ 3 h 3"/>
              </a:gdLst>
              <a:ahLst/>
              <a:cxnLst>
                <a:cxn ang="0">
                  <a:pos x="T0" y="T1"/>
                </a:cxn>
                <a:cxn ang="0">
                  <a:pos x="T2" y="T3"/>
                </a:cxn>
                <a:cxn ang="0">
                  <a:pos x="T4" y="T5"/>
                </a:cxn>
                <a:cxn ang="0">
                  <a:pos x="T6" y="T7"/>
                </a:cxn>
                <a:cxn ang="0">
                  <a:pos x="T8" y="T9"/>
                </a:cxn>
                <a:cxn ang="0">
                  <a:pos x="T10" y="T11"/>
                </a:cxn>
              </a:cxnLst>
              <a:rect l="0" t="0" r="r" b="b"/>
              <a:pathLst>
                <a:path w="5" h="3">
                  <a:moveTo>
                    <a:pt x="5" y="3"/>
                  </a:moveTo>
                  <a:lnTo>
                    <a:pt x="2" y="3"/>
                  </a:lnTo>
                  <a:lnTo>
                    <a:pt x="0" y="2"/>
                  </a:lnTo>
                  <a:lnTo>
                    <a:pt x="2" y="0"/>
                  </a:lnTo>
                  <a:lnTo>
                    <a:pt x="5" y="0"/>
                  </a:lnTo>
                  <a:lnTo>
                    <a:pt x="5"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 name="Freeform 101">
              <a:extLst>
                <a:ext uri="{FF2B5EF4-FFF2-40B4-BE49-F238E27FC236}">
                  <a16:creationId xmlns:a16="http://schemas.microsoft.com/office/drawing/2014/main" id="{7CE68F09-5ED6-484E-8E43-2029DC8C0B57}"/>
                </a:ext>
              </a:extLst>
            </p:cNvPr>
            <p:cNvSpPr>
              <a:spLocks/>
            </p:cNvSpPr>
            <p:nvPr/>
          </p:nvSpPr>
          <p:spPr bwMode="auto">
            <a:xfrm>
              <a:off x="1188" y="3728"/>
              <a:ext cx="45" cy="38"/>
            </a:xfrm>
            <a:custGeom>
              <a:avLst/>
              <a:gdLst>
                <a:gd name="T0" fmla="*/ 29 w 45"/>
                <a:gd name="T1" fmla="*/ 3 h 38"/>
                <a:gd name="T2" fmla="*/ 28 w 45"/>
                <a:gd name="T3" fmla="*/ 5 h 38"/>
                <a:gd name="T4" fmla="*/ 23 w 45"/>
                <a:gd name="T5" fmla="*/ 8 h 38"/>
                <a:gd name="T6" fmla="*/ 22 w 45"/>
                <a:gd name="T7" fmla="*/ 11 h 38"/>
                <a:gd name="T8" fmla="*/ 23 w 45"/>
                <a:gd name="T9" fmla="*/ 14 h 38"/>
                <a:gd name="T10" fmla="*/ 23 w 45"/>
                <a:gd name="T11" fmla="*/ 11 h 38"/>
                <a:gd name="T12" fmla="*/ 26 w 45"/>
                <a:gd name="T13" fmla="*/ 9 h 38"/>
                <a:gd name="T14" fmla="*/ 31 w 45"/>
                <a:gd name="T15" fmla="*/ 11 h 38"/>
                <a:gd name="T16" fmla="*/ 34 w 45"/>
                <a:gd name="T17" fmla="*/ 12 h 38"/>
                <a:gd name="T18" fmla="*/ 34 w 45"/>
                <a:gd name="T19" fmla="*/ 17 h 38"/>
                <a:gd name="T20" fmla="*/ 37 w 45"/>
                <a:gd name="T21" fmla="*/ 17 h 38"/>
                <a:gd name="T22" fmla="*/ 34 w 45"/>
                <a:gd name="T23" fmla="*/ 12 h 38"/>
                <a:gd name="T24" fmla="*/ 40 w 45"/>
                <a:gd name="T25" fmla="*/ 14 h 38"/>
                <a:gd name="T26" fmla="*/ 45 w 45"/>
                <a:gd name="T27" fmla="*/ 15 h 38"/>
                <a:gd name="T28" fmla="*/ 45 w 45"/>
                <a:gd name="T29" fmla="*/ 23 h 38"/>
                <a:gd name="T30" fmla="*/ 43 w 45"/>
                <a:gd name="T31" fmla="*/ 29 h 38"/>
                <a:gd name="T32" fmla="*/ 45 w 45"/>
                <a:gd name="T33" fmla="*/ 32 h 38"/>
                <a:gd name="T34" fmla="*/ 43 w 45"/>
                <a:gd name="T35" fmla="*/ 37 h 38"/>
                <a:gd name="T36" fmla="*/ 36 w 45"/>
                <a:gd name="T37" fmla="*/ 38 h 38"/>
                <a:gd name="T38" fmla="*/ 33 w 45"/>
                <a:gd name="T39" fmla="*/ 38 h 38"/>
                <a:gd name="T40" fmla="*/ 17 w 45"/>
                <a:gd name="T41" fmla="*/ 38 h 38"/>
                <a:gd name="T42" fmla="*/ 11 w 45"/>
                <a:gd name="T43" fmla="*/ 34 h 38"/>
                <a:gd name="T44" fmla="*/ 4 w 45"/>
                <a:gd name="T45" fmla="*/ 27 h 38"/>
                <a:gd name="T46" fmla="*/ 2 w 45"/>
                <a:gd name="T47" fmla="*/ 24 h 38"/>
                <a:gd name="T48" fmla="*/ 0 w 45"/>
                <a:gd name="T49" fmla="*/ 20 h 38"/>
                <a:gd name="T50" fmla="*/ 0 w 45"/>
                <a:gd name="T51" fmla="*/ 14 h 38"/>
                <a:gd name="T52" fmla="*/ 0 w 45"/>
                <a:gd name="T53" fmla="*/ 9 h 38"/>
                <a:gd name="T54" fmla="*/ 2 w 45"/>
                <a:gd name="T55" fmla="*/ 6 h 38"/>
                <a:gd name="T56" fmla="*/ 7 w 45"/>
                <a:gd name="T57" fmla="*/ 6 h 38"/>
                <a:gd name="T58" fmla="*/ 14 w 45"/>
                <a:gd name="T59" fmla="*/ 8 h 38"/>
                <a:gd name="T60" fmla="*/ 11 w 45"/>
                <a:gd name="T61" fmla="*/ 11 h 38"/>
                <a:gd name="T62" fmla="*/ 16 w 45"/>
                <a:gd name="T63" fmla="*/ 9 h 38"/>
                <a:gd name="T64" fmla="*/ 22 w 45"/>
                <a:gd name="T65" fmla="*/ 0 h 38"/>
                <a:gd name="T66" fmla="*/ 25 w 45"/>
                <a:gd name="T67" fmla="*/ 3 h 38"/>
                <a:gd name="T68" fmla="*/ 29 w 45"/>
                <a:gd name="T6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38">
                  <a:moveTo>
                    <a:pt x="29" y="2"/>
                  </a:moveTo>
                  <a:lnTo>
                    <a:pt x="29" y="3"/>
                  </a:lnTo>
                  <a:lnTo>
                    <a:pt x="29" y="5"/>
                  </a:lnTo>
                  <a:lnTo>
                    <a:pt x="28" y="5"/>
                  </a:lnTo>
                  <a:lnTo>
                    <a:pt x="28" y="6"/>
                  </a:lnTo>
                  <a:lnTo>
                    <a:pt x="23" y="8"/>
                  </a:lnTo>
                  <a:lnTo>
                    <a:pt x="23" y="9"/>
                  </a:lnTo>
                  <a:lnTo>
                    <a:pt x="22" y="11"/>
                  </a:lnTo>
                  <a:lnTo>
                    <a:pt x="22" y="14"/>
                  </a:lnTo>
                  <a:lnTo>
                    <a:pt x="23" y="14"/>
                  </a:lnTo>
                  <a:lnTo>
                    <a:pt x="23" y="12"/>
                  </a:lnTo>
                  <a:lnTo>
                    <a:pt x="23" y="11"/>
                  </a:lnTo>
                  <a:lnTo>
                    <a:pt x="25" y="9"/>
                  </a:lnTo>
                  <a:lnTo>
                    <a:pt x="26" y="9"/>
                  </a:lnTo>
                  <a:lnTo>
                    <a:pt x="29" y="11"/>
                  </a:lnTo>
                  <a:lnTo>
                    <a:pt x="31" y="11"/>
                  </a:lnTo>
                  <a:lnTo>
                    <a:pt x="34" y="11"/>
                  </a:lnTo>
                  <a:lnTo>
                    <a:pt x="34" y="12"/>
                  </a:lnTo>
                  <a:lnTo>
                    <a:pt x="34" y="15"/>
                  </a:lnTo>
                  <a:lnTo>
                    <a:pt x="34" y="17"/>
                  </a:lnTo>
                  <a:lnTo>
                    <a:pt x="34" y="18"/>
                  </a:lnTo>
                  <a:lnTo>
                    <a:pt x="37" y="17"/>
                  </a:lnTo>
                  <a:lnTo>
                    <a:pt x="34" y="15"/>
                  </a:lnTo>
                  <a:lnTo>
                    <a:pt x="34" y="12"/>
                  </a:lnTo>
                  <a:lnTo>
                    <a:pt x="37" y="12"/>
                  </a:lnTo>
                  <a:lnTo>
                    <a:pt x="40" y="14"/>
                  </a:lnTo>
                  <a:lnTo>
                    <a:pt x="43" y="14"/>
                  </a:lnTo>
                  <a:lnTo>
                    <a:pt x="45" y="15"/>
                  </a:lnTo>
                  <a:lnTo>
                    <a:pt x="45" y="21"/>
                  </a:lnTo>
                  <a:lnTo>
                    <a:pt x="45" y="23"/>
                  </a:lnTo>
                  <a:lnTo>
                    <a:pt x="43" y="24"/>
                  </a:lnTo>
                  <a:lnTo>
                    <a:pt x="43" y="29"/>
                  </a:lnTo>
                  <a:lnTo>
                    <a:pt x="45" y="31"/>
                  </a:lnTo>
                  <a:lnTo>
                    <a:pt x="45" y="32"/>
                  </a:lnTo>
                  <a:lnTo>
                    <a:pt x="45" y="34"/>
                  </a:lnTo>
                  <a:lnTo>
                    <a:pt x="43" y="37"/>
                  </a:lnTo>
                  <a:lnTo>
                    <a:pt x="37" y="37"/>
                  </a:lnTo>
                  <a:lnTo>
                    <a:pt x="36" y="38"/>
                  </a:lnTo>
                  <a:lnTo>
                    <a:pt x="34" y="38"/>
                  </a:lnTo>
                  <a:lnTo>
                    <a:pt x="33" y="38"/>
                  </a:lnTo>
                  <a:lnTo>
                    <a:pt x="19" y="38"/>
                  </a:lnTo>
                  <a:lnTo>
                    <a:pt x="17" y="38"/>
                  </a:lnTo>
                  <a:lnTo>
                    <a:pt x="14" y="37"/>
                  </a:lnTo>
                  <a:lnTo>
                    <a:pt x="11" y="34"/>
                  </a:lnTo>
                  <a:lnTo>
                    <a:pt x="10" y="34"/>
                  </a:lnTo>
                  <a:lnTo>
                    <a:pt x="4" y="27"/>
                  </a:lnTo>
                  <a:lnTo>
                    <a:pt x="4" y="24"/>
                  </a:lnTo>
                  <a:lnTo>
                    <a:pt x="2" y="24"/>
                  </a:lnTo>
                  <a:lnTo>
                    <a:pt x="0" y="21"/>
                  </a:lnTo>
                  <a:lnTo>
                    <a:pt x="0" y="20"/>
                  </a:lnTo>
                  <a:lnTo>
                    <a:pt x="0" y="18"/>
                  </a:lnTo>
                  <a:lnTo>
                    <a:pt x="0" y="14"/>
                  </a:lnTo>
                  <a:lnTo>
                    <a:pt x="0" y="12"/>
                  </a:lnTo>
                  <a:lnTo>
                    <a:pt x="0" y="9"/>
                  </a:lnTo>
                  <a:lnTo>
                    <a:pt x="2" y="9"/>
                  </a:lnTo>
                  <a:lnTo>
                    <a:pt x="2" y="6"/>
                  </a:lnTo>
                  <a:lnTo>
                    <a:pt x="4" y="6"/>
                  </a:lnTo>
                  <a:lnTo>
                    <a:pt x="7" y="6"/>
                  </a:lnTo>
                  <a:lnTo>
                    <a:pt x="8" y="8"/>
                  </a:lnTo>
                  <a:lnTo>
                    <a:pt x="14" y="8"/>
                  </a:lnTo>
                  <a:lnTo>
                    <a:pt x="11" y="9"/>
                  </a:lnTo>
                  <a:lnTo>
                    <a:pt x="11" y="11"/>
                  </a:lnTo>
                  <a:lnTo>
                    <a:pt x="13" y="11"/>
                  </a:lnTo>
                  <a:lnTo>
                    <a:pt x="16" y="9"/>
                  </a:lnTo>
                  <a:lnTo>
                    <a:pt x="20" y="2"/>
                  </a:lnTo>
                  <a:lnTo>
                    <a:pt x="22" y="0"/>
                  </a:lnTo>
                  <a:lnTo>
                    <a:pt x="23" y="3"/>
                  </a:lnTo>
                  <a:lnTo>
                    <a:pt x="25" y="3"/>
                  </a:lnTo>
                  <a:lnTo>
                    <a:pt x="28" y="0"/>
                  </a:lnTo>
                  <a:lnTo>
                    <a:pt x="29" y="0"/>
                  </a:lnTo>
                  <a:lnTo>
                    <a:pt x="29" y="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2">
              <a:extLst>
                <a:ext uri="{FF2B5EF4-FFF2-40B4-BE49-F238E27FC236}">
                  <a16:creationId xmlns:a16="http://schemas.microsoft.com/office/drawing/2014/main" id="{E6608338-3B58-464C-958C-801C5F06B0D3}"/>
                </a:ext>
              </a:extLst>
            </p:cNvPr>
            <p:cNvSpPr>
              <a:spLocks/>
            </p:cNvSpPr>
            <p:nvPr/>
          </p:nvSpPr>
          <p:spPr bwMode="auto">
            <a:xfrm>
              <a:off x="1494" y="3705"/>
              <a:ext cx="3" cy="2"/>
            </a:xfrm>
            <a:custGeom>
              <a:avLst/>
              <a:gdLst>
                <a:gd name="T0" fmla="*/ 1 w 3"/>
                <a:gd name="T1" fmla="*/ 2 h 2"/>
                <a:gd name="T2" fmla="*/ 0 w 3"/>
                <a:gd name="T3" fmla="*/ 2 h 2"/>
                <a:gd name="T4" fmla="*/ 1 w 3"/>
                <a:gd name="T5" fmla="*/ 0 h 2"/>
                <a:gd name="T6" fmla="*/ 3 w 3"/>
                <a:gd name="T7" fmla="*/ 0 h 2"/>
                <a:gd name="T8" fmla="*/ 3 w 3"/>
                <a:gd name="T9" fmla="*/ 2 h 2"/>
                <a:gd name="T10" fmla="*/ 1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1" y="2"/>
                  </a:moveTo>
                  <a:lnTo>
                    <a:pt x="0" y="2"/>
                  </a:lnTo>
                  <a:lnTo>
                    <a:pt x="1" y="0"/>
                  </a:lnTo>
                  <a:lnTo>
                    <a:pt x="3" y="0"/>
                  </a:lnTo>
                  <a:lnTo>
                    <a:pt x="3" y="2"/>
                  </a:lnTo>
                  <a:lnTo>
                    <a:pt x="1" y="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3">
              <a:extLst>
                <a:ext uri="{FF2B5EF4-FFF2-40B4-BE49-F238E27FC236}">
                  <a16:creationId xmlns:a16="http://schemas.microsoft.com/office/drawing/2014/main" id="{C7DF0A6E-6C8A-44E9-BDAB-6215B14F3F35}"/>
                </a:ext>
              </a:extLst>
            </p:cNvPr>
            <p:cNvSpPr>
              <a:spLocks/>
            </p:cNvSpPr>
            <p:nvPr/>
          </p:nvSpPr>
          <p:spPr bwMode="auto">
            <a:xfrm>
              <a:off x="1494" y="3702"/>
              <a:ext cx="3" cy="3"/>
            </a:xfrm>
            <a:custGeom>
              <a:avLst/>
              <a:gdLst>
                <a:gd name="T0" fmla="*/ 1 w 3"/>
                <a:gd name="T1" fmla="*/ 3 h 3"/>
                <a:gd name="T2" fmla="*/ 0 w 3"/>
                <a:gd name="T3" fmla="*/ 3 h 3"/>
                <a:gd name="T4" fmla="*/ 0 w 3"/>
                <a:gd name="T5" fmla="*/ 2 h 3"/>
                <a:gd name="T6" fmla="*/ 1 w 3"/>
                <a:gd name="T7" fmla="*/ 0 h 3"/>
                <a:gd name="T8" fmla="*/ 3 w 3"/>
                <a:gd name="T9" fmla="*/ 0 h 3"/>
                <a:gd name="T10" fmla="*/ 3 w 3"/>
                <a:gd name="T11" fmla="*/ 2 h 3"/>
                <a:gd name="T12" fmla="*/ 1 w 3"/>
                <a:gd name="T13" fmla="*/ 2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lnTo>
                    <a:pt x="0" y="3"/>
                  </a:lnTo>
                  <a:lnTo>
                    <a:pt x="0" y="2"/>
                  </a:lnTo>
                  <a:lnTo>
                    <a:pt x="1" y="0"/>
                  </a:lnTo>
                  <a:lnTo>
                    <a:pt x="3" y="0"/>
                  </a:lnTo>
                  <a:lnTo>
                    <a:pt x="3" y="2"/>
                  </a:lnTo>
                  <a:lnTo>
                    <a:pt x="1" y="2"/>
                  </a:lnTo>
                  <a:lnTo>
                    <a:pt x="1"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 name="Freeform 104">
              <a:extLst>
                <a:ext uri="{FF2B5EF4-FFF2-40B4-BE49-F238E27FC236}">
                  <a16:creationId xmlns:a16="http://schemas.microsoft.com/office/drawing/2014/main" id="{16FAB743-B2CC-4AA2-97DE-E04A90046D28}"/>
                </a:ext>
              </a:extLst>
            </p:cNvPr>
            <p:cNvSpPr>
              <a:spLocks/>
            </p:cNvSpPr>
            <p:nvPr/>
          </p:nvSpPr>
          <p:spPr bwMode="auto">
            <a:xfrm>
              <a:off x="1491" y="3699"/>
              <a:ext cx="3" cy="3"/>
            </a:xfrm>
            <a:custGeom>
              <a:avLst/>
              <a:gdLst>
                <a:gd name="T0" fmla="*/ 1 w 3"/>
                <a:gd name="T1" fmla="*/ 3 h 3"/>
                <a:gd name="T2" fmla="*/ 0 w 3"/>
                <a:gd name="T3" fmla="*/ 2 h 3"/>
                <a:gd name="T4" fmla="*/ 0 w 3"/>
                <a:gd name="T5" fmla="*/ 0 h 3"/>
                <a:gd name="T6" fmla="*/ 1 w 3"/>
                <a:gd name="T7" fmla="*/ 0 h 3"/>
                <a:gd name="T8" fmla="*/ 3 w 3"/>
                <a:gd name="T9" fmla="*/ 0 h 3"/>
                <a:gd name="T10" fmla="*/ 3 w 3"/>
                <a:gd name="T11" fmla="*/ 2 h 3"/>
                <a:gd name="T12" fmla="*/ 1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3"/>
                  </a:moveTo>
                  <a:lnTo>
                    <a:pt x="0" y="2"/>
                  </a:lnTo>
                  <a:lnTo>
                    <a:pt x="0" y="0"/>
                  </a:lnTo>
                  <a:lnTo>
                    <a:pt x="1" y="0"/>
                  </a:lnTo>
                  <a:lnTo>
                    <a:pt x="3" y="0"/>
                  </a:lnTo>
                  <a:lnTo>
                    <a:pt x="3" y="2"/>
                  </a:lnTo>
                  <a:lnTo>
                    <a:pt x="1"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 name="Freeform 105">
              <a:extLst>
                <a:ext uri="{FF2B5EF4-FFF2-40B4-BE49-F238E27FC236}">
                  <a16:creationId xmlns:a16="http://schemas.microsoft.com/office/drawing/2014/main" id="{E4689801-9A48-478A-B999-B3990870A020}"/>
                </a:ext>
              </a:extLst>
            </p:cNvPr>
            <p:cNvSpPr>
              <a:spLocks/>
            </p:cNvSpPr>
            <p:nvPr/>
          </p:nvSpPr>
          <p:spPr bwMode="auto">
            <a:xfrm>
              <a:off x="1216" y="3694"/>
              <a:ext cx="9" cy="8"/>
            </a:xfrm>
            <a:custGeom>
              <a:avLst/>
              <a:gdLst>
                <a:gd name="T0" fmla="*/ 3 w 9"/>
                <a:gd name="T1" fmla="*/ 2 h 8"/>
                <a:gd name="T2" fmla="*/ 6 w 9"/>
                <a:gd name="T3" fmla="*/ 5 h 8"/>
                <a:gd name="T4" fmla="*/ 8 w 9"/>
                <a:gd name="T5" fmla="*/ 5 h 8"/>
                <a:gd name="T6" fmla="*/ 9 w 9"/>
                <a:gd name="T7" fmla="*/ 7 h 8"/>
                <a:gd name="T8" fmla="*/ 8 w 9"/>
                <a:gd name="T9" fmla="*/ 8 h 8"/>
                <a:gd name="T10" fmla="*/ 3 w 9"/>
                <a:gd name="T11" fmla="*/ 8 h 8"/>
                <a:gd name="T12" fmla="*/ 1 w 9"/>
                <a:gd name="T13" fmla="*/ 8 h 8"/>
                <a:gd name="T14" fmla="*/ 0 w 9"/>
                <a:gd name="T15" fmla="*/ 8 h 8"/>
                <a:gd name="T16" fmla="*/ 0 w 9"/>
                <a:gd name="T17" fmla="*/ 7 h 8"/>
                <a:gd name="T18" fmla="*/ 0 w 9"/>
                <a:gd name="T19" fmla="*/ 0 h 8"/>
                <a:gd name="T20" fmla="*/ 3 w 9"/>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3" y="2"/>
                  </a:moveTo>
                  <a:lnTo>
                    <a:pt x="6" y="5"/>
                  </a:lnTo>
                  <a:lnTo>
                    <a:pt x="8" y="5"/>
                  </a:lnTo>
                  <a:lnTo>
                    <a:pt x="9" y="7"/>
                  </a:lnTo>
                  <a:lnTo>
                    <a:pt x="8" y="8"/>
                  </a:lnTo>
                  <a:lnTo>
                    <a:pt x="3" y="8"/>
                  </a:lnTo>
                  <a:lnTo>
                    <a:pt x="1" y="8"/>
                  </a:lnTo>
                  <a:lnTo>
                    <a:pt x="0" y="8"/>
                  </a:lnTo>
                  <a:lnTo>
                    <a:pt x="0" y="7"/>
                  </a:lnTo>
                  <a:lnTo>
                    <a:pt x="0" y="0"/>
                  </a:lnTo>
                  <a:lnTo>
                    <a:pt x="3" y="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Freeform 106">
              <a:extLst>
                <a:ext uri="{FF2B5EF4-FFF2-40B4-BE49-F238E27FC236}">
                  <a16:creationId xmlns:a16="http://schemas.microsoft.com/office/drawing/2014/main" id="{A49E807B-BA35-47F6-B893-B11807068DFE}"/>
                </a:ext>
              </a:extLst>
            </p:cNvPr>
            <p:cNvSpPr>
              <a:spLocks/>
            </p:cNvSpPr>
            <p:nvPr/>
          </p:nvSpPr>
          <p:spPr bwMode="auto">
            <a:xfrm>
              <a:off x="1387" y="3655"/>
              <a:ext cx="3" cy="4"/>
            </a:xfrm>
            <a:custGeom>
              <a:avLst/>
              <a:gdLst>
                <a:gd name="T0" fmla="*/ 3 w 3"/>
                <a:gd name="T1" fmla="*/ 4 h 4"/>
                <a:gd name="T2" fmla="*/ 1 w 3"/>
                <a:gd name="T3" fmla="*/ 4 h 4"/>
                <a:gd name="T4" fmla="*/ 0 w 3"/>
                <a:gd name="T5" fmla="*/ 3 h 4"/>
                <a:gd name="T6" fmla="*/ 0 w 3"/>
                <a:gd name="T7" fmla="*/ 0 h 4"/>
                <a:gd name="T8" fmla="*/ 1 w 3"/>
                <a:gd name="T9" fmla="*/ 0 h 4"/>
                <a:gd name="T10" fmla="*/ 3 w 3"/>
                <a:gd name="T11" fmla="*/ 1 h 4"/>
                <a:gd name="T12" fmla="*/ 3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3" y="4"/>
                  </a:moveTo>
                  <a:lnTo>
                    <a:pt x="1" y="4"/>
                  </a:lnTo>
                  <a:lnTo>
                    <a:pt x="0" y="3"/>
                  </a:lnTo>
                  <a:lnTo>
                    <a:pt x="0" y="0"/>
                  </a:lnTo>
                  <a:lnTo>
                    <a:pt x="1" y="0"/>
                  </a:lnTo>
                  <a:lnTo>
                    <a:pt x="3" y="1"/>
                  </a:lnTo>
                  <a:lnTo>
                    <a:pt x="3" y="4"/>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 name="Freeform 107">
              <a:extLst>
                <a:ext uri="{FF2B5EF4-FFF2-40B4-BE49-F238E27FC236}">
                  <a16:creationId xmlns:a16="http://schemas.microsoft.com/office/drawing/2014/main" id="{897690E6-77D2-43DB-AF1B-B44112D2445D}"/>
                </a:ext>
              </a:extLst>
            </p:cNvPr>
            <p:cNvSpPr>
              <a:spLocks/>
            </p:cNvSpPr>
            <p:nvPr/>
          </p:nvSpPr>
          <p:spPr bwMode="auto">
            <a:xfrm>
              <a:off x="1150" y="3580"/>
              <a:ext cx="5" cy="8"/>
            </a:xfrm>
            <a:custGeom>
              <a:avLst/>
              <a:gdLst>
                <a:gd name="T0" fmla="*/ 2 w 5"/>
                <a:gd name="T1" fmla="*/ 8 h 8"/>
                <a:gd name="T2" fmla="*/ 0 w 5"/>
                <a:gd name="T3" fmla="*/ 8 h 8"/>
                <a:gd name="T4" fmla="*/ 0 w 5"/>
                <a:gd name="T5" fmla="*/ 5 h 8"/>
                <a:gd name="T6" fmla="*/ 2 w 5"/>
                <a:gd name="T7" fmla="*/ 5 h 8"/>
                <a:gd name="T8" fmla="*/ 2 w 5"/>
                <a:gd name="T9" fmla="*/ 3 h 8"/>
                <a:gd name="T10" fmla="*/ 2 w 5"/>
                <a:gd name="T11" fmla="*/ 1 h 8"/>
                <a:gd name="T12" fmla="*/ 3 w 5"/>
                <a:gd name="T13" fmla="*/ 0 h 8"/>
                <a:gd name="T14" fmla="*/ 5 w 5"/>
                <a:gd name="T15" fmla="*/ 0 h 8"/>
                <a:gd name="T16" fmla="*/ 5 w 5"/>
                <a:gd name="T17" fmla="*/ 1 h 8"/>
                <a:gd name="T18" fmla="*/ 3 w 5"/>
                <a:gd name="T19" fmla="*/ 5 h 8"/>
                <a:gd name="T20" fmla="*/ 3 w 5"/>
                <a:gd name="T21" fmla="*/ 8 h 8"/>
                <a:gd name="T22" fmla="*/ 2 w 5"/>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8">
                  <a:moveTo>
                    <a:pt x="2" y="8"/>
                  </a:moveTo>
                  <a:lnTo>
                    <a:pt x="0" y="8"/>
                  </a:lnTo>
                  <a:lnTo>
                    <a:pt x="0" y="5"/>
                  </a:lnTo>
                  <a:lnTo>
                    <a:pt x="2" y="5"/>
                  </a:lnTo>
                  <a:lnTo>
                    <a:pt x="2" y="3"/>
                  </a:lnTo>
                  <a:lnTo>
                    <a:pt x="2" y="1"/>
                  </a:lnTo>
                  <a:lnTo>
                    <a:pt x="3" y="0"/>
                  </a:lnTo>
                  <a:lnTo>
                    <a:pt x="5" y="0"/>
                  </a:lnTo>
                  <a:lnTo>
                    <a:pt x="5" y="1"/>
                  </a:lnTo>
                  <a:lnTo>
                    <a:pt x="3" y="5"/>
                  </a:lnTo>
                  <a:lnTo>
                    <a:pt x="3" y="8"/>
                  </a:lnTo>
                  <a:lnTo>
                    <a:pt x="2" y="8"/>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 name="Freeform 108">
              <a:extLst>
                <a:ext uri="{FF2B5EF4-FFF2-40B4-BE49-F238E27FC236}">
                  <a16:creationId xmlns:a16="http://schemas.microsoft.com/office/drawing/2014/main" id="{04B3C9AD-1DED-4ECD-AAD9-D18DC81AB1E5}"/>
                </a:ext>
              </a:extLst>
            </p:cNvPr>
            <p:cNvSpPr>
              <a:spLocks/>
            </p:cNvSpPr>
            <p:nvPr/>
          </p:nvSpPr>
          <p:spPr bwMode="auto">
            <a:xfrm>
              <a:off x="4257" y="2042"/>
              <a:ext cx="912" cy="1878"/>
            </a:xfrm>
            <a:custGeom>
              <a:avLst/>
              <a:gdLst>
                <a:gd name="T0" fmla="*/ 216 w 912"/>
                <a:gd name="T1" fmla="*/ 30 h 1878"/>
                <a:gd name="T2" fmla="*/ 258 w 912"/>
                <a:gd name="T3" fmla="*/ 65 h 1878"/>
                <a:gd name="T4" fmla="*/ 302 w 912"/>
                <a:gd name="T5" fmla="*/ 102 h 1878"/>
                <a:gd name="T6" fmla="*/ 322 w 912"/>
                <a:gd name="T7" fmla="*/ 134 h 1878"/>
                <a:gd name="T8" fmla="*/ 300 w 912"/>
                <a:gd name="T9" fmla="*/ 186 h 1878"/>
                <a:gd name="T10" fmla="*/ 274 w 912"/>
                <a:gd name="T11" fmla="*/ 239 h 1878"/>
                <a:gd name="T12" fmla="*/ 290 w 912"/>
                <a:gd name="T13" fmla="*/ 293 h 1878"/>
                <a:gd name="T14" fmla="*/ 306 w 912"/>
                <a:gd name="T15" fmla="*/ 334 h 1878"/>
                <a:gd name="T16" fmla="*/ 364 w 912"/>
                <a:gd name="T17" fmla="*/ 349 h 1878"/>
                <a:gd name="T18" fmla="*/ 364 w 912"/>
                <a:gd name="T19" fmla="*/ 396 h 1878"/>
                <a:gd name="T20" fmla="*/ 421 w 912"/>
                <a:gd name="T21" fmla="*/ 424 h 1878"/>
                <a:gd name="T22" fmla="*/ 445 w 912"/>
                <a:gd name="T23" fmla="*/ 482 h 1878"/>
                <a:gd name="T24" fmla="*/ 448 w 912"/>
                <a:gd name="T25" fmla="*/ 549 h 1878"/>
                <a:gd name="T26" fmla="*/ 427 w 912"/>
                <a:gd name="T27" fmla="*/ 607 h 1878"/>
                <a:gd name="T28" fmla="*/ 447 w 912"/>
                <a:gd name="T29" fmla="*/ 662 h 1878"/>
                <a:gd name="T30" fmla="*/ 480 w 912"/>
                <a:gd name="T31" fmla="*/ 717 h 1878"/>
                <a:gd name="T32" fmla="*/ 462 w 912"/>
                <a:gd name="T33" fmla="*/ 782 h 1878"/>
                <a:gd name="T34" fmla="*/ 413 w 912"/>
                <a:gd name="T35" fmla="*/ 818 h 1878"/>
                <a:gd name="T36" fmla="*/ 392 w 912"/>
                <a:gd name="T37" fmla="*/ 850 h 1878"/>
                <a:gd name="T38" fmla="*/ 412 w 912"/>
                <a:gd name="T39" fmla="*/ 909 h 1878"/>
                <a:gd name="T40" fmla="*/ 453 w 912"/>
                <a:gd name="T41" fmla="*/ 956 h 1878"/>
                <a:gd name="T42" fmla="*/ 502 w 912"/>
                <a:gd name="T43" fmla="*/ 992 h 1878"/>
                <a:gd name="T44" fmla="*/ 535 w 912"/>
                <a:gd name="T45" fmla="*/ 1039 h 1878"/>
                <a:gd name="T46" fmla="*/ 537 w 912"/>
                <a:gd name="T47" fmla="*/ 1088 h 1878"/>
                <a:gd name="T48" fmla="*/ 577 w 912"/>
                <a:gd name="T49" fmla="*/ 1135 h 1878"/>
                <a:gd name="T50" fmla="*/ 616 w 912"/>
                <a:gd name="T51" fmla="*/ 1089 h 1878"/>
                <a:gd name="T52" fmla="*/ 660 w 912"/>
                <a:gd name="T53" fmla="*/ 1066 h 1878"/>
                <a:gd name="T54" fmla="*/ 711 w 912"/>
                <a:gd name="T55" fmla="*/ 1085 h 1878"/>
                <a:gd name="T56" fmla="*/ 741 w 912"/>
                <a:gd name="T57" fmla="*/ 1121 h 1878"/>
                <a:gd name="T58" fmla="*/ 781 w 912"/>
                <a:gd name="T59" fmla="*/ 1172 h 1878"/>
                <a:gd name="T60" fmla="*/ 786 w 912"/>
                <a:gd name="T61" fmla="*/ 1222 h 1878"/>
                <a:gd name="T62" fmla="*/ 798 w 912"/>
                <a:gd name="T63" fmla="*/ 1280 h 1878"/>
                <a:gd name="T64" fmla="*/ 853 w 912"/>
                <a:gd name="T65" fmla="*/ 1301 h 1878"/>
                <a:gd name="T66" fmla="*/ 876 w 912"/>
                <a:gd name="T67" fmla="*/ 1350 h 1878"/>
                <a:gd name="T68" fmla="*/ 879 w 912"/>
                <a:gd name="T69" fmla="*/ 1390 h 1878"/>
                <a:gd name="T70" fmla="*/ 905 w 912"/>
                <a:gd name="T71" fmla="*/ 1399 h 1878"/>
                <a:gd name="T72" fmla="*/ 882 w 912"/>
                <a:gd name="T73" fmla="*/ 1434 h 1878"/>
                <a:gd name="T74" fmla="*/ 877 w 912"/>
                <a:gd name="T75" fmla="*/ 1488 h 1878"/>
                <a:gd name="T76" fmla="*/ 886 w 912"/>
                <a:gd name="T77" fmla="*/ 1541 h 1878"/>
                <a:gd name="T78" fmla="*/ 860 w 912"/>
                <a:gd name="T79" fmla="*/ 1582 h 1878"/>
                <a:gd name="T80" fmla="*/ 865 w 912"/>
                <a:gd name="T81" fmla="*/ 1623 h 1878"/>
                <a:gd name="T82" fmla="*/ 863 w 912"/>
                <a:gd name="T83" fmla="*/ 1684 h 1878"/>
                <a:gd name="T84" fmla="*/ 871 w 912"/>
                <a:gd name="T85" fmla="*/ 1721 h 1878"/>
                <a:gd name="T86" fmla="*/ 897 w 912"/>
                <a:gd name="T87" fmla="*/ 1742 h 1878"/>
                <a:gd name="T88" fmla="*/ 903 w 912"/>
                <a:gd name="T89" fmla="*/ 1767 h 1878"/>
                <a:gd name="T90" fmla="*/ 871 w 912"/>
                <a:gd name="T91" fmla="*/ 1791 h 1878"/>
                <a:gd name="T92" fmla="*/ 802 w 912"/>
                <a:gd name="T93" fmla="*/ 1779 h 1878"/>
                <a:gd name="T94" fmla="*/ 723 w 912"/>
                <a:gd name="T95" fmla="*/ 1790 h 1878"/>
                <a:gd name="T96" fmla="*/ 668 w 912"/>
                <a:gd name="T97" fmla="*/ 1810 h 1878"/>
                <a:gd name="T98" fmla="*/ 599 w 912"/>
                <a:gd name="T99" fmla="*/ 1813 h 1878"/>
                <a:gd name="T100" fmla="*/ 531 w 912"/>
                <a:gd name="T101" fmla="*/ 1802 h 1878"/>
                <a:gd name="T102" fmla="*/ 480 w 912"/>
                <a:gd name="T103" fmla="*/ 1800 h 1878"/>
                <a:gd name="T104" fmla="*/ 416 w 912"/>
                <a:gd name="T105" fmla="*/ 1805 h 1878"/>
                <a:gd name="T106" fmla="*/ 349 w 912"/>
                <a:gd name="T107" fmla="*/ 1808 h 1878"/>
                <a:gd name="T108" fmla="*/ 296 w 912"/>
                <a:gd name="T109" fmla="*/ 1843 h 1878"/>
                <a:gd name="T110" fmla="*/ 223 w 912"/>
                <a:gd name="T111" fmla="*/ 1858 h 1878"/>
                <a:gd name="T112" fmla="*/ 175 w 912"/>
                <a:gd name="T113" fmla="*/ 1866 h 1878"/>
                <a:gd name="T114" fmla="*/ 129 w 912"/>
                <a:gd name="T115" fmla="*/ 1823 h 1878"/>
                <a:gd name="T116" fmla="*/ 65 w 912"/>
                <a:gd name="T117" fmla="*/ 1808 h 1878"/>
                <a:gd name="T118" fmla="*/ 6 w 912"/>
                <a:gd name="T119" fmla="*/ 1831 h 1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2" h="1878">
                  <a:moveTo>
                    <a:pt x="166" y="0"/>
                  </a:moveTo>
                  <a:lnTo>
                    <a:pt x="171" y="0"/>
                  </a:lnTo>
                  <a:lnTo>
                    <a:pt x="174" y="0"/>
                  </a:lnTo>
                  <a:lnTo>
                    <a:pt x="178" y="1"/>
                  </a:lnTo>
                  <a:lnTo>
                    <a:pt x="183" y="3"/>
                  </a:lnTo>
                  <a:lnTo>
                    <a:pt x="186" y="3"/>
                  </a:lnTo>
                  <a:lnTo>
                    <a:pt x="189" y="6"/>
                  </a:lnTo>
                  <a:lnTo>
                    <a:pt x="194" y="7"/>
                  </a:lnTo>
                  <a:lnTo>
                    <a:pt x="197" y="9"/>
                  </a:lnTo>
                  <a:lnTo>
                    <a:pt x="198" y="12"/>
                  </a:lnTo>
                  <a:lnTo>
                    <a:pt x="201" y="15"/>
                  </a:lnTo>
                  <a:lnTo>
                    <a:pt x="203" y="18"/>
                  </a:lnTo>
                  <a:lnTo>
                    <a:pt x="206" y="19"/>
                  </a:lnTo>
                  <a:lnTo>
                    <a:pt x="209" y="22"/>
                  </a:lnTo>
                  <a:lnTo>
                    <a:pt x="210" y="26"/>
                  </a:lnTo>
                  <a:lnTo>
                    <a:pt x="213" y="27"/>
                  </a:lnTo>
                  <a:lnTo>
                    <a:pt x="216" y="30"/>
                  </a:lnTo>
                  <a:lnTo>
                    <a:pt x="220" y="33"/>
                  </a:lnTo>
                  <a:lnTo>
                    <a:pt x="223" y="35"/>
                  </a:lnTo>
                  <a:lnTo>
                    <a:pt x="226" y="38"/>
                  </a:lnTo>
                  <a:lnTo>
                    <a:pt x="227" y="39"/>
                  </a:lnTo>
                  <a:lnTo>
                    <a:pt x="232" y="41"/>
                  </a:lnTo>
                  <a:lnTo>
                    <a:pt x="233" y="44"/>
                  </a:lnTo>
                  <a:lnTo>
                    <a:pt x="236" y="45"/>
                  </a:lnTo>
                  <a:lnTo>
                    <a:pt x="241" y="47"/>
                  </a:lnTo>
                  <a:lnTo>
                    <a:pt x="244" y="48"/>
                  </a:lnTo>
                  <a:lnTo>
                    <a:pt x="247" y="51"/>
                  </a:lnTo>
                  <a:lnTo>
                    <a:pt x="250" y="53"/>
                  </a:lnTo>
                  <a:lnTo>
                    <a:pt x="255" y="55"/>
                  </a:lnTo>
                  <a:lnTo>
                    <a:pt x="256" y="56"/>
                  </a:lnTo>
                  <a:lnTo>
                    <a:pt x="256" y="58"/>
                  </a:lnTo>
                  <a:lnTo>
                    <a:pt x="256" y="59"/>
                  </a:lnTo>
                  <a:lnTo>
                    <a:pt x="256" y="61"/>
                  </a:lnTo>
                  <a:lnTo>
                    <a:pt x="258" y="65"/>
                  </a:lnTo>
                  <a:lnTo>
                    <a:pt x="259" y="68"/>
                  </a:lnTo>
                  <a:lnTo>
                    <a:pt x="262" y="70"/>
                  </a:lnTo>
                  <a:lnTo>
                    <a:pt x="265" y="71"/>
                  </a:lnTo>
                  <a:lnTo>
                    <a:pt x="270" y="73"/>
                  </a:lnTo>
                  <a:lnTo>
                    <a:pt x="274" y="74"/>
                  </a:lnTo>
                  <a:lnTo>
                    <a:pt x="277" y="76"/>
                  </a:lnTo>
                  <a:lnTo>
                    <a:pt x="281" y="79"/>
                  </a:lnTo>
                  <a:lnTo>
                    <a:pt x="279" y="84"/>
                  </a:lnTo>
                  <a:lnTo>
                    <a:pt x="277" y="87"/>
                  </a:lnTo>
                  <a:lnTo>
                    <a:pt x="279" y="91"/>
                  </a:lnTo>
                  <a:lnTo>
                    <a:pt x="281" y="96"/>
                  </a:lnTo>
                  <a:lnTo>
                    <a:pt x="282" y="99"/>
                  </a:lnTo>
                  <a:lnTo>
                    <a:pt x="285" y="100"/>
                  </a:lnTo>
                  <a:lnTo>
                    <a:pt x="290" y="100"/>
                  </a:lnTo>
                  <a:lnTo>
                    <a:pt x="294" y="100"/>
                  </a:lnTo>
                  <a:lnTo>
                    <a:pt x="299" y="100"/>
                  </a:lnTo>
                  <a:lnTo>
                    <a:pt x="302" y="102"/>
                  </a:lnTo>
                  <a:lnTo>
                    <a:pt x="303" y="106"/>
                  </a:lnTo>
                  <a:lnTo>
                    <a:pt x="305" y="108"/>
                  </a:lnTo>
                  <a:lnTo>
                    <a:pt x="308" y="108"/>
                  </a:lnTo>
                  <a:lnTo>
                    <a:pt x="311" y="106"/>
                  </a:lnTo>
                  <a:lnTo>
                    <a:pt x="316" y="105"/>
                  </a:lnTo>
                  <a:lnTo>
                    <a:pt x="316" y="109"/>
                  </a:lnTo>
                  <a:lnTo>
                    <a:pt x="314" y="114"/>
                  </a:lnTo>
                  <a:lnTo>
                    <a:pt x="313" y="117"/>
                  </a:lnTo>
                  <a:lnTo>
                    <a:pt x="310" y="119"/>
                  </a:lnTo>
                  <a:lnTo>
                    <a:pt x="306" y="120"/>
                  </a:lnTo>
                  <a:lnTo>
                    <a:pt x="303" y="123"/>
                  </a:lnTo>
                  <a:lnTo>
                    <a:pt x="303" y="128"/>
                  </a:lnTo>
                  <a:lnTo>
                    <a:pt x="305" y="131"/>
                  </a:lnTo>
                  <a:lnTo>
                    <a:pt x="308" y="132"/>
                  </a:lnTo>
                  <a:lnTo>
                    <a:pt x="313" y="134"/>
                  </a:lnTo>
                  <a:lnTo>
                    <a:pt x="319" y="134"/>
                  </a:lnTo>
                  <a:lnTo>
                    <a:pt x="322" y="134"/>
                  </a:lnTo>
                  <a:lnTo>
                    <a:pt x="325" y="135"/>
                  </a:lnTo>
                  <a:lnTo>
                    <a:pt x="326" y="138"/>
                  </a:lnTo>
                  <a:lnTo>
                    <a:pt x="328" y="143"/>
                  </a:lnTo>
                  <a:lnTo>
                    <a:pt x="328" y="148"/>
                  </a:lnTo>
                  <a:lnTo>
                    <a:pt x="328" y="152"/>
                  </a:lnTo>
                  <a:lnTo>
                    <a:pt x="326" y="155"/>
                  </a:lnTo>
                  <a:lnTo>
                    <a:pt x="323" y="158"/>
                  </a:lnTo>
                  <a:lnTo>
                    <a:pt x="322" y="161"/>
                  </a:lnTo>
                  <a:lnTo>
                    <a:pt x="319" y="163"/>
                  </a:lnTo>
                  <a:lnTo>
                    <a:pt x="314" y="164"/>
                  </a:lnTo>
                  <a:lnTo>
                    <a:pt x="310" y="166"/>
                  </a:lnTo>
                  <a:lnTo>
                    <a:pt x="308" y="167"/>
                  </a:lnTo>
                  <a:lnTo>
                    <a:pt x="305" y="172"/>
                  </a:lnTo>
                  <a:lnTo>
                    <a:pt x="305" y="177"/>
                  </a:lnTo>
                  <a:lnTo>
                    <a:pt x="305" y="181"/>
                  </a:lnTo>
                  <a:lnTo>
                    <a:pt x="302" y="183"/>
                  </a:lnTo>
                  <a:lnTo>
                    <a:pt x="300" y="186"/>
                  </a:lnTo>
                  <a:lnTo>
                    <a:pt x="297" y="189"/>
                  </a:lnTo>
                  <a:lnTo>
                    <a:pt x="297" y="193"/>
                  </a:lnTo>
                  <a:lnTo>
                    <a:pt x="299" y="198"/>
                  </a:lnTo>
                  <a:lnTo>
                    <a:pt x="300" y="203"/>
                  </a:lnTo>
                  <a:lnTo>
                    <a:pt x="299" y="206"/>
                  </a:lnTo>
                  <a:lnTo>
                    <a:pt x="297" y="210"/>
                  </a:lnTo>
                  <a:lnTo>
                    <a:pt x="294" y="212"/>
                  </a:lnTo>
                  <a:lnTo>
                    <a:pt x="290" y="213"/>
                  </a:lnTo>
                  <a:lnTo>
                    <a:pt x="285" y="213"/>
                  </a:lnTo>
                  <a:lnTo>
                    <a:pt x="282" y="213"/>
                  </a:lnTo>
                  <a:lnTo>
                    <a:pt x="277" y="213"/>
                  </a:lnTo>
                  <a:lnTo>
                    <a:pt x="276" y="218"/>
                  </a:lnTo>
                  <a:lnTo>
                    <a:pt x="277" y="221"/>
                  </a:lnTo>
                  <a:lnTo>
                    <a:pt x="277" y="225"/>
                  </a:lnTo>
                  <a:lnTo>
                    <a:pt x="277" y="232"/>
                  </a:lnTo>
                  <a:lnTo>
                    <a:pt x="276" y="235"/>
                  </a:lnTo>
                  <a:lnTo>
                    <a:pt x="274" y="239"/>
                  </a:lnTo>
                  <a:lnTo>
                    <a:pt x="273" y="242"/>
                  </a:lnTo>
                  <a:lnTo>
                    <a:pt x="271" y="245"/>
                  </a:lnTo>
                  <a:lnTo>
                    <a:pt x="270" y="250"/>
                  </a:lnTo>
                  <a:lnTo>
                    <a:pt x="270" y="251"/>
                  </a:lnTo>
                  <a:lnTo>
                    <a:pt x="271" y="254"/>
                  </a:lnTo>
                  <a:lnTo>
                    <a:pt x="273" y="257"/>
                  </a:lnTo>
                  <a:lnTo>
                    <a:pt x="274" y="261"/>
                  </a:lnTo>
                  <a:lnTo>
                    <a:pt x="277" y="264"/>
                  </a:lnTo>
                  <a:lnTo>
                    <a:pt x="281" y="265"/>
                  </a:lnTo>
                  <a:lnTo>
                    <a:pt x="282" y="268"/>
                  </a:lnTo>
                  <a:lnTo>
                    <a:pt x="284" y="273"/>
                  </a:lnTo>
                  <a:lnTo>
                    <a:pt x="284" y="279"/>
                  </a:lnTo>
                  <a:lnTo>
                    <a:pt x="284" y="282"/>
                  </a:lnTo>
                  <a:lnTo>
                    <a:pt x="285" y="283"/>
                  </a:lnTo>
                  <a:lnTo>
                    <a:pt x="285" y="286"/>
                  </a:lnTo>
                  <a:lnTo>
                    <a:pt x="288" y="290"/>
                  </a:lnTo>
                  <a:lnTo>
                    <a:pt x="290" y="293"/>
                  </a:lnTo>
                  <a:lnTo>
                    <a:pt x="288" y="297"/>
                  </a:lnTo>
                  <a:lnTo>
                    <a:pt x="288" y="302"/>
                  </a:lnTo>
                  <a:lnTo>
                    <a:pt x="287" y="305"/>
                  </a:lnTo>
                  <a:lnTo>
                    <a:pt x="287" y="309"/>
                  </a:lnTo>
                  <a:lnTo>
                    <a:pt x="287" y="312"/>
                  </a:lnTo>
                  <a:lnTo>
                    <a:pt x="287" y="314"/>
                  </a:lnTo>
                  <a:lnTo>
                    <a:pt x="287" y="319"/>
                  </a:lnTo>
                  <a:lnTo>
                    <a:pt x="287" y="320"/>
                  </a:lnTo>
                  <a:lnTo>
                    <a:pt x="287" y="323"/>
                  </a:lnTo>
                  <a:lnTo>
                    <a:pt x="287" y="325"/>
                  </a:lnTo>
                  <a:lnTo>
                    <a:pt x="285" y="325"/>
                  </a:lnTo>
                  <a:lnTo>
                    <a:pt x="285" y="328"/>
                  </a:lnTo>
                  <a:lnTo>
                    <a:pt x="294" y="328"/>
                  </a:lnTo>
                  <a:lnTo>
                    <a:pt x="297" y="329"/>
                  </a:lnTo>
                  <a:lnTo>
                    <a:pt x="300" y="331"/>
                  </a:lnTo>
                  <a:lnTo>
                    <a:pt x="303" y="332"/>
                  </a:lnTo>
                  <a:lnTo>
                    <a:pt x="306" y="334"/>
                  </a:lnTo>
                  <a:lnTo>
                    <a:pt x="311" y="334"/>
                  </a:lnTo>
                  <a:lnTo>
                    <a:pt x="316" y="334"/>
                  </a:lnTo>
                  <a:lnTo>
                    <a:pt x="317" y="337"/>
                  </a:lnTo>
                  <a:lnTo>
                    <a:pt x="320" y="340"/>
                  </a:lnTo>
                  <a:lnTo>
                    <a:pt x="323" y="343"/>
                  </a:lnTo>
                  <a:lnTo>
                    <a:pt x="326" y="344"/>
                  </a:lnTo>
                  <a:lnTo>
                    <a:pt x="329" y="343"/>
                  </a:lnTo>
                  <a:lnTo>
                    <a:pt x="332" y="340"/>
                  </a:lnTo>
                  <a:lnTo>
                    <a:pt x="337" y="340"/>
                  </a:lnTo>
                  <a:lnTo>
                    <a:pt x="342" y="340"/>
                  </a:lnTo>
                  <a:lnTo>
                    <a:pt x="343" y="343"/>
                  </a:lnTo>
                  <a:lnTo>
                    <a:pt x="345" y="346"/>
                  </a:lnTo>
                  <a:lnTo>
                    <a:pt x="348" y="349"/>
                  </a:lnTo>
                  <a:lnTo>
                    <a:pt x="352" y="351"/>
                  </a:lnTo>
                  <a:lnTo>
                    <a:pt x="357" y="349"/>
                  </a:lnTo>
                  <a:lnTo>
                    <a:pt x="361" y="348"/>
                  </a:lnTo>
                  <a:lnTo>
                    <a:pt x="364" y="349"/>
                  </a:lnTo>
                  <a:lnTo>
                    <a:pt x="368" y="352"/>
                  </a:lnTo>
                  <a:lnTo>
                    <a:pt x="369" y="355"/>
                  </a:lnTo>
                  <a:lnTo>
                    <a:pt x="371" y="360"/>
                  </a:lnTo>
                  <a:lnTo>
                    <a:pt x="369" y="363"/>
                  </a:lnTo>
                  <a:lnTo>
                    <a:pt x="366" y="364"/>
                  </a:lnTo>
                  <a:lnTo>
                    <a:pt x="364" y="367"/>
                  </a:lnTo>
                  <a:lnTo>
                    <a:pt x="366" y="372"/>
                  </a:lnTo>
                  <a:lnTo>
                    <a:pt x="366" y="377"/>
                  </a:lnTo>
                  <a:lnTo>
                    <a:pt x="363" y="378"/>
                  </a:lnTo>
                  <a:lnTo>
                    <a:pt x="358" y="378"/>
                  </a:lnTo>
                  <a:lnTo>
                    <a:pt x="354" y="378"/>
                  </a:lnTo>
                  <a:lnTo>
                    <a:pt x="354" y="381"/>
                  </a:lnTo>
                  <a:lnTo>
                    <a:pt x="357" y="383"/>
                  </a:lnTo>
                  <a:lnTo>
                    <a:pt x="360" y="386"/>
                  </a:lnTo>
                  <a:lnTo>
                    <a:pt x="361" y="389"/>
                  </a:lnTo>
                  <a:lnTo>
                    <a:pt x="364" y="392"/>
                  </a:lnTo>
                  <a:lnTo>
                    <a:pt x="364" y="396"/>
                  </a:lnTo>
                  <a:lnTo>
                    <a:pt x="368" y="398"/>
                  </a:lnTo>
                  <a:lnTo>
                    <a:pt x="369" y="401"/>
                  </a:lnTo>
                  <a:lnTo>
                    <a:pt x="372" y="402"/>
                  </a:lnTo>
                  <a:lnTo>
                    <a:pt x="377" y="406"/>
                  </a:lnTo>
                  <a:lnTo>
                    <a:pt x="380" y="407"/>
                  </a:lnTo>
                  <a:lnTo>
                    <a:pt x="383" y="409"/>
                  </a:lnTo>
                  <a:lnTo>
                    <a:pt x="386" y="409"/>
                  </a:lnTo>
                  <a:lnTo>
                    <a:pt x="390" y="410"/>
                  </a:lnTo>
                  <a:lnTo>
                    <a:pt x="395" y="410"/>
                  </a:lnTo>
                  <a:lnTo>
                    <a:pt x="400" y="410"/>
                  </a:lnTo>
                  <a:lnTo>
                    <a:pt x="403" y="412"/>
                  </a:lnTo>
                  <a:lnTo>
                    <a:pt x="407" y="413"/>
                  </a:lnTo>
                  <a:lnTo>
                    <a:pt x="412" y="412"/>
                  </a:lnTo>
                  <a:lnTo>
                    <a:pt x="415" y="415"/>
                  </a:lnTo>
                  <a:lnTo>
                    <a:pt x="416" y="418"/>
                  </a:lnTo>
                  <a:lnTo>
                    <a:pt x="419" y="421"/>
                  </a:lnTo>
                  <a:lnTo>
                    <a:pt x="421" y="424"/>
                  </a:lnTo>
                  <a:lnTo>
                    <a:pt x="422" y="427"/>
                  </a:lnTo>
                  <a:lnTo>
                    <a:pt x="424" y="431"/>
                  </a:lnTo>
                  <a:lnTo>
                    <a:pt x="425" y="435"/>
                  </a:lnTo>
                  <a:lnTo>
                    <a:pt x="427" y="439"/>
                  </a:lnTo>
                  <a:lnTo>
                    <a:pt x="429" y="442"/>
                  </a:lnTo>
                  <a:lnTo>
                    <a:pt x="430" y="447"/>
                  </a:lnTo>
                  <a:lnTo>
                    <a:pt x="432" y="450"/>
                  </a:lnTo>
                  <a:lnTo>
                    <a:pt x="433" y="454"/>
                  </a:lnTo>
                  <a:lnTo>
                    <a:pt x="435" y="457"/>
                  </a:lnTo>
                  <a:lnTo>
                    <a:pt x="436" y="460"/>
                  </a:lnTo>
                  <a:lnTo>
                    <a:pt x="438" y="464"/>
                  </a:lnTo>
                  <a:lnTo>
                    <a:pt x="438" y="465"/>
                  </a:lnTo>
                  <a:lnTo>
                    <a:pt x="441" y="468"/>
                  </a:lnTo>
                  <a:lnTo>
                    <a:pt x="442" y="471"/>
                  </a:lnTo>
                  <a:lnTo>
                    <a:pt x="444" y="474"/>
                  </a:lnTo>
                  <a:lnTo>
                    <a:pt x="444" y="479"/>
                  </a:lnTo>
                  <a:lnTo>
                    <a:pt x="445" y="482"/>
                  </a:lnTo>
                  <a:lnTo>
                    <a:pt x="447" y="486"/>
                  </a:lnTo>
                  <a:lnTo>
                    <a:pt x="448" y="489"/>
                  </a:lnTo>
                  <a:lnTo>
                    <a:pt x="451" y="493"/>
                  </a:lnTo>
                  <a:lnTo>
                    <a:pt x="451" y="497"/>
                  </a:lnTo>
                  <a:lnTo>
                    <a:pt x="453" y="502"/>
                  </a:lnTo>
                  <a:lnTo>
                    <a:pt x="453" y="506"/>
                  </a:lnTo>
                  <a:lnTo>
                    <a:pt x="453" y="511"/>
                  </a:lnTo>
                  <a:lnTo>
                    <a:pt x="451" y="515"/>
                  </a:lnTo>
                  <a:lnTo>
                    <a:pt x="450" y="520"/>
                  </a:lnTo>
                  <a:lnTo>
                    <a:pt x="448" y="523"/>
                  </a:lnTo>
                  <a:lnTo>
                    <a:pt x="447" y="526"/>
                  </a:lnTo>
                  <a:lnTo>
                    <a:pt x="445" y="531"/>
                  </a:lnTo>
                  <a:lnTo>
                    <a:pt x="444" y="534"/>
                  </a:lnTo>
                  <a:lnTo>
                    <a:pt x="444" y="538"/>
                  </a:lnTo>
                  <a:lnTo>
                    <a:pt x="444" y="541"/>
                  </a:lnTo>
                  <a:lnTo>
                    <a:pt x="445" y="546"/>
                  </a:lnTo>
                  <a:lnTo>
                    <a:pt x="448" y="549"/>
                  </a:lnTo>
                  <a:lnTo>
                    <a:pt x="448" y="554"/>
                  </a:lnTo>
                  <a:lnTo>
                    <a:pt x="448" y="558"/>
                  </a:lnTo>
                  <a:lnTo>
                    <a:pt x="447" y="561"/>
                  </a:lnTo>
                  <a:lnTo>
                    <a:pt x="444" y="564"/>
                  </a:lnTo>
                  <a:lnTo>
                    <a:pt x="441" y="567"/>
                  </a:lnTo>
                  <a:lnTo>
                    <a:pt x="439" y="569"/>
                  </a:lnTo>
                  <a:lnTo>
                    <a:pt x="438" y="570"/>
                  </a:lnTo>
                  <a:lnTo>
                    <a:pt x="436" y="572"/>
                  </a:lnTo>
                  <a:lnTo>
                    <a:pt x="435" y="575"/>
                  </a:lnTo>
                  <a:lnTo>
                    <a:pt x="433" y="580"/>
                  </a:lnTo>
                  <a:lnTo>
                    <a:pt x="433" y="583"/>
                  </a:lnTo>
                  <a:lnTo>
                    <a:pt x="433" y="589"/>
                  </a:lnTo>
                  <a:lnTo>
                    <a:pt x="433" y="593"/>
                  </a:lnTo>
                  <a:lnTo>
                    <a:pt x="432" y="596"/>
                  </a:lnTo>
                  <a:lnTo>
                    <a:pt x="430" y="599"/>
                  </a:lnTo>
                  <a:lnTo>
                    <a:pt x="429" y="602"/>
                  </a:lnTo>
                  <a:lnTo>
                    <a:pt x="427" y="607"/>
                  </a:lnTo>
                  <a:lnTo>
                    <a:pt x="427" y="612"/>
                  </a:lnTo>
                  <a:lnTo>
                    <a:pt x="427" y="616"/>
                  </a:lnTo>
                  <a:lnTo>
                    <a:pt x="430" y="619"/>
                  </a:lnTo>
                  <a:lnTo>
                    <a:pt x="430" y="621"/>
                  </a:lnTo>
                  <a:lnTo>
                    <a:pt x="430" y="624"/>
                  </a:lnTo>
                  <a:lnTo>
                    <a:pt x="430" y="628"/>
                  </a:lnTo>
                  <a:lnTo>
                    <a:pt x="430" y="634"/>
                  </a:lnTo>
                  <a:lnTo>
                    <a:pt x="430" y="639"/>
                  </a:lnTo>
                  <a:lnTo>
                    <a:pt x="430" y="644"/>
                  </a:lnTo>
                  <a:lnTo>
                    <a:pt x="432" y="647"/>
                  </a:lnTo>
                  <a:lnTo>
                    <a:pt x="433" y="650"/>
                  </a:lnTo>
                  <a:lnTo>
                    <a:pt x="436" y="653"/>
                  </a:lnTo>
                  <a:lnTo>
                    <a:pt x="438" y="654"/>
                  </a:lnTo>
                  <a:lnTo>
                    <a:pt x="439" y="656"/>
                  </a:lnTo>
                  <a:lnTo>
                    <a:pt x="441" y="659"/>
                  </a:lnTo>
                  <a:lnTo>
                    <a:pt x="444" y="660"/>
                  </a:lnTo>
                  <a:lnTo>
                    <a:pt x="447" y="662"/>
                  </a:lnTo>
                  <a:lnTo>
                    <a:pt x="450" y="665"/>
                  </a:lnTo>
                  <a:lnTo>
                    <a:pt x="453" y="667"/>
                  </a:lnTo>
                  <a:lnTo>
                    <a:pt x="456" y="670"/>
                  </a:lnTo>
                  <a:lnTo>
                    <a:pt x="459" y="671"/>
                  </a:lnTo>
                  <a:lnTo>
                    <a:pt x="462" y="673"/>
                  </a:lnTo>
                  <a:lnTo>
                    <a:pt x="465" y="676"/>
                  </a:lnTo>
                  <a:lnTo>
                    <a:pt x="468" y="679"/>
                  </a:lnTo>
                  <a:lnTo>
                    <a:pt x="471" y="680"/>
                  </a:lnTo>
                  <a:lnTo>
                    <a:pt x="474" y="683"/>
                  </a:lnTo>
                  <a:lnTo>
                    <a:pt x="476" y="685"/>
                  </a:lnTo>
                  <a:lnTo>
                    <a:pt x="479" y="688"/>
                  </a:lnTo>
                  <a:lnTo>
                    <a:pt x="480" y="691"/>
                  </a:lnTo>
                  <a:lnTo>
                    <a:pt x="480" y="697"/>
                  </a:lnTo>
                  <a:lnTo>
                    <a:pt x="480" y="702"/>
                  </a:lnTo>
                  <a:lnTo>
                    <a:pt x="480" y="708"/>
                  </a:lnTo>
                  <a:lnTo>
                    <a:pt x="480" y="712"/>
                  </a:lnTo>
                  <a:lnTo>
                    <a:pt x="480" y="717"/>
                  </a:lnTo>
                  <a:lnTo>
                    <a:pt x="480" y="721"/>
                  </a:lnTo>
                  <a:lnTo>
                    <a:pt x="480" y="726"/>
                  </a:lnTo>
                  <a:lnTo>
                    <a:pt x="479" y="729"/>
                  </a:lnTo>
                  <a:lnTo>
                    <a:pt x="479" y="734"/>
                  </a:lnTo>
                  <a:lnTo>
                    <a:pt x="477" y="738"/>
                  </a:lnTo>
                  <a:lnTo>
                    <a:pt x="476" y="741"/>
                  </a:lnTo>
                  <a:lnTo>
                    <a:pt x="476" y="746"/>
                  </a:lnTo>
                  <a:lnTo>
                    <a:pt x="476" y="750"/>
                  </a:lnTo>
                  <a:lnTo>
                    <a:pt x="474" y="755"/>
                  </a:lnTo>
                  <a:lnTo>
                    <a:pt x="473" y="758"/>
                  </a:lnTo>
                  <a:lnTo>
                    <a:pt x="473" y="763"/>
                  </a:lnTo>
                  <a:lnTo>
                    <a:pt x="471" y="766"/>
                  </a:lnTo>
                  <a:lnTo>
                    <a:pt x="470" y="770"/>
                  </a:lnTo>
                  <a:lnTo>
                    <a:pt x="468" y="773"/>
                  </a:lnTo>
                  <a:lnTo>
                    <a:pt x="465" y="776"/>
                  </a:lnTo>
                  <a:lnTo>
                    <a:pt x="464" y="779"/>
                  </a:lnTo>
                  <a:lnTo>
                    <a:pt x="462" y="782"/>
                  </a:lnTo>
                  <a:lnTo>
                    <a:pt x="459" y="786"/>
                  </a:lnTo>
                  <a:lnTo>
                    <a:pt x="456" y="787"/>
                  </a:lnTo>
                  <a:lnTo>
                    <a:pt x="453" y="790"/>
                  </a:lnTo>
                  <a:lnTo>
                    <a:pt x="451" y="793"/>
                  </a:lnTo>
                  <a:lnTo>
                    <a:pt x="448" y="795"/>
                  </a:lnTo>
                  <a:lnTo>
                    <a:pt x="445" y="798"/>
                  </a:lnTo>
                  <a:lnTo>
                    <a:pt x="442" y="799"/>
                  </a:lnTo>
                  <a:lnTo>
                    <a:pt x="439" y="802"/>
                  </a:lnTo>
                  <a:lnTo>
                    <a:pt x="438" y="804"/>
                  </a:lnTo>
                  <a:lnTo>
                    <a:pt x="436" y="804"/>
                  </a:lnTo>
                  <a:lnTo>
                    <a:pt x="433" y="807"/>
                  </a:lnTo>
                  <a:lnTo>
                    <a:pt x="430" y="808"/>
                  </a:lnTo>
                  <a:lnTo>
                    <a:pt x="427" y="810"/>
                  </a:lnTo>
                  <a:lnTo>
                    <a:pt x="424" y="811"/>
                  </a:lnTo>
                  <a:lnTo>
                    <a:pt x="419" y="813"/>
                  </a:lnTo>
                  <a:lnTo>
                    <a:pt x="416" y="816"/>
                  </a:lnTo>
                  <a:lnTo>
                    <a:pt x="413" y="818"/>
                  </a:lnTo>
                  <a:lnTo>
                    <a:pt x="410" y="819"/>
                  </a:lnTo>
                  <a:lnTo>
                    <a:pt x="407" y="822"/>
                  </a:lnTo>
                  <a:lnTo>
                    <a:pt x="404" y="824"/>
                  </a:lnTo>
                  <a:lnTo>
                    <a:pt x="400" y="825"/>
                  </a:lnTo>
                  <a:lnTo>
                    <a:pt x="396" y="827"/>
                  </a:lnTo>
                  <a:lnTo>
                    <a:pt x="393" y="828"/>
                  </a:lnTo>
                  <a:lnTo>
                    <a:pt x="389" y="830"/>
                  </a:lnTo>
                  <a:lnTo>
                    <a:pt x="386" y="831"/>
                  </a:lnTo>
                  <a:lnTo>
                    <a:pt x="383" y="834"/>
                  </a:lnTo>
                  <a:lnTo>
                    <a:pt x="380" y="836"/>
                  </a:lnTo>
                  <a:lnTo>
                    <a:pt x="377" y="837"/>
                  </a:lnTo>
                  <a:lnTo>
                    <a:pt x="381" y="839"/>
                  </a:lnTo>
                  <a:lnTo>
                    <a:pt x="383" y="840"/>
                  </a:lnTo>
                  <a:lnTo>
                    <a:pt x="384" y="842"/>
                  </a:lnTo>
                  <a:lnTo>
                    <a:pt x="387" y="844"/>
                  </a:lnTo>
                  <a:lnTo>
                    <a:pt x="390" y="847"/>
                  </a:lnTo>
                  <a:lnTo>
                    <a:pt x="392" y="850"/>
                  </a:lnTo>
                  <a:lnTo>
                    <a:pt x="392" y="854"/>
                  </a:lnTo>
                  <a:lnTo>
                    <a:pt x="392" y="859"/>
                  </a:lnTo>
                  <a:lnTo>
                    <a:pt x="392" y="862"/>
                  </a:lnTo>
                  <a:lnTo>
                    <a:pt x="393" y="865"/>
                  </a:lnTo>
                  <a:lnTo>
                    <a:pt x="395" y="869"/>
                  </a:lnTo>
                  <a:lnTo>
                    <a:pt x="398" y="873"/>
                  </a:lnTo>
                  <a:lnTo>
                    <a:pt x="400" y="874"/>
                  </a:lnTo>
                  <a:lnTo>
                    <a:pt x="403" y="877"/>
                  </a:lnTo>
                  <a:lnTo>
                    <a:pt x="406" y="880"/>
                  </a:lnTo>
                  <a:lnTo>
                    <a:pt x="409" y="882"/>
                  </a:lnTo>
                  <a:lnTo>
                    <a:pt x="410" y="885"/>
                  </a:lnTo>
                  <a:lnTo>
                    <a:pt x="412" y="888"/>
                  </a:lnTo>
                  <a:lnTo>
                    <a:pt x="412" y="892"/>
                  </a:lnTo>
                  <a:lnTo>
                    <a:pt x="412" y="897"/>
                  </a:lnTo>
                  <a:lnTo>
                    <a:pt x="410" y="902"/>
                  </a:lnTo>
                  <a:lnTo>
                    <a:pt x="412" y="905"/>
                  </a:lnTo>
                  <a:lnTo>
                    <a:pt x="412" y="909"/>
                  </a:lnTo>
                  <a:lnTo>
                    <a:pt x="415" y="911"/>
                  </a:lnTo>
                  <a:lnTo>
                    <a:pt x="418" y="914"/>
                  </a:lnTo>
                  <a:lnTo>
                    <a:pt x="421" y="915"/>
                  </a:lnTo>
                  <a:lnTo>
                    <a:pt x="424" y="917"/>
                  </a:lnTo>
                  <a:lnTo>
                    <a:pt x="427" y="920"/>
                  </a:lnTo>
                  <a:lnTo>
                    <a:pt x="430" y="921"/>
                  </a:lnTo>
                  <a:lnTo>
                    <a:pt x="432" y="924"/>
                  </a:lnTo>
                  <a:lnTo>
                    <a:pt x="433" y="929"/>
                  </a:lnTo>
                  <a:lnTo>
                    <a:pt x="435" y="934"/>
                  </a:lnTo>
                  <a:lnTo>
                    <a:pt x="436" y="937"/>
                  </a:lnTo>
                  <a:lnTo>
                    <a:pt x="438" y="940"/>
                  </a:lnTo>
                  <a:lnTo>
                    <a:pt x="439" y="943"/>
                  </a:lnTo>
                  <a:lnTo>
                    <a:pt x="442" y="946"/>
                  </a:lnTo>
                  <a:lnTo>
                    <a:pt x="444" y="949"/>
                  </a:lnTo>
                  <a:lnTo>
                    <a:pt x="447" y="952"/>
                  </a:lnTo>
                  <a:lnTo>
                    <a:pt x="450" y="953"/>
                  </a:lnTo>
                  <a:lnTo>
                    <a:pt x="453" y="956"/>
                  </a:lnTo>
                  <a:lnTo>
                    <a:pt x="454" y="960"/>
                  </a:lnTo>
                  <a:lnTo>
                    <a:pt x="456" y="963"/>
                  </a:lnTo>
                  <a:lnTo>
                    <a:pt x="459" y="966"/>
                  </a:lnTo>
                  <a:lnTo>
                    <a:pt x="461" y="969"/>
                  </a:lnTo>
                  <a:lnTo>
                    <a:pt x="464" y="970"/>
                  </a:lnTo>
                  <a:lnTo>
                    <a:pt x="468" y="972"/>
                  </a:lnTo>
                  <a:lnTo>
                    <a:pt x="473" y="972"/>
                  </a:lnTo>
                  <a:lnTo>
                    <a:pt x="477" y="972"/>
                  </a:lnTo>
                  <a:lnTo>
                    <a:pt x="480" y="973"/>
                  </a:lnTo>
                  <a:lnTo>
                    <a:pt x="483" y="976"/>
                  </a:lnTo>
                  <a:lnTo>
                    <a:pt x="485" y="979"/>
                  </a:lnTo>
                  <a:lnTo>
                    <a:pt x="488" y="981"/>
                  </a:lnTo>
                  <a:lnTo>
                    <a:pt x="491" y="982"/>
                  </a:lnTo>
                  <a:lnTo>
                    <a:pt x="494" y="985"/>
                  </a:lnTo>
                  <a:lnTo>
                    <a:pt x="499" y="987"/>
                  </a:lnTo>
                  <a:lnTo>
                    <a:pt x="500" y="989"/>
                  </a:lnTo>
                  <a:lnTo>
                    <a:pt x="502" y="992"/>
                  </a:lnTo>
                  <a:lnTo>
                    <a:pt x="503" y="992"/>
                  </a:lnTo>
                  <a:lnTo>
                    <a:pt x="505" y="996"/>
                  </a:lnTo>
                  <a:lnTo>
                    <a:pt x="505" y="1001"/>
                  </a:lnTo>
                  <a:lnTo>
                    <a:pt x="506" y="1004"/>
                  </a:lnTo>
                  <a:lnTo>
                    <a:pt x="509" y="1007"/>
                  </a:lnTo>
                  <a:lnTo>
                    <a:pt x="512" y="1008"/>
                  </a:lnTo>
                  <a:lnTo>
                    <a:pt x="517" y="1010"/>
                  </a:lnTo>
                  <a:lnTo>
                    <a:pt x="522" y="1010"/>
                  </a:lnTo>
                  <a:lnTo>
                    <a:pt x="526" y="1010"/>
                  </a:lnTo>
                  <a:lnTo>
                    <a:pt x="531" y="1011"/>
                  </a:lnTo>
                  <a:lnTo>
                    <a:pt x="532" y="1014"/>
                  </a:lnTo>
                  <a:lnTo>
                    <a:pt x="534" y="1018"/>
                  </a:lnTo>
                  <a:lnTo>
                    <a:pt x="535" y="1022"/>
                  </a:lnTo>
                  <a:lnTo>
                    <a:pt x="535" y="1027"/>
                  </a:lnTo>
                  <a:lnTo>
                    <a:pt x="537" y="1031"/>
                  </a:lnTo>
                  <a:lnTo>
                    <a:pt x="537" y="1036"/>
                  </a:lnTo>
                  <a:lnTo>
                    <a:pt x="535" y="1039"/>
                  </a:lnTo>
                  <a:lnTo>
                    <a:pt x="534" y="1042"/>
                  </a:lnTo>
                  <a:lnTo>
                    <a:pt x="531" y="1045"/>
                  </a:lnTo>
                  <a:lnTo>
                    <a:pt x="528" y="1048"/>
                  </a:lnTo>
                  <a:lnTo>
                    <a:pt x="526" y="1051"/>
                  </a:lnTo>
                  <a:lnTo>
                    <a:pt x="526" y="1056"/>
                  </a:lnTo>
                  <a:lnTo>
                    <a:pt x="526" y="1060"/>
                  </a:lnTo>
                  <a:lnTo>
                    <a:pt x="525" y="1065"/>
                  </a:lnTo>
                  <a:lnTo>
                    <a:pt x="523" y="1068"/>
                  </a:lnTo>
                  <a:lnTo>
                    <a:pt x="522" y="1071"/>
                  </a:lnTo>
                  <a:lnTo>
                    <a:pt x="520" y="1076"/>
                  </a:lnTo>
                  <a:lnTo>
                    <a:pt x="520" y="1077"/>
                  </a:lnTo>
                  <a:lnTo>
                    <a:pt x="520" y="1080"/>
                  </a:lnTo>
                  <a:lnTo>
                    <a:pt x="523" y="1083"/>
                  </a:lnTo>
                  <a:lnTo>
                    <a:pt x="526" y="1083"/>
                  </a:lnTo>
                  <a:lnTo>
                    <a:pt x="532" y="1083"/>
                  </a:lnTo>
                  <a:lnTo>
                    <a:pt x="535" y="1085"/>
                  </a:lnTo>
                  <a:lnTo>
                    <a:pt x="537" y="1088"/>
                  </a:lnTo>
                  <a:lnTo>
                    <a:pt x="540" y="1091"/>
                  </a:lnTo>
                  <a:lnTo>
                    <a:pt x="541" y="1094"/>
                  </a:lnTo>
                  <a:lnTo>
                    <a:pt x="544" y="1095"/>
                  </a:lnTo>
                  <a:lnTo>
                    <a:pt x="549" y="1097"/>
                  </a:lnTo>
                  <a:lnTo>
                    <a:pt x="554" y="1098"/>
                  </a:lnTo>
                  <a:lnTo>
                    <a:pt x="557" y="1098"/>
                  </a:lnTo>
                  <a:lnTo>
                    <a:pt x="561" y="1100"/>
                  </a:lnTo>
                  <a:lnTo>
                    <a:pt x="563" y="1101"/>
                  </a:lnTo>
                  <a:lnTo>
                    <a:pt x="563" y="1106"/>
                  </a:lnTo>
                  <a:lnTo>
                    <a:pt x="564" y="1111"/>
                  </a:lnTo>
                  <a:lnTo>
                    <a:pt x="564" y="1115"/>
                  </a:lnTo>
                  <a:lnTo>
                    <a:pt x="566" y="1120"/>
                  </a:lnTo>
                  <a:lnTo>
                    <a:pt x="567" y="1123"/>
                  </a:lnTo>
                  <a:lnTo>
                    <a:pt x="569" y="1127"/>
                  </a:lnTo>
                  <a:lnTo>
                    <a:pt x="570" y="1130"/>
                  </a:lnTo>
                  <a:lnTo>
                    <a:pt x="573" y="1134"/>
                  </a:lnTo>
                  <a:lnTo>
                    <a:pt x="577" y="1135"/>
                  </a:lnTo>
                  <a:lnTo>
                    <a:pt x="581" y="1134"/>
                  </a:lnTo>
                  <a:lnTo>
                    <a:pt x="584" y="1132"/>
                  </a:lnTo>
                  <a:lnTo>
                    <a:pt x="587" y="1129"/>
                  </a:lnTo>
                  <a:lnTo>
                    <a:pt x="589" y="1127"/>
                  </a:lnTo>
                  <a:lnTo>
                    <a:pt x="592" y="1124"/>
                  </a:lnTo>
                  <a:lnTo>
                    <a:pt x="593" y="1120"/>
                  </a:lnTo>
                  <a:lnTo>
                    <a:pt x="595" y="1117"/>
                  </a:lnTo>
                  <a:lnTo>
                    <a:pt x="596" y="1114"/>
                  </a:lnTo>
                  <a:lnTo>
                    <a:pt x="599" y="1111"/>
                  </a:lnTo>
                  <a:lnTo>
                    <a:pt x="602" y="1109"/>
                  </a:lnTo>
                  <a:lnTo>
                    <a:pt x="609" y="1109"/>
                  </a:lnTo>
                  <a:lnTo>
                    <a:pt x="612" y="1109"/>
                  </a:lnTo>
                  <a:lnTo>
                    <a:pt x="615" y="1106"/>
                  </a:lnTo>
                  <a:lnTo>
                    <a:pt x="616" y="1101"/>
                  </a:lnTo>
                  <a:lnTo>
                    <a:pt x="615" y="1097"/>
                  </a:lnTo>
                  <a:lnTo>
                    <a:pt x="615" y="1092"/>
                  </a:lnTo>
                  <a:lnTo>
                    <a:pt x="616" y="1089"/>
                  </a:lnTo>
                  <a:lnTo>
                    <a:pt x="618" y="1085"/>
                  </a:lnTo>
                  <a:lnTo>
                    <a:pt x="619" y="1082"/>
                  </a:lnTo>
                  <a:lnTo>
                    <a:pt x="622" y="1079"/>
                  </a:lnTo>
                  <a:lnTo>
                    <a:pt x="624" y="1076"/>
                  </a:lnTo>
                  <a:lnTo>
                    <a:pt x="625" y="1072"/>
                  </a:lnTo>
                  <a:lnTo>
                    <a:pt x="627" y="1068"/>
                  </a:lnTo>
                  <a:lnTo>
                    <a:pt x="627" y="1063"/>
                  </a:lnTo>
                  <a:lnTo>
                    <a:pt x="628" y="1060"/>
                  </a:lnTo>
                  <a:lnTo>
                    <a:pt x="630" y="1057"/>
                  </a:lnTo>
                  <a:lnTo>
                    <a:pt x="635" y="1056"/>
                  </a:lnTo>
                  <a:lnTo>
                    <a:pt x="641" y="1056"/>
                  </a:lnTo>
                  <a:lnTo>
                    <a:pt x="645" y="1056"/>
                  </a:lnTo>
                  <a:lnTo>
                    <a:pt x="650" y="1056"/>
                  </a:lnTo>
                  <a:lnTo>
                    <a:pt x="653" y="1057"/>
                  </a:lnTo>
                  <a:lnTo>
                    <a:pt x="656" y="1060"/>
                  </a:lnTo>
                  <a:lnTo>
                    <a:pt x="659" y="1063"/>
                  </a:lnTo>
                  <a:lnTo>
                    <a:pt x="660" y="1066"/>
                  </a:lnTo>
                  <a:lnTo>
                    <a:pt x="662" y="1069"/>
                  </a:lnTo>
                  <a:lnTo>
                    <a:pt x="664" y="1074"/>
                  </a:lnTo>
                  <a:lnTo>
                    <a:pt x="667" y="1076"/>
                  </a:lnTo>
                  <a:lnTo>
                    <a:pt x="670" y="1077"/>
                  </a:lnTo>
                  <a:lnTo>
                    <a:pt x="674" y="1077"/>
                  </a:lnTo>
                  <a:lnTo>
                    <a:pt x="679" y="1077"/>
                  </a:lnTo>
                  <a:lnTo>
                    <a:pt x="683" y="1076"/>
                  </a:lnTo>
                  <a:lnTo>
                    <a:pt x="688" y="1077"/>
                  </a:lnTo>
                  <a:lnTo>
                    <a:pt x="692" y="1077"/>
                  </a:lnTo>
                  <a:lnTo>
                    <a:pt x="696" y="1074"/>
                  </a:lnTo>
                  <a:lnTo>
                    <a:pt x="699" y="1071"/>
                  </a:lnTo>
                  <a:lnTo>
                    <a:pt x="702" y="1069"/>
                  </a:lnTo>
                  <a:lnTo>
                    <a:pt x="706" y="1071"/>
                  </a:lnTo>
                  <a:lnTo>
                    <a:pt x="709" y="1072"/>
                  </a:lnTo>
                  <a:lnTo>
                    <a:pt x="711" y="1076"/>
                  </a:lnTo>
                  <a:lnTo>
                    <a:pt x="711" y="1080"/>
                  </a:lnTo>
                  <a:lnTo>
                    <a:pt x="711" y="1085"/>
                  </a:lnTo>
                  <a:lnTo>
                    <a:pt x="709" y="1089"/>
                  </a:lnTo>
                  <a:lnTo>
                    <a:pt x="711" y="1092"/>
                  </a:lnTo>
                  <a:lnTo>
                    <a:pt x="715" y="1095"/>
                  </a:lnTo>
                  <a:lnTo>
                    <a:pt x="718" y="1095"/>
                  </a:lnTo>
                  <a:lnTo>
                    <a:pt x="723" y="1097"/>
                  </a:lnTo>
                  <a:lnTo>
                    <a:pt x="728" y="1095"/>
                  </a:lnTo>
                  <a:lnTo>
                    <a:pt x="731" y="1092"/>
                  </a:lnTo>
                  <a:lnTo>
                    <a:pt x="732" y="1089"/>
                  </a:lnTo>
                  <a:lnTo>
                    <a:pt x="735" y="1091"/>
                  </a:lnTo>
                  <a:lnTo>
                    <a:pt x="735" y="1095"/>
                  </a:lnTo>
                  <a:lnTo>
                    <a:pt x="735" y="1100"/>
                  </a:lnTo>
                  <a:lnTo>
                    <a:pt x="735" y="1103"/>
                  </a:lnTo>
                  <a:lnTo>
                    <a:pt x="735" y="1108"/>
                  </a:lnTo>
                  <a:lnTo>
                    <a:pt x="737" y="1112"/>
                  </a:lnTo>
                  <a:lnTo>
                    <a:pt x="738" y="1115"/>
                  </a:lnTo>
                  <a:lnTo>
                    <a:pt x="741" y="1118"/>
                  </a:lnTo>
                  <a:lnTo>
                    <a:pt x="741" y="1121"/>
                  </a:lnTo>
                  <a:lnTo>
                    <a:pt x="743" y="1126"/>
                  </a:lnTo>
                  <a:lnTo>
                    <a:pt x="743" y="1130"/>
                  </a:lnTo>
                  <a:lnTo>
                    <a:pt x="746" y="1134"/>
                  </a:lnTo>
                  <a:lnTo>
                    <a:pt x="749" y="1135"/>
                  </a:lnTo>
                  <a:lnTo>
                    <a:pt x="752" y="1138"/>
                  </a:lnTo>
                  <a:lnTo>
                    <a:pt x="754" y="1141"/>
                  </a:lnTo>
                  <a:lnTo>
                    <a:pt x="757" y="1144"/>
                  </a:lnTo>
                  <a:lnTo>
                    <a:pt x="758" y="1146"/>
                  </a:lnTo>
                  <a:lnTo>
                    <a:pt x="763" y="1147"/>
                  </a:lnTo>
                  <a:lnTo>
                    <a:pt x="767" y="1149"/>
                  </a:lnTo>
                  <a:lnTo>
                    <a:pt x="769" y="1152"/>
                  </a:lnTo>
                  <a:lnTo>
                    <a:pt x="770" y="1155"/>
                  </a:lnTo>
                  <a:lnTo>
                    <a:pt x="772" y="1159"/>
                  </a:lnTo>
                  <a:lnTo>
                    <a:pt x="773" y="1163"/>
                  </a:lnTo>
                  <a:lnTo>
                    <a:pt x="776" y="1164"/>
                  </a:lnTo>
                  <a:lnTo>
                    <a:pt x="778" y="1167"/>
                  </a:lnTo>
                  <a:lnTo>
                    <a:pt x="781" y="1172"/>
                  </a:lnTo>
                  <a:lnTo>
                    <a:pt x="779" y="1175"/>
                  </a:lnTo>
                  <a:lnTo>
                    <a:pt x="776" y="1178"/>
                  </a:lnTo>
                  <a:lnTo>
                    <a:pt x="775" y="1181"/>
                  </a:lnTo>
                  <a:lnTo>
                    <a:pt x="773" y="1184"/>
                  </a:lnTo>
                  <a:lnTo>
                    <a:pt x="770" y="1187"/>
                  </a:lnTo>
                  <a:lnTo>
                    <a:pt x="769" y="1190"/>
                  </a:lnTo>
                  <a:lnTo>
                    <a:pt x="767" y="1193"/>
                  </a:lnTo>
                  <a:lnTo>
                    <a:pt x="766" y="1198"/>
                  </a:lnTo>
                  <a:lnTo>
                    <a:pt x="764" y="1201"/>
                  </a:lnTo>
                  <a:lnTo>
                    <a:pt x="764" y="1205"/>
                  </a:lnTo>
                  <a:lnTo>
                    <a:pt x="766" y="1210"/>
                  </a:lnTo>
                  <a:lnTo>
                    <a:pt x="767" y="1214"/>
                  </a:lnTo>
                  <a:lnTo>
                    <a:pt x="769" y="1217"/>
                  </a:lnTo>
                  <a:lnTo>
                    <a:pt x="773" y="1219"/>
                  </a:lnTo>
                  <a:lnTo>
                    <a:pt x="776" y="1221"/>
                  </a:lnTo>
                  <a:lnTo>
                    <a:pt x="781" y="1221"/>
                  </a:lnTo>
                  <a:lnTo>
                    <a:pt x="786" y="1222"/>
                  </a:lnTo>
                  <a:lnTo>
                    <a:pt x="789" y="1224"/>
                  </a:lnTo>
                  <a:lnTo>
                    <a:pt x="790" y="1227"/>
                  </a:lnTo>
                  <a:lnTo>
                    <a:pt x="790" y="1231"/>
                  </a:lnTo>
                  <a:lnTo>
                    <a:pt x="792" y="1234"/>
                  </a:lnTo>
                  <a:lnTo>
                    <a:pt x="790" y="1237"/>
                  </a:lnTo>
                  <a:lnTo>
                    <a:pt x="790" y="1242"/>
                  </a:lnTo>
                  <a:lnTo>
                    <a:pt x="789" y="1245"/>
                  </a:lnTo>
                  <a:lnTo>
                    <a:pt x="786" y="1248"/>
                  </a:lnTo>
                  <a:lnTo>
                    <a:pt x="784" y="1251"/>
                  </a:lnTo>
                  <a:lnTo>
                    <a:pt x="786" y="1256"/>
                  </a:lnTo>
                  <a:lnTo>
                    <a:pt x="787" y="1259"/>
                  </a:lnTo>
                  <a:lnTo>
                    <a:pt x="790" y="1262"/>
                  </a:lnTo>
                  <a:lnTo>
                    <a:pt x="792" y="1265"/>
                  </a:lnTo>
                  <a:lnTo>
                    <a:pt x="793" y="1268"/>
                  </a:lnTo>
                  <a:lnTo>
                    <a:pt x="795" y="1272"/>
                  </a:lnTo>
                  <a:lnTo>
                    <a:pt x="795" y="1277"/>
                  </a:lnTo>
                  <a:lnTo>
                    <a:pt x="798" y="1280"/>
                  </a:lnTo>
                  <a:lnTo>
                    <a:pt x="802" y="1280"/>
                  </a:lnTo>
                  <a:lnTo>
                    <a:pt x="805" y="1279"/>
                  </a:lnTo>
                  <a:lnTo>
                    <a:pt x="807" y="1279"/>
                  </a:lnTo>
                  <a:lnTo>
                    <a:pt x="810" y="1279"/>
                  </a:lnTo>
                  <a:lnTo>
                    <a:pt x="813" y="1280"/>
                  </a:lnTo>
                  <a:lnTo>
                    <a:pt x="816" y="1283"/>
                  </a:lnTo>
                  <a:lnTo>
                    <a:pt x="818" y="1286"/>
                  </a:lnTo>
                  <a:lnTo>
                    <a:pt x="821" y="1288"/>
                  </a:lnTo>
                  <a:lnTo>
                    <a:pt x="824" y="1289"/>
                  </a:lnTo>
                  <a:lnTo>
                    <a:pt x="827" y="1292"/>
                  </a:lnTo>
                  <a:lnTo>
                    <a:pt x="828" y="1295"/>
                  </a:lnTo>
                  <a:lnTo>
                    <a:pt x="833" y="1297"/>
                  </a:lnTo>
                  <a:lnTo>
                    <a:pt x="836" y="1298"/>
                  </a:lnTo>
                  <a:lnTo>
                    <a:pt x="840" y="1300"/>
                  </a:lnTo>
                  <a:lnTo>
                    <a:pt x="845" y="1300"/>
                  </a:lnTo>
                  <a:lnTo>
                    <a:pt x="850" y="1300"/>
                  </a:lnTo>
                  <a:lnTo>
                    <a:pt x="853" y="1301"/>
                  </a:lnTo>
                  <a:lnTo>
                    <a:pt x="856" y="1304"/>
                  </a:lnTo>
                  <a:lnTo>
                    <a:pt x="856" y="1309"/>
                  </a:lnTo>
                  <a:lnTo>
                    <a:pt x="854" y="1312"/>
                  </a:lnTo>
                  <a:lnTo>
                    <a:pt x="851" y="1315"/>
                  </a:lnTo>
                  <a:lnTo>
                    <a:pt x="850" y="1318"/>
                  </a:lnTo>
                  <a:lnTo>
                    <a:pt x="850" y="1321"/>
                  </a:lnTo>
                  <a:lnTo>
                    <a:pt x="851" y="1326"/>
                  </a:lnTo>
                  <a:lnTo>
                    <a:pt x="856" y="1330"/>
                  </a:lnTo>
                  <a:lnTo>
                    <a:pt x="857" y="1330"/>
                  </a:lnTo>
                  <a:lnTo>
                    <a:pt x="859" y="1332"/>
                  </a:lnTo>
                  <a:lnTo>
                    <a:pt x="862" y="1335"/>
                  </a:lnTo>
                  <a:lnTo>
                    <a:pt x="863" y="1337"/>
                  </a:lnTo>
                  <a:lnTo>
                    <a:pt x="863" y="1341"/>
                  </a:lnTo>
                  <a:lnTo>
                    <a:pt x="865" y="1344"/>
                  </a:lnTo>
                  <a:lnTo>
                    <a:pt x="868" y="1347"/>
                  </a:lnTo>
                  <a:lnTo>
                    <a:pt x="871" y="1349"/>
                  </a:lnTo>
                  <a:lnTo>
                    <a:pt x="876" y="1350"/>
                  </a:lnTo>
                  <a:lnTo>
                    <a:pt x="877" y="1353"/>
                  </a:lnTo>
                  <a:lnTo>
                    <a:pt x="874" y="1356"/>
                  </a:lnTo>
                  <a:lnTo>
                    <a:pt x="871" y="1358"/>
                  </a:lnTo>
                  <a:lnTo>
                    <a:pt x="868" y="1361"/>
                  </a:lnTo>
                  <a:lnTo>
                    <a:pt x="866" y="1361"/>
                  </a:lnTo>
                  <a:lnTo>
                    <a:pt x="865" y="1362"/>
                  </a:lnTo>
                  <a:lnTo>
                    <a:pt x="865" y="1365"/>
                  </a:lnTo>
                  <a:lnTo>
                    <a:pt x="866" y="1370"/>
                  </a:lnTo>
                  <a:lnTo>
                    <a:pt x="868" y="1373"/>
                  </a:lnTo>
                  <a:lnTo>
                    <a:pt x="868" y="1378"/>
                  </a:lnTo>
                  <a:lnTo>
                    <a:pt x="868" y="1382"/>
                  </a:lnTo>
                  <a:lnTo>
                    <a:pt x="865" y="1385"/>
                  </a:lnTo>
                  <a:lnTo>
                    <a:pt x="863" y="1388"/>
                  </a:lnTo>
                  <a:lnTo>
                    <a:pt x="866" y="1391"/>
                  </a:lnTo>
                  <a:lnTo>
                    <a:pt x="871" y="1390"/>
                  </a:lnTo>
                  <a:lnTo>
                    <a:pt x="874" y="1388"/>
                  </a:lnTo>
                  <a:lnTo>
                    <a:pt x="879" y="1390"/>
                  </a:lnTo>
                  <a:lnTo>
                    <a:pt x="882" y="1391"/>
                  </a:lnTo>
                  <a:lnTo>
                    <a:pt x="885" y="1390"/>
                  </a:lnTo>
                  <a:lnTo>
                    <a:pt x="888" y="1387"/>
                  </a:lnTo>
                  <a:lnTo>
                    <a:pt x="889" y="1384"/>
                  </a:lnTo>
                  <a:lnTo>
                    <a:pt x="889" y="1379"/>
                  </a:lnTo>
                  <a:lnTo>
                    <a:pt x="889" y="1375"/>
                  </a:lnTo>
                  <a:lnTo>
                    <a:pt x="889" y="1370"/>
                  </a:lnTo>
                  <a:lnTo>
                    <a:pt x="891" y="1365"/>
                  </a:lnTo>
                  <a:lnTo>
                    <a:pt x="895" y="1367"/>
                  </a:lnTo>
                  <a:lnTo>
                    <a:pt x="897" y="1370"/>
                  </a:lnTo>
                  <a:lnTo>
                    <a:pt x="900" y="1373"/>
                  </a:lnTo>
                  <a:lnTo>
                    <a:pt x="900" y="1378"/>
                  </a:lnTo>
                  <a:lnTo>
                    <a:pt x="902" y="1381"/>
                  </a:lnTo>
                  <a:lnTo>
                    <a:pt x="902" y="1385"/>
                  </a:lnTo>
                  <a:lnTo>
                    <a:pt x="903" y="1390"/>
                  </a:lnTo>
                  <a:lnTo>
                    <a:pt x="903" y="1394"/>
                  </a:lnTo>
                  <a:lnTo>
                    <a:pt x="905" y="1399"/>
                  </a:lnTo>
                  <a:lnTo>
                    <a:pt x="905" y="1404"/>
                  </a:lnTo>
                  <a:lnTo>
                    <a:pt x="906" y="1408"/>
                  </a:lnTo>
                  <a:lnTo>
                    <a:pt x="905" y="1413"/>
                  </a:lnTo>
                  <a:lnTo>
                    <a:pt x="902" y="1416"/>
                  </a:lnTo>
                  <a:lnTo>
                    <a:pt x="898" y="1417"/>
                  </a:lnTo>
                  <a:lnTo>
                    <a:pt x="895" y="1419"/>
                  </a:lnTo>
                  <a:lnTo>
                    <a:pt x="891" y="1420"/>
                  </a:lnTo>
                  <a:lnTo>
                    <a:pt x="886" y="1419"/>
                  </a:lnTo>
                  <a:lnTo>
                    <a:pt x="883" y="1417"/>
                  </a:lnTo>
                  <a:lnTo>
                    <a:pt x="880" y="1416"/>
                  </a:lnTo>
                  <a:lnTo>
                    <a:pt x="876" y="1416"/>
                  </a:lnTo>
                  <a:lnTo>
                    <a:pt x="873" y="1419"/>
                  </a:lnTo>
                  <a:lnTo>
                    <a:pt x="873" y="1423"/>
                  </a:lnTo>
                  <a:lnTo>
                    <a:pt x="874" y="1425"/>
                  </a:lnTo>
                  <a:lnTo>
                    <a:pt x="877" y="1428"/>
                  </a:lnTo>
                  <a:lnTo>
                    <a:pt x="880" y="1431"/>
                  </a:lnTo>
                  <a:lnTo>
                    <a:pt x="882" y="1434"/>
                  </a:lnTo>
                  <a:lnTo>
                    <a:pt x="882" y="1440"/>
                  </a:lnTo>
                  <a:lnTo>
                    <a:pt x="880" y="1443"/>
                  </a:lnTo>
                  <a:lnTo>
                    <a:pt x="879" y="1446"/>
                  </a:lnTo>
                  <a:lnTo>
                    <a:pt x="876" y="1449"/>
                  </a:lnTo>
                  <a:lnTo>
                    <a:pt x="873" y="1451"/>
                  </a:lnTo>
                  <a:lnTo>
                    <a:pt x="871" y="1456"/>
                  </a:lnTo>
                  <a:lnTo>
                    <a:pt x="871" y="1459"/>
                  </a:lnTo>
                  <a:lnTo>
                    <a:pt x="873" y="1463"/>
                  </a:lnTo>
                  <a:lnTo>
                    <a:pt x="874" y="1466"/>
                  </a:lnTo>
                  <a:lnTo>
                    <a:pt x="874" y="1469"/>
                  </a:lnTo>
                  <a:lnTo>
                    <a:pt x="874" y="1472"/>
                  </a:lnTo>
                  <a:lnTo>
                    <a:pt x="871" y="1475"/>
                  </a:lnTo>
                  <a:lnTo>
                    <a:pt x="869" y="1477"/>
                  </a:lnTo>
                  <a:lnTo>
                    <a:pt x="868" y="1481"/>
                  </a:lnTo>
                  <a:lnTo>
                    <a:pt x="869" y="1486"/>
                  </a:lnTo>
                  <a:lnTo>
                    <a:pt x="873" y="1488"/>
                  </a:lnTo>
                  <a:lnTo>
                    <a:pt x="877" y="1488"/>
                  </a:lnTo>
                  <a:lnTo>
                    <a:pt x="882" y="1486"/>
                  </a:lnTo>
                  <a:lnTo>
                    <a:pt x="885" y="1485"/>
                  </a:lnTo>
                  <a:lnTo>
                    <a:pt x="886" y="1489"/>
                  </a:lnTo>
                  <a:lnTo>
                    <a:pt x="888" y="1494"/>
                  </a:lnTo>
                  <a:lnTo>
                    <a:pt x="888" y="1498"/>
                  </a:lnTo>
                  <a:lnTo>
                    <a:pt x="886" y="1503"/>
                  </a:lnTo>
                  <a:lnTo>
                    <a:pt x="886" y="1507"/>
                  </a:lnTo>
                  <a:lnTo>
                    <a:pt x="888" y="1512"/>
                  </a:lnTo>
                  <a:lnTo>
                    <a:pt x="889" y="1517"/>
                  </a:lnTo>
                  <a:lnTo>
                    <a:pt x="889" y="1521"/>
                  </a:lnTo>
                  <a:lnTo>
                    <a:pt x="888" y="1526"/>
                  </a:lnTo>
                  <a:lnTo>
                    <a:pt x="886" y="1529"/>
                  </a:lnTo>
                  <a:lnTo>
                    <a:pt x="883" y="1532"/>
                  </a:lnTo>
                  <a:lnTo>
                    <a:pt x="880" y="1533"/>
                  </a:lnTo>
                  <a:lnTo>
                    <a:pt x="880" y="1538"/>
                  </a:lnTo>
                  <a:lnTo>
                    <a:pt x="883" y="1539"/>
                  </a:lnTo>
                  <a:lnTo>
                    <a:pt x="886" y="1541"/>
                  </a:lnTo>
                  <a:lnTo>
                    <a:pt x="889" y="1544"/>
                  </a:lnTo>
                  <a:lnTo>
                    <a:pt x="891" y="1547"/>
                  </a:lnTo>
                  <a:lnTo>
                    <a:pt x="889" y="1552"/>
                  </a:lnTo>
                  <a:lnTo>
                    <a:pt x="891" y="1556"/>
                  </a:lnTo>
                  <a:lnTo>
                    <a:pt x="894" y="1559"/>
                  </a:lnTo>
                  <a:lnTo>
                    <a:pt x="894" y="1562"/>
                  </a:lnTo>
                  <a:lnTo>
                    <a:pt x="891" y="1565"/>
                  </a:lnTo>
                  <a:lnTo>
                    <a:pt x="888" y="1567"/>
                  </a:lnTo>
                  <a:lnTo>
                    <a:pt x="883" y="1567"/>
                  </a:lnTo>
                  <a:lnTo>
                    <a:pt x="879" y="1568"/>
                  </a:lnTo>
                  <a:lnTo>
                    <a:pt x="874" y="1568"/>
                  </a:lnTo>
                  <a:lnTo>
                    <a:pt x="869" y="1568"/>
                  </a:lnTo>
                  <a:lnTo>
                    <a:pt x="865" y="1567"/>
                  </a:lnTo>
                  <a:lnTo>
                    <a:pt x="862" y="1568"/>
                  </a:lnTo>
                  <a:lnTo>
                    <a:pt x="860" y="1573"/>
                  </a:lnTo>
                  <a:lnTo>
                    <a:pt x="860" y="1578"/>
                  </a:lnTo>
                  <a:lnTo>
                    <a:pt x="860" y="1582"/>
                  </a:lnTo>
                  <a:lnTo>
                    <a:pt x="860" y="1587"/>
                  </a:lnTo>
                  <a:lnTo>
                    <a:pt x="857" y="1588"/>
                  </a:lnTo>
                  <a:lnTo>
                    <a:pt x="853" y="1590"/>
                  </a:lnTo>
                  <a:lnTo>
                    <a:pt x="850" y="1590"/>
                  </a:lnTo>
                  <a:lnTo>
                    <a:pt x="847" y="1593"/>
                  </a:lnTo>
                  <a:lnTo>
                    <a:pt x="845" y="1597"/>
                  </a:lnTo>
                  <a:lnTo>
                    <a:pt x="844" y="1601"/>
                  </a:lnTo>
                  <a:lnTo>
                    <a:pt x="844" y="1604"/>
                  </a:lnTo>
                  <a:lnTo>
                    <a:pt x="844" y="1607"/>
                  </a:lnTo>
                  <a:lnTo>
                    <a:pt x="845" y="1608"/>
                  </a:lnTo>
                  <a:lnTo>
                    <a:pt x="848" y="1611"/>
                  </a:lnTo>
                  <a:lnTo>
                    <a:pt x="853" y="1611"/>
                  </a:lnTo>
                  <a:lnTo>
                    <a:pt x="857" y="1611"/>
                  </a:lnTo>
                  <a:lnTo>
                    <a:pt x="862" y="1613"/>
                  </a:lnTo>
                  <a:lnTo>
                    <a:pt x="863" y="1616"/>
                  </a:lnTo>
                  <a:lnTo>
                    <a:pt x="865" y="1619"/>
                  </a:lnTo>
                  <a:lnTo>
                    <a:pt x="865" y="1623"/>
                  </a:lnTo>
                  <a:lnTo>
                    <a:pt x="866" y="1628"/>
                  </a:lnTo>
                  <a:lnTo>
                    <a:pt x="866" y="1633"/>
                  </a:lnTo>
                  <a:lnTo>
                    <a:pt x="865" y="1636"/>
                  </a:lnTo>
                  <a:lnTo>
                    <a:pt x="865" y="1639"/>
                  </a:lnTo>
                  <a:lnTo>
                    <a:pt x="862" y="1642"/>
                  </a:lnTo>
                  <a:lnTo>
                    <a:pt x="860" y="1646"/>
                  </a:lnTo>
                  <a:lnTo>
                    <a:pt x="859" y="1649"/>
                  </a:lnTo>
                  <a:lnTo>
                    <a:pt x="860" y="1654"/>
                  </a:lnTo>
                  <a:lnTo>
                    <a:pt x="862" y="1657"/>
                  </a:lnTo>
                  <a:lnTo>
                    <a:pt x="863" y="1660"/>
                  </a:lnTo>
                  <a:lnTo>
                    <a:pt x="866" y="1663"/>
                  </a:lnTo>
                  <a:lnTo>
                    <a:pt x="868" y="1666"/>
                  </a:lnTo>
                  <a:lnTo>
                    <a:pt x="869" y="1671"/>
                  </a:lnTo>
                  <a:lnTo>
                    <a:pt x="869" y="1675"/>
                  </a:lnTo>
                  <a:lnTo>
                    <a:pt x="869" y="1680"/>
                  </a:lnTo>
                  <a:lnTo>
                    <a:pt x="866" y="1681"/>
                  </a:lnTo>
                  <a:lnTo>
                    <a:pt x="863" y="1684"/>
                  </a:lnTo>
                  <a:lnTo>
                    <a:pt x="860" y="1686"/>
                  </a:lnTo>
                  <a:lnTo>
                    <a:pt x="856" y="1688"/>
                  </a:lnTo>
                  <a:lnTo>
                    <a:pt x="851" y="1689"/>
                  </a:lnTo>
                  <a:lnTo>
                    <a:pt x="848" y="1689"/>
                  </a:lnTo>
                  <a:lnTo>
                    <a:pt x="845" y="1691"/>
                  </a:lnTo>
                  <a:lnTo>
                    <a:pt x="844" y="1694"/>
                  </a:lnTo>
                  <a:lnTo>
                    <a:pt x="845" y="1697"/>
                  </a:lnTo>
                  <a:lnTo>
                    <a:pt x="848" y="1698"/>
                  </a:lnTo>
                  <a:lnTo>
                    <a:pt x="853" y="1698"/>
                  </a:lnTo>
                  <a:lnTo>
                    <a:pt x="856" y="1701"/>
                  </a:lnTo>
                  <a:lnTo>
                    <a:pt x="857" y="1704"/>
                  </a:lnTo>
                  <a:lnTo>
                    <a:pt x="859" y="1709"/>
                  </a:lnTo>
                  <a:lnTo>
                    <a:pt x="860" y="1713"/>
                  </a:lnTo>
                  <a:lnTo>
                    <a:pt x="862" y="1717"/>
                  </a:lnTo>
                  <a:lnTo>
                    <a:pt x="863" y="1720"/>
                  </a:lnTo>
                  <a:lnTo>
                    <a:pt x="866" y="1721"/>
                  </a:lnTo>
                  <a:lnTo>
                    <a:pt x="871" y="1721"/>
                  </a:lnTo>
                  <a:lnTo>
                    <a:pt x="873" y="1720"/>
                  </a:lnTo>
                  <a:lnTo>
                    <a:pt x="873" y="1715"/>
                  </a:lnTo>
                  <a:lnTo>
                    <a:pt x="871" y="1710"/>
                  </a:lnTo>
                  <a:lnTo>
                    <a:pt x="871" y="1707"/>
                  </a:lnTo>
                  <a:lnTo>
                    <a:pt x="874" y="1704"/>
                  </a:lnTo>
                  <a:lnTo>
                    <a:pt x="879" y="1707"/>
                  </a:lnTo>
                  <a:lnTo>
                    <a:pt x="882" y="1709"/>
                  </a:lnTo>
                  <a:lnTo>
                    <a:pt x="883" y="1712"/>
                  </a:lnTo>
                  <a:lnTo>
                    <a:pt x="885" y="1717"/>
                  </a:lnTo>
                  <a:lnTo>
                    <a:pt x="885" y="1720"/>
                  </a:lnTo>
                  <a:lnTo>
                    <a:pt x="886" y="1724"/>
                  </a:lnTo>
                  <a:lnTo>
                    <a:pt x="889" y="1727"/>
                  </a:lnTo>
                  <a:lnTo>
                    <a:pt x="891" y="1730"/>
                  </a:lnTo>
                  <a:lnTo>
                    <a:pt x="891" y="1735"/>
                  </a:lnTo>
                  <a:lnTo>
                    <a:pt x="891" y="1739"/>
                  </a:lnTo>
                  <a:lnTo>
                    <a:pt x="892" y="1742"/>
                  </a:lnTo>
                  <a:lnTo>
                    <a:pt x="897" y="1742"/>
                  </a:lnTo>
                  <a:lnTo>
                    <a:pt x="898" y="1739"/>
                  </a:lnTo>
                  <a:lnTo>
                    <a:pt x="898" y="1736"/>
                  </a:lnTo>
                  <a:lnTo>
                    <a:pt x="900" y="1735"/>
                  </a:lnTo>
                  <a:lnTo>
                    <a:pt x="900" y="1730"/>
                  </a:lnTo>
                  <a:lnTo>
                    <a:pt x="903" y="1730"/>
                  </a:lnTo>
                  <a:lnTo>
                    <a:pt x="905" y="1730"/>
                  </a:lnTo>
                  <a:lnTo>
                    <a:pt x="906" y="1732"/>
                  </a:lnTo>
                  <a:lnTo>
                    <a:pt x="908" y="1735"/>
                  </a:lnTo>
                  <a:lnTo>
                    <a:pt x="909" y="1739"/>
                  </a:lnTo>
                  <a:lnTo>
                    <a:pt x="909" y="1741"/>
                  </a:lnTo>
                  <a:lnTo>
                    <a:pt x="909" y="1744"/>
                  </a:lnTo>
                  <a:lnTo>
                    <a:pt x="909" y="1749"/>
                  </a:lnTo>
                  <a:lnTo>
                    <a:pt x="912" y="1749"/>
                  </a:lnTo>
                  <a:lnTo>
                    <a:pt x="911" y="1758"/>
                  </a:lnTo>
                  <a:lnTo>
                    <a:pt x="908" y="1761"/>
                  </a:lnTo>
                  <a:lnTo>
                    <a:pt x="906" y="1764"/>
                  </a:lnTo>
                  <a:lnTo>
                    <a:pt x="903" y="1767"/>
                  </a:lnTo>
                  <a:lnTo>
                    <a:pt x="902" y="1770"/>
                  </a:lnTo>
                  <a:lnTo>
                    <a:pt x="900" y="1773"/>
                  </a:lnTo>
                  <a:lnTo>
                    <a:pt x="900" y="1778"/>
                  </a:lnTo>
                  <a:lnTo>
                    <a:pt x="900" y="1784"/>
                  </a:lnTo>
                  <a:lnTo>
                    <a:pt x="900" y="1788"/>
                  </a:lnTo>
                  <a:lnTo>
                    <a:pt x="902" y="1793"/>
                  </a:lnTo>
                  <a:lnTo>
                    <a:pt x="902" y="1797"/>
                  </a:lnTo>
                  <a:lnTo>
                    <a:pt x="902" y="1799"/>
                  </a:lnTo>
                  <a:lnTo>
                    <a:pt x="900" y="1800"/>
                  </a:lnTo>
                  <a:lnTo>
                    <a:pt x="895" y="1802"/>
                  </a:lnTo>
                  <a:lnTo>
                    <a:pt x="892" y="1800"/>
                  </a:lnTo>
                  <a:lnTo>
                    <a:pt x="888" y="1799"/>
                  </a:lnTo>
                  <a:lnTo>
                    <a:pt x="885" y="1797"/>
                  </a:lnTo>
                  <a:lnTo>
                    <a:pt x="880" y="1797"/>
                  </a:lnTo>
                  <a:lnTo>
                    <a:pt x="877" y="1796"/>
                  </a:lnTo>
                  <a:lnTo>
                    <a:pt x="874" y="1794"/>
                  </a:lnTo>
                  <a:lnTo>
                    <a:pt x="871" y="1791"/>
                  </a:lnTo>
                  <a:lnTo>
                    <a:pt x="868" y="1788"/>
                  </a:lnTo>
                  <a:lnTo>
                    <a:pt x="865" y="1787"/>
                  </a:lnTo>
                  <a:lnTo>
                    <a:pt x="862" y="1785"/>
                  </a:lnTo>
                  <a:lnTo>
                    <a:pt x="857" y="1784"/>
                  </a:lnTo>
                  <a:lnTo>
                    <a:pt x="853" y="1784"/>
                  </a:lnTo>
                  <a:lnTo>
                    <a:pt x="848" y="1782"/>
                  </a:lnTo>
                  <a:lnTo>
                    <a:pt x="845" y="1782"/>
                  </a:lnTo>
                  <a:lnTo>
                    <a:pt x="840" y="1781"/>
                  </a:lnTo>
                  <a:lnTo>
                    <a:pt x="836" y="1779"/>
                  </a:lnTo>
                  <a:lnTo>
                    <a:pt x="831" y="1779"/>
                  </a:lnTo>
                  <a:lnTo>
                    <a:pt x="827" y="1779"/>
                  </a:lnTo>
                  <a:lnTo>
                    <a:pt x="822" y="1778"/>
                  </a:lnTo>
                  <a:lnTo>
                    <a:pt x="818" y="1778"/>
                  </a:lnTo>
                  <a:lnTo>
                    <a:pt x="813" y="1778"/>
                  </a:lnTo>
                  <a:lnTo>
                    <a:pt x="808" y="1779"/>
                  </a:lnTo>
                  <a:lnTo>
                    <a:pt x="807" y="1779"/>
                  </a:lnTo>
                  <a:lnTo>
                    <a:pt x="802" y="1779"/>
                  </a:lnTo>
                  <a:lnTo>
                    <a:pt x="798" y="1779"/>
                  </a:lnTo>
                  <a:lnTo>
                    <a:pt x="793" y="1779"/>
                  </a:lnTo>
                  <a:lnTo>
                    <a:pt x="789" y="1781"/>
                  </a:lnTo>
                  <a:lnTo>
                    <a:pt x="784" y="1781"/>
                  </a:lnTo>
                  <a:lnTo>
                    <a:pt x="778" y="1782"/>
                  </a:lnTo>
                  <a:lnTo>
                    <a:pt x="773" y="1782"/>
                  </a:lnTo>
                  <a:lnTo>
                    <a:pt x="769" y="1782"/>
                  </a:lnTo>
                  <a:lnTo>
                    <a:pt x="763" y="1782"/>
                  </a:lnTo>
                  <a:lnTo>
                    <a:pt x="760" y="1784"/>
                  </a:lnTo>
                  <a:lnTo>
                    <a:pt x="754" y="1784"/>
                  </a:lnTo>
                  <a:lnTo>
                    <a:pt x="749" y="1785"/>
                  </a:lnTo>
                  <a:lnTo>
                    <a:pt x="744" y="1785"/>
                  </a:lnTo>
                  <a:lnTo>
                    <a:pt x="740" y="1785"/>
                  </a:lnTo>
                  <a:lnTo>
                    <a:pt x="737" y="1787"/>
                  </a:lnTo>
                  <a:lnTo>
                    <a:pt x="732" y="1788"/>
                  </a:lnTo>
                  <a:lnTo>
                    <a:pt x="728" y="1790"/>
                  </a:lnTo>
                  <a:lnTo>
                    <a:pt x="723" y="1790"/>
                  </a:lnTo>
                  <a:lnTo>
                    <a:pt x="718" y="1791"/>
                  </a:lnTo>
                  <a:lnTo>
                    <a:pt x="715" y="1788"/>
                  </a:lnTo>
                  <a:lnTo>
                    <a:pt x="712" y="1787"/>
                  </a:lnTo>
                  <a:lnTo>
                    <a:pt x="709" y="1785"/>
                  </a:lnTo>
                  <a:lnTo>
                    <a:pt x="705" y="1785"/>
                  </a:lnTo>
                  <a:lnTo>
                    <a:pt x="702" y="1787"/>
                  </a:lnTo>
                  <a:lnTo>
                    <a:pt x="699" y="1790"/>
                  </a:lnTo>
                  <a:lnTo>
                    <a:pt x="696" y="1791"/>
                  </a:lnTo>
                  <a:lnTo>
                    <a:pt x="692" y="1794"/>
                  </a:lnTo>
                  <a:lnTo>
                    <a:pt x="689" y="1796"/>
                  </a:lnTo>
                  <a:lnTo>
                    <a:pt x="686" y="1797"/>
                  </a:lnTo>
                  <a:lnTo>
                    <a:pt x="683" y="1800"/>
                  </a:lnTo>
                  <a:lnTo>
                    <a:pt x="680" y="1802"/>
                  </a:lnTo>
                  <a:lnTo>
                    <a:pt x="677" y="1805"/>
                  </a:lnTo>
                  <a:lnTo>
                    <a:pt x="674" y="1807"/>
                  </a:lnTo>
                  <a:lnTo>
                    <a:pt x="671" y="1808"/>
                  </a:lnTo>
                  <a:lnTo>
                    <a:pt x="668" y="1810"/>
                  </a:lnTo>
                  <a:lnTo>
                    <a:pt x="664" y="1811"/>
                  </a:lnTo>
                  <a:lnTo>
                    <a:pt x="659" y="1811"/>
                  </a:lnTo>
                  <a:lnTo>
                    <a:pt x="656" y="1811"/>
                  </a:lnTo>
                  <a:lnTo>
                    <a:pt x="651" y="1811"/>
                  </a:lnTo>
                  <a:lnTo>
                    <a:pt x="647" y="1813"/>
                  </a:lnTo>
                  <a:lnTo>
                    <a:pt x="644" y="1814"/>
                  </a:lnTo>
                  <a:lnTo>
                    <a:pt x="641" y="1817"/>
                  </a:lnTo>
                  <a:lnTo>
                    <a:pt x="636" y="1819"/>
                  </a:lnTo>
                  <a:lnTo>
                    <a:pt x="633" y="1819"/>
                  </a:lnTo>
                  <a:lnTo>
                    <a:pt x="627" y="1819"/>
                  </a:lnTo>
                  <a:lnTo>
                    <a:pt x="622" y="1820"/>
                  </a:lnTo>
                  <a:lnTo>
                    <a:pt x="616" y="1820"/>
                  </a:lnTo>
                  <a:lnTo>
                    <a:pt x="612" y="1819"/>
                  </a:lnTo>
                  <a:lnTo>
                    <a:pt x="609" y="1817"/>
                  </a:lnTo>
                  <a:lnTo>
                    <a:pt x="606" y="1816"/>
                  </a:lnTo>
                  <a:lnTo>
                    <a:pt x="601" y="1814"/>
                  </a:lnTo>
                  <a:lnTo>
                    <a:pt x="599" y="1813"/>
                  </a:lnTo>
                  <a:lnTo>
                    <a:pt x="595" y="1811"/>
                  </a:lnTo>
                  <a:lnTo>
                    <a:pt x="592" y="1810"/>
                  </a:lnTo>
                  <a:lnTo>
                    <a:pt x="586" y="1810"/>
                  </a:lnTo>
                  <a:lnTo>
                    <a:pt x="581" y="1810"/>
                  </a:lnTo>
                  <a:lnTo>
                    <a:pt x="577" y="1810"/>
                  </a:lnTo>
                  <a:lnTo>
                    <a:pt x="572" y="1811"/>
                  </a:lnTo>
                  <a:lnTo>
                    <a:pt x="567" y="1811"/>
                  </a:lnTo>
                  <a:lnTo>
                    <a:pt x="563" y="1813"/>
                  </a:lnTo>
                  <a:lnTo>
                    <a:pt x="560" y="1814"/>
                  </a:lnTo>
                  <a:lnTo>
                    <a:pt x="555" y="1814"/>
                  </a:lnTo>
                  <a:lnTo>
                    <a:pt x="552" y="1813"/>
                  </a:lnTo>
                  <a:lnTo>
                    <a:pt x="548" y="1811"/>
                  </a:lnTo>
                  <a:lnTo>
                    <a:pt x="544" y="1810"/>
                  </a:lnTo>
                  <a:lnTo>
                    <a:pt x="541" y="1808"/>
                  </a:lnTo>
                  <a:lnTo>
                    <a:pt x="538" y="1805"/>
                  </a:lnTo>
                  <a:lnTo>
                    <a:pt x="535" y="1804"/>
                  </a:lnTo>
                  <a:lnTo>
                    <a:pt x="531" y="1802"/>
                  </a:lnTo>
                  <a:lnTo>
                    <a:pt x="528" y="1802"/>
                  </a:lnTo>
                  <a:lnTo>
                    <a:pt x="523" y="1800"/>
                  </a:lnTo>
                  <a:lnTo>
                    <a:pt x="519" y="1799"/>
                  </a:lnTo>
                  <a:lnTo>
                    <a:pt x="516" y="1797"/>
                  </a:lnTo>
                  <a:lnTo>
                    <a:pt x="512" y="1794"/>
                  </a:lnTo>
                  <a:lnTo>
                    <a:pt x="511" y="1791"/>
                  </a:lnTo>
                  <a:lnTo>
                    <a:pt x="509" y="1788"/>
                  </a:lnTo>
                  <a:lnTo>
                    <a:pt x="508" y="1784"/>
                  </a:lnTo>
                  <a:lnTo>
                    <a:pt x="505" y="1784"/>
                  </a:lnTo>
                  <a:lnTo>
                    <a:pt x="503" y="1787"/>
                  </a:lnTo>
                  <a:lnTo>
                    <a:pt x="500" y="1788"/>
                  </a:lnTo>
                  <a:lnTo>
                    <a:pt x="497" y="1790"/>
                  </a:lnTo>
                  <a:lnTo>
                    <a:pt x="494" y="1793"/>
                  </a:lnTo>
                  <a:lnTo>
                    <a:pt x="491" y="1794"/>
                  </a:lnTo>
                  <a:lnTo>
                    <a:pt x="488" y="1796"/>
                  </a:lnTo>
                  <a:lnTo>
                    <a:pt x="483" y="1797"/>
                  </a:lnTo>
                  <a:lnTo>
                    <a:pt x="480" y="1800"/>
                  </a:lnTo>
                  <a:lnTo>
                    <a:pt x="477" y="1802"/>
                  </a:lnTo>
                  <a:lnTo>
                    <a:pt x="474" y="1804"/>
                  </a:lnTo>
                  <a:lnTo>
                    <a:pt x="471" y="1807"/>
                  </a:lnTo>
                  <a:lnTo>
                    <a:pt x="468" y="1808"/>
                  </a:lnTo>
                  <a:lnTo>
                    <a:pt x="465" y="1810"/>
                  </a:lnTo>
                  <a:lnTo>
                    <a:pt x="461" y="1811"/>
                  </a:lnTo>
                  <a:lnTo>
                    <a:pt x="456" y="1811"/>
                  </a:lnTo>
                  <a:lnTo>
                    <a:pt x="451" y="1813"/>
                  </a:lnTo>
                  <a:lnTo>
                    <a:pt x="445" y="1811"/>
                  </a:lnTo>
                  <a:lnTo>
                    <a:pt x="441" y="1811"/>
                  </a:lnTo>
                  <a:lnTo>
                    <a:pt x="438" y="1811"/>
                  </a:lnTo>
                  <a:lnTo>
                    <a:pt x="436" y="1811"/>
                  </a:lnTo>
                  <a:lnTo>
                    <a:pt x="433" y="1810"/>
                  </a:lnTo>
                  <a:lnTo>
                    <a:pt x="430" y="1808"/>
                  </a:lnTo>
                  <a:lnTo>
                    <a:pt x="425" y="1807"/>
                  </a:lnTo>
                  <a:lnTo>
                    <a:pt x="421" y="1807"/>
                  </a:lnTo>
                  <a:lnTo>
                    <a:pt x="416" y="1805"/>
                  </a:lnTo>
                  <a:lnTo>
                    <a:pt x="412" y="1805"/>
                  </a:lnTo>
                  <a:lnTo>
                    <a:pt x="409" y="1802"/>
                  </a:lnTo>
                  <a:lnTo>
                    <a:pt x="406" y="1800"/>
                  </a:lnTo>
                  <a:lnTo>
                    <a:pt x="403" y="1799"/>
                  </a:lnTo>
                  <a:lnTo>
                    <a:pt x="400" y="1797"/>
                  </a:lnTo>
                  <a:lnTo>
                    <a:pt x="395" y="1796"/>
                  </a:lnTo>
                  <a:lnTo>
                    <a:pt x="390" y="1796"/>
                  </a:lnTo>
                  <a:lnTo>
                    <a:pt x="384" y="1796"/>
                  </a:lnTo>
                  <a:lnTo>
                    <a:pt x="380" y="1796"/>
                  </a:lnTo>
                  <a:lnTo>
                    <a:pt x="375" y="1796"/>
                  </a:lnTo>
                  <a:lnTo>
                    <a:pt x="369" y="1797"/>
                  </a:lnTo>
                  <a:lnTo>
                    <a:pt x="364" y="1797"/>
                  </a:lnTo>
                  <a:lnTo>
                    <a:pt x="360" y="1799"/>
                  </a:lnTo>
                  <a:lnTo>
                    <a:pt x="358" y="1800"/>
                  </a:lnTo>
                  <a:lnTo>
                    <a:pt x="355" y="1804"/>
                  </a:lnTo>
                  <a:lnTo>
                    <a:pt x="352" y="1807"/>
                  </a:lnTo>
                  <a:lnTo>
                    <a:pt x="349" y="1808"/>
                  </a:lnTo>
                  <a:lnTo>
                    <a:pt x="348" y="1811"/>
                  </a:lnTo>
                  <a:lnTo>
                    <a:pt x="345" y="1814"/>
                  </a:lnTo>
                  <a:lnTo>
                    <a:pt x="343" y="1817"/>
                  </a:lnTo>
                  <a:lnTo>
                    <a:pt x="340" y="1820"/>
                  </a:lnTo>
                  <a:lnTo>
                    <a:pt x="337" y="1823"/>
                  </a:lnTo>
                  <a:lnTo>
                    <a:pt x="334" y="1825"/>
                  </a:lnTo>
                  <a:lnTo>
                    <a:pt x="331" y="1828"/>
                  </a:lnTo>
                  <a:lnTo>
                    <a:pt x="328" y="1829"/>
                  </a:lnTo>
                  <a:lnTo>
                    <a:pt x="325" y="1833"/>
                  </a:lnTo>
                  <a:lnTo>
                    <a:pt x="322" y="1834"/>
                  </a:lnTo>
                  <a:lnTo>
                    <a:pt x="319" y="1836"/>
                  </a:lnTo>
                  <a:lnTo>
                    <a:pt x="316" y="1837"/>
                  </a:lnTo>
                  <a:lnTo>
                    <a:pt x="311" y="1839"/>
                  </a:lnTo>
                  <a:lnTo>
                    <a:pt x="308" y="1840"/>
                  </a:lnTo>
                  <a:lnTo>
                    <a:pt x="303" y="1842"/>
                  </a:lnTo>
                  <a:lnTo>
                    <a:pt x="300" y="1843"/>
                  </a:lnTo>
                  <a:lnTo>
                    <a:pt x="296" y="1843"/>
                  </a:lnTo>
                  <a:lnTo>
                    <a:pt x="293" y="1845"/>
                  </a:lnTo>
                  <a:lnTo>
                    <a:pt x="288" y="1846"/>
                  </a:lnTo>
                  <a:lnTo>
                    <a:pt x="284" y="1845"/>
                  </a:lnTo>
                  <a:lnTo>
                    <a:pt x="279" y="1846"/>
                  </a:lnTo>
                  <a:lnTo>
                    <a:pt x="273" y="1846"/>
                  </a:lnTo>
                  <a:lnTo>
                    <a:pt x="268" y="1846"/>
                  </a:lnTo>
                  <a:lnTo>
                    <a:pt x="262" y="1846"/>
                  </a:lnTo>
                  <a:lnTo>
                    <a:pt x="258" y="1846"/>
                  </a:lnTo>
                  <a:lnTo>
                    <a:pt x="253" y="1848"/>
                  </a:lnTo>
                  <a:lnTo>
                    <a:pt x="250" y="1849"/>
                  </a:lnTo>
                  <a:lnTo>
                    <a:pt x="245" y="1851"/>
                  </a:lnTo>
                  <a:lnTo>
                    <a:pt x="242" y="1852"/>
                  </a:lnTo>
                  <a:lnTo>
                    <a:pt x="239" y="1854"/>
                  </a:lnTo>
                  <a:lnTo>
                    <a:pt x="235" y="1855"/>
                  </a:lnTo>
                  <a:lnTo>
                    <a:pt x="230" y="1857"/>
                  </a:lnTo>
                  <a:lnTo>
                    <a:pt x="227" y="1857"/>
                  </a:lnTo>
                  <a:lnTo>
                    <a:pt x="223" y="1858"/>
                  </a:lnTo>
                  <a:lnTo>
                    <a:pt x="220" y="1860"/>
                  </a:lnTo>
                  <a:lnTo>
                    <a:pt x="215" y="1862"/>
                  </a:lnTo>
                  <a:lnTo>
                    <a:pt x="215" y="1863"/>
                  </a:lnTo>
                  <a:lnTo>
                    <a:pt x="212" y="1863"/>
                  </a:lnTo>
                  <a:lnTo>
                    <a:pt x="207" y="1865"/>
                  </a:lnTo>
                  <a:lnTo>
                    <a:pt x="204" y="1866"/>
                  </a:lnTo>
                  <a:lnTo>
                    <a:pt x="200" y="1868"/>
                  </a:lnTo>
                  <a:lnTo>
                    <a:pt x="197" y="1869"/>
                  </a:lnTo>
                  <a:lnTo>
                    <a:pt x="194" y="1872"/>
                  </a:lnTo>
                  <a:lnTo>
                    <a:pt x="191" y="1874"/>
                  </a:lnTo>
                  <a:lnTo>
                    <a:pt x="186" y="1875"/>
                  </a:lnTo>
                  <a:lnTo>
                    <a:pt x="183" y="1877"/>
                  </a:lnTo>
                  <a:lnTo>
                    <a:pt x="181" y="1878"/>
                  </a:lnTo>
                  <a:lnTo>
                    <a:pt x="180" y="1875"/>
                  </a:lnTo>
                  <a:lnTo>
                    <a:pt x="178" y="1872"/>
                  </a:lnTo>
                  <a:lnTo>
                    <a:pt x="177" y="1869"/>
                  </a:lnTo>
                  <a:lnTo>
                    <a:pt x="175" y="1866"/>
                  </a:lnTo>
                  <a:lnTo>
                    <a:pt x="172" y="1863"/>
                  </a:lnTo>
                  <a:lnTo>
                    <a:pt x="169" y="1862"/>
                  </a:lnTo>
                  <a:lnTo>
                    <a:pt x="166" y="1858"/>
                  </a:lnTo>
                  <a:lnTo>
                    <a:pt x="163" y="1857"/>
                  </a:lnTo>
                  <a:lnTo>
                    <a:pt x="162" y="1854"/>
                  </a:lnTo>
                  <a:lnTo>
                    <a:pt x="160" y="1849"/>
                  </a:lnTo>
                  <a:lnTo>
                    <a:pt x="158" y="1846"/>
                  </a:lnTo>
                  <a:lnTo>
                    <a:pt x="157" y="1843"/>
                  </a:lnTo>
                  <a:lnTo>
                    <a:pt x="154" y="1839"/>
                  </a:lnTo>
                  <a:lnTo>
                    <a:pt x="152" y="1836"/>
                  </a:lnTo>
                  <a:lnTo>
                    <a:pt x="151" y="1833"/>
                  </a:lnTo>
                  <a:lnTo>
                    <a:pt x="148" y="1831"/>
                  </a:lnTo>
                  <a:lnTo>
                    <a:pt x="145" y="1828"/>
                  </a:lnTo>
                  <a:lnTo>
                    <a:pt x="142" y="1826"/>
                  </a:lnTo>
                  <a:lnTo>
                    <a:pt x="139" y="1825"/>
                  </a:lnTo>
                  <a:lnTo>
                    <a:pt x="134" y="1823"/>
                  </a:lnTo>
                  <a:lnTo>
                    <a:pt x="129" y="1823"/>
                  </a:lnTo>
                  <a:lnTo>
                    <a:pt x="125" y="1823"/>
                  </a:lnTo>
                  <a:lnTo>
                    <a:pt x="122" y="1822"/>
                  </a:lnTo>
                  <a:lnTo>
                    <a:pt x="117" y="1820"/>
                  </a:lnTo>
                  <a:lnTo>
                    <a:pt x="114" y="1817"/>
                  </a:lnTo>
                  <a:lnTo>
                    <a:pt x="111" y="1816"/>
                  </a:lnTo>
                  <a:lnTo>
                    <a:pt x="108" y="1814"/>
                  </a:lnTo>
                  <a:lnTo>
                    <a:pt x="104" y="1813"/>
                  </a:lnTo>
                  <a:lnTo>
                    <a:pt x="99" y="1813"/>
                  </a:lnTo>
                  <a:lnTo>
                    <a:pt x="96" y="1811"/>
                  </a:lnTo>
                  <a:lnTo>
                    <a:pt x="91" y="1811"/>
                  </a:lnTo>
                  <a:lnTo>
                    <a:pt x="87" y="1810"/>
                  </a:lnTo>
                  <a:lnTo>
                    <a:pt x="84" y="1808"/>
                  </a:lnTo>
                  <a:lnTo>
                    <a:pt x="79" y="1808"/>
                  </a:lnTo>
                  <a:lnTo>
                    <a:pt x="75" y="1807"/>
                  </a:lnTo>
                  <a:lnTo>
                    <a:pt x="70" y="1807"/>
                  </a:lnTo>
                  <a:lnTo>
                    <a:pt x="68" y="1808"/>
                  </a:lnTo>
                  <a:lnTo>
                    <a:pt x="65" y="1808"/>
                  </a:lnTo>
                  <a:lnTo>
                    <a:pt x="62" y="1810"/>
                  </a:lnTo>
                  <a:lnTo>
                    <a:pt x="59" y="1813"/>
                  </a:lnTo>
                  <a:lnTo>
                    <a:pt x="56" y="1814"/>
                  </a:lnTo>
                  <a:lnTo>
                    <a:pt x="52" y="1816"/>
                  </a:lnTo>
                  <a:lnTo>
                    <a:pt x="49" y="1817"/>
                  </a:lnTo>
                  <a:lnTo>
                    <a:pt x="44" y="1819"/>
                  </a:lnTo>
                  <a:lnTo>
                    <a:pt x="41" y="1820"/>
                  </a:lnTo>
                  <a:lnTo>
                    <a:pt x="38" y="1822"/>
                  </a:lnTo>
                  <a:lnTo>
                    <a:pt x="35" y="1823"/>
                  </a:lnTo>
                  <a:lnTo>
                    <a:pt x="30" y="1825"/>
                  </a:lnTo>
                  <a:lnTo>
                    <a:pt x="27" y="1826"/>
                  </a:lnTo>
                  <a:lnTo>
                    <a:pt x="23" y="1828"/>
                  </a:lnTo>
                  <a:lnTo>
                    <a:pt x="20" y="1831"/>
                  </a:lnTo>
                  <a:lnTo>
                    <a:pt x="17" y="1833"/>
                  </a:lnTo>
                  <a:lnTo>
                    <a:pt x="14" y="1836"/>
                  </a:lnTo>
                  <a:lnTo>
                    <a:pt x="9" y="1834"/>
                  </a:lnTo>
                  <a:lnTo>
                    <a:pt x="6" y="1831"/>
                  </a:lnTo>
                  <a:lnTo>
                    <a:pt x="4" y="1828"/>
                  </a:lnTo>
                  <a:lnTo>
                    <a:pt x="3" y="1825"/>
                  </a:lnTo>
                  <a:lnTo>
                    <a:pt x="0" y="1823"/>
                  </a:lnTo>
                  <a:lnTo>
                    <a:pt x="1" y="1819"/>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Freeform 109">
              <a:extLst>
                <a:ext uri="{FF2B5EF4-FFF2-40B4-BE49-F238E27FC236}">
                  <a16:creationId xmlns:a16="http://schemas.microsoft.com/office/drawing/2014/main" id="{82F779F4-A2EE-4086-B503-2DFC37875F7E}"/>
                </a:ext>
              </a:extLst>
            </p:cNvPr>
            <p:cNvSpPr>
              <a:spLocks/>
            </p:cNvSpPr>
            <p:nvPr/>
          </p:nvSpPr>
          <p:spPr bwMode="auto">
            <a:xfrm>
              <a:off x="1149" y="3618"/>
              <a:ext cx="3111" cy="276"/>
            </a:xfrm>
            <a:custGeom>
              <a:avLst/>
              <a:gdLst>
                <a:gd name="T0" fmla="*/ 3073 w 3111"/>
                <a:gd name="T1" fmla="*/ 200 h 276"/>
                <a:gd name="T2" fmla="*/ 2987 w 3111"/>
                <a:gd name="T3" fmla="*/ 203 h 276"/>
                <a:gd name="T4" fmla="*/ 2934 w 3111"/>
                <a:gd name="T5" fmla="*/ 174 h 276"/>
                <a:gd name="T6" fmla="*/ 2908 w 3111"/>
                <a:gd name="T7" fmla="*/ 142 h 276"/>
                <a:gd name="T8" fmla="*/ 2850 w 3111"/>
                <a:gd name="T9" fmla="*/ 128 h 276"/>
                <a:gd name="T10" fmla="*/ 2821 w 3111"/>
                <a:gd name="T11" fmla="*/ 179 h 276"/>
                <a:gd name="T12" fmla="*/ 2761 w 3111"/>
                <a:gd name="T13" fmla="*/ 160 h 276"/>
                <a:gd name="T14" fmla="*/ 2768 w 3111"/>
                <a:gd name="T15" fmla="*/ 107 h 276"/>
                <a:gd name="T16" fmla="*/ 2754 w 3111"/>
                <a:gd name="T17" fmla="*/ 54 h 276"/>
                <a:gd name="T18" fmla="*/ 2694 w 3111"/>
                <a:gd name="T19" fmla="*/ 49 h 276"/>
                <a:gd name="T20" fmla="*/ 2635 w 3111"/>
                <a:gd name="T21" fmla="*/ 49 h 276"/>
                <a:gd name="T22" fmla="*/ 2577 w 3111"/>
                <a:gd name="T23" fmla="*/ 44 h 276"/>
                <a:gd name="T24" fmla="*/ 2464 w 3111"/>
                <a:gd name="T25" fmla="*/ 29 h 276"/>
                <a:gd name="T26" fmla="*/ 2278 w 3111"/>
                <a:gd name="T27" fmla="*/ 23 h 276"/>
                <a:gd name="T28" fmla="*/ 2066 w 3111"/>
                <a:gd name="T29" fmla="*/ 25 h 276"/>
                <a:gd name="T30" fmla="*/ 1867 w 3111"/>
                <a:gd name="T31" fmla="*/ 23 h 276"/>
                <a:gd name="T32" fmla="*/ 1645 w 3111"/>
                <a:gd name="T33" fmla="*/ 21 h 276"/>
                <a:gd name="T34" fmla="*/ 1422 w 3111"/>
                <a:gd name="T35" fmla="*/ 20 h 276"/>
                <a:gd name="T36" fmla="*/ 1234 w 3111"/>
                <a:gd name="T37" fmla="*/ 18 h 276"/>
                <a:gd name="T38" fmla="*/ 1059 w 3111"/>
                <a:gd name="T39" fmla="*/ 83 h 276"/>
                <a:gd name="T40" fmla="*/ 885 w 3111"/>
                <a:gd name="T41" fmla="*/ 177 h 276"/>
                <a:gd name="T42" fmla="*/ 676 w 3111"/>
                <a:gd name="T43" fmla="*/ 194 h 276"/>
                <a:gd name="T44" fmla="*/ 583 w 3111"/>
                <a:gd name="T45" fmla="*/ 189 h 276"/>
                <a:gd name="T46" fmla="*/ 511 w 3111"/>
                <a:gd name="T47" fmla="*/ 176 h 276"/>
                <a:gd name="T48" fmla="*/ 419 w 3111"/>
                <a:gd name="T49" fmla="*/ 189 h 276"/>
                <a:gd name="T50" fmla="*/ 279 w 3111"/>
                <a:gd name="T51" fmla="*/ 258 h 276"/>
                <a:gd name="T52" fmla="*/ 210 w 3111"/>
                <a:gd name="T53" fmla="*/ 266 h 276"/>
                <a:gd name="T54" fmla="*/ 134 w 3111"/>
                <a:gd name="T55" fmla="*/ 264 h 276"/>
                <a:gd name="T56" fmla="*/ 58 w 3111"/>
                <a:gd name="T57" fmla="*/ 273 h 276"/>
                <a:gd name="T58" fmla="*/ 15 w 3111"/>
                <a:gd name="T59" fmla="*/ 224 h 276"/>
                <a:gd name="T60" fmla="*/ 1 w 3111"/>
                <a:gd name="T61" fmla="*/ 192 h 276"/>
                <a:gd name="T62" fmla="*/ 6 w 3111"/>
                <a:gd name="T63" fmla="*/ 151 h 276"/>
                <a:gd name="T64" fmla="*/ 35 w 3111"/>
                <a:gd name="T65" fmla="*/ 127 h 276"/>
                <a:gd name="T66" fmla="*/ 64 w 3111"/>
                <a:gd name="T67" fmla="*/ 154 h 276"/>
                <a:gd name="T68" fmla="*/ 82 w 3111"/>
                <a:gd name="T69" fmla="*/ 170 h 276"/>
                <a:gd name="T70" fmla="*/ 91 w 3111"/>
                <a:gd name="T71" fmla="*/ 186 h 276"/>
                <a:gd name="T72" fmla="*/ 94 w 3111"/>
                <a:gd name="T73" fmla="*/ 160 h 276"/>
                <a:gd name="T74" fmla="*/ 84 w 3111"/>
                <a:gd name="T75" fmla="*/ 118 h 276"/>
                <a:gd name="T76" fmla="*/ 125 w 3111"/>
                <a:gd name="T77" fmla="*/ 90 h 276"/>
                <a:gd name="T78" fmla="*/ 154 w 3111"/>
                <a:gd name="T79" fmla="*/ 55 h 276"/>
                <a:gd name="T80" fmla="*/ 189 w 3111"/>
                <a:gd name="T81" fmla="*/ 79 h 276"/>
                <a:gd name="T82" fmla="*/ 200 w 3111"/>
                <a:gd name="T83" fmla="*/ 119 h 276"/>
                <a:gd name="T84" fmla="*/ 207 w 3111"/>
                <a:gd name="T85" fmla="*/ 113 h 276"/>
                <a:gd name="T86" fmla="*/ 192 w 3111"/>
                <a:gd name="T87" fmla="*/ 90 h 276"/>
                <a:gd name="T88" fmla="*/ 238 w 3111"/>
                <a:gd name="T89" fmla="*/ 87 h 276"/>
                <a:gd name="T90" fmla="*/ 250 w 3111"/>
                <a:gd name="T91" fmla="*/ 107 h 276"/>
                <a:gd name="T92" fmla="*/ 288 w 3111"/>
                <a:gd name="T93" fmla="*/ 108 h 276"/>
                <a:gd name="T94" fmla="*/ 311 w 3111"/>
                <a:gd name="T95" fmla="*/ 122 h 276"/>
                <a:gd name="T96" fmla="*/ 348 w 3111"/>
                <a:gd name="T97" fmla="*/ 92 h 276"/>
                <a:gd name="T98" fmla="*/ 387 w 3111"/>
                <a:gd name="T99" fmla="*/ 92 h 276"/>
                <a:gd name="T100" fmla="*/ 406 w 3111"/>
                <a:gd name="T101" fmla="*/ 79 h 276"/>
                <a:gd name="T102" fmla="*/ 371 w 3111"/>
                <a:gd name="T103" fmla="*/ 81 h 276"/>
                <a:gd name="T104" fmla="*/ 329 w 3111"/>
                <a:gd name="T105" fmla="*/ 81 h 276"/>
                <a:gd name="T106" fmla="*/ 311 w 3111"/>
                <a:gd name="T107" fmla="*/ 110 h 276"/>
                <a:gd name="T108" fmla="*/ 274 w 3111"/>
                <a:gd name="T109" fmla="*/ 83 h 276"/>
                <a:gd name="T110" fmla="*/ 250 w 3111"/>
                <a:gd name="T111" fmla="*/ 66 h 276"/>
                <a:gd name="T112" fmla="*/ 229 w 3111"/>
                <a:gd name="T113" fmla="*/ 49 h 276"/>
                <a:gd name="T114" fmla="*/ 245 w 3111"/>
                <a:gd name="T115" fmla="*/ 38 h 276"/>
                <a:gd name="T116" fmla="*/ 233 w 3111"/>
                <a:gd name="T117" fmla="*/ 28 h 276"/>
                <a:gd name="T118" fmla="*/ 229 w 3111"/>
                <a:gd name="T119" fmla="*/ 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11" h="276">
                  <a:moveTo>
                    <a:pt x="3109" y="243"/>
                  </a:moveTo>
                  <a:lnTo>
                    <a:pt x="3111" y="240"/>
                  </a:lnTo>
                  <a:lnTo>
                    <a:pt x="3111" y="235"/>
                  </a:lnTo>
                  <a:lnTo>
                    <a:pt x="3108" y="234"/>
                  </a:lnTo>
                  <a:lnTo>
                    <a:pt x="3103" y="232"/>
                  </a:lnTo>
                  <a:lnTo>
                    <a:pt x="3099" y="232"/>
                  </a:lnTo>
                  <a:lnTo>
                    <a:pt x="3096" y="229"/>
                  </a:lnTo>
                  <a:lnTo>
                    <a:pt x="3094" y="226"/>
                  </a:lnTo>
                  <a:lnTo>
                    <a:pt x="3091" y="223"/>
                  </a:lnTo>
                  <a:lnTo>
                    <a:pt x="3089" y="220"/>
                  </a:lnTo>
                  <a:lnTo>
                    <a:pt x="3088" y="215"/>
                  </a:lnTo>
                  <a:lnTo>
                    <a:pt x="3086" y="212"/>
                  </a:lnTo>
                  <a:lnTo>
                    <a:pt x="3085" y="209"/>
                  </a:lnTo>
                  <a:lnTo>
                    <a:pt x="3082" y="206"/>
                  </a:lnTo>
                  <a:lnTo>
                    <a:pt x="3080" y="203"/>
                  </a:lnTo>
                  <a:lnTo>
                    <a:pt x="3077" y="202"/>
                  </a:lnTo>
                  <a:lnTo>
                    <a:pt x="3073" y="200"/>
                  </a:lnTo>
                  <a:lnTo>
                    <a:pt x="3068" y="200"/>
                  </a:lnTo>
                  <a:lnTo>
                    <a:pt x="3064" y="202"/>
                  </a:lnTo>
                  <a:lnTo>
                    <a:pt x="3057" y="202"/>
                  </a:lnTo>
                  <a:lnTo>
                    <a:pt x="3053" y="202"/>
                  </a:lnTo>
                  <a:lnTo>
                    <a:pt x="3048" y="202"/>
                  </a:lnTo>
                  <a:lnTo>
                    <a:pt x="3044" y="202"/>
                  </a:lnTo>
                  <a:lnTo>
                    <a:pt x="3038" y="202"/>
                  </a:lnTo>
                  <a:lnTo>
                    <a:pt x="3033" y="202"/>
                  </a:lnTo>
                  <a:lnTo>
                    <a:pt x="3028" y="200"/>
                  </a:lnTo>
                  <a:lnTo>
                    <a:pt x="3022" y="200"/>
                  </a:lnTo>
                  <a:lnTo>
                    <a:pt x="3018" y="202"/>
                  </a:lnTo>
                  <a:lnTo>
                    <a:pt x="3013" y="202"/>
                  </a:lnTo>
                  <a:lnTo>
                    <a:pt x="3007" y="202"/>
                  </a:lnTo>
                  <a:lnTo>
                    <a:pt x="3003" y="202"/>
                  </a:lnTo>
                  <a:lnTo>
                    <a:pt x="2998" y="202"/>
                  </a:lnTo>
                  <a:lnTo>
                    <a:pt x="2992" y="202"/>
                  </a:lnTo>
                  <a:lnTo>
                    <a:pt x="2987" y="203"/>
                  </a:lnTo>
                  <a:lnTo>
                    <a:pt x="2983" y="203"/>
                  </a:lnTo>
                  <a:lnTo>
                    <a:pt x="2978" y="202"/>
                  </a:lnTo>
                  <a:lnTo>
                    <a:pt x="2978" y="197"/>
                  </a:lnTo>
                  <a:lnTo>
                    <a:pt x="2980" y="192"/>
                  </a:lnTo>
                  <a:lnTo>
                    <a:pt x="2980" y="188"/>
                  </a:lnTo>
                  <a:lnTo>
                    <a:pt x="2981" y="183"/>
                  </a:lnTo>
                  <a:lnTo>
                    <a:pt x="2977" y="183"/>
                  </a:lnTo>
                  <a:lnTo>
                    <a:pt x="2972" y="182"/>
                  </a:lnTo>
                  <a:lnTo>
                    <a:pt x="2967" y="182"/>
                  </a:lnTo>
                  <a:lnTo>
                    <a:pt x="2963" y="180"/>
                  </a:lnTo>
                  <a:lnTo>
                    <a:pt x="2958" y="180"/>
                  </a:lnTo>
                  <a:lnTo>
                    <a:pt x="2954" y="180"/>
                  </a:lnTo>
                  <a:lnTo>
                    <a:pt x="2948" y="180"/>
                  </a:lnTo>
                  <a:lnTo>
                    <a:pt x="2945" y="180"/>
                  </a:lnTo>
                  <a:lnTo>
                    <a:pt x="2940" y="179"/>
                  </a:lnTo>
                  <a:lnTo>
                    <a:pt x="2937" y="177"/>
                  </a:lnTo>
                  <a:lnTo>
                    <a:pt x="2934" y="174"/>
                  </a:lnTo>
                  <a:lnTo>
                    <a:pt x="2932" y="171"/>
                  </a:lnTo>
                  <a:lnTo>
                    <a:pt x="2928" y="171"/>
                  </a:lnTo>
                  <a:lnTo>
                    <a:pt x="2923" y="170"/>
                  </a:lnTo>
                  <a:lnTo>
                    <a:pt x="2922" y="166"/>
                  </a:lnTo>
                  <a:lnTo>
                    <a:pt x="2922" y="163"/>
                  </a:lnTo>
                  <a:lnTo>
                    <a:pt x="2923" y="160"/>
                  </a:lnTo>
                  <a:lnTo>
                    <a:pt x="2925" y="157"/>
                  </a:lnTo>
                  <a:lnTo>
                    <a:pt x="2929" y="156"/>
                  </a:lnTo>
                  <a:lnTo>
                    <a:pt x="2929" y="154"/>
                  </a:lnTo>
                  <a:lnTo>
                    <a:pt x="2931" y="153"/>
                  </a:lnTo>
                  <a:lnTo>
                    <a:pt x="2932" y="150"/>
                  </a:lnTo>
                  <a:lnTo>
                    <a:pt x="2929" y="147"/>
                  </a:lnTo>
                  <a:lnTo>
                    <a:pt x="2925" y="147"/>
                  </a:lnTo>
                  <a:lnTo>
                    <a:pt x="2920" y="145"/>
                  </a:lnTo>
                  <a:lnTo>
                    <a:pt x="2916" y="144"/>
                  </a:lnTo>
                  <a:lnTo>
                    <a:pt x="2912" y="144"/>
                  </a:lnTo>
                  <a:lnTo>
                    <a:pt x="2908" y="142"/>
                  </a:lnTo>
                  <a:lnTo>
                    <a:pt x="2905" y="141"/>
                  </a:lnTo>
                  <a:lnTo>
                    <a:pt x="2902" y="139"/>
                  </a:lnTo>
                  <a:lnTo>
                    <a:pt x="2899" y="136"/>
                  </a:lnTo>
                  <a:lnTo>
                    <a:pt x="2896" y="134"/>
                  </a:lnTo>
                  <a:lnTo>
                    <a:pt x="2893" y="131"/>
                  </a:lnTo>
                  <a:lnTo>
                    <a:pt x="2891" y="128"/>
                  </a:lnTo>
                  <a:lnTo>
                    <a:pt x="2890" y="125"/>
                  </a:lnTo>
                  <a:lnTo>
                    <a:pt x="2887" y="122"/>
                  </a:lnTo>
                  <a:lnTo>
                    <a:pt x="2882" y="122"/>
                  </a:lnTo>
                  <a:lnTo>
                    <a:pt x="2879" y="121"/>
                  </a:lnTo>
                  <a:lnTo>
                    <a:pt x="2874" y="121"/>
                  </a:lnTo>
                  <a:lnTo>
                    <a:pt x="2868" y="121"/>
                  </a:lnTo>
                  <a:lnTo>
                    <a:pt x="2864" y="121"/>
                  </a:lnTo>
                  <a:lnTo>
                    <a:pt x="2861" y="122"/>
                  </a:lnTo>
                  <a:lnTo>
                    <a:pt x="2856" y="124"/>
                  </a:lnTo>
                  <a:lnTo>
                    <a:pt x="2853" y="127"/>
                  </a:lnTo>
                  <a:lnTo>
                    <a:pt x="2850" y="128"/>
                  </a:lnTo>
                  <a:lnTo>
                    <a:pt x="2848" y="131"/>
                  </a:lnTo>
                  <a:lnTo>
                    <a:pt x="2845" y="134"/>
                  </a:lnTo>
                  <a:lnTo>
                    <a:pt x="2845" y="139"/>
                  </a:lnTo>
                  <a:lnTo>
                    <a:pt x="2844" y="142"/>
                  </a:lnTo>
                  <a:lnTo>
                    <a:pt x="2844" y="147"/>
                  </a:lnTo>
                  <a:lnTo>
                    <a:pt x="2842" y="151"/>
                  </a:lnTo>
                  <a:lnTo>
                    <a:pt x="2842" y="154"/>
                  </a:lnTo>
                  <a:lnTo>
                    <a:pt x="2842" y="156"/>
                  </a:lnTo>
                  <a:lnTo>
                    <a:pt x="2842" y="160"/>
                  </a:lnTo>
                  <a:lnTo>
                    <a:pt x="2841" y="163"/>
                  </a:lnTo>
                  <a:lnTo>
                    <a:pt x="2841" y="170"/>
                  </a:lnTo>
                  <a:lnTo>
                    <a:pt x="2839" y="173"/>
                  </a:lnTo>
                  <a:lnTo>
                    <a:pt x="2836" y="174"/>
                  </a:lnTo>
                  <a:lnTo>
                    <a:pt x="2833" y="177"/>
                  </a:lnTo>
                  <a:lnTo>
                    <a:pt x="2829" y="179"/>
                  </a:lnTo>
                  <a:lnTo>
                    <a:pt x="2826" y="180"/>
                  </a:lnTo>
                  <a:lnTo>
                    <a:pt x="2821" y="179"/>
                  </a:lnTo>
                  <a:lnTo>
                    <a:pt x="2818" y="177"/>
                  </a:lnTo>
                  <a:lnTo>
                    <a:pt x="2815" y="174"/>
                  </a:lnTo>
                  <a:lnTo>
                    <a:pt x="2810" y="173"/>
                  </a:lnTo>
                  <a:lnTo>
                    <a:pt x="2807" y="173"/>
                  </a:lnTo>
                  <a:lnTo>
                    <a:pt x="2806" y="173"/>
                  </a:lnTo>
                  <a:lnTo>
                    <a:pt x="2801" y="173"/>
                  </a:lnTo>
                  <a:lnTo>
                    <a:pt x="2797" y="173"/>
                  </a:lnTo>
                  <a:lnTo>
                    <a:pt x="2792" y="173"/>
                  </a:lnTo>
                  <a:lnTo>
                    <a:pt x="2787" y="174"/>
                  </a:lnTo>
                  <a:lnTo>
                    <a:pt x="2783" y="174"/>
                  </a:lnTo>
                  <a:lnTo>
                    <a:pt x="2778" y="174"/>
                  </a:lnTo>
                  <a:lnTo>
                    <a:pt x="2775" y="171"/>
                  </a:lnTo>
                  <a:lnTo>
                    <a:pt x="2772" y="170"/>
                  </a:lnTo>
                  <a:lnTo>
                    <a:pt x="2769" y="168"/>
                  </a:lnTo>
                  <a:lnTo>
                    <a:pt x="2766" y="166"/>
                  </a:lnTo>
                  <a:lnTo>
                    <a:pt x="2764" y="163"/>
                  </a:lnTo>
                  <a:lnTo>
                    <a:pt x="2761" y="160"/>
                  </a:lnTo>
                  <a:lnTo>
                    <a:pt x="2760" y="156"/>
                  </a:lnTo>
                  <a:lnTo>
                    <a:pt x="2760" y="154"/>
                  </a:lnTo>
                  <a:lnTo>
                    <a:pt x="2758" y="153"/>
                  </a:lnTo>
                  <a:lnTo>
                    <a:pt x="2757" y="148"/>
                  </a:lnTo>
                  <a:lnTo>
                    <a:pt x="2757" y="144"/>
                  </a:lnTo>
                  <a:lnTo>
                    <a:pt x="2757" y="141"/>
                  </a:lnTo>
                  <a:lnTo>
                    <a:pt x="2755" y="136"/>
                  </a:lnTo>
                  <a:lnTo>
                    <a:pt x="2755" y="133"/>
                  </a:lnTo>
                  <a:lnTo>
                    <a:pt x="2754" y="133"/>
                  </a:lnTo>
                  <a:lnTo>
                    <a:pt x="2755" y="130"/>
                  </a:lnTo>
                  <a:lnTo>
                    <a:pt x="2758" y="127"/>
                  </a:lnTo>
                  <a:lnTo>
                    <a:pt x="2760" y="124"/>
                  </a:lnTo>
                  <a:lnTo>
                    <a:pt x="2763" y="122"/>
                  </a:lnTo>
                  <a:lnTo>
                    <a:pt x="2764" y="118"/>
                  </a:lnTo>
                  <a:lnTo>
                    <a:pt x="2764" y="113"/>
                  </a:lnTo>
                  <a:lnTo>
                    <a:pt x="2766" y="110"/>
                  </a:lnTo>
                  <a:lnTo>
                    <a:pt x="2768" y="107"/>
                  </a:lnTo>
                  <a:lnTo>
                    <a:pt x="2769" y="102"/>
                  </a:lnTo>
                  <a:lnTo>
                    <a:pt x="2771" y="99"/>
                  </a:lnTo>
                  <a:lnTo>
                    <a:pt x="2774" y="96"/>
                  </a:lnTo>
                  <a:lnTo>
                    <a:pt x="2774" y="92"/>
                  </a:lnTo>
                  <a:lnTo>
                    <a:pt x="2775" y="89"/>
                  </a:lnTo>
                  <a:lnTo>
                    <a:pt x="2775" y="84"/>
                  </a:lnTo>
                  <a:lnTo>
                    <a:pt x="2774" y="79"/>
                  </a:lnTo>
                  <a:lnTo>
                    <a:pt x="2772" y="76"/>
                  </a:lnTo>
                  <a:lnTo>
                    <a:pt x="2771" y="72"/>
                  </a:lnTo>
                  <a:lnTo>
                    <a:pt x="2771" y="67"/>
                  </a:lnTo>
                  <a:lnTo>
                    <a:pt x="2771" y="63"/>
                  </a:lnTo>
                  <a:lnTo>
                    <a:pt x="2768" y="60"/>
                  </a:lnTo>
                  <a:lnTo>
                    <a:pt x="2766" y="57"/>
                  </a:lnTo>
                  <a:lnTo>
                    <a:pt x="2763" y="54"/>
                  </a:lnTo>
                  <a:lnTo>
                    <a:pt x="2760" y="52"/>
                  </a:lnTo>
                  <a:lnTo>
                    <a:pt x="2757" y="52"/>
                  </a:lnTo>
                  <a:lnTo>
                    <a:pt x="2754" y="54"/>
                  </a:lnTo>
                  <a:lnTo>
                    <a:pt x="2749" y="54"/>
                  </a:lnTo>
                  <a:lnTo>
                    <a:pt x="2745" y="55"/>
                  </a:lnTo>
                  <a:lnTo>
                    <a:pt x="2740" y="57"/>
                  </a:lnTo>
                  <a:lnTo>
                    <a:pt x="2736" y="55"/>
                  </a:lnTo>
                  <a:lnTo>
                    <a:pt x="2731" y="55"/>
                  </a:lnTo>
                  <a:lnTo>
                    <a:pt x="2728" y="54"/>
                  </a:lnTo>
                  <a:lnTo>
                    <a:pt x="2723" y="54"/>
                  </a:lnTo>
                  <a:lnTo>
                    <a:pt x="2719" y="52"/>
                  </a:lnTo>
                  <a:lnTo>
                    <a:pt x="2714" y="50"/>
                  </a:lnTo>
                  <a:lnTo>
                    <a:pt x="2713" y="49"/>
                  </a:lnTo>
                  <a:lnTo>
                    <a:pt x="2710" y="46"/>
                  </a:lnTo>
                  <a:lnTo>
                    <a:pt x="2708" y="49"/>
                  </a:lnTo>
                  <a:lnTo>
                    <a:pt x="2705" y="50"/>
                  </a:lnTo>
                  <a:lnTo>
                    <a:pt x="2702" y="54"/>
                  </a:lnTo>
                  <a:lnTo>
                    <a:pt x="2700" y="50"/>
                  </a:lnTo>
                  <a:lnTo>
                    <a:pt x="2697" y="49"/>
                  </a:lnTo>
                  <a:lnTo>
                    <a:pt x="2694" y="49"/>
                  </a:lnTo>
                  <a:lnTo>
                    <a:pt x="2688" y="49"/>
                  </a:lnTo>
                  <a:lnTo>
                    <a:pt x="2684" y="49"/>
                  </a:lnTo>
                  <a:lnTo>
                    <a:pt x="2681" y="50"/>
                  </a:lnTo>
                  <a:lnTo>
                    <a:pt x="2678" y="52"/>
                  </a:lnTo>
                  <a:lnTo>
                    <a:pt x="2674" y="55"/>
                  </a:lnTo>
                  <a:lnTo>
                    <a:pt x="2671" y="55"/>
                  </a:lnTo>
                  <a:lnTo>
                    <a:pt x="2668" y="54"/>
                  </a:lnTo>
                  <a:lnTo>
                    <a:pt x="2665" y="50"/>
                  </a:lnTo>
                  <a:lnTo>
                    <a:pt x="2662" y="47"/>
                  </a:lnTo>
                  <a:lnTo>
                    <a:pt x="2659" y="46"/>
                  </a:lnTo>
                  <a:lnTo>
                    <a:pt x="2656" y="43"/>
                  </a:lnTo>
                  <a:lnTo>
                    <a:pt x="2653" y="43"/>
                  </a:lnTo>
                  <a:lnTo>
                    <a:pt x="2649" y="43"/>
                  </a:lnTo>
                  <a:lnTo>
                    <a:pt x="2645" y="44"/>
                  </a:lnTo>
                  <a:lnTo>
                    <a:pt x="2642" y="47"/>
                  </a:lnTo>
                  <a:lnTo>
                    <a:pt x="2639" y="49"/>
                  </a:lnTo>
                  <a:lnTo>
                    <a:pt x="2635" y="49"/>
                  </a:lnTo>
                  <a:lnTo>
                    <a:pt x="2632" y="47"/>
                  </a:lnTo>
                  <a:lnTo>
                    <a:pt x="2626" y="47"/>
                  </a:lnTo>
                  <a:lnTo>
                    <a:pt x="2621" y="47"/>
                  </a:lnTo>
                  <a:lnTo>
                    <a:pt x="2618" y="44"/>
                  </a:lnTo>
                  <a:lnTo>
                    <a:pt x="2616" y="41"/>
                  </a:lnTo>
                  <a:lnTo>
                    <a:pt x="2615" y="37"/>
                  </a:lnTo>
                  <a:lnTo>
                    <a:pt x="2610" y="37"/>
                  </a:lnTo>
                  <a:lnTo>
                    <a:pt x="2607" y="38"/>
                  </a:lnTo>
                  <a:lnTo>
                    <a:pt x="2604" y="41"/>
                  </a:lnTo>
                  <a:lnTo>
                    <a:pt x="2600" y="43"/>
                  </a:lnTo>
                  <a:lnTo>
                    <a:pt x="2597" y="44"/>
                  </a:lnTo>
                  <a:lnTo>
                    <a:pt x="2594" y="41"/>
                  </a:lnTo>
                  <a:lnTo>
                    <a:pt x="2591" y="40"/>
                  </a:lnTo>
                  <a:lnTo>
                    <a:pt x="2584" y="41"/>
                  </a:lnTo>
                  <a:lnTo>
                    <a:pt x="2580" y="43"/>
                  </a:lnTo>
                  <a:lnTo>
                    <a:pt x="2578" y="43"/>
                  </a:lnTo>
                  <a:lnTo>
                    <a:pt x="2577" y="44"/>
                  </a:lnTo>
                  <a:lnTo>
                    <a:pt x="2572" y="50"/>
                  </a:lnTo>
                  <a:lnTo>
                    <a:pt x="2569" y="52"/>
                  </a:lnTo>
                  <a:lnTo>
                    <a:pt x="2566" y="49"/>
                  </a:lnTo>
                  <a:lnTo>
                    <a:pt x="2563" y="47"/>
                  </a:lnTo>
                  <a:lnTo>
                    <a:pt x="2557" y="44"/>
                  </a:lnTo>
                  <a:lnTo>
                    <a:pt x="2554" y="41"/>
                  </a:lnTo>
                  <a:lnTo>
                    <a:pt x="2549" y="40"/>
                  </a:lnTo>
                  <a:lnTo>
                    <a:pt x="2545" y="35"/>
                  </a:lnTo>
                  <a:lnTo>
                    <a:pt x="2542" y="32"/>
                  </a:lnTo>
                  <a:lnTo>
                    <a:pt x="2539" y="32"/>
                  </a:lnTo>
                  <a:lnTo>
                    <a:pt x="2530" y="32"/>
                  </a:lnTo>
                  <a:lnTo>
                    <a:pt x="2517" y="31"/>
                  </a:lnTo>
                  <a:lnTo>
                    <a:pt x="2504" y="31"/>
                  </a:lnTo>
                  <a:lnTo>
                    <a:pt x="2491" y="31"/>
                  </a:lnTo>
                  <a:lnTo>
                    <a:pt x="2478" y="29"/>
                  </a:lnTo>
                  <a:lnTo>
                    <a:pt x="2475" y="29"/>
                  </a:lnTo>
                  <a:lnTo>
                    <a:pt x="2464" y="29"/>
                  </a:lnTo>
                  <a:lnTo>
                    <a:pt x="2452" y="29"/>
                  </a:lnTo>
                  <a:lnTo>
                    <a:pt x="2438" y="28"/>
                  </a:lnTo>
                  <a:lnTo>
                    <a:pt x="2436" y="28"/>
                  </a:lnTo>
                  <a:lnTo>
                    <a:pt x="2426" y="28"/>
                  </a:lnTo>
                  <a:lnTo>
                    <a:pt x="2412" y="26"/>
                  </a:lnTo>
                  <a:lnTo>
                    <a:pt x="2400" y="26"/>
                  </a:lnTo>
                  <a:lnTo>
                    <a:pt x="2397" y="26"/>
                  </a:lnTo>
                  <a:lnTo>
                    <a:pt x="2386" y="26"/>
                  </a:lnTo>
                  <a:lnTo>
                    <a:pt x="2372" y="25"/>
                  </a:lnTo>
                  <a:lnTo>
                    <a:pt x="2360" y="25"/>
                  </a:lnTo>
                  <a:lnTo>
                    <a:pt x="2346" y="25"/>
                  </a:lnTo>
                  <a:lnTo>
                    <a:pt x="2342" y="23"/>
                  </a:lnTo>
                  <a:lnTo>
                    <a:pt x="2328" y="25"/>
                  </a:lnTo>
                  <a:lnTo>
                    <a:pt x="2316" y="25"/>
                  </a:lnTo>
                  <a:lnTo>
                    <a:pt x="2302" y="25"/>
                  </a:lnTo>
                  <a:lnTo>
                    <a:pt x="2290" y="23"/>
                  </a:lnTo>
                  <a:lnTo>
                    <a:pt x="2278" y="23"/>
                  </a:lnTo>
                  <a:lnTo>
                    <a:pt x="2276" y="23"/>
                  </a:lnTo>
                  <a:lnTo>
                    <a:pt x="2263" y="23"/>
                  </a:lnTo>
                  <a:lnTo>
                    <a:pt x="2250" y="25"/>
                  </a:lnTo>
                  <a:lnTo>
                    <a:pt x="2237" y="25"/>
                  </a:lnTo>
                  <a:lnTo>
                    <a:pt x="2224" y="25"/>
                  </a:lnTo>
                  <a:lnTo>
                    <a:pt x="2211" y="25"/>
                  </a:lnTo>
                  <a:lnTo>
                    <a:pt x="2198" y="25"/>
                  </a:lnTo>
                  <a:lnTo>
                    <a:pt x="2185" y="25"/>
                  </a:lnTo>
                  <a:lnTo>
                    <a:pt x="2171" y="25"/>
                  </a:lnTo>
                  <a:lnTo>
                    <a:pt x="2147" y="23"/>
                  </a:lnTo>
                  <a:lnTo>
                    <a:pt x="2133" y="25"/>
                  </a:lnTo>
                  <a:lnTo>
                    <a:pt x="2119" y="25"/>
                  </a:lnTo>
                  <a:lnTo>
                    <a:pt x="2107" y="25"/>
                  </a:lnTo>
                  <a:lnTo>
                    <a:pt x="2093" y="25"/>
                  </a:lnTo>
                  <a:lnTo>
                    <a:pt x="2081" y="25"/>
                  </a:lnTo>
                  <a:lnTo>
                    <a:pt x="2067" y="25"/>
                  </a:lnTo>
                  <a:lnTo>
                    <a:pt x="2066" y="25"/>
                  </a:lnTo>
                  <a:lnTo>
                    <a:pt x="2063" y="25"/>
                  </a:lnTo>
                  <a:lnTo>
                    <a:pt x="2050" y="25"/>
                  </a:lnTo>
                  <a:lnTo>
                    <a:pt x="2037" y="25"/>
                  </a:lnTo>
                  <a:lnTo>
                    <a:pt x="2023" y="25"/>
                  </a:lnTo>
                  <a:lnTo>
                    <a:pt x="2011" y="25"/>
                  </a:lnTo>
                  <a:lnTo>
                    <a:pt x="1997" y="25"/>
                  </a:lnTo>
                  <a:lnTo>
                    <a:pt x="1985" y="25"/>
                  </a:lnTo>
                  <a:lnTo>
                    <a:pt x="1971" y="25"/>
                  </a:lnTo>
                  <a:lnTo>
                    <a:pt x="1959" y="23"/>
                  </a:lnTo>
                  <a:lnTo>
                    <a:pt x="1948" y="23"/>
                  </a:lnTo>
                  <a:lnTo>
                    <a:pt x="1945" y="23"/>
                  </a:lnTo>
                  <a:lnTo>
                    <a:pt x="1933" y="23"/>
                  </a:lnTo>
                  <a:lnTo>
                    <a:pt x="1919" y="23"/>
                  </a:lnTo>
                  <a:lnTo>
                    <a:pt x="1905" y="23"/>
                  </a:lnTo>
                  <a:lnTo>
                    <a:pt x="1893" y="23"/>
                  </a:lnTo>
                  <a:lnTo>
                    <a:pt x="1880" y="23"/>
                  </a:lnTo>
                  <a:lnTo>
                    <a:pt x="1867" y="23"/>
                  </a:lnTo>
                  <a:lnTo>
                    <a:pt x="1854" y="23"/>
                  </a:lnTo>
                  <a:lnTo>
                    <a:pt x="1841" y="23"/>
                  </a:lnTo>
                  <a:lnTo>
                    <a:pt x="1828" y="23"/>
                  </a:lnTo>
                  <a:lnTo>
                    <a:pt x="1814" y="23"/>
                  </a:lnTo>
                  <a:lnTo>
                    <a:pt x="1802" y="23"/>
                  </a:lnTo>
                  <a:lnTo>
                    <a:pt x="1788" y="23"/>
                  </a:lnTo>
                  <a:lnTo>
                    <a:pt x="1776" y="23"/>
                  </a:lnTo>
                  <a:lnTo>
                    <a:pt x="1762" y="21"/>
                  </a:lnTo>
                  <a:lnTo>
                    <a:pt x="1750" y="21"/>
                  </a:lnTo>
                  <a:lnTo>
                    <a:pt x="1736" y="21"/>
                  </a:lnTo>
                  <a:lnTo>
                    <a:pt x="1722" y="21"/>
                  </a:lnTo>
                  <a:lnTo>
                    <a:pt x="1710" y="21"/>
                  </a:lnTo>
                  <a:lnTo>
                    <a:pt x="1696" y="21"/>
                  </a:lnTo>
                  <a:lnTo>
                    <a:pt x="1684" y="21"/>
                  </a:lnTo>
                  <a:lnTo>
                    <a:pt x="1671" y="21"/>
                  </a:lnTo>
                  <a:lnTo>
                    <a:pt x="1658" y="21"/>
                  </a:lnTo>
                  <a:lnTo>
                    <a:pt x="1645" y="21"/>
                  </a:lnTo>
                  <a:lnTo>
                    <a:pt x="1631" y="21"/>
                  </a:lnTo>
                  <a:lnTo>
                    <a:pt x="1619" y="21"/>
                  </a:lnTo>
                  <a:lnTo>
                    <a:pt x="1605" y="21"/>
                  </a:lnTo>
                  <a:lnTo>
                    <a:pt x="1593" y="21"/>
                  </a:lnTo>
                  <a:lnTo>
                    <a:pt x="1579" y="20"/>
                  </a:lnTo>
                  <a:lnTo>
                    <a:pt x="1567" y="20"/>
                  </a:lnTo>
                  <a:lnTo>
                    <a:pt x="1553" y="20"/>
                  </a:lnTo>
                  <a:lnTo>
                    <a:pt x="1541" y="20"/>
                  </a:lnTo>
                  <a:lnTo>
                    <a:pt x="1527" y="20"/>
                  </a:lnTo>
                  <a:lnTo>
                    <a:pt x="1513" y="20"/>
                  </a:lnTo>
                  <a:lnTo>
                    <a:pt x="1501" y="20"/>
                  </a:lnTo>
                  <a:lnTo>
                    <a:pt x="1487" y="20"/>
                  </a:lnTo>
                  <a:lnTo>
                    <a:pt x="1475" y="20"/>
                  </a:lnTo>
                  <a:lnTo>
                    <a:pt x="1461" y="20"/>
                  </a:lnTo>
                  <a:lnTo>
                    <a:pt x="1448" y="20"/>
                  </a:lnTo>
                  <a:lnTo>
                    <a:pt x="1436" y="20"/>
                  </a:lnTo>
                  <a:lnTo>
                    <a:pt x="1422" y="20"/>
                  </a:lnTo>
                  <a:lnTo>
                    <a:pt x="1419" y="20"/>
                  </a:lnTo>
                  <a:lnTo>
                    <a:pt x="1410" y="20"/>
                  </a:lnTo>
                  <a:lnTo>
                    <a:pt x="1396" y="20"/>
                  </a:lnTo>
                  <a:lnTo>
                    <a:pt x="1384" y="20"/>
                  </a:lnTo>
                  <a:lnTo>
                    <a:pt x="1370" y="20"/>
                  </a:lnTo>
                  <a:lnTo>
                    <a:pt x="1368" y="20"/>
                  </a:lnTo>
                  <a:lnTo>
                    <a:pt x="1358" y="20"/>
                  </a:lnTo>
                  <a:lnTo>
                    <a:pt x="1344" y="20"/>
                  </a:lnTo>
                  <a:lnTo>
                    <a:pt x="1330" y="20"/>
                  </a:lnTo>
                  <a:lnTo>
                    <a:pt x="1326" y="20"/>
                  </a:lnTo>
                  <a:lnTo>
                    <a:pt x="1313" y="20"/>
                  </a:lnTo>
                  <a:lnTo>
                    <a:pt x="1300" y="20"/>
                  </a:lnTo>
                  <a:lnTo>
                    <a:pt x="1288" y="20"/>
                  </a:lnTo>
                  <a:lnTo>
                    <a:pt x="1274" y="20"/>
                  </a:lnTo>
                  <a:lnTo>
                    <a:pt x="1262" y="18"/>
                  </a:lnTo>
                  <a:lnTo>
                    <a:pt x="1248" y="18"/>
                  </a:lnTo>
                  <a:lnTo>
                    <a:pt x="1234" y="18"/>
                  </a:lnTo>
                  <a:lnTo>
                    <a:pt x="1225" y="18"/>
                  </a:lnTo>
                  <a:lnTo>
                    <a:pt x="1222" y="18"/>
                  </a:lnTo>
                  <a:lnTo>
                    <a:pt x="1208" y="18"/>
                  </a:lnTo>
                  <a:lnTo>
                    <a:pt x="1196" y="18"/>
                  </a:lnTo>
                  <a:lnTo>
                    <a:pt x="1182" y="18"/>
                  </a:lnTo>
                  <a:lnTo>
                    <a:pt x="1169" y="18"/>
                  </a:lnTo>
                  <a:lnTo>
                    <a:pt x="1165" y="18"/>
                  </a:lnTo>
                  <a:lnTo>
                    <a:pt x="1153" y="29"/>
                  </a:lnTo>
                  <a:lnTo>
                    <a:pt x="1140" y="40"/>
                  </a:lnTo>
                  <a:lnTo>
                    <a:pt x="1127" y="50"/>
                  </a:lnTo>
                  <a:lnTo>
                    <a:pt x="1118" y="58"/>
                  </a:lnTo>
                  <a:lnTo>
                    <a:pt x="1104" y="61"/>
                  </a:lnTo>
                  <a:lnTo>
                    <a:pt x="1092" y="66"/>
                  </a:lnTo>
                  <a:lnTo>
                    <a:pt x="1079" y="69"/>
                  </a:lnTo>
                  <a:lnTo>
                    <a:pt x="1072" y="72"/>
                  </a:lnTo>
                  <a:lnTo>
                    <a:pt x="1060" y="81"/>
                  </a:lnTo>
                  <a:lnTo>
                    <a:pt x="1059" y="83"/>
                  </a:lnTo>
                  <a:lnTo>
                    <a:pt x="1046" y="93"/>
                  </a:lnTo>
                  <a:lnTo>
                    <a:pt x="1034" y="104"/>
                  </a:lnTo>
                  <a:lnTo>
                    <a:pt x="1025" y="113"/>
                  </a:lnTo>
                  <a:lnTo>
                    <a:pt x="1016" y="116"/>
                  </a:lnTo>
                  <a:lnTo>
                    <a:pt x="1013" y="119"/>
                  </a:lnTo>
                  <a:lnTo>
                    <a:pt x="999" y="124"/>
                  </a:lnTo>
                  <a:lnTo>
                    <a:pt x="987" y="130"/>
                  </a:lnTo>
                  <a:lnTo>
                    <a:pt x="975" y="136"/>
                  </a:lnTo>
                  <a:lnTo>
                    <a:pt x="961" y="142"/>
                  </a:lnTo>
                  <a:lnTo>
                    <a:pt x="956" y="144"/>
                  </a:lnTo>
                  <a:lnTo>
                    <a:pt x="949" y="148"/>
                  </a:lnTo>
                  <a:lnTo>
                    <a:pt x="935" y="153"/>
                  </a:lnTo>
                  <a:lnTo>
                    <a:pt x="932" y="154"/>
                  </a:lnTo>
                  <a:lnTo>
                    <a:pt x="923" y="159"/>
                  </a:lnTo>
                  <a:lnTo>
                    <a:pt x="911" y="165"/>
                  </a:lnTo>
                  <a:lnTo>
                    <a:pt x="897" y="171"/>
                  </a:lnTo>
                  <a:lnTo>
                    <a:pt x="885" y="177"/>
                  </a:lnTo>
                  <a:lnTo>
                    <a:pt x="871" y="182"/>
                  </a:lnTo>
                  <a:lnTo>
                    <a:pt x="859" y="188"/>
                  </a:lnTo>
                  <a:lnTo>
                    <a:pt x="847" y="194"/>
                  </a:lnTo>
                  <a:lnTo>
                    <a:pt x="833" y="200"/>
                  </a:lnTo>
                  <a:lnTo>
                    <a:pt x="821" y="206"/>
                  </a:lnTo>
                  <a:lnTo>
                    <a:pt x="819" y="206"/>
                  </a:lnTo>
                  <a:lnTo>
                    <a:pt x="807" y="206"/>
                  </a:lnTo>
                  <a:lnTo>
                    <a:pt x="793" y="205"/>
                  </a:lnTo>
                  <a:lnTo>
                    <a:pt x="781" y="203"/>
                  </a:lnTo>
                  <a:lnTo>
                    <a:pt x="767" y="202"/>
                  </a:lnTo>
                  <a:lnTo>
                    <a:pt x="754" y="200"/>
                  </a:lnTo>
                  <a:lnTo>
                    <a:pt x="741" y="200"/>
                  </a:lnTo>
                  <a:lnTo>
                    <a:pt x="728" y="199"/>
                  </a:lnTo>
                  <a:lnTo>
                    <a:pt x="715" y="197"/>
                  </a:lnTo>
                  <a:lnTo>
                    <a:pt x="702" y="197"/>
                  </a:lnTo>
                  <a:lnTo>
                    <a:pt x="688" y="195"/>
                  </a:lnTo>
                  <a:lnTo>
                    <a:pt x="676" y="194"/>
                  </a:lnTo>
                  <a:lnTo>
                    <a:pt x="670" y="192"/>
                  </a:lnTo>
                  <a:lnTo>
                    <a:pt x="670" y="194"/>
                  </a:lnTo>
                  <a:lnTo>
                    <a:pt x="657" y="195"/>
                  </a:lnTo>
                  <a:lnTo>
                    <a:pt x="644" y="197"/>
                  </a:lnTo>
                  <a:lnTo>
                    <a:pt x="631" y="200"/>
                  </a:lnTo>
                  <a:lnTo>
                    <a:pt x="618" y="202"/>
                  </a:lnTo>
                  <a:lnTo>
                    <a:pt x="615" y="202"/>
                  </a:lnTo>
                  <a:lnTo>
                    <a:pt x="612" y="202"/>
                  </a:lnTo>
                  <a:lnTo>
                    <a:pt x="609" y="200"/>
                  </a:lnTo>
                  <a:lnTo>
                    <a:pt x="606" y="197"/>
                  </a:lnTo>
                  <a:lnTo>
                    <a:pt x="601" y="195"/>
                  </a:lnTo>
                  <a:lnTo>
                    <a:pt x="598" y="194"/>
                  </a:lnTo>
                  <a:lnTo>
                    <a:pt x="593" y="194"/>
                  </a:lnTo>
                  <a:lnTo>
                    <a:pt x="590" y="192"/>
                  </a:lnTo>
                  <a:lnTo>
                    <a:pt x="587" y="191"/>
                  </a:lnTo>
                  <a:lnTo>
                    <a:pt x="586" y="191"/>
                  </a:lnTo>
                  <a:lnTo>
                    <a:pt x="583" y="189"/>
                  </a:lnTo>
                  <a:lnTo>
                    <a:pt x="580" y="188"/>
                  </a:lnTo>
                  <a:lnTo>
                    <a:pt x="575" y="186"/>
                  </a:lnTo>
                  <a:lnTo>
                    <a:pt x="572" y="183"/>
                  </a:lnTo>
                  <a:lnTo>
                    <a:pt x="569" y="183"/>
                  </a:lnTo>
                  <a:lnTo>
                    <a:pt x="564" y="182"/>
                  </a:lnTo>
                  <a:lnTo>
                    <a:pt x="561" y="180"/>
                  </a:lnTo>
                  <a:lnTo>
                    <a:pt x="557" y="179"/>
                  </a:lnTo>
                  <a:lnTo>
                    <a:pt x="554" y="179"/>
                  </a:lnTo>
                  <a:lnTo>
                    <a:pt x="549" y="177"/>
                  </a:lnTo>
                  <a:lnTo>
                    <a:pt x="545" y="177"/>
                  </a:lnTo>
                  <a:lnTo>
                    <a:pt x="540" y="176"/>
                  </a:lnTo>
                  <a:lnTo>
                    <a:pt x="535" y="176"/>
                  </a:lnTo>
                  <a:lnTo>
                    <a:pt x="531" y="176"/>
                  </a:lnTo>
                  <a:lnTo>
                    <a:pt x="526" y="176"/>
                  </a:lnTo>
                  <a:lnTo>
                    <a:pt x="522" y="176"/>
                  </a:lnTo>
                  <a:lnTo>
                    <a:pt x="516" y="176"/>
                  </a:lnTo>
                  <a:lnTo>
                    <a:pt x="511" y="176"/>
                  </a:lnTo>
                  <a:lnTo>
                    <a:pt x="506" y="177"/>
                  </a:lnTo>
                  <a:lnTo>
                    <a:pt x="502" y="177"/>
                  </a:lnTo>
                  <a:lnTo>
                    <a:pt x="497" y="179"/>
                  </a:lnTo>
                  <a:lnTo>
                    <a:pt x="493" y="180"/>
                  </a:lnTo>
                  <a:lnTo>
                    <a:pt x="490" y="182"/>
                  </a:lnTo>
                  <a:lnTo>
                    <a:pt x="487" y="183"/>
                  </a:lnTo>
                  <a:lnTo>
                    <a:pt x="482" y="185"/>
                  </a:lnTo>
                  <a:lnTo>
                    <a:pt x="477" y="186"/>
                  </a:lnTo>
                  <a:lnTo>
                    <a:pt x="474" y="188"/>
                  </a:lnTo>
                  <a:lnTo>
                    <a:pt x="473" y="191"/>
                  </a:lnTo>
                  <a:lnTo>
                    <a:pt x="468" y="192"/>
                  </a:lnTo>
                  <a:lnTo>
                    <a:pt x="465" y="194"/>
                  </a:lnTo>
                  <a:lnTo>
                    <a:pt x="464" y="195"/>
                  </a:lnTo>
                  <a:lnTo>
                    <a:pt x="450" y="191"/>
                  </a:lnTo>
                  <a:lnTo>
                    <a:pt x="438" y="186"/>
                  </a:lnTo>
                  <a:lnTo>
                    <a:pt x="432" y="183"/>
                  </a:lnTo>
                  <a:lnTo>
                    <a:pt x="419" y="189"/>
                  </a:lnTo>
                  <a:lnTo>
                    <a:pt x="413" y="192"/>
                  </a:lnTo>
                  <a:lnTo>
                    <a:pt x="407" y="195"/>
                  </a:lnTo>
                  <a:lnTo>
                    <a:pt x="393" y="203"/>
                  </a:lnTo>
                  <a:lnTo>
                    <a:pt x="381" y="209"/>
                  </a:lnTo>
                  <a:lnTo>
                    <a:pt x="369" y="215"/>
                  </a:lnTo>
                  <a:lnTo>
                    <a:pt x="355" y="221"/>
                  </a:lnTo>
                  <a:lnTo>
                    <a:pt x="343" y="229"/>
                  </a:lnTo>
                  <a:lnTo>
                    <a:pt x="329" y="235"/>
                  </a:lnTo>
                  <a:lnTo>
                    <a:pt x="317" y="241"/>
                  </a:lnTo>
                  <a:lnTo>
                    <a:pt x="305" y="247"/>
                  </a:lnTo>
                  <a:lnTo>
                    <a:pt x="297" y="252"/>
                  </a:lnTo>
                  <a:lnTo>
                    <a:pt x="297" y="255"/>
                  </a:lnTo>
                  <a:lnTo>
                    <a:pt x="294" y="258"/>
                  </a:lnTo>
                  <a:lnTo>
                    <a:pt x="291" y="260"/>
                  </a:lnTo>
                  <a:lnTo>
                    <a:pt x="287" y="260"/>
                  </a:lnTo>
                  <a:lnTo>
                    <a:pt x="282" y="260"/>
                  </a:lnTo>
                  <a:lnTo>
                    <a:pt x="279" y="258"/>
                  </a:lnTo>
                  <a:lnTo>
                    <a:pt x="274" y="257"/>
                  </a:lnTo>
                  <a:lnTo>
                    <a:pt x="271" y="255"/>
                  </a:lnTo>
                  <a:lnTo>
                    <a:pt x="267" y="255"/>
                  </a:lnTo>
                  <a:lnTo>
                    <a:pt x="262" y="253"/>
                  </a:lnTo>
                  <a:lnTo>
                    <a:pt x="256" y="255"/>
                  </a:lnTo>
                  <a:lnTo>
                    <a:pt x="252" y="255"/>
                  </a:lnTo>
                  <a:lnTo>
                    <a:pt x="247" y="257"/>
                  </a:lnTo>
                  <a:lnTo>
                    <a:pt x="244" y="258"/>
                  </a:lnTo>
                  <a:lnTo>
                    <a:pt x="239" y="258"/>
                  </a:lnTo>
                  <a:lnTo>
                    <a:pt x="235" y="260"/>
                  </a:lnTo>
                  <a:lnTo>
                    <a:pt x="232" y="261"/>
                  </a:lnTo>
                  <a:lnTo>
                    <a:pt x="227" y="263"/>
                  </a:lnTo>
                  <a:lnTo>
                    <a:pt x="223" y="263"/>
                  </a:lnTo>
                  <a:lnTo>
                    <a:pt x="218" y="264"/>
                  </a:lnTo>
                  <a:lnTo>
                    <a:pt x="216" y="264"/>
                  </a:lnTo>
                  <a:lnTo>
                    <a:pt x="213" y="266"/>
                  </a:lnTo>
                  <a:lnTo>
                    <a:pt x="210" y="266"/>
                  </a:lnTo>
                  <a:lnTo>
                    <a:pt x="206" y="267"/>
                  </a:lnTo>
                  <a:lnTo>
                    <a:pt x="200" y="267"/>
                  </a:lnTo>
                  <a:lnTo>
                    <a:pt x="197" y="266"/>
                  </a:lnTo>
                  <a:lnTo>
                    <a:pt x="194" y="266"/>
                  </a:lnTo>
                  <a:lnTo>
                    <a:pt x="189" y="264"/>
                  </a:lnTo>
                  <a:lnTo>
                    <a:pt x="186" y="263"/>
                  </a:lnTo>
                  <a:lnTo>
                    <a:pt x="181" y="260"/>
                  </a:lnTo>
                  <a:lnTo>
                    <a:pt x="178" y="260"/>
                  </a:lnTo>
                  <a:lnTo>
                    <a:pt x="172" y="260"/>
                  </a:lnTo>
                  <a:lnTo>
                    <a:pt x="168" y="261"/>
                  </a:lnTo>
                  <a:lnTo>
                    <a:pt x="165" y="261"/>
                  </a:lnTo>
                  <a:lnTo>
                    <a:pt x="160" y="263"/>
                  </a:lnTo>
                  <a:lnTo>
                    <a:pt x="155" y="263"/>
                  </a:lnTo>
                  <a:lnTo>
                    <a:pt x="149" y="263"/>
                  </a:lnTo>
                  <a:lnTo>
                    <a:pt x="145" y="264"/>
                  </a:lnTo>
                  <a:lnTo>
                    <a:pt x="140" y="264"/>
                  </a:lnTo>
                  <a:lnTo>
                    <a:pt x="134" y="264"/>
                  </a:lnTo>
                  <a:lnTo>
                    <a:pt x="129" y="264"/>
                  </a:lnTo>
                  <a:lnTo>
                    <a:pt x="126" y="263"/>
                  </a:lnTo>
                  <a:lnTo>
                    <a:pt x="123" y="261"/>
                  </a:lnTo>
                  <a:lnTo>
                    <a:pt x="119" y="260"/>
                  </a:lnTo>
                  <a:lnTo>
                    <a:pt x="114" y="260"/>
                  </a:lnTo>
                  <a:lnTo>
                    <a:pt x="110" y="258"/>
                  </a:lnTo>
                  <a:lnTo>
                    <a:pt x="93" y="258"/>
                  </a:lnTo>
                  <a:lnTo>
                    <a:pt x="94" y="255"/>
                  </a:lnTo>
                  <a:lnTo>
                    <a:pt x="94" y="253"/>
                  </a:lnTo>
                  <a:lnTo>
                    <a:pt x="94" y="252"/>
                  </a:lnTo>
                  <a:lnTo>
                    <a:pt x="93" y="252"/>
                  </a:lnTo>
                  <a:lnTo>
                    <a:pt x="93" y="253"/>
                  </a:lnTo>
                  <a:lnTo>
                    <a:pt x="91" y="257"/>
                  </a:lnTo>
                  <a:lnTo>
                    <a:pt x="91" y="258"/>
                  </a:lnTo>
                  <a:lnTo>
                    <a:pt x="79" y="258"/>
                  </a:lnTo>
                  <a:lnTo>
                    <a:pt x="61" y="276"/>
                  </a:lnTo>
                  <a:lnTo>
                    <a:pt x="58" y="273"/>
                  </a:lnTo>
                  <a:lnTo>
                    <a:pt x="56" y="273"/>
                  </a:lnTo>
                  <a:lnTo>
                    <a:pt x="53" y="269"/>
                  </a:lnTo>
                  <a:lnTo>
                    <a:pt x="47" y="261"/>
                  </a:lnTo>
                  <a:lnTo>
                    <a:pt x="43" y="253"/>
                  </a:lnTo>
                  <a:lnTo>
                    <a:pt x="39" y="250"/>
                  </a:lnTo>
                  <a:lnTo>
                    <a:pt x="35" y="243"/>
                  </a:lnTo>
                  <a:lnTo>
                    <a:pt x="32" y="243"/>
                  </a:lnTo>
                  <a:lnTo>
                    <a:pt x="30" y="241"/>
                  </a:lnTo>
                  <a:lnTo>
                    <a:pt x="30" y="240"/>
                  </a:lnTo>
                  <a:lnTo>
                    <a:pt x="30" y="238"/>
                  </a:lnTo>
                  <a:lnTo>
                    <a:pt x="26" y="235"/>
                  </a:lnTo>
                  <a:lnTo>
                    <a:pt x="24" y="234"/>
                  </a:lnTo>
                  <a:lnTo>
                    <a:pt x="21" y="231"/>
                  </a:lnTo>
                  <a:lnTo>
                    <a:pt x="20" y="231"/>
                  </a:lnTo>
                  <a:lnTo>
                    <a:pt x="18" y="231"/>
                  </a:lnTo>
                  <a:lnTo>
                    <a:pt x="18" y="228"/>
                  </a:lnTo>
                  <a:lnTo>
                    <a:pt x="15" y="224"/>
                  </a:lnTo>
                  <a:lnTo>
                    <a:pt x="14" y="224"/>
                  </a:lnTo>
                  <a:lnTo>
                    <a:pt x="12" y="224"/>
                  </a:lnTo>
                  <a:lnTo>
                    <a:pt x="12" y="221"/>
                  </a:lnTo>
                  <a:lnTo>
                    <a:pt x="9" y="217"/>
                  </a:lnTo>
                  <a:lnTo>
                    <a:pt x="9" y="212"/>
                  </a:lnTo>
                  <a:lnTo>
                    <a:pt x="7" y="212"/>
                  </a:lnTo>
                  <a:lnTo>
                    <a:pt x="7" y="211"/>
                  </a:lnTo>
                  <a:lnTo>
                    <a:pt x="7" y="209"/>
                  </a:lnTo>
                  <a:lnTo>
                    <a:pt x="7" y="208"/>
                  </a:lnTo>
                  <a:lnTo>
                    <a:pt x="6" y="206"/>
                  </a:lnTo>
                  <a:lnTo>
                    <a:pt x="6" y="202"/>
                  </a:lnTo>
                  <a:lnTo>
                    <a:pt x="4" y="202"/>
                  </a:lnTo>
                  <a:lnTo>
                    <a:pt x="4" y="199"/>
                  </a:lnTo>
                  <a:lnTo>
                    <a:pt x="4" y="197"/>
                  </a:lnTo>
                  <a:lnTo>
                    <a:pt x="3" y="195"/>
                  </a:lnTo>
                  <a:lnTo>
                    <a:pt x="3" y="192"/>
                  </a:lnTo>
                  <a:lnTo>
                    <a:pt x="1" y="192"/>
                  </a:lnTo>
                  <a:lnTo>
                    <a:pt x="1" y="191"/>
                  </a:lnTo>
                  <a:lnTo>
                    <a:pt x="1" y="189"/>
                  </a:lnTo>
                  <a:lnTo>
                    <a:pt x="1" y="186"/>
                  </a:lnTo>
                  <a:lnTo>
                    <a:pt x="0" y="186"/>
                  </a:lnTo>
                  <a:lnTo>
                    <a:pt x="0" y="180"/>
                  </a:lnTo>
                  <a:lnTo>
                    <a:pt x="1" y="180"/>
                  </a:lnTo>
                  <a:lnTo>
                    <a:pt x="1" y="174"/>
                  </a:lnTo>
                  <a:lnTo>
                    <a:pt x="0" y="174"/>
                  </a:lnTo>
                  <a:lnTo>
                    <a:pt x="0" y="170"/>
                  </a:lnTo>
                  <a:lnTo>
                    <a:pt x="0" y="168"/>
                  </a:lnTo>
                  <a:lnTo>
                    <a:pt x="0" y="166"/>
                  </a:lnTo>
                  <a:lnTo>
                    <a:pt x="0" y="163"/>
                  </a:lnTo>
                  <a:lnTo>
                    <a:pt x="3" y="157"/>
                  </a:lnTo>
                  <a:lnTo>
                    <a:pt x="3" y="156"/>
                  </a:lnTo>
                  <a:lnTo>
                    <a:pt x="4" y="153"/>
                  </a:lnTo>
                  <a:lnTo>
                    <a:pt x="4" y="151"/>
                  </a:lnTo>
                  <a:lnTo>
                    <a:pt x="6" y="151"/>
                  </a:lnTo>
                  <a:lnTo>
                    <a:pt x="6" y="147"/>
                  </a:lnTo>
                  <a:lnTo>
                    <a:pt x="7" y="147"/>
                  </a:lnTo>
                  <a:lnTo>
                    <a:pt x="7" y="144"/>
                  </a:lnTo>
                  <a:lnTo>
                    <a:pt x="9" y="142"/>
                  </a:lnTo>
                  <a:lnTo>
                    <a:pt x="9" y="141"/>
                  </a:lnTo>
                  <a:lnTo>
                    <a:pt x="10" y="137"/>
                  </a:lnTo>
                  <a:lnTo>
                    <a:pt x="15" y="131"/>
                  </a:lnTo>
                  <a:lnTo>
                    <a:pt x="18" y="128"/>
                  </a:lnTo>
                  <a:lnTo>
                    <a:pt x="23" y="124"/>
                  </a:lnTo>
                  <a:lnTo>
                    <a:pt x="26" y="122"/>
                  </a:lnTo>
                  <a:lnTo>
                    <a:pt x="27" y="121"/>
                  </a:lnTo>
                  <a:lnTo>
                    <a:pt x="29" y="121"/>
                  </a:lnTo>
                  <a:lnTo>
                    <a:pt x="30" y="119"/>
                  </a:lnTo>
                  <a:lnTo>
                    <a:pt x="32" y="119"/>
                  </a:lnTo>
                  <a:lnTo>
                    <a:pt x="33" y="121"/>
                  </a:lnTo>
                  <a:lnTo>
                    <a:pt x="33" y="124"/>
                  </a:lnTo>
                  <a:lnTo>
                    <a:pt x="35" y="127"/>
                  </a:lnTo>
                  <a:lnTo>
                    <a:pt x="35" y="128"/>
                  </a:lnTo>
                  <a:lnTo>
                    <a:pt x="36" y="128"/>
                  </a:lnTo>
                  <a:lnTo>
                    <a:pt x="36" y="131"/>
                  </a:lnTo>
                  <a:lnTo>
                    <a:pt x="35" y="133"/>
                  </a:lnTo>
                  <a:lnTo>
                    <a:pt x="38" y="133"/>
                  </a:lnTo>
                  <a:lnTo>
                    <a:pt x="38" y="134"/>
                  </a:lnTo>
                  <a:lnTo>
                    <a:pt x="38" y="137"/>
                  </a:lnTo>
                  <a:lnTo>
                    <a:pt x="39" y="137"/>
                  </a:lnTo>
                  <a:lnTo>
                    <a:pt x="39" y="141"/>
                  </a:lnTo>
                  <a:lnTo>
                    <a:pt x="41" y="142"/>
                  </a:lnTo>
                  <a:lnTo>
                    <a:pt x="44" y="144"/>
                  </a:lnTo>
                  <a:lnTo>
                    <a:pt x="46" y="148"/>
                  </a:lnTo>
                  <a:lnTo>
                    <a:pt x="49" y="148"/>
                  </a:lnTo>
                  <a:lnTo>
                    <a:pt x="52" y="150"/>
                  </a:lnTo>
                  <a:lnTo>
                    <a:pt x="56" y="150"/>
                  </a:lnTo>
                  <a:lnTo>
                    <a:pt x="62" y="153"/>
                  </a:lnTo>
                  <a:lnTo>
                    <a:pt x="64" y="154"/>
                  </a:lnTo>
                  <a:lnTo>
                    <a:pt x="70" y="154"/>
                  </a:lnTo>
                  <a:lnTo>
                    <a:pt x="72" y="153"/>
                  </a:lnTo>
                  <a:lnTo>
                    <a:pt x="75" y="151"/>
                  </a:lnTo>
                  <a:lnTo>
                    <a:pt x="79" y="151"/>
                  </a:lnTo>
                  <a:lnTo>
                    <a:pt x="78" y="154"/>
                  </a:lnTo>
                  <a:lnTo>
                    <a:pt x="76" y="154"/>
                  </a:lnTo>
                  <a:lnTo>
                    <a:pt x="75" y="156"/>
                  </a:lnTo>
                  <a:lnTo>
                    <a:pt x="76" y="156"/>
                  </a:lnTo>
                  <a:lnTo>
                    <a:pt x="79" y="154"/>
                  </a:lnTo>
                  <a:lnTo>
                    <a:pt x="84" y="154"/>
                  </a:lnTo>
                  <a:lnTo>
                    <a:pt x="87" y="156"/>
                  </a:lnTo>
                  <a:lnTo>
                    <a:pt x="87" y="157"/>
                  </a:lnTo>
                  <a:lnTo>
                    <a:pt x="87" y="160"/>
                  </a:lnTo>
                  <a:lnTo>
                    <a:pt x="87" y="162"/>
                  </a:lnTo>
                  <a:lnTo>
                    <a:pt x="87" y="163"/>
                  </a:lnTo>
                  <a:lnTo>
                    <a:pt x="84" y="168"/>
                  </a:lnTo>
                  <a:lnTo>
                    <a:pt x="82" y="170"/>
                  </a:lnTo>
                  <a:lnTo>
                    <a:pt x="81" y="171"/>
                  </a:lnTo>
                  <a:lnTo>
                    <a:pt x="78" y="174"/>
                  </a:lnTo>
                  <a:lnTo>
                    <a:pt x="75" y="174"/>
                  </a:lnTo>
                  <a:lnTo>
                    <a:pt x="72" y="177"/>
                  </a:lnTo>
                  <a:lnTo>
                    <a:pt x="72" y="179"/>
                  </a:lnTo>
                  <a:lnTo>
                    <a:pt x="72" y="182"/>
                  </a:lnTo>
                  <a:lnTo>
                    <a:pt x="76" y="179"/>
                  </a:lnTo>
                  <a:lnTo>
                    <a:pt x="78" y="179"/>
                  </a:lnTo>
                  <a:lnTo>
                    <a:pt x="79" y="180"/>
                  </a:lnTo>
                  <a:lnTo>
                    <a:pt x="87" y="188"/>
                  </a:lnTo>
                  <a:lnTo>
                    <a:pt x="90" y="188"/>
                  </a:lnTo>
                  <a:lnTo>
                    <a:pt x="93" y="192"/>
                  </a:lnTo>
                  <a:lnTo>
                    <a:pt x="94" y="191"/>
                  </a:lnTo>
                  <a:lnTo>
                    <a:pt x="93" y="191"/>
                  </a:lnTo>
                  <a:lnTo>
                    <a:pt x="93" y="189"/>
                  </a:lnTo>
                  <a:lnTo>
                    <a:pt x="91" y="188"/>
                  </a:lnTo>
                  <a:lnTo>
                    <a:pt x="91" y="186"/>
                  </a:lnTo>
                  <a:lnTo>
                    <a:pt x="91" y="185"/>
                  </a:lnTo>
                  <a:lnTo>
                    <a:pt x="90" y="183"/>
                  </a:lnTo>
                  <a:lnTo>
                    <a:pt x="90" y="182"/>
                  </a:lnTo>
                  <a:lnTo>
                    <a:pt x="88" y="182"/>
                  </a:lnTo>
                  <a:lnTo>
                    <a:pt x="87" y="182"/>
                  </a:lnTo>
                  <a:lnTo>
                    <a:pt x="84" y="179"/>
                  </a:lnTo>
                  <a:lnTo>
                    <a:pt x="79" y="176"/>
                  </a:lnTo>
                  <a:lnTo>
                    <a:pt x="81" y="174"/>
                  </a:lnTo>
                  <a:lnTo>
                    <a:pt x="85" y="174"/>
                  </a:lnTo>
                  <a:lnTo>
                    <a:pt x="90" y="170"/>
                  </a:lnTo>
                  <a:lnTo>
                    <a:pt x="93" y="171"/>
                  </a:lnTo>
                  <a:lnTo>
                    <a:pt x="94" y="171"/>
                  </a:lnTo>
                  <a:lnTo>
                    <a:pt x="93" y="170"/>
                  </a:lnTo>
                  <a:lnTo>
                    <a:pt x="93" y="168"/>
                  </a:lnTo>
                  <a:lnTo>
                    <a:pt x="90" y="166"/>
                  </a:lnTo>
                  <a:lnTo>
                    <a:pt x="90" y="165"/>
                  </a:lnTo>
                  <a:lnTo>
                    <a:pt x="94" y="160"/>
                  </a:lnTo>
                  <a:lnTo>
                    <a:pt x="97" y="159"/>
                  </a:lnTo>
                  <a:lnTo>
                    <a:pt x="96" y="159"/>
                  </a:lnTo>
                  <a:lnTo>
                    <a:pt x="94" y="157"/>
                  </a:lnTo>
                  <a:lnTo>
                    <a:pt x="97" y="154"/>
                  </a:lnTo>
                  <a:lnTo>
                    <a:pt x="93" y="154"/>
                  </a:lnTo>
                  <a:lnTo>
                    <a:pt x="91" y="151"/>
                  </a:lnTo>
                  <a:lnTo>
                    <a:pt x="90" y="147"/>
                  </a:lnTo>
                  <a:lnTo>
                    <a:pt x="85" y="142"/>
                  </a:lnTo>
                  <a:lnTo>
                    <a:pt x="85" y="137"/>
                  </a:lnTo>
                  <a:lnTo>
                    <a:pt x="87" y="137"/>
                  </a:lnTo>
                  <a:lnTo>
                    <a:pt x="87" y="128"/>
                  </a:lnTo>
                  <a:lnTo>
                    <a:pt x="88" y="127"/>
                  </a:lnTo>
                  <a:lnTo>
                    <a:pt x="88" y="125"/>
                  </a:lnTo>
                  <a:lnTo>
                    <a:pt x="85" y="122"/>
                  </a:lnTo>
                  <a:lnTo>
                    <a:pt x="85" y="121"/>
                  </a:lnTo>
                  <a:lnTo>
                    <a:pt x="84" y="119"/>
                  </a:lnTo>
                  <a:lnTo>
                    <a:pt x="84" y="118"/>
                  </a:lnTo>
                  <a:lnTo>
                    <a:pt x="87" y="115"/>
                  </a:lnTo>
                  <a:lnTo>
                    <a:pt x="90" y="110"/>
                  </a:lnTo>
                  <a:lnTo>
                    <a:pt x="93" y="110"/>
                  </a:lnTo>
                  <a:lnTo>
                    <a:pt x="93" y="108"/>
                  </a:lnTo>
                  <a:lnTo>
                    <a:pt x="96" y="108"/>
                  </a:lnTo>
                  <a:lnTo>
                    <a:pt x="99" y="105"/>
                  </a:lnTo>
                  <a:lnTo>
                    <a:pt x="101" y="105"/>
                  </a:lnTo>
                  <a:lnTo>
                    <a:pt x="104" y="107"/>
                  </a:lnTo>
                  <a:lnTo>
                    <a:pt x="110" y="107"/>
                  </a:lnTo>
                  <a:lnTo>
                    <a:pt x="110" y="105"/>
                  </a:lnTo>
                  <a:lnTo>
                    <a:pt x="111" y="105"/>
                  </a:lnTo>
                  <a:lnTo>
                    <a:pt x="111" y="104"/>
                  </a:lnTo>
                  <a:lnTo>
                    <a:pt x="113" y="102"/>
                  </a:lnTo>
                  <a:lnTo>
                    <a:pt x="117" y="96"/>
                  </a:lnTo>
                  <a:lnTo>
                    <a:pt x="122" y="93"/>
                  </a:lnTo>
                  <a:lnTo>
                    <a:pt x="123" y="92"/>
                  </a:lnTo>
                  <a:lnTo>
                    <a:pt x="125" y="90"/>
                  </a:lnTo>
                  <a:lnTo>
                    <a:pt x="126" y="87"/>
                  </a:lnTo>
                  <a:lnTo>
                    <a:pt x="129" y="81"/>
                  </a:lnTo>
                  <a:lnTo>
                    <a:pt x="131" y="79"/>
                  </a:lnTo>
                  <a:lnTo>
                    <a:pt x="133" y="78"/>
                  </a:lnTo>
                  <a:lnTo>
                    <a:pt x="134" y="78"/>
                  </a:lnTo>
                  <a:lnTo>
                    <a:pt x="134" y="75"/>
                  </a:lnTo>
                  <a:lnTo>
                    <a:pt x="134" y="72"/>
                  </a:lnTo>
                  <a:lnTo>
                    <a:pt x="136" y="70"/>
                  </a:lnTo>
                  <a:lnTo>
                    <a:pt x="140" y="66"/>
                  </a:lnTo>
                  <a:lnTo>
                    <a:pt x="145" y="66"/>
                  </a:lnTo>
                  <a:lnTo>
                    <a:pt x="146" y="66"/>
                  </a:lnTo>
                  <a:lnTo>
                    <a:pt x="149" y="63"/>
                  </a:lnTo>
                  <a:lnTo>
                    <a:pt x="148" y="61"/>
                  </a:lnTo>
                  <a:lnTo>
                    <a:pt x="148" y="60"/>
                  </a:lnTo>
                  <a:lnTo>
                    <a:pt x="149" y="58"/>
                  </a:lnTo>
                  <a:lnTo>
                    <a:pt x="152" y="55"/>
                  </a:lnTo>
                  <a:lnTo>
                    <a:pt x="154" y="55"/>
                  </a:lnTo>
                  <a:lnTo>
                    <a:pt x="155" y="54"/>
                  </a:lnTo>
                  <a:lnTo>
                    <a:pt x="158" y="54"/>
                  </a:lnTo>
                  <a:lnTo>
                    <a:pt x="160" y="54"/>
                  </a:lnTo>
                  <a:lnTo>
                    <a:pt x="163" y="55"/>
                  </a:lnTo>
                  <a:lnTo>
                    <a:pt x="165" y="57"/>
                  </a:lnTo>
                  <a:lnTo>
                    <a:pt x="165" y="60"/>
                  </a:lnTo>
                  <a:lnTo>
                    <a:pt x="166" y="61"/>
                  </a:lnTo>
                  <a:lnTo>
                    <a:pt x="168" y="61"/>
                  </a:lnTo>
                  <a:lnTo>
                    <a:pt x="168" y="60"/>
                  </a:lnTo>
                  <a:lnTo>
                    <a:pt x="169" y="58"/>
                  </a:lnTo>
                  <a:lnTo>
                    <a:pt x="172" y="58"/>
                  </a:lnTo>
                  <a:lnTo>
                    <a:pt x="175" y="60"/>
                  </a:lnTo>
                  <a:lnTo>
                    <a:pt x="180" y="64"/>
                  </a:lnTo>
                  <a:lnTo>
                    <a:pt x="189" y="73"/>
                  </a:lnTo>
                  <a:lnTo>
                    <a:pt x="191" y="76"/>
                  </a:lnTo>
                  <a:lnTo>
                    <a:pt x="191" y="78"/>
                  </a:lnTo>
                  <a:lnTo>
                    <a:pt x="189" y="79"/>
                  </a:lnTo>
                  <a:lnTo>
                    <a:pt x="189" y="83"/>
                  </a:lnTo>
                  <a:lnTo>
                    <a:pt x="187" y="84"/>
                  </a:lnTo>
                  <a:lnTo>
                    <a:pt x="186" y="86"/>
                  </a:lnTo>
                  <a:lnTo>
                    <a:pt x="187" y="87"/>
                  </a:lnTo>
                  <a:lnTo>
                    <a:pt x="187" y="99"/>
                  </a:lnTo>
                  <a:lnTo>
                    <a:pt x="189" y="102"/>
                  </a:lnTo>
                  <a:lnTo>
                    <a:pt x="189" y="104"/>
                  </a:lnTo>
                  <a:lnTo>
                    <a:pt x="191" y="105"/>
                  </a:lnTo>
                  <a:lnTo>
                    <a:pt x="191" y="108"/>
                  </a:lnTo>
                  <a:lnTo>
                    <a:pt x="191" y="110"/>
                  </a:lnTo>
                  <a:lnTo>
                    <a:pt x="192" y="112"/>
                  </a:lnTo>
                  <a:lnTo>
                    <a:pt x="192" y="113"/>
                  </a:lnTo>
                  <a:lnTo>
                    <a:pt x="192" y="116"/>
                  </a:lnTo>
                  <a:lnTo>
                    <a:pt x="194" y="116"/>
                  </a:lnTo>
                  <a:lnTo>
                    <a:pt x="197" y="118"/>
                  </a:lnTo>
                  <a:lnTo>
                    <a:pt x="198" y="118"/>
                  </a:lnTo>
                  <a:lnTo>
                    <a:pt x="200" y="119"/>
                  </a:lnTo>
                  <a:lnTo>
                    <a:pt x="200" y="121"/>
                  </a:lnTo>
                  <a:lnTo>
                    <a:pt x="198" y="122"/>
                  </a:lnTo>
                  <a:lnTo>
                    <a:pt x="197" y="124"/>
                  </a:lnTo>
                  <a:lnTo>
                    <a:pt x="197" y="125"/>
                  </a:lnTo>
                  <a:lnTo>
                    <a:pt x="198" y="127"/>
                  </a:lnTo>
                  <a:lnTo>
                    <a:pt x="198" y="125"/>
                  </a:lnTo>
                  <a:lnTo>
                    <a:pt x="200" y="121"/>
                  </a:lnTo>
                  <a:lnTo>
                    <a:pt x="201" y="121"/>
                  </a:lnTo>
                  <a:lnTo>
                    <a:pt x="203" y="124"/>
                  </a:lnTo>
                  <a:lnTo>
                    <a:pt x="206" y="124"/>
                  </a:lnTo>
                  <a:lnTo>
                    <a:pt x="206" y="122"/>
                  </a:lnTo>
                  <a:lnTo>
                    <a:pt x="207" y="121"/>
                  </a:lnTo>
                  <a:lnTo>
                    <a:pt x="209" y="119"/>
                  </a:lnTo>
                  <a:lnTo>
                    <a:pt x="213" y="115"/>
                  </a:lnTo>
                  <a:lnTo>
                    <a:pt x="212" y="113"/>
                  </a:lnTo>
                  <a:lnTo>
                    <a:pt x="210" y="113"/>
                  </a:lnTo>
                  <a:lnTo>
                    <a:pt x="207" y="113"/>
                  </a:lnTo>
                  <a:lnTo>
                    <a:pt x="204" y="116"/>
                  </a:lnTo>
                  <a:lnTo>
                    <a:pt x="203" y="116"/>
                  </a:lnTo>
                  <a:lnTo>
                    <a:pt x="198" y="116"/>
                  </a:lnTo>
                  <a:lnTo>
                    <a:pt x="195" y="113"/>
                  </a:lnTo>
                  <a:lnTo>
                    <a:pt x="195" y="105"/>
                  </a:lnTo>
                  <a:lnTo>
                    <a:pt x="195" y="102"/>
                  </a:lnTo>
                  <a:lnTo>
                    <a:pt x="194" y="102"/>
                  </a:lnTo>
                  <a:lnTo>
                    <a:pt x="194" y="101"/>
                  </a:lnTo>
                  <a:lnTo>
                    <a:pt x="197" y="101"/>
                  </a:lnTo>
                  <a:lnTo>
                    <a:pt x="198" y="99"/>
                  </a:lnTo>
                  <a:lnTo>
                    <a:pt x="195" y="99"/>
                  </a:lnTo>
                  <a:lnTo>
                    <a:pt x="194" y="98"/>
                  </a:lnTo>
                  <a:lnTo>
                    <a:pt x="192" y="98"/>
                  </a:lnTo>
                  <a:lnTo>
                    <a:pt x="192" y="93"/>
                  </a:lnTo>
                  <a:lnTo>
                    <a:pt x="191" y="93"/>
                  </a:lnTo>
                  <a:lnTo>
                    <a:pt x="191" y="90"/>
                  </a:lnTo>
                  <a:lnTo>
                    <a:pt x="192" y="90"/>
                  </a:lnTo>
                  <a:lnTo>
                    <a:pt x="195" y="89"/>
                  </a:lnTo>
                  <a:lnTo>
                    <a:pt x="200" y="86"/>
                  </a:lnTo>
                  <a:lnTo>
                    <a:pt x="201" y="84"/>
                  </a:lnTo>
                  <a:lnTo>
                    <a:pt x="204" y="86"/>
                  </a:lnTo>
                  <a:lnTo>
                    <a:pt x="206" y="84"/>
                  </a:lnTo>
                  <a:lnTo>
                    <a:pt x="207" y="84"/>
                  </a:lnTo>
                  <a:lnTo>
                    <a:pt x="209" y="83"/>
                  </a:lnTo>
                  <a:lnTo>
                    <a:pt x="215" y="83"/>
                  </a:lnTo>
                  <a:lnTo>
                    <a:pt x="218" y="84"/>
                  </a:lnTo>
                  <a:lnTo>
                    <a:pt x="221" y="86"/>
                  </a:lnTo>
                  <a:lnTo>
                    <a:pt x="224" y="86"/>
                  </a:lnTo>
                  <a:lnTo>
                    <a:pt x="226" y="87"/>
                  </a:lnTo>
                  <a:lnTo>
                    <a:pt x="227" y="87"/>
                  </a:lnTo>
                  <a:lnTo>
                    <a:pt x="229" y="87"/>
                  </a:lnTo>
                  <a:lnTo>
                    <a:pt x="230" y="87"/>
                  </a:lnTo>
                  <a:lnTo>
                    <a:pt x="230" y="89"/>
                  </a:lnTo>
                  <a:lnTo>
                    <a:pt x="238" y="87"/>
                  </a:lnTo>
                  <a:lnTo>
                    <a:pt x="238" y="89"/>
                  </a:lnTo>
                  <a:lnTo>
                    <a:pt x="244" y="89"/>
                  </a:lnTo>
                  <a:lnTo>
                    <a:pt x="247" y="89"/>
                  </a:lnTo>
                  <a:lnTo>
                    <a:pt x="249" y="90"/>
                  </a:lnTo>
                  <a:lnTo>
                    <a:pt x="252" y="92"/>
                  </a:lnTo>
                  <a:lnTo>
                    <a:pt x="252" y="93"/>
                  </a:lnTo>
                  <a:lnTo>
                    <a:pt x="253" y="95"/>
                  </a:lnTo>
                  <a:lnTo>
                    <a:pt x="255" y="95"/>
                  </a:lnTo>
                  <a:lnTo>
                    <a:pt x="256" y="96"/>
                  </a:lnTo>
                  <a:lnTo>
                    <a:pt x="258" y="96"/>
                  </a:lnTo>
                  <a:lnTo>
                    <a:pt x="258" y="98"/>
                  </a:lnTo>
                  <a:lnTo>
                    <a:pt x="255" y="99"/>
                  </a:lnTo>
                  <a:lnTo>
                    <a:pt x="252" y="98"/>
                  </a:lnTo>
                  <a:lnTo>
                    <a:pt x="253" y="99"/>
                  </a:lnTo>
                  <a:lnTo>
                    <a:pt x="253" y="101"/>
                  </a:lnTo>
                  <a:lnTo>
                    <a:pt x="250" y="105"/>
                  </a:lnTo>
                  <a:lnTo>
                    <a:pt x="250" y="107"/>
                  </a:lnTo>
                  <a:lnTo>
                    <a:pt x="250" y="108"/>
                  </a:lnTo>
                  <a:lnTo>
                    <a:pt x="252" y="107"/>
                  </a:lnTo>
                  <a:lnTo>
                    <a:pt x="253" y="104"/>
                  </a:lnTo>
                  <a:lnTo>
                    <a:pt x="253" y="102"/>
                  </a:lnTo>
                  <a:lnTo>
                    <a:pt x="255" y="101"/>
                  </a:lnTo>
                  <a:lnTo>
                    <a:pt x="258" y="101"/>
                  </a:lnTo>
                  <a:lnTo>
                    <a:pt x="261" y="101"/>
                  </a:lnTo>
                  <a:lnTo>
                    <a:pt x="264" y="104"/>
                  </a:lnTo>
                  <a:lnTo>
                    <a:pt x="267" y="105"/>
                  </a:lnTo>
                  <a:lnTo>
                    <a:pt x="268" y="105"/>
                  </a:lnTo>
                  <a:lnTo>
                    <a:pt x="271" y="107"/>
                  </a:lnTo>
                  <a:lnTo>
                    <a:pt x="274" y="108"/>
                  </a:lnTo>
                  <a:lnTo>
                    <a:pt x="276" y="110"/>
                  </a:lnTo>
                  <a:lnTo>
                    <a:pt x="277" y="110"/>
                  </a:lnTo>
                  <a:lnTo>
                    <a:pt x="282" y="108"/>
                  </a:lnTo>
                  <a:lnTo>
                    <a:pt x="287" y="108"/>
                  </a:lnTo>
                  <a:lnTo>
                    <a:pt x="288" y="108"/>
                  </a:lnTo>
                  <a:lnTo>
                    <a:pt x="290" y="110"/>
                  </a:lnTo>
                  <a:lnTo>
                    <a:pt x="291" y="112"/>
                  </a:lnTo>
                  <a:lnTo>
                    <a:pt x="293" y="112"/>
                  </a:lnTo>
                  <a:lnTo>
                    <a:pt x="296" y="113"/>
                  </a:lnTo>
                  <a:lnTo>
                    <a:pt x="297" y="113"/>
                  </a:lnTo>
                  <a:lnTo>
                    <a:pt x="299" y="115"/>
                  </a:lnTo>
                  <a:lnTo>
                    <a:pt x="299" y="116"/>
                  </a:lnTo>
                  <a:lnTo>
                    <a:pt x="300" y="119"/>
                  </a:lnTo>
                  <a:lnTo>
                    <a:pt x="299" y="119"/>
                  </a:lnTo>
                  <a:lnTo>
                    <a:pt x="297" y="119"/>
                  </a:lnTo>
                  <a:lnTo>
                    <a:pt x="299" y="121"/>
                  </a:lnTo>
                  <a:lnTo>
                    <a:pt x="302" y="121"/>
                  </a:lnTo>
                  <a:lnTo>
                    <a:pt x="303" y="122"/>
                  </a:lnTo>
                  <a:lnTo>
                    <a:pt x="306" y="122"/>
                  </a:lnTo>
                  <a:lnTo>
                    <a:pt x="308" y="121"/>
                  </a:lnTo>
                  <a:lnTo>
                    <a:pt x="311" y="121"/>
                  </a:lnTo>
                  <a:lnTo>
                    <a:pt x="311" y="122"/>
                  </a:lnTo>
                  <a:lnTo>
                    <a:pt x="316" y="122"/>
                  </a:lnTo>
                  <a:lnTo>
                    <a:pt x="317" y="121"/>
                  </a:lnTo>
                  <a:lnTo>
                    <a:pt x="319" y="121"/>
                  </a:lnTo>
                  <a:lnTo>
                    <a:pt x="322" y="119"/>
                  </a:lnTo>
                  <a:lnTo>
                    <a:pt x="326" y="115"/>
                  </a:lnTo>
                  <a:lnTo>
                    <a:pt x="329" y="110"/>
                  </a:lnTo>
                  <a:lnTo>
                    <a:pt x="329" y="108"/>
                  </a:lnTo>
                  <a:lnTo>
                    <a:pt x="329" y="105"/>
                  </a:lnTo>
                  <a:lnTo>
                    <a:pt x="329" y="104"/>
                  </a:lnTo>
                  <a:lnTo>
                    <a:pt x="332" y="99"/>
                  </a:lnTo>
                  <a:lnTo>
                    <a:pt x="332" y="98"/>
                  </a:lnTo>
                  <a:lnTo>
                    <a:pt x="337" y="92"/>
                  </a:lnTo>
                  <a:lnTo>
                    <a:pt x="340" y="92"/>
                  </a:lnTo>
                  <a:lnTo>
                    <a:pt x="342" y="93"/>
                  </a:lnTo>
                  <a:lnTo>
                    <a:pt x="343" y="93"/>
                  </a:lnTo>
                  <a:lnTo>
                    <a:pt x="345" y="92"/>
                  </a:lnTo>
                  <a:lnTo>
                    <a:pt x="348" y="92"/>
                  </a:lnTo>
                  <a:lnTo>
                    <a:pt x="348" y="90"/>
                  </a:lnTo>
                  <a:lnTo>
                    <a:pt x="351" y="90"/>
                  </a:lnTo>
                  <a:lnTo>
                    <a:pt x="352" y="89"/>
                  </a:lnTo>
                  <a:lnTo>
                    <a:pt x="360" y="81"/>
                  </a:lnTo>
                  <a:lnTo>
                    <a:pt x="363" y="81"/>
                  </a:lnTo>
                  <a:lnTo>
                    <a:pt x="366" y="83"/>
                  </a:lnTo>
                  <a:lnTo>
                    <a:pt x="368" y="84"/>
                  </a:lnTo>
                  <a:lnTo>
                    <a:pt x="368" y="86"/>
                  </a:lnTo>
                  <a:lnTo>
                    <a:pt x="369" y="87"/>
                  </a:lnTo>
                  <a:lnTo>
                    <a:pt x="371" y="89"/>
                  </a:lnTo>
                  <a:lnTo>
                    <a:pt x="374" y="90"/>
                  </a:lnTo>
                  <a:lnTo>
                    <a:pt x="375" y="92"/>
                  </a:lnTo>
                  <a:lnTo>
                    <a:pt x="377" y="92"/>
                  </a:lnTo>
                  <a:lnTo>
                    <a:pt x="378" y="90"/>
                  </a:lnTo>
                  <a:lnTo>
                    <a:pt x="383" y="90"/>
                  </a:lnTo>
                  <a:lnTo>
                    <a:pt x="386" y="92"/>
                  </a:lnTo>
                  <a:lnTo>
                    <a:pt x="387" y="92"/>
                  </a:lnTo>
                  <a:lnTo>
                    <a:pt x="389" y="92"/>
                  </a:lnTo>
                  <a:lnTo>
                    <a:pt x="395" y="92"/>
                  </a:lnTo>
                  <a:lnTo>
                    <a:pt x="398" y="90"/>
                  </a:lnTo>
                  <a:lnTo>
                    <a:pt x="401" y="89"/>
                  </a:lnTo>
                  <a:lnTo>
                    <a:pt x="403" y="89"/>
                  </a:lnTo>
                  <a:lnTo>
                    <a:pt x="404" y="87"/>
                  </a:lnTo>
                  <a:lnTo>
                    <a:pt x="407" y="86"/>
                  </a:lnTo>
                  <a:lnTo>
                    <a:pt x="409" y="86"/>
                  </a:lnTo>
                  <a:lnTo>
                    <a:pt x="410" y="84"/>
                  </a:lnTo>
                  <a:lnTo>
                    <a:pt x="418" y="78"/>
                  </a:lnTo>
                  <a:lnTo>
                    <a:pt x="421" y="75"/>
                  </a:lnTo>
                  <a:lnTo>
                    <a:pt x="424" y="73"/>
                  </a:lnTo>
                  <a:lnTo>
                    <a:pt x="416" y="72"/>
                  </a:lnTo>
                  <a:lnTo>
                    <a:pt x="415" y="72"/>
                  </a:lnTo>
                  <a:lnTo>
                    <a:pt x="410" y="75"/>
                  </a:lnTo>
                  <a:lnTo>
                    <a:pt x="407" y="78"/>
                  </a:lnTo>
                  <a:lnTo>
                    <a:pt x="406" y="79"/>
                  </a:lnTo>
                  <a:lnTo>
                    <a:pt x="406" y="81"/>
                  </a:lnTo>
                  <a:lnTo>
                    <a:pt x="401" y="86"/>
                  </a:lnTo>
                  <a:lnTo>
                    <a:pt x="398" y="87"/>
                  </a:lnTo>
                  <a:lnTo>
                    <a:pt x="395" y="87"/>
                  </a:lnTo>
                  <a:lnTo>
                    <a:pt x="395" y="89"/>
                  </a:lnTo>
                  <a:lnTo>
                    <a:pt x="392" y="89"/>
                  </a:lnTo>
                  <a:lnTo>
                    <a:pt x="390" y="89"/>
                  </a:lnTo>
                  <a:lnTo>
                    <a:pt x="389" y="89"/>
                  </a:lnTo>
                  <a:lnTo>
                    <a:pt x="387" y="87"/>
                  </a:lnTo>
                  <a:lnTo>
                    <a:pt x="387" y="84"/>
                  </a:lnTo>
                  <a:lnTo>
                    <a:pt x="389" y="83"/>
                  </a:lnTo>
                  <a:lnTo>
                    <a:pt x="387" y="81"/>
                  </a:lnTo>
                  <a:lnTo>
                    <a:pt x="383" y="86"/>
                  </a:lnTo>
                  <a:lnTo>
                    <a:pt x="378" y="86"/>
                  </a:lnTo>
                  <a:lnTo>
                    <a:pt x="375" y="84"/>
                  </a:lnTo>
                  <a:lnTo>
                    <a:pt x="372" y="81"/>
                  </a:lnTo>
                  <a:lnTo>
                    <a:pt x="371" y="81"/>
                  </a:lnTo>
                  <a:lnTo>
                    <a:pt x="369" y="78"/>
                  </a:lnTo>
                  <a:lnTo>
                    <a:pt x="368" y="78"/>
                  </a:lnTo>
                  <a:lnTo>
                    <a:pt x="364" y="76"/>
                  </a:lnTo>
                  <a:lnTo>
                    <a:pt x="361" y="76"/>
                  </a:lnTo>
                  <a:lnTo>
                    <a:pt x="360" y="75"/>
                  </a:lnTo>
                  <a:lnTo>
                    <a:pt x="355" y="75"/>
                  </a:lnTo>
                  <a:lnTo>
                    <a:pt x="354" y="75"/>
                  </a:lnTo>
                  <a:lnTo>
                    <a:pt x="348" y="75"/>
                  </a:lnTo>
                  <a:lnTo>
                    <a:pt x="346" y="75"/>
                  </a:lnTo>
                  <a:lnTo>
                    <a:pt x="345" y="75"/>
                  </a:lnTo>
                  <a:lnTo>
                    <a:pt x="343" y="75"/>
                  </a:lnTo>
                  <a:lnTo>
                    <a:pt x="343" y="76"/>
                  </a:lnTo>
                  <a:lnTo>
                    <a:pt x="339" y="78"/>
                  </a:lnTo>
                  <a:lnTo>
                    <a:pt x="335" y="81"/>
                  </a:lnTo>
                  <a:lnTo>
                    <a:pt x="334" y="81"/>
                  </a:lnTo>
                  <a:lnTo>
                    <a:pt x="332" y="81"/>
                  </a:lnTo>
                  <a:lnTo>
                    <a:pt x="329" y="81"/>
                  </a:lnTo>
                  <a:lnTo>
                    <a:pt x="328" y="79"/>
                  </a:lnTo>
                  <a:lnTo>
                    <a:pt x="328" y="78"/>
                  </a:lnTo>
                  <a:lnTo>
                    <a:pt x="326" y="76"/>
                  </a:lnTo>
                  <a:lnTo>
                    <a:pt x="326" y="79"/>
                  </a:lnTo>
                  <a:lnTo>
                    <a:pt x="325" y="81"/>
                  </a:lnTo>
                  <a:lnTo>
                    <a:pt x="326" y="83"/>
                  </a:lnTo>
                  <a:lnTo>
                    <a:pt x="328" y="87"/>
                  </a:lnTo>
                  <a:lnTo>
                    <a:pt x="329" y="87"/>
                  </a:lnTo>
                  <a:lnTo>
                    <a:pt x="329" y="93"/>
                  </a:lnTo>
                  <a:lnTo>
                    <a:pt x="328" y="95"/>
                  </a:lnTo>
                  <a:lnTo>
                    <a:pt x="326" y="95"/>
                  </a:lnTo>
                  <a:lnTo>
                    <a:pt x="326" y="96"/>
                  </a:lnTo>
                  <a:lnTo>
                    <a:pt x="326" y="99"/>
                  </a:lnTo>
                  <a:lnTo>
                    <a:pt x="323" y="105"/>
                  </a:lnTo>
                  <a:lnTo>
                    <a:pt x="320" y="108"/>
                  </a:lnTo>
                  <a:lnTo>
                    <a:pt x="316" y="110"/>
                  </a:lnTo>
                  <a:lnTo>
                    <a:pt x="311" y="110"/>
                  </a:lnTo>
                  <a:lnTo>
                    <a:pt x="308" y="110"/>
                  </a:lnTo>
                  <a:lnTo>
                    <a:pt x="306" y="108"/>
                  </a:lnTo>
                  <a:lnTo>
                    <a:pt x="305" y="108"/>
                  </a:lnTo>
                  <a:lnTo>
                    <a:pt x="299" y="105"/>
                  </a:lnTo>
                  <a:lnTo>
                    <a:pt x="296" y="105"/>
                  </a:lnTo>
                  <a:lnTo>
                    <a:pt x="296" y="104"/>
                  </a:lnTo>
                  <a:lnTo>
                    <a:pt x="290" y="99"/>
                  </a:lnTo>
                  <a:lnTo>
                    <a:pt x="285" y="96"/>
                  </a:lnTo>
                  <a:lnTo>
                    <a:pt x="281" y="96"/>
                  </a:lnTo>
                  <a:lnTo>
                    <a:pt x="279" y="96"/>
                  </a:lnTo>
                  <a:lnTo>
                    <a:pt x="279" y="95"/>
                  </a:lnTo>
                  <a:lnTo>
                    <a:pt x="271" y="95"/>
                  </a:lnTo>
                  <a:lnTo>
                    <a:pt x="270" y="93"/>
                  </a:lnTo>
                  <a:lnTo>
                    <a:pt x="270" y="92"/>
                  </a:lnTo>
                  <a:lnTo>
                    <a:pt x="273" y="87"/>
                  </a:lnTo>
                  <a:lnTo>
                    <a:pt x="273" y="83"/>
                  </a:lnTo>
                  <a:lnTo>
                    <a:pt x="274" y="83"/>
                  </a:lnTo>
                  <a:lnTo>
                    <a:pt x="274" y="81"/>
                  </a:lnTo>
                  <a:lnTo>
                    <a:pt x="273" y="81"/>
                  </a:lnTo>
                  <a:lnTo>
                    <a:pt x="273" y="79"/>
                  </a:lnTo>
                  <a:lnTo>
                    <a:pt x="271" y="79"/>
                  </a:lnTo>
                  <a:lnTo>
                    <a:pt x="271" y="81"/>
                  </a:lnTo>
                  <a:lnTo>
                    <a:pt x="270" y="84"/>
                  </a:lnTo>
                  <a:lnTo>
                    <a:pt x="267" y="86"/>
                  </a:lnTo>
                  <a:lnTo>
                    <a:pt x="265" y="83"/>
                  </a:lnTo>
                  <a:lnTo>
                    <a:pt x="265" y="81"/>
                  </a:lnTo>
                  <a:lnTo>
                    <a:pt x="265" y="79"/>
                  </a:lnTo>
                  <a:lnTo>
                    <a:pt x="262" y="78"/>
                  </a:lnTo>
                  <a:lnTo>
                    <a:pt x="261" y="75"/>
                  </a:lnTo>
                  <a:lnTo>
                    <a:pt x="258" y="73"/>
                  </a:lnTo>
                  <a:lnTo>
                    <a:pt x="252" y="66"/>
                  </a:lnTo>
                  <a:lnTo>
                    <a:pt x="250" y="63"/>
                  </a:lnTo>
                  <a:lnTo>
                    <a:pt x="250" y="64"/>
                  </a:lnTo>
                  <a:lnTo>
                    <a:pt x="250" y="66"/>
                  </a:lnTo>
                  <a:lnTo>
                    <a:pt x="250" y="67"/>
                  </a:lnTo>
                  <a:lnTo>
                    <a:pt x="252" y="67"/>
                  </a:lnTo>
                  <a:lnTo>
                    <a:pt x="252" y="72"/>
                  </a:lnTo>
                  <a:lnTo>
                    <a:pt x="250" y="72"/>
                  </a:lnTo>
                  <a:lnTo>
                    <a:pt x="249" y="72"/>
                  </a:lnTo>
                  <a:lnTo>
                    <a:pt x="247" y="70"/>
                  </a:lnTo>
                  <a:lnTo>
                    <a:pt x="242" y="69"/>
                  </a:lnTo>
                  <a:lnTo>
                    <a:pt x="238" y="69"/>
                  </a:lnTo>
                  <a:lnTo>
                    <a:pt x="233" y="66"/>
                  </a:lnTo>
                  <a:lnTo>
                    <a:pt x="232" y="64"/>
                  </a:lnTo>
                  <a:lnTo>
                    <a:pt x="230" y="61"/>
                  </a:lnTo>
                  <a:lnTo>
                    <a:pt x="229" y="58"/>
                  </a:lnTo>
                  <a:lnTo>
                    <a:pt x="226" y="58"/>
                  </a:lnTo>
                  <a:lnTo>
                    <a:pt x="223" y="57"/>
                  </a:lnTo>
                  <a:lnTo>
                    <a:pt x="223" y="52"/>
                  </a:lnTo>
                  <a:lnTo>
                    <a:pt x="224" y="50"/>
                  </a:lnTo>
                  <a:lnTo>
                    <a:pt x="229" y="49"/>
                  </a:lnTo>
                  <a:lnTo>
                    <a:pt x="230" y="47"/>
                  </a:lnTo>
                  <a:lnTo>
                    <a:pt x="230" y="43"/>
                  </a:lnTo>
                  <a:lnTo>
                    <a:pt x="233" y="40"/>
                  </a:lnTo>
                  <a:lnTo>
                    <a:pt x="233" y="37"/>
                  </a:lnTo>
                  <a:lnTo>
                    <a:pt x="232" y="35"/>
                  </a:lnTo>
                  <a:lnTo>
                    <a:pt x="232" y="34"/>
                  </a:lnTo>
                  <a:lnTo>
                    <a:pt x="230" y="34"/>
                  </a:lnTo>
                  <a:lnTo>
                    <a:pt x="230" y="32"/>
                  </a:lnTo>
                  <a:lnTo>
                    <a:pt x="232" y="31"/>
                  </a:lnTo>
                  <a:lnTo>
                    <a:pt x="233" y="31"/>
                  </a:lnTo>
                  <a:lnTo>
                    <a:pt x="236" y="34"/>
                  </a:lnTo>
                  <a:lnTo>
                    <a:pt x="236" y="35"/>
                  </a:lnTo>
                  <a:lnTo>
                    <a:pt x="236" y="40"/>
                  </a:lnTo>
                  <a:lnTo>
                    <a:pt x="238" y="43"/>
                  </a:lnTo>
                  <a:lnTo>
                    <a:pt x="241" y="43"/>
                  </a:lnTo>
                  <a:lnTo>
                    <a:pt x="242" y="41"/>
                  </a:lnTo>
                  <a:lnTo>
                    <a:pt x="245" y="38"/>
                  </a:lnTo>
                  <a:lnTo>
                    <a:pt x="245" y="37"/>
                  </a:lnTo>
                  <a:lnTo>
                    <a:pt x="249" y="35"/>
                  </a:lnTo>
                  <a:lnTo>
                    <a:pt x="247" y="34"/>
                  </a:lnTo>
                  <a:lnTo>
                    <a:pt x="245" y="35"/>
                  </a:lnTo>
                  <a:lnTo>
                    <a:pt x="244" y="37"/>
                  </a:lnTo>
                  <a:lnTo>
                    <a:pt x="242" y="38"/>
                  </a:lnTo>
                  <a:lnTo>
                    <a:pt x="241" y="37"/>
                  </a:lnTo>
                  <a:lnTo>
                    <a:pt x="239" y="34"/>
                  </a:lnTo>
                  <a:lnTo>
                    <a:pt x="241" y="31"/>
                  </a:lnTo>
                  <a:lnTo>
                    <a:pt x="242" y="29"/>
                  </a:lnTo>
                  <a:lnTo>
                    <a:pt x="242" y="28"/>
                  </a:lnTo>
                  <a:lnTo>
                    <a:pt x="241" y="31"/>
                  </a:lnTo>
                  <a:lnTo>
                    <a:pt x="238" y="32"/>
                  </a:lnTo>
                  <a:lnTo>
                    <a:pt x="236" y="31"/>
                  </a:lnTo>
                  <a:lnTo>
                    <a:pt x="236" y="29"/>
                  </a:lnTo>
                  <a:lnTo>
                    <a:pt x="235" y="28"/>
                  </a:lnTo>
                  <a:lnTo>
                    <a:pt x="233" y="28"/>
                  </a:lnTo>
                  <a:lnTo>
                    <a:pt x="233" y="26"/>
                  </a:lnTo>
                  <a:lnTo>
                    <a:pt x="230" y="25"/>
                  </a:lnTo>
                  <a:lnTo>
                    <a:pt x="226" y="20"/>
                  </a:lnTo>
                  <a:lnTo>
                    <a:pt x="226" y="18"/>
                  </a:lnTo>
                  <a:lnTo>
                    <a:pt x="226" y="17"/>
                  </a:lnTo>
                  <a:lnTo>
                    <a:pt x="227" y="17"/>
                  </a:lnTo>
                  <a:lnTo>
                    <a:pt x="229" y="17"/>
                  </a:lnTo>
                  <a:lnTo>
                    <a:pt x="230" y="14"/>
                  </a:lnTo>
                  <a:lnTo>
                    <a:pt x="230" y="12"/>
                  </a:lnTo>
                  <a:lnTo>
                    <a:pt x="232" y="11"/>
                  </a:lnTo>
                  <a:lnTo>
                    <a:pt x="232" y="9"/>
                  </a:lnTo>
                  <a:lnTo>
                    <a:pt x="230" y="11"/>
                  </a:lnTo>
                  <a:lnTo>
                    <a:pt x="229" y="11"/>
                  </a:lnTo>
                  <a:lnTo>
                    <a:pt x="227" y="8"/>
                  </a:lnTo>
                  <a:lnTo>
                    <a:pt x="227" y="6"/>
                  </a:lnTo>
                  <a:lnTo>
                    <a:pt x="227" y="5"/>
                  </a:lnTo>
                  <a:lnTo>
                    <a:pt x="229" y="5"/>
                  </a:lnTo>
                  <a:lnTo>
                    <a:pt x="230" y="5"/>
                  </a:lnTo>
                  <a:lnTo>
                    <a:pt x="230" y="3"/>
                  </a:lnTo>
                  <a:lnTo>
                    <a:pt x="232" y="3"/>
                  </a:lnTo>
                  <a:lnTo>
                    <a:pt x="233"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0">
              <a:extLst>
                <a:ext uri="{FF2B5EF4-FFF2-40B4-BE49-F238E27FC236}">
                  <a16:creationId xmlns:a16="http://schemas.microsoft.com/office/drawing/2014/main" id="{3B288EF2-8A47-455E-B9FF-6E0B450F89C0}"/>
                </a:ext>
              </a:extLst>
            </p:cNvPr>
            <p:cNvSpPr>
              <a:spLocks/>
            </p:cNvSpPr>
            <p:nvPr/>
          </p:nvSpPr>
          <p:spPr bwMode="auto">
            <a:xfrm>
              <a:off x="1152" y="2858"/>
              <a:ext cx="2212" cy="867"/>
            </a:xfrm>
            <a:custGeom>
              <a:avLst/>
              <a:gdLst>
                <a:gd name="T0" fmla="*/ 220 w 2212"/>
                <a:gd name="T1" fmla="*/ 780 h 867"/>
                <a:gd name="T2" fmla="*/ 220 w 2212"/>
                <a:gd name="T3" fmla="*/ 824 h 867"/>
                <a:gd name="T4" fmla="*/ 174 w 2212"/>
                <a:gd name="T5" fmla="*/ 794 h 867"/>
                <a:gd name="T6" fmla="*/ 172 w 2212"/>
                <a:gd name="T7" fmla="*/ 769 h 867"/>
                <a:gd name="T8" fmla="*/ 145 w 2212"/>
                <a:gd name="T9" fmla="*/ 794 h 867"/>
                <a:gd name="T10" fmla="*/ 117 w 2212"/>
                <a:gd name="T11" fmla="*/ 780 h 867"/>
                <a:gd name="T12" fmla="*/ 111 w 2212"/>
                <a:gd name="T13" fmla="*/ 780 h 867"/>
                <a:gd name="T14" fmla="*/ 107 w 2212"/>
                <a:gd name="T15" fmla="*/ 824 h 867"/>
                <a:gd name="T16" fmla="*/ 87 w 2212"/>
                <a:gd name="T17" fmla="*/ 838 h 867"/>
                <a:gd name="T18" fmla="*/ 69 w 2212"/>
                <a:gd name="T19" fmla="*/ 849 h 867"/>
                <a:gd name="T20" fmla="*/ 35 w 2212"/>
                <a:gd name="T21" fmla="*/ 859 h 867"/>
                <a:gd name="T22" fmla="*/ 21 w 2212"/>
                <a:gd name="T23" fmla="*/ 846 h 867"/>
                <a:gd name="T24" fmla="*/ 12 w 2212"/>
                <a:gd name="T25" fmla="*/ 807 h 867"/>
                <a:gd name="T26" fmla="*/ 11 w 2212"/>
                <a:gd name="T27" fmla="*/ 803 h 867"/>
                <a:gd name="T28" fmla="*/ 18 w 2212"/>
                <a:gd name="T29" fmla="*/ 760 h 867"/>
                <a:gd name="T30" fmla="*/ 52 w 2212"/>
                <a:gd name="T31" fmla="*/ 743 h 867"/>
                <a:gd name="T32" fmla="*/ 44 w 2212"/>
                <a:gd name="T33" fmla="*/ 737 h 867"/>
                <a:gd name="T34" fmla="*/ 9 w 2212"/>
                <a:gd name="T35" fmla="*/ 759 h 867"/>
                <a:gd name="T36" fmla="*/ 4 w 2212"/>
                <a:gd name="T37" fmla="*/ 730 h 867"/>
                <a:gd name="T38" fmla="*/ 14 w 2212"/>
                <a:gd name="T39" fmla="*/ 696 h 867"/>
                <a:gd name="T40" fmla="*/ 33 w 2212"/>
                <a:gd name="T41" fmla="*/ 684 h 867"/>
                <a:gd name="T42" fmla="*/ 15 w 2212"/>
                <a:gd name="T43" fmla="*/ 664 h 867"/>
                <a:gd name="T44" fmla="*/ 4 w 2212"/>
                <a:gd name="T45" fmla="*/ 710 h 867"/>
                <a:gd name="T46" fmla="*/ 3 w 2212"/>
                <a:gd name="T47" fmla="*/ 699 h 867"/>
                <a:gd name="T48" fmla="*/ 14 w 2212"/>
                <a:gd name="T49" fmla="*/ 644 h 867"/>
                <a:gd name="T50" fmla="*/ 24 w 2212"/>
                <a:gd name="T51" fmla="*/ 598 h 867"/>
                <a:gd name="T52" fmla="*/ 33 w 2212"/>
                <a:gd name="T53" fmla="*/ 554 h 867"/>
                <a:gd name="T54" fmla="*/ 38 w 2212"/>
                <a:gd name="T55" fmla="*/ 492 h 867"/>
                <a:gd name="T56" fmla="*/ 59 w 2212"/>
                <a:gd name="T57" fmla="*/ 447 h 867"/>
                <a:gd name="T58" fmla="*/ 218 w 2212"/>
                <a:gd name="T59" fmla="*/ 423 h 867"/>
                <a:gd name="T60" fmla="*/ 441 w 2212"/>
                <a:gd name="T61" fmla="*/ 423 h 867"/>
                <a:gd name="T62" fmla="*/ 659 w 2212"/>
                <a:gd name="T63" fmla="*/ 426 h 867"/>
                <a:gd name="T64" fmla="*/ 729 w 2212"/>
                <a:gd name="T65" fmla="*/ 287 h 867"/>
                <a:gd name="T66" fmla="*/ 856 w 2212"/>
                <a:gd name="T67" fmla="*/ 278 h 867"/>
                <a:gd name="T68" fmla="*/ 973 w 2212"/>
                <a:gd name="T69" fmla="*/ 256 h 867"/>
                <a:gd name="T70" fmla="*/ 1112 w 2212"/>
                <a:gd name="T71" fmla="*/ 267 h 867"/>
                <a:gd name="T72" fmla="*/ 1173 w 2212"/>
                <a:gd name="T73" fmla="*/ 174 h 867"/>
                <a:gd name="T74" fmla="*/ 1251 w 2212"/>
                <a:gd name="T75" fmla="*/ 116 h 867"/>
                <a:gd name="T76" fmla="*/ 1344 w 2212"/>
                <a:gd name="T77" fmla="*/ 188 h 867"/>
                <a:gd name="T78" fmla="*/ 1469 w 2212"/>
                <a:gd name="T79" fmla="*/ 229 h 867"/>
                <a:gd name="T80" fmla="*/ 1584 w 2212"/>
                <a:gd name="T81" fmla="*/ 290 h 867"/>
                <a:gd name="T82" fmla="*/ 1692 w 2212"/>
                <a:gd name="T83" fmla="*/ 318 h 867"/>
                <a:gd name="T84" fmla="*/ 1803 w 2212"/>
                <a:gd name="T85" fmla="*/ 369 h 867"/>
                <a:gd name="T86" fmla="*/ 1936 w 2212"/>
                <a:gd name="T87" fmla="*/ 368 h 867"/>
                <a:gd name="T88" fmla="*/ 2060 w 2212"/>
                <a:gd name="T89" fmla="*/ 322 h 867"/>
                <a:gd name="T90" fmla="*/ 2180 w 2212"/>
                <a:gd name="T91" fmla="*/ 293 h 867"/>
                <a:gd name="T92" fmla="*/ 2191 w 2212"/>
                <a:gd name="T93" fmla="*/ 189 h 867"/>
                <a:gd name="T94" fmla="*/ 2142 w 2212"/>
                <a:gd name="T95" fmla="*/ 136 h 867"/>
                <a:gd name="T96" fmla="*/ 2078 w 2212"/>
                <a:gd name="T97" fmla="*/ 113 h 867"/>
                <a:gd name="T98" fmla="*/ 2020 w 2212"/>
                <a:gd name="T99" fmla="*/ 128 h 867"/>
                <a:gd name="T100" fmla="*/ 1965 w 2212"/>
                <a:gd name="T101" fmla="*/ 150 h 867"/>
                <a:gd name="T102" fmla="*/ 1899 w 2212"/>
                <a:gd name="T103" fmla="*/ 174 h 867"/>
                <a:gd name="T104" fmla="*/ 1841 w 2212"/>
                <a:gd name="T105" fmla="*/ 202 h 867"/>
                <a:gd name="T106" fmla="*/ 1777 w 2212"/>
                <a:gd name="T107" fmla="*/ 192 h 867"/>
                <a:gd name="T108" fmla="*/ 1733 w 2212"/>
                <a:gd name="T109" fmla="*/ 156 h 867"/>
                <a:gd name="T110" fmla="*/ 1703 w 2212"/>
                <a:gd name="T111" fmla="*/ 98 h 867"/>
                <a:gd name="T112" fmla="*/ 1660 w 2212"/>
                <a:gd name="T113" fmla="*/ 60 h 867"/>
                <a:gd name="T114" fmla="*/ 1587 w 2212"/>
                <a:gd name="T115" fmla="*/ 53 h 867"/>
                <a:gd name="T116" fmla="*/ 1535 w 2212"/>
                <a:gd name="T117" fmla="*/ 90 h 867"/>
                <a:gd name="T118" fmla="*/ 1468 w 2212"/>
                <a:gd name="T119" fmla="*/ 14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12" h="867">
                  <a:moveTo>
                    <a:pt x="230" y="760"/>
                  </a:moveTo>
                  <a:lnTo>
                    <a:pt x="232" y="760"/>
                  </a:lnTo>
                  <a:lnTo>
                    <a:pt x="232" y="759"/>
                  </a:lnTo>
                  <a:lnTo>
                    <a:pt x="232" y="757"/>
                  </a:lnTo>
                  <a:lnTo>
                    <a:pt x="230" y="756"/>
                  </a:lnTo>
                  <a:lnTo>
                    <a:pt x="224" y="756"/>
                  </a:lnTo>
                  <a:lnTo>
                    <a:pt x="224" y="757"/>
                  </a:lnTo>
                  <a:lnTo>
                    <a:pt x="224" y="760"/>
                  </a:lnTo>
                  <a:lnTo>
                    <a:pt x="223" y="762"/>
                  </a:lnTo>
                  <a:lnTo>
                    <a:pt x="221" y="762"/>
                  </a:lnTo>
                  <a:lnTo>
                    <a:pt x="221" y="763"/>
                  </a:lnTo>
                  <a:lnTo>
                    <a:pt x="220" y="769"/>
                  </a:lnTo>
                  <a:lnTo>
                    <a:pt x="218" y="771"/>
                  </a:lnTo>
                  <a:lnTo>
                    <a:pt x="218" y="772"/>
                  </a:lnTo>
                  <a:lnTo>
                    <a:pt x="220" y="774"/>
                  </a:lnTo>
                  <a:lnTo>
                    <a:pt x="220" y="778"/>
                  </a:lnTo>
                  <a:lnTo>
                    <a:pt x="220" y="780"/>
                  </a:lnTo>
                  <a:lnTo>
                    <a:pt x="221" y="780"/>
                  </a:lnTo>
                  <a:lnTo>
                    <a:pt x="223" y="783"/>
                  </a:lnTo>
                  <a:lnTo>
                    <a:pt x="223" y="785"/>
                  </a:lnTo>
                  <a:lnTo>
                    <a:pt x="223" y="794"/>
                  </a:lnTo>
                  <a:lnTo>
                    <a:pt x="224" y="795"/>
                  </a:lnTo>
                  <a:lnTo>
                    <a:pt x="224" y="798"/>
                  </a:lnTo>
                  <a:lnTo>
                    <a:pt x="223" y="801"/>
                  </a:lnTo>
                  <a:lnTo>
                    <a:pt x="220" y="803"/>
                  </a:lnTo>
                  <a:lnTo>
                    <a:pt x="218" y="804"/>
                  </a:lnTo>
                  <a:lnTo>
                    <a:pt x="220" y="804"/>
                  </a:lnTo>
                  <a:lnTo>
                    <a:pt x="220" y="807"/>
                  </a:lnTo>
                  <a:lnTo>
                    <a:pt x="218" y="809"/>
                  </a:lnTo>
                  <a:lnTo>
                    <a:pt x="217" y="812"/>
                  </a:lnTo>
                  <a:lnTo>
                    <a:pt x="217" y="818"/>
                  </a:lnTo>
                  <a:lnTo>
                    <a:pt x="218" y="821"/>
                  </a:lnTo>
                  <a:lnTo>
                    <a:pt x="218" y="824"/>
                  </a:lnTo>
                  <a:lnTo>
                    <a:pt x="220" y="824"/>
                  </a:lnTo>
                  <a:lnTo>
                    <a:pt x="220" y="827"/>
                  </a:lnTo>
                  <a:lnTo>
                    <a:pt x="218" y="829"/>
                  </a:lnTo>
                  <a:lnTo>
                    <a:pt x="215" y="829"/>
                  </a:lnTo>
                  <a:lnTo>
                    <a:pt x="212" y="826"/>
                  </a:lnTo>
                  <a:lnTo>
                    <a:pt x="212" y="824"/>
                  </a:lnTo>
                  <a:lnTo>
                    <a:pt x="209" y="821"/>
                  </a:lnTo>
                  <a:lnTo>
                    <a:pt x="207" y="820"/>
                  </a:lnTo>
                  <a:lnTo>
                    <a:pt x="203" y="815"/>
                  </a:lnTo>
                  <a:lnTo>
                    <a:pt x="203" y="814"/>
                  </a:lnTo>
                  <a:lnTo>
                    <a:pt x="200" y="812"/>
                  </a:lnTo>
                  <a:lnTo>
                    <a:pt x="198" y="812"/>
                  </a:lnTo>
                  <a:lnTo>
                    <a:pt x="197" y="809"/>
                  </a:lnTo>
                  <a:lnTo>
                    <a:pt x="194" y="806"/>
                  </a:lnTo>
                  <a:lnTo>
                    <a:pt x="183" y="800"/>
                  </a:lnTo>
                  <a:lnTo>
                    <a:pt x="181" y="798"/>
                  </a:lnTo>
                  <a:lnTo>
                    <a:pt x="180" y="797"/>
                  </a:lnTo>
                  <a:lnTo>
                    <a:pt x="174" y="794"/>
                  </a:lnTo>
                  <a:lnTo>
                    <a:pt x="171" y="792"/>
                  </a:lnTo>
                  <a:lnTo>
                    <a:pt x="168" y="791"/>
                  </a:lnTo>
                  <a:lnTo>
                    <a:pt x="166" y="789"/>
                  </a:lnTo>
                  <a:lnTo>
                    <a:pt x="162" y="785"/>
                  </a:lnTo>
                  <a:lnTo>
                    <a:pt x="162" y="780"/>
                  </a:lnTo>
                  <a:lnTo>
                    <a:pt x="163" y="778"/>
                  </a:lnTo>
                  <a:lnTo>
                    <a:pt x="165" y="778"/>
                  </a:lnTo>
                  <a:lnTo>
                    <a:pt x="165" y="775"/>
                  </a:lnTo>
                  <a:lnTo>
                    <a:pt x="168" y="772"/>
                  </a:lnTo>
                  <a:lnTo>
                    <a:pt x="169" y="772"/>
                  </a:lnTo>
                  <a:lnTo>
                    <a:pt x="169" y="777"/>
                  </a:lnTo>
                  <a:lnTo>
                    <a:pt x="171" y="778"/>
                  </a:lnTo>
                  <a:lnTo>
                    <a:pt x="174" y="778"/>
                  </a:lnTo>
                  <a:lnTo>
                    <a:pt x="174" y="777"/>
                  </a:lnTo>
                  <a:lnTo>
                    <a:pt x="172" y="775"/>
                  </a:lnTo>
                  <a:lnTo>
                    <a:pt x="172" y="772"/>
                  </a:lnTo>
                  <a:lnTo>
                    <a:pt x="172" y="769"/>
                  </a:lnTo>
                  <a:lnTo>
                    <a:pt x="171" y="769"/>
                  </a:lnTo>
                  <a:lnTo>
                    <a:pt x="171" y="765"/>
                  </a:lnTo>
                  <a:lnTo>
                    <a:pt x="169" y="766"/>
                  </a:lnTo>
                  <a:lnTo>
                    <a:pt x="169" y="769"/>
                  </a:lnTo>
                  <a:lnTo>
                    <a:pt x="165" y="772"/>
                  </a:lnTo>
                  <a:lnTo>
                    <a:pt x="162" y="772"/>
                  </a:lnTo>
                  <a:lnTo>
                    <a:pt x="162" y="774"/>
                  </a:lnTo>
                  <a:lnTo>
                    <a:pt x="159" y="774"/>
                  </a:lnTo>
                  <a:lnTo>
                    <a:pt x="155" y="778"/>
                  </a:lnTo>
                  <a:lnTo>
                    <a:pt x="155" y="780"/>
                  </a:lnTo>
                  <a:lnTo>
                    <a:pt x="154" y="780"/>
                  </a:lnTo>
                  <a:lnTo>
                    <a:pt x="152" y="781"/>
                  </a:lnTo>
                  <a:lnTo>
                    <a:pt x="149" y="786"/>
                  </a:lnTo>
                  <a:lnTo>
                    <a:pt x="149" y="789"/>
                  </a:lnTo>
                  <a:lnTo>
                    <a:pt x="148" y="792"/>
                  </a:lnTo>
                  <a:lnTo>
                    <a:pt x="146" y="794"/>
                  </a:lnTo>
                  <a:lnTo>
                    <a:pt x="145" y="794"/>
                  </a:lnTo>
                  <a:lnTo>
                    <a:pt x="143" y="794"/>
                  </a:lnTo>
                  <a:lnTo>
                    <a:pt x="142" y="794"/>
                  </a:lnTo>
                  <a:lnTo>
                    <a:pt x="139" y="791"/>
                  </a:lnTo>
                  <a:lnTo>
                    <a:pt x="139" y="792"/>
                  </a:lnTo>
                  <a:lnTo>
                    <a:pt x="140" y="794"/>
                  </a:lnTo>
                  <a:lnTo>
                    <a:pt x="140" y="795"/>
                  </a:lnTo>
                  <a:lnTo>
                    <a:pt x="136" y="798"/>
                  </a:lnTo>
                  <a:lnTo>
                    <a:pt x="134" y="800"/>
                  </a:lnTo>
                  <a:lnTo>
                    <a:pt x="133" y="800"/>
                  </a:lnTo>
                  <a:lnTo>
                    <a:pt x="131" y="800"/>
                  </a:lnTo>
                  <a:lnTo>
                    <a:pt x="128" y="798"/>
                  </a:lnTo>
                  <a:lnTo>
                    <a:pt x="126" y="798"/>
                  </a:lnTo>
                  <a:lnTo>
                    <a:pt x="123" y="798"/>
                  </a:lnTo>
                  <a:lnTo>
                    <a:pt x="122" y="797"/>
                  </a:lnTo>
                  <a:lnTo>
                    <a:pt x="119" y="792"/>
                  </a:lnTo>
                  <a:lnTo>
                    <a:pt x="117" y="789"/>
                  </a:lnTo>
                  <a:lnTo>
                    <a:pt x="117" y="780"/>
                  </a:lnTo>
                  <a:lnTo>
                    <a:pt x="119" y="780"/>
                  </a:lnTo>
                  <a:lnTo>
                    <a:pt x="120" y="778"/>
                  </a:lnTo>
                  <a:lnTo>
                    <a:pt x="122" y="778"/>
                  </a:lnTo>
                  <a:lnTo>
                    <a:pt x="122" y="777"/>
                  </a:lnTo>
                  <a:lnTo>
                    <a:pt x="119" y="777"/>
                  </a:lnTo>
                  <a:lnTo>
                    <a:pt x="117" y="777"/>
                  </a:lnTo>
                  <a:lnTo>
                    <a:pt x="117" y="775"/>
                  </a:lnTo>
                  <a:lnTo>
                    <a:pt x="117" y="774"/>
                  </a:lnTo>
                  <a:lnTo>
                    <a:pt x="117" y="772"/>
                  </a:lnTo>
                  <a:lnTo>
                    <a:pt x="116" y="771"/>
                  </a:lnTo>
                  <a:lnTo>
                    <a:pt x="114" y="768"/>
                  </a:lnTo>
                  <a:lnTo>
                    <a:pt x="113" y="768"/>
                  </a:lnTo>
                  <a:lnTo>
                    <a:pt x="111" y="768"/>
                  </a:lnTo>
                  <a:lnTo>
                    <a:pt x="110" y="769"/>
                  </a:lnTo>
                  <a:lnTo>
                    <a:pt x="110" y="771"/>
                  </a:lnTo>
                  <a:lnTo>
                    <a:pt x="110" y="778"/>
                  </a:lnTo>
                  <a:lnTo>
                    <a:pt x="111" y="780"/>
                  </a:lnTo>
                  <a:lnTo>
                    <a:pt x="111" y="788"/>
                  </a:lnTo>
                  <a:lnTo>
                    <a:pt x="111" y="791"/>
                  </a:lnTo>
                  <a:lnTo>
                    <a:pt x="113" y="795"/>
                  </a:lnTo>
                  <a:lnTo>
                    <a:pt x="114" y="798"/>
                  </a:lnTo>
                  <a:lnTo>
                    <a:pt x="114" y="800"/>
                  </a:lnTo>
                  <a:lnTo>
                    <a:pt x="116" y="804"/>
                  </a:lnTo>
                  <a:lnTo>
                    <a:pt x="116" y="807"/>
                  </a:lnTo>
                  <a:lnTo>
                    <a:pt x="117" y="807"/>
                  </a:lnTo>
                  <a:lnTo>
                    <a:pt x="117" y="814"/>
                  </a:lnTo>
                  <a:lnTo>
                    <a:pt x="116" y="814"/>
                  </a:lnTo>
                  <a:lnTo>
                    <a:pt x="114" y="814"/>
                  </a:lnTo>
                  <a:lnTo>
                    <a:pt x="113" y="812"/>
                  </a:lnTo>
                  <a:lnTo>
                    <a:pt x="111" y="814"/>
                  </a:lnTo>
                  <a:lnTo>
                    <a:pt x="113" y="814"/>
                  </a:lnTo>
                  <a:lnTo>
                    <a:pt x="114" y="817"/>
                  </a:lnTo>
                  <a:lnTo>
                    <a:pt x="110" y="821"/>
                  </a:lnTo>
                  <a:lnTo>
                    <a:pt x="107" y="824"/>
                  </a:lnTo>
                  <a:lnTo>
                    <a:pt x="105" y="824"/>
                  </a:lnTo>
                  <a:lnTo>
                    <a:pt x="101" y="827"/>
                  </a:lnTo>
                  <a:lnTo>
                    <a:pt x="96" y="832"/>
                  </a:lnTo>
                  <a:lnTo>
                    <a:pt x="93" y="832"/>
                  </a:lnTo>
                  <a:lnTo>
                    <a:pt x="91" y="830"/>
                  </a:lnTo>
                  <a:lnTo>
                    <a:pt x="88" y="829"/>
                  </a:lnTo>
                  <a:lnTo>
                    <a:pt x="87" y="829"/>
                  </a:lnTo>
                  <a:lnTo>
                    <a:pt x="85" y="829"/>
                  </a:lnTo>
                  <a:lnTo>
                    <a:pt x="84" y="830"/>
                  </a:lnTo>
                  <a:lnTo>
                    <a:pt x="87" y="830"/>
                  </a:lnTo>
                  <a:lnTo>
                    <a:pt x="90" y="830"/>
                  </a:lnTo>
                  <a:lnTo>
                    <a:pt x="91" y="832"/>
                  </a:lnTo>
                  <a:lnTo>
                    <a:pt x="91" y="833"/>
                  </a:lnTo>
                  <a:lnTo>
                    <a:pt x="90" y="835"/>
                  </a:lnTo>
                  <a:lnTo>
                    <a:pt x="90" y="836"/>
                  </a:lnTo>
                  <a:lnTo>
                    <a:pt x="88" y="838"/>
                  </a:lnTo>
                  <a:lnTo>
                    <a:pt x="87" y="838"/>
                  </a:lnTo>
                  <a:lnTo>
                    <a:pt x="81" y="843"/>
                  </a:lnTo>
                  <a:lnTo>
                    <a:pt x="76" y="843"/>
                  </a:lnTo>
                  <a:lnTo>
                    <a:pt x="72" y="838"/>
                  </a:lnTo>
                  <a:lnTo>
                    <a:pt x="65" y="835"/>
                  </a:lnTo>
                  <a:lnTo>
                    <a:pt x="64" y="835"/>
                  </a:lnTo>
                  <a:lnTo>
                    <a:pt x="62" y="835"/>
                  </a:lnTo>
                  <a:lnTo>
                    <a:pt x="61" y="832"/>
                  </a:lnTo>
                  <a:lnTo>
                    <a:pt x="59" y="832"/>
                  </a:lnTo>
                  <a:lnTo>
                    <a:pt x="61" y="836"/>
                  </a:lnTo>
                  <a:lnTo>
                    <a:pt x="62" y="839"/>
                  </a:lnTo>
                  <a:lnTo>
                    <a:pt x="62" y="841"/>
                  </a:lnTo>
                  <a:lnTo>
                    <a:pt x="62" y="844"/>
                  </a:lnTo>
                  <a:lnTo>
                    <a:pt x="61" y="846"/>
                  </a:lnTo>
                  <a:lnTo>
                    <a:pt x="64" y="846"/>
                  </a:lnTo>
                  <a:lnTo>
                    <a:pt x="70" y="846"/>
                  </a:lnTo>
                  <a:lnTo>
                    <a:pt x="70" y="847"/>
                  </a:lnTo>
                  <a:lnTo>
                    <a:pt x="69" y="849"/>
                  </a:lnTo>
                  <a:lnTo>
                    <a:pt x="67" y="849"/>
                  </a:lnTo>
                  <a:lnTo>
                    <a:pt x="65" y="850"/>
                  </a:lnTo>
                  <a:lnTo>
                    <a:pt x="64" y="852"/>
                  </a:lnTo>
                  <a:lnTo>
                    <a:pt x="62" y="852"/>
                  </a:lnTo>
                  <a:lnTo>
                    <a:pt x="61" y="852"/>
                  </a:lnTo>
                  <a:lnTo>
                    <a:pt x="58" y="853"/>
                  </a:lnTo>
                  <a:lnTo>
                    <a:pt x="55" y="853"/>
                  </a:lnTo>
                  <a:lnTo>
                    <a:pt x="52" y="856"/>
                  </a:lnTo>
                  <a:lnTo>
                    <a:pt x="50" y="856"/>
                  </a:lnTo>
                  <a:lnTo>
                    <a:pt x="49" y="856"/>
                  </a:lnTo>
                  <a:lnTo>
                    <a:pt x="44" y="856"/>
                  </a:lnTo>
                  <a:lnTo>
                    <a:pt x="41" y="861"/>
                  </a:lnTo>
                  <a:lnTo>
                    <a:pt x="36" y="861"/>
                  </a:lnTo>
                  <a:lnTo>
                    <a:pt x="36" y="859"/>
                  </a:lnTo>
                  <a:lnTo>
                    <a:pt x="36" y="856"/>
                  </a:lnTo>
                  <a:lnTo>
                    <a:pt x="35" y="855"/>
                  </a:lnTo>
                  <a:lnTo>
                    <a:pt x="35" y="859"/>
                  </a:lnTo>
                  <a:lnTo>
                    <a:pt x="36" y="859"/>
                  </a:lnTo>
                  <a:lnTo>
                    <a:pt x="38" y="862"/>
                  </a:lnTo>
                  <a:lnTo>
                    <a:pt x="36" y="864"/>
                  </a:lnTo>
                  <a:lnTo>
                    <a:pt x="35" y="864"/>
                  </a:lnTo>
                  <a:lnTo>
                    <a:pt x="32" y="867"/>
                  </a:lnTo>
                  <a:lnTo>
                    <a:pt x="26" y="867"/>
                  </a:lnTo>
                  <a:lnTo>
                    <a:pt x="23" y="865"/>
                  </a:lnTo>
                  <a:lnTo>
                    <a:pt x="18" y="862"/>
                  </a:lnTo>
                  <a:lnTo>
                    <a:pt x="18" y="861"/>
                  </a:lnTo>
                  <a:lnTo>
                    <a:pt x="18" y="859"/>
                  </a:lnTo>
                  <a:lnTo>
                    <a:pt x="18" y="858"/>
                  </a:lnTo>
                  <a:lnTo>
                    <a:pt x="17" y="858"/>
                  </a:lnTo>
                  <a:lnTo>
                    <a:pt x="17" y="852"/>
                  </a:lnTo>
                  <a:lnTo>
                    <a:pt x="18" y="850"/>
                  </a:lnTo>
                  <a:lnTo>
                    <a:pt x="20" y="849"/>
                  </a:lnTo>
                  <a:lnTo>
                    <a:pt x="20" y="847"/>
                  </a:lnTo>
                  <a:lnTo>
                    <a:pt x="21" y="846"/>
                  </a:lnTo>
                  <a:lnTo>
                    <a:pt x="21" y="843"/>
                  </a:lnTo>
                  <a:lnTo>
                    <a:pt x="21" y="844"/>
                  </a:lnTo>
                  <a:lnTo>
                    <a:pt x="18" y="847"/>
                  </a:lnTo>
                  <a:lnTo>
                    <a:pt x="18" y="846"/>
                  </a:lnTo>
                  <a:lnTo>
                    <a:pt x="18" y="843"/>
                  </a:lnTo>
                  <a:lnTo>
                    <a:pt x="18" y="832"/>
                  </a:lnTo>
                  <a:lnTo>
                    <a:pt x="17" y="832"/>
                  </a:lnTo>
                  <a:lnTo>
                    <a:pt x="17" y="827"/>
                  </a:lnTo>
                  <a:lnTo>
                    <a:pt x="15" y="827"/>
                  </a:lnTo>
                  <a:lnTo>
                    <a:pt x="15" y="823"/>
                  </a:lnTo>
                  <a:lnTo>
                    <a:pt x="15" y="820"/>
                  </a:lnTo>
                  <a:lnTo>
                    <a:pt x="14" y="820"/>
                  </a:lnTo>
                  <a:lnTo>
                    <a:pt x="14" y="818"/>
                  </a:lnTo>
                  <a:lnTo>
                    <a:pt x="14" y="817"/>
                  </a:lnTo>
                  <a:lnTo>
                    <a:pt x="12" y="814"/>
                  </a:lnTo>
                  <a:lnTo>
                    <a:pt x="12" y="812"/>
                  </a:lnTo>
                  <a:lnTo>
                    <a:pt x="12" y="807"/>
                  </a:lnTo>
                  <a:lnTo>
                    <a:pt x="12" y="806"/>
                  </a:lnTo>
                  <a:lnTo>
                    <a:pt x="14" y="804"/>
                  </a:lnTo>
                  <a:lnTo>
                    <a:pt x="15" y="804"/>
                  </a:lnTo>
                  <a:lnTo>
                    <a:pt x="15" y="806"/>
                  </a:lnTo>
                  <a:lnTo>
                    <a:pt x="15" y="803"/>
                  </a:lnTo>
                  <a:lnTo>
                    <a:pt x="17" y="801"/>
                  </a:lnTo>
                  <a:lnTo>
                    <a:pt x="18" y="803"/>
                  </a:lnTo>
                  <a:lnTo>
                    <a:pt x="20" y="801"/>
                  </a:lnTo>
                  <a:lnTo>
                    <a:pt x="23" y="798"/>
                  </a:lnTo>
                  <a:lnTo>
                    <a:pt x="23" y="797"/>
                  </a:lnTo>
                  <a:lnTo>
                    <a:pt x="21" y="797"/>
                  </a:lnTo>
                  <a:lnTo>
                    <a:pt x="20" y="797"/>
                  </a:lnTo>
                  <a:lnTo>
                    <a:pt x="18" y="800"/>
                  </a:lnTo>
                  <a:lnTo>
                    <a:pt x="15" y="800"/>
                  </a:lnTo>
                  <a:lnTo>
                    <a:pt x="14" y="803"/>
                  </a:lnTo>
                  <a:lnTo>
                    <a:pt x="12" y="803"/>
                  </a:lnTo>
                  <a:lnTo>
                    <a:pt x="11" y="803"/>
                  </a:lnTo>
                  <a:lnTo>
                    <a:pt x="6" y="801"/>
                  </a:lnTo>
                  <a:lnTo>
                    <a:pt x="6" y="798"/>
                  </a:lnTo>
                  <a:lnTo>
                    <a:pt x="9" y="795"/>
                  </a:lnTo>
                  <a:lnTo>
                    <a:pt x="9" y="794"/>
                  </a:lnTo>
                  <a:lnTo>
                    <a:pt x="11" y="792"/>
                  </a:lnTo>
                  <a:lnTo>
                    <a:pt x="11" y="788"/>
                  </a:lnTo>
                  <a:lnTo>
                    <a:pt x="11" y="785"/>
                  </a:lnTo>
                  <a:lnTo>
                    <a:pt x="12" y="783"/>
                  </a:lnTo>
                  <a:lnTo>
                    <a:pt x="14" y="778"/>
                  </a:lnTo>
                  <a:lnTo>
                    <a:pt x="14" y="775"/>
                  </a:lnTo>
                  <a:lnTo>
                    <a:pt x="14" y="774"/>
                  </a:lnTo>
                  <a:lnTo>
                    <a:pt x="15" y="772"/>
                  </a:lnTo>
                  <a:lnTo>
                    <a:pt x="15" y="771"/>
                  </a:lnTo>
                  <a:lnTo>
                    <a:pt x="17" y="769"/>
                  </a:lnTo>
                  <a:lnTo>
                    <a:pt x="17" y="768"/>
                  </a:lnTo>
                  <a:lnTo>
                    <a:pt x="18" y="765"/>
                  </a:lnTo>
                  <a:lnTo>
                    <a:pt x="18" y="760"/>
                  </a:lnTo>
                  <a:lnTo>
                    <a:pt x="20" y="759"/>
                  </a:lnTo>
                  <a:lnTo>
                    <a:pt x="21" y="756"/>
                  </a:lnTo>
                  <a:lnTo>
                    <a:pt x="23" y="754"/>
                  </a:lnTo>
                  <a:lnTo>
                    <a:pt x="26" y="754"/>
                  </a:lnTo>
                  <a:lnTo>
                    <a:pt x="26" y="756"/>
                  </a:lnTo>
                  <a:lnTo>
                    <a:pt x="26" y="752"/>
                  </a:lnTo>
                  <a:lnTo>
                    <a:pt x="24" y="749"/>
                  </a:lnTo>
                  <a:lnTo>
                    <a:pt x="26" y="749"/>
                  </a:lnTo>
                  <a:lnTo>
                    <a:pt x="27" y="749"/>
                  </a:lnTo>
                  <a:lnTo>
                    <a:pt x="27" y="748"/>
                  </a:lnTo>
                  <a:lnTo>
                    <a:pt x="27" y="746"/>
                  </a:lnTo>
                  <a:lnTo>
                    <a:pt x="27" y="743"/>
                  </a:lnTo>
                  <a:lnTo>
                    <a:pt x="29" y="742"/>
                  </a:lnTo>
                  <a:lnTo>
                    <a:pt x="33" y="737"/>
                  </a:lnTo>
                  <a:lnTo>
                    <a:pt x="38" y="737"/>
                  </a:lnTo>
                  <a:lnTo>
                    <a:pt x="43" y="740"/>
                  </a:lnTo>
                  <a:lnTo>
                    <a:pt x="52" y="743"/>
                  </a:lnTo>
                  <a:lnTo>
                    <a:pt x="52" y="745"/>
                  </a:lnTo>
                  <a:lnTo>
                    <a:pt x="53" y="745"/>
                  </a:lnTo>
                  <a:lnTo>
                    <a:pt x="56" y="746"/>
                  </a:lnTo>
                  <a:lnTo>
                    <a:pt x="58" y="746"/>
                  </a:lnTo>
                  <a:lnTo>
                    <a:pt x="58" y="745"/>
                  </a:lnTo>
                  <a:lnTo>
                    <a:pt x="55" y="742"/>
                  </a:lnTo>
                  <a:lnTo>
                    <a:pt x="55" y="740"/>
                  </a:lnTo>
                  <a:lnTo>
                    <a:pt x="53" y="740"/>
                  </a:lnTo>
                  <a:lnTo>
                    <a:pt x="53" y="737"/>
                  </a:lnTo>
                  <a:lnTo>
                    <a:pt x="49" y="733"/>
                  </a:lnTo>
                  <a:lnTo>
                    <a:pt x="46" y="733"/>
                  </a:lnTo>
                  <a:lnTo>
                    <a:pt x="44" y="730"/>
                  </a:lnTo>
                  <a:lnTo>
                    <a:pt x="44" y="731"/>
                  </a:lnTo>
                  <a:lnTo>
                    <a:pt x="46" y="734"/>
                  </a:lnTo>
                  <a:lnTo>
                    <a:pt x="47" y="737"/>
                  </a:lnTo>
                  <a:lnTo>
                    <a:pt x="46" y="737"/>
                  </a:lnTo>
                  <a:lnTo>
                    <a:pt x="44" y="737"/>
                  </a:lnTo>
                  <a:lnTo>
                    <a:pt x="41" y="736"/>
                  </a:lnTo>
                  <a:lnTo>
                    <a:pt x="35" y="736"/>
                  </a:lnTo>
                  <a:lnTo>
                    <a:pt x="33" y="736"/>
                  </a:lnTo>
                  <a:lnTo>
                    <a:pt x="32" y="736"/>
                  </a:lnTo>
                  <a:lnTo>
                    <a:pt x="29" y="733"/>
                  </a:lnTo>
                  <a:lnTo>
                    <a:pt x="29" y="736"/>
                  </a:lnTo>
                  <a:lnTo>
                    <a:pt x="29" y="737"/>
                  </a:lnTo>
                  <a:lnTo>
                    <a:pt x="27" y="740"/>
                  </a:lnTo>
                  <a:lnTo>
                    <a:pt x="24" y="742"/>
                  </a:lnTo>
                  <a:lnTo>
                    <a:pt x="23" y="743"/>
                  </a:lnTo>
                  <a:lnTo>
                    <a:pt x="20" y="746"/>
                  </a:lnTo>
                  <a:lnTo>
                    <a:pt x="20" y="748"/>
                  </a:lnTo>
                  <a:lnTo>
                    <a:pt x="18" y="749"/>
                  </a:lnTo>
                  <a:lnTo>
                    <a:pt x="18" y="751"/>
                  </a:lnTo>
                  <a:lnTo>
                    <a:pt x="14" y="756"/>
                  </a:lnTo>
                  <a:lnTo>
                    <a:pt x="12" y="756"/>
                  </a:lnTo>
                  <a:lnTo>
                    <a:pt x="9" y="759"/>
                  </a:lnTo>
                  <a:lnTo>
                    <a:pt x="7" y="760"/>
                  </a:lnTo>
                  <a:lnTo>
                    <a:pt x="9" y="760"/>
                  </a:lnTo>
                  <a:lnTo>
                    <a:pt x="9" y="763"/>
                  </a:lnTo>
                  <a:lnTo>
                    <a:pt x="7" y="765"/>
                  </a:lnTo>
                  <a:lnTo>
                    <a:pt x="6" y="765"/>
                  </a:lnTo>
                  <a:lnTo>
                    <a:pt x="4" y="763"/>
                  </a:lnTo>
                  <a:lnTo>
                    <a:pt x="3" y="760"/>
                  </a:lnTo>
                  <a:lnTo>
                    <a:pt x="4" y="756"/>
                  </a:lnTo>
                  <a:lnTo>
                    <a:pt x="6" y="745"/>
                  </a:lnTo>
                  <a:lnTo>
                    <a:pt x="6" y="740"/>
                  </a:lnTo>
                  <a:lnTo>
                    <a:pt x="6" y="739"/>
                  </a:lnTo>
                  <a:lnTo>
                    <a:pt x="4" y="737"/>
                  </a:lnTo>
                  <a:lnTo>
                    <a:pt x="3" y="736"/>
                  </a:lnTo>
                  <a:lnTo>
                    <a:pt x="3" y="734"/>
                  </a:lnTo>
                  <a:lnTo>
                    <a:pt x="3" y="731"/>
                  </a:lnTo>
                  <a:lnTo>
                    <a:pt x="4" y="731"/>
                  </a:lnTo>
                  <a:lnTo>
                    <a:pt x="4" y="730"/>
                  </a:lnTo>
                  <a:lnTo>
                    <a:pt x="4" y="727"/>
                  </a:lnTo>
                  <a:lnTo>
                    <a:pt x="7" y="725"/>
                  </a:lnTo>
                  <a:lnTo>
                    <a:pt x="9" y="723"/>
                  </a:lnTo>
                  <a:lnTo>
                    <a:pt x="7" y="720"/>
                  </a:lnTo>
                  <a:lnTo>
                    <a:pt x="9" y="720"/>
                  </a:lnTo>
                  <a:lnTo>
                    <a:pt x="9" y="713"/>
                  </a:lnTo>
                  <a:lnTo>
                    <a:pt x="11" y="711"/>
                  </a:lnTo>
                  <a:lnTo>
                    <a:pt x="12" y="711"/>
                  </a:lnTo>
                  <a:lnTo>
                    <a:pt x="11" y="710"/>
                  </a:lnTo>
                  <a:lnTo>
                    <a:pt x="11" y="707"/>
                  </a:lnTo>
                  <a:lnTo>
                    <a:pt x="12" y="705"/>
                  </a:lnTo>
                  <a:lnTo>
                    <a:pt x="14" y="704"/>
                  </a:lnTo>
                  <a:lnTo>
                    <a:pt x="17" y="702"/>
                  </a:lnTo>
                  <a:lnTo>
                    <a:pt x="17" y="701"/>
                  </a:lnTo>
                  <a:lnTo>
                    <a:pt x="15" y="701"/>
                  </a:lnTo>
                  <a:lnTo>
                    <a:pt x="14" y="699"/>
                  </a:lnTo>
                  <a:lnTo>
                    <a:pt x="14" y="696"/>
                  </a:lnTo>
                  <a:lnTo>
                    <a:pt x="15" y="694"/>
                  </a:lnTo>
                  <a:lnTo>
                    <a:pt x="17" y="693"/>
                  </a:lnTo>
                  <a:lnTo>
                    <a:pt x="18" y="693"/>
                  </a:lnTo>
                  <a:lnTo>
                    <a:pt x="20" y="693"/>
                  </a:lnTo>
                  <a:lnTo>
                    <a:pt x="21" y="693"/>
                  </a:lnTo>
                  <a:lnTo>
                    <a:pt x="23" y="691"/>
                  </a:lnTo>
                  <a:lnTo>
                    <a:pt x="24" y="690"/>
                  </a:lnTo>
                  <a:lnTo>
                    <a:pt x="29" y="690"/>
                  </a:lnTo>
                  <a:lnTo>
                    <a:pt x="29" y="688"/>
                  </a:lnTo>
                  <a:lnTo>
                    <a:pt x="30" y="688"/>
                  </a:lnTo>
                  <a:lnTo>
                    <a:pt x="32" y="687"/>
                  </a:lnTo>
                  <a:lnTo>
                    <a:pt x="33" y="687"/>
                  </a:lnTo>
                  <a:lnTo>
                    <a:pt x="35" y="687"/>
                  </a:lnTo>
                  <a:lnTo>
                    <a:pt x="40" y="684"/>
                  </a:lnTo>
                  <a:lnTo>
                    <a:pt x="43" y="682"/>
                  </a:lnTo>
                  <a:lnTo>
                    <a:pt x="36" y="682"/>
                  </a:lnTo>
                  <a:lnTo>
                    <a:pt x="33" y="684"/>
                  </a:lnTo>
                  <a:lnTo>
                    <a:pt x="29" y="687"/>
                  </a:lnTo>
                  <a:lnTo>
                    <a:pt x="29" y="688"/>
                  </a:lnTo>
                  <a:lnTo>
                    <a:pt x="26" y="688"/>
                  </a:lnTo>
                  <a:lnTo>
                    <a:pt x="20" y="688"/>
                  </a:lnTo>
                  <a:lnTo>
                    <a:pt x="17" y="691"/>
                  </a:lnTo>
                  <a:lnTo>
                    <a:pt x="15" y="691"/>
                  </a:lnTo>
                  <a:lnTo>
                    <a:pt x="14" y="693"/>
                  </a:lnTo>
                  <a:lnTo>
                    <a:pt x="11" y="691"/>
                  </a:lnTo>
                  <a:lnTo>
                    <a:pt x="11" y="685"/>
                  </a:lnTo>
                  <a:lnTo>
                    <a:pt x="12" y="684"/>
                  </a:lnTo>
                  <a:lnTo>
                    <a:pt x="15" y="673"/>
                  </a:lnTo>
                  <a:lnTo>
                    <a:pt x="15" y="672"/>
                  </a:lnTo>
                  <a:lnTo>
                    <a:pt x="17" y="670"/>
                  </a:lnTo>
                  <a:lnTo>
                    <a:pt x="17" y="667"/>
                  </a:lnTo>
                  <a:lnTo>
                    <a:pt x="17" y="665"/>
                  </a:lnTo>
                  <a:lnTo>
                    <a:pt x="17" y="664"/>
                  </a:lnTo>
                  <a:lnTo>
                    <a:pt x="15" y="664"/>
                  </a:lnTo>
                  <a:lnTo>
                    <a:pt x="15" y="665"/>
                  </a:lnTo>
                  <a:lnTo>
                    <a:pt x="15" y="670"/>
                  </a:lnTo>
                  <a:lnTo>
                    <a:pt x="14" y="673"/>
                  </a:lnTo>
                  <a:lnTo>
                    <a:pt x="11" y="676"/>
                  </a:lnTo>
                  <a:lnTo>
                    <a:pt x="11" y="682"/>
                  </a:lnTo>
                  <a:lnTo>
                    <a:pt x="9" y="682"/>
                  </a:lnTo>
                  <a:lnTo>
                    <a:pt x="9" y="688"/>
                  </a:lnTo>
                  <a:lnTo>
                    <a:pt x="7" y="688"/>
                  </a:lnTo>
                  <a:lnTo>
                    <a:pt x="9" y="691"/>
                  </a:lnTo>
                  <a:lnTo>
                    <a:pt x="7" y="693"/>
                  </a:lnTo>
                  <a:lnTo>
                    <a:pt x="7" y="696"/>
                  </a:lnTo>
                  <a:lnTo>
                    <a:pt x="7" y="698"/>
                  </a:lnTo>
                  <a:lnTo>
                    <a:pt x="7" y="699"/>
                  </a:lnTo>
                  <a:lnTo>
                    <a:pt x="7" y="701"/>
                  </a:lnTo>
                  <a:lnTo>
                    <a:pt x="7" y="705"/>
                  </a:lnTo>
                  <a:lnTo>
                    <a:pt x="7" y="707"/>
                  </a:lnTo>
                  <a:lnTo>
                    <a:pt x="4" y="710"/>
                  </a:lnTo>
                  <a:lnTo>
                    <a:pt x="4" y="711"/>
                  </a:lnTo>
                  <a:lnTo>
                    <a:pt x="4" y="714"/>
                  </a:lnTo>
                  <a:lnTo>
                    <a:pt x="4" y="716"/>
                  </a:lnTo>
                  <a:lnTo>
                    <a:pt x="6" y="717"/>
                  </a:lnTo>
                  <a:lnTo>
                    <a:pt x="4" y="719"/>
                  </a:lnTo>
                  <a:lnTo>
                    <a:pt x="3" y="719"/>
                  </a:lnTo>
                  <a:lnTo>
                    <a:pt x="1" y="717"/>
                  </a:lnTo>
                  <a:lnTo>
                    <a:pt x="1" y="714"/>
                  </a:lnTo>
                  <a:lnTo>
                    <a:pt x="0" y="713"/>
                  </a:lnTo>
                  <a:lnTo>
                    <a:pt x="0" y="711"/>
                  </a:lnTo>
                  <a:lnTo>
                    <a:pt x="1" y="710"/>
                  </a:lnTo>
                  <a:lnTo>
                    <a:pt x="0" y="710"/>
                  </a:lnTo>
                  <a:lnTo>
                    <a:pt x="1" y="708"/>
                  </a:lnTo>
                  <a:lnTo>
                    <a:pt x="1" y="705"/>
                  </a:lnTo>
                  <a:lnTo>
                    <a:pt x="1" y="702"/>
                  </a:lnTo>
                  <a:lnTo>
                    <a:pt x="1" y="699"/>
                  </a:lnTo>
                  <a:lnTo>
                    <a:pt x="3" y="699"/>
                  </a:lnTo>
                  <a:lnTo>
                    <a:pt x="3" y="698"/>
                  </a:lnTo>
                  <a:lnTo>
                    <a:pt x="3" y="693"/>
                  </a:lnTo>
                  <a:lnTo>
                    <a:pt x="4" y="691"/>
                  </a:lnTo>
                  <a:lnTo>
                    <a:pt x="4" y="685"/>
                  </a:lnTo>
                  <a:lnTo>
                    <a:pt x="4" y="682"/>
                  </a:lnTo>
                  <a:lnTo>
                    <a:pt x="6" y="682"/>
                  </a:lnTo>
                  <a:lnTo>
                    <a:pt x="6" y="679"/>
                  </a:lnTo>
                  <a:lnTo>
                    <a:pt x="6" y="678"/>
                  </a:lnTo>
                  <a:lnTo>
                    <a:pt x="6" y="670"/>
                  </a:lnTo>
                  <a:lnTo>
                    <a:pt x="7" y="669"/>
                  </a:lnTo>
                  <a:lnTo>
                    <a:pt x="9" y="664"/>
                  </a:lnTo>
                  <a:lnTo>
                    <a:pt x="9" y="662"/>
                  </a:lnTo>
                  <a:lnTo>
                    <a:pt x="9" y="659"/>
                  </a:lnTo>
                  <a:lnTo>
                    <a:pt x="11" y="659"/>
                  </a:lnTo>
                  <a:lnTo>
                    <a:pt x="12" y="652"/>
                  </a:lnTo>
                  <a:lnTo>
                    <a:pt x="12" y="650"/>
                  </a:lnTo>
                  <a:lnTo>
                    <a:pt x="14" y="644"/>
                  </a:lnTo>
                  <a:lnTo>
                    <a:pt x="15" y="640"/>
                  </a:lnTo>
                  <a:lnTo>
                    <a:pt x="17" y="636"/>
                  </a:lnTo>
                  <a:lnTo>
                    <a:pt x="18" y="632"/>
                  </a:lnTo>
                  <a:lnTo>
                    <a:pt x="18" y="629"/>
                  </a:lnTo>
                  <a:lnTo>
                    <a:pt x="20" y="627"/>
                  </a:lnTo>
                  <a:lnTo>
                    <a:pt x="20" y="621"/>
                  </a:lnTo>
                  <a:lnTo>
                    <a:pt x="20" y="618"/>
                  </a:lnTo>
                  <a:lnTo>
                    <a:pt x="21" y="618"/>
                  </a:lnTo>
                  <a:lnTo>
                    <a:pt x="21" y="615"/>
                  </a:lnTo>
                  <a:lnTo>
                    <a:pt x="21" y="614"/>
                  </a:lnTo>
                  <a:lnTo>
                    <a:pt x="21" y="612"/>
                  </a:lnTo>
                  <a:lnTo>
                    <a:pt x="23" y="612"/>
                  </a:lnTo>
                  <a:lnTo>
                    <a:pt x="23" y="609"/>
                  </a:lnTo>
                  <a:lnTo>
                    <a:pt x="23" y="607"/>
                  </a:lnTo>
                  <a:lnTo>
                    <a:pt x="24" y="606"/>
                  </a:lnTo>
                  <a:lnTo>
                    <a:pt x="24" y="603"/>
                  </a:lnTo>
                  <a:lnTo>
                    <a:pt x="24" y="598"/>
                  </a:lnTo>
                  <a:lnTo>
                    <a:pt x="24" y="597"/>
                  </a:lnTo>
                  <a:lnTo>
                    <a:pt x="26" y="594"/>
                  </a:lnTo>
                  <a:lnTo>
                    <a:pt x="26" y="592"/>
                  </a:lnTo>
                  <a:lnTo>
                    <a:pt x="27" y="591"/>
                  </a:lnTo>
                  <a:lnTo>
                    <a:pt x="27" y="589"/>
                  </a:lnTo>
                  <a:lnTo>
                    <a:pt x="29" y="586"/>
                  </a:lnTo>
                  <a:lnTo>
                    <a:pt x="29" y="583"/>
                  </a:lnTo>
                  <a:lnTo>
                    <a:pt x="30" y="583"/>
                  </a:lnTo>
                  <a:lnTo>
                    <a:pt x="30" y="582"/>
                  </a:lnTo>
                  <a:lnTo>
                    <a:pt x="30" y="571"/>
                  </a:lnTo>
                  <a:lnTo>
                    <a:pt x="30" y="569"/>
                  </a:lnTo>
                  <a:lnTo>
                    <a:pt x="30" y="566"/>
                  </a:lnTo>
                  <a:lnTo>
                    <a:pt x="32" y="566"/>
                  </a:lnTo>
                  <a:lnTo>
                    <a:pt x="32" y="563"/>
                  </a:lnTo>
                  <a:lnTo>
                    <a:pt x="32" y="560"/>
                  </a:lnTo>
                  <a:lnTo>
                    <a:pt x="33" y="560"/>
                  </a:lnTo>
                  <a:lnTo>
                    <a:pt x="33" y="554"/>
                  </a:lnTo>
                  <a:lnTo>
                    <a:pt x="33" y="545"/>
                  </a:lnTo>
                  <a:lnTo>
                    <a:pt x="33" y="530"/>
                  </a:lnTo>
                  <a:lnTo>
                    <a:pt x="33" y="528"/>
                  </a:lnTo>
                  <a:lnTo>
                    <a:pt x="33" y="519"/>
                  </a:lnTo>
                  <a:lnTo>
                    <a:pt x="33" y="516"/>
                  </a:lnTo>
                  <a:lnTo>
                    <a:pt x="32" y="513"/>
                  </a:lnTo>
                  <a:lnTo>
                    <a:pt x="32" y="505"/>
                  </a:lnTo>
                  <a:lnTo>
                    <a:pt x="32" y="504"/>
                  </a:lnTo>
                  <a:lnTo>
                    <a:pt x="30" y="499"/>
                  </a:lnTo>
                  <a:lnTo>
                    <a:pt x="30" y="498"/>
                  </a:lnTo>
                  <a:lnTo>
                    <a:pt x="30" y="496"/>
                  </a:lnTo>
                  <a:lnTo>
                    <a:pt x="32" y="496"/>
                  </a:lnTo>
                  <a:lnTo>
                    <a:pt x="32" y="495"/>
                  </a:lnTo>
                  <a:lnTo>
                    <a:pt x="32" y="493"/>
                  </a:lnTo>
                  <a:lnTo>
                    <a:pt x="35" y="490"/>
                  </a:lnTo>
                  <a:lnTo>
                    <a:pt x="36" y="490"/>
                  </a:lnTo>
                  <a:lnTo>
                    <a:pt x="38" y="492"/>
                  </a:lnTo>
                  <a:lnTo>
                    <a:pt x="40" y="492"/>
                  </a:lnTo>
                  <a:lnTo>
                    <a:pt x="40" y="490"/>
                  </a:lnTo>
                  <a:lnTo>
                    <a:pt x="41" y="490"/>
                  </a:lnTo>
                  <a:lnTo>
                    <a:pt x="43" y="490"/>
                  </a:lnTo>
                  <a:lnTo>
                    <a:pt x="43" y="488"/>
                  </a:lnTo>
                  <a:lnTo>
                    <a:pt x="43" y="487"/>
                  </a:lnTo>
                  <a:lnTo>
                    <a:pt x="44" y="487"/>
                  </a:lnTo>
                  <a:lnTo>
                    <a:pt x="44" y="485"/>
                  </a:lnTo>
                  <a:lnTo>
                    <a:pt x="44" y="484"/>
                  </a:lnTo>
                  <a:lnTo>
                    <a:pt x="43" y="479"/>
                  </a:lnTo>
                  <a:lnTo>
                    <a:pt x="41" y="478"/>
                  </a:lnTo>
                  <a:lnTo>
                    <a:pt x="43" y="476"/>
                  </a:lnTo>
                  <a:lnTo>
                    <a:pt x="41" y="469"/>
                  </a:lnTo>
                  <a:lnTo>
                    <a:pt x="44" y="464"/>
                  </a:lnTo>
                  <a:lnTo>
                    <a:pt x="50" y="459"/>
                  </a:lnTo>
                  <a:lnTo>
                    <a:pt x="55" y="453"/>
                  </a:lnTo>
                  <a:lnTo>
                    <a:pt x="59" y="447"/>
                  </a:lnTo>
                  <a:lnTo>
                    <a:pt x="59" y="441"/>
                  </a:lnTo>
                  <a:lnTo>
                    <a:pt x="62" y="432"/>
                  </a:lnTo>
                  <a:lnTo>
                    <a:pt x="65" y="426"/>
                  </a:lnTo>
                  <a:lnTo>
                    <a:pt x="73" y="423"/>
                  </a:lnTo>
                  <a:lnTo>
                    <a:pt x="87" y="423"/>
                  </a:lnTo>
                  <a:lnTo>
                    <a:pt x="101" y="423"/>
                  </a:lnTo>
                  <a:lnTo>
                    <a:pt x="113" y="423"/>
                  </a:lnTo>
                  <a:lnTo>
                    <a:pt x="126" y="423"/>
                  </a:lnTo>
                  <a:lnTo>
                    <a:pt x="139" y="423"/>
                  </a:lnTo>
                  <a:lnTo>
                    <a:pt x="151" y="423"/>
                  </a:lnTo>
                  <a:lnTo>
                    <a:pt x="152" y="423"/>
                  </a:lnTo>
                  <a:lnTo>
                    <a:pt x="165" y="423"/>
                  </a:lnTo>
                  <a:lnTo>
                    <a:pt x="178" y="423"/>
                  </a:lnTo>
                  <a:lnTo>
                    <a:pt x="192" y="423"/>
                  </a:lnTo>
                  <a:lnTo>
                    <a:pt x="204" y="423"/>
                  </a:lnTo>
                  <a:lnTo>
                    <a:pt x="213" y="423"/>
                  </a:lnTo>
                  <a:lnTo>
                    <a:pt x="218" y="423"/>
                  </a:lnTo>
                  <a:lnTo>
                    <a:pt x="230" y="423"/>
                  </a:lnTo>
                  <a:lnTo>
                    <a:pt x="244" y="423"/>
                  </a:lnTo>
                  <a:lnTo>
                    <a:pt x="258" y="423"/>
                  </a:lnTo>
                  <a:lnTo>
                    <a:pt x="270" y="423"/>
                  </a:lnTo>
                  <a:lnTo>
                    <a:pt x="284" y="423"/>
                  </a:lnTo>
                  <a:lnTo>
                    <a:pt x="297" y="423"/>
                  </a:lnTo>
                  <a:lnTo>
                    <a:pt x="310" y="423"/>
                  </a:lnTo>
                  <a:lnTo>
                    <a:pt x="322" y="423"/>
                  </a:lnTo>
                  <a:lnTo>
                    <a:pt x="336" y="423"/>
                  </a:lnTo>
                  <a:lnTo>
                    <a:pt x="349" y="423"/>
                  </a:lnTo>
                  <a:lnTo>
                    <a:pt x="361" y="423"/>
                  </a:lnTo>
                  <a:lnTo>
                    <a:pt x="375" y="423"/>
                  </a:lnTo>
                  <a:lnTo>
                    <a:pt x="387" y="423"/>
                  </a:lnTo>
                  <a:lnTo>
                    <a:pt x="401" y="423"/>
                  </a:lnTo>
                  <a:lnTo>
                    <a:pt x="415" y="424"/>
                  </a:lnTo>
                  <a:lnTo>
                    <a:pt x="427" y="424"/>
                  </a:lnTo>
                  <a:lnTo>
                    <a:pt x="441" y="423"/>
                  </a:lnTo>
                  <a:lnTo>
                    <a:pt x="453" y="423"/>
                  </a:lnTo>
                  <a:lnTo>
                    <a:pt x="467" y="423"/>
                  </a:lnTo>
                  <a:lnTo>
                    <a:pt x="479" y="424"/>
                  </a:lnTo>
                  <a:lnTo>
                    <a:pt x="493" y="424"/>
                  </a:lnTo>
                  <a:lnTo>
                    <a:pt x="506" y="424"/>
                  </a:lnTo>
                  <a:lnTo>
                    <a:pt x="519" y="424"/>
                  </a:lnTo>
                  <a:lnTo>
                    <a:pt x="532" y="424"/>
                  </a:lnTo>
                  <a:lnTo>
                    <a:pt x="546" y="424"/>
                  </a:lnTo>
                  <a:lnTo>
                    <a:pt x="558" y="424"/>
                  </a:lnTo>
                  <a:lnTo>
                    <a:pt x="570" y="424"/>
                  </a:lnTo>
                  <a:lnTo>
                    <a:pt x="584" y="424"/>
                  </a:lnTo>
                  <a:lnTo>
                    <a:pt x="593" y="424"/>
                  </a:lnTo>
                  <a:lnTo>
                    <a:pt x="607" y="424"/>
                  </a:lnTo>
                  <a:lnTo>
                    <a:pt x="619" y="426"/>
                  </a:lnTo>
                  <a:lnTo>
                    <a:pt x="633" y="426"/>
                  </a:lnTo>
                  <a:lnTo>
                    <a:pt x="645" y="426"/>
                  </a:lnTo>
                  <a:lnTo>
                    <a:pt x="659" y="426"/>
                  </a:lnTo>
                  <a:lnTo>
                    <a:pt x="661" y="426"/>
                  </a:lnTo>
                  <a:lnTo>
                    <a:pt x="673" y="426"/>
                  </a:lnTo>
                  <a:lnTo>
                    <a:pt x="685" y="427"/>
                  </a:lnTo>
                  <a:lnTo>
                    <a:pt x="699" y="426"/>
                  </a:lnTo>
                  <a:lnTo>
                    <a:pt x="712" y="427"/>
                  </a:lnTo>
                  <a:lnTo>
                    <a:pt x="725" y="427"/>
                  </a:lnTo>
                  <a:lnTo>
                    <a:pt x="725" y="414"/>
                  </a:lnTo>
                  <a:lnTo>
                    <a:pt x="725" y="401"/>
                  </a:lnTo>
                  <a:lnTo>
                    <a:pt x="725" y="389"/>
                  </a:lnTo>
                  <a:lnTo>
                    <a:pt x="725" y="377"/>
                  </a:lnTo>
                  <a:lnTo>
                    <a:pt x="725" y="363"/>
                  </a:lnTo>
                  <a:lnTo>
                    <a:pt x="725" y="351"/>
                  </a:lnTo>
                  <a:lnTo>
                    <a:pt x="725" y="337"/>
                  </a:lnTo>
                  <a:lnTo>
                    <a:pt x="725" y="325"/>
                  </a:lnTo>
                  <a:lnTo>
                    <a:pt x="725" y="313"/>
                  </a:lnTo>
                  <a:lnTo>
                    <a:pt x="725" y="299"/>
                  </a:lnTo>
                  <a:lnTo>
                    <a:pt x="729" y="287"/>
                  </a:lnTo>
                  <a:lnTo>
                    <a:pt x="738" y="289"/>
                  </a:lnTo>
                  <a:lnTo>
                    <a:pt x="747" y="289"/>
                  </a:lnTo>
                  <a:lnTo>
                    <a:pt x="752" y="289"/>
                  </a:lnTo>
                  <a:lnTo>
                    <a:pt x="758" y="289"/>
                  </a:lnTo>
                  <a:lnTo>
                    <a:pt x="763" y="289"/>
                  </a:lnTo>
                  <a:lnTo>
                    <a:pt x="767" y="289"/>
                  </a:lnTo>
                  <a:lnTo>
                    <a:pt x="778" y="287"/>
                  </a:lnTo>
                  <a:lnTo>
                    <a:pt x="787" y="285"/>
                  </a:lnTo>
                  <a:lnTo>
                    <a:pt x="796" y="284"/>
                  </a:lnTo>
                  <a:lnTo>
                    <a:pt x="804" y="281"/>
                  </a:lnTo>
                  <a:lnTo>
                    <a:pt x="810" y="276"/>
                  </a:lnTo>
                  <a:lnTo>
                    <a:pt x="816" y="273"/>
                  </a:lnTo>
                  <a:lnTo>
                    <a:pt x="822" y="270"/>
                  </a:lnTo>
                  <a:lnTo>
                    <a:pt x="830" y="272"/>
                  </a:lnTo>
                  <a:lnTo>
                    <a:pt x="839" y="275"/>
                  </a:lnTo>
                  <a:lnTo>
                    <a:pt x="845" y="276"/>
                  </a:lnTo>
                  <a:lnTo>
                    <a:pt x="856" y="278"/>
                  </a:lnTo>
                  <a:lnTo>
                    <a:pt x="863" y="279"/>
                  </a:lnTo>
                  <a:lnTo>
                    <a:pt x="873" y="279"/>
                  </a:lnTo>
                  <a:lnTo>
                    <a:pt x="879" y="279"/>
                  </a:lnTo>
                  <a:lnTo>
                    <a:pt x="883" y="279"/>
                  </a:lnTo>
                  <a:lnTo>
                    <a:pt x="894" y="279"/>
                  </a:lnTo>
                  <a:lnTo>
                    <a:pt x="903" y="278"/>
                  </a:lnTo>
                  <a:lnTo>
                    <a:pt x="911" y="275"/>
                  </a:lnTo>
                  <a:lnTo>
                    <a:pt x="918" y="272"/>
                  </a:lnTo>
                  <a:lnTo>
                    <a:pt x="924" y="267"/>
                  </a:lnTo>
                  <a:lnTo>
                    <a:pt x="931" y="263"/>
                  </a:lnTo>
                  <a:lnTo>
                    <a:pt x="935" y="256"/>
                  </a:lnTo>
                  <a:lnTo>
                    <a:pt x="941" y="253"/>
                  </a:lnTo>
                  <a:lnTo>
                    <a:pt x="949" y="250"/>
                  </a:lnTo>
                  <a:lnTo>
                    <a:pt x="953" y="250"/>
                  </a:lnTo>
                  <a:lnTo>
                    <a:pt x="958" y="252"/>
                  </a:lnTo>
                  <a:lnTo>
                    <a:pt x="966" y="255"/>
                  </a:lnTo>
                  <a:lnTo>
                    <a:pt x="973" y="256"/>
                  </a:lnTo>
                  <a:lnTo>
                    <a:pt x="981" y="260"/>
                  </a:lnTo>
                  <a:lnTo>
                    <a:pt x="990" y="261"/>
                  </a:lnTo>
                  <a:lnTo>
                    <a:pt x="998" y="263"/>
                  </a:lnTo>
                  <a:lnTo>
                    <a:pt x="1005" y="266"/>
                  </a:lnTo>
                  <a:lnTo>
                    <a:pt x="1014" y="267"/>
                  </a:lnTo>
                  <a:lnTo>
                    <a:pt x="1022" y="269"/>
                  </a:lnTo>
                  <a:lnTo>
                    <a:pt x="1031" y="270"/>
                  </a:lnTo>
                  <a:lnTo>
                    <a:pt x="1039" y="272"/>
                  </a:lnTo>
                  <a:lnTo>
                    <a:pt x="1048" y="272"/>
                  </a:lnTo>
                  <a:lnTo>
                    <a:pt x="1057" y="273"/>
                  </a:lnTo>
                  <a:lnTo>
                    <a:pt x="1066" y="273"/>
                  </a:lnTo>
                  <a:lnTo>
                    <a:pt x="1072" y="273"/>
                  </a:lnTo>
                  <a:lnTo>
                    <a:pt x="1076" y="275"/>
                  </a:lnTo>
                  <a:lnTo>
                    <a:pt x="1086" y="273"/>
                  </a:lnTo>
                  <a:lnTo>
                    <a:pt x="1095" y="272"/>
                  </a:lnTo>
                  <a:lnTo>
                    <a:pt x="1105" y="270"/>
                  </a:lnTo>
                  <a:lnTo>
                    <a:pt x="1112" y="267"/>
                  </a:lnTo>
                  <a:lnTo>
                    <a:pt x="1120" y="264"/>
                  </a:lnTo>
                  <a:lnTo>
                    <a:pt x="1127" y="261"/>
                  </a:lnTo>
                  <a:lnTo>
                    <a:pt x="1135" y="258"/>
                  </a:lnTo>
                  <a:lnTo>
                    <a:pt x="1141" y="253"/>
                  </a:lnTo>
                  <a:lnTo>
                    <a:pt x="1147" y="249"/>
                  </a:lnTo>
                  <a:lnTo>
                    <a:pt x="1153" y="244"/>
                  </a:lnTo>
                  <a:lnTo>
                    <a:pt x="1158" y="238"/>
                  </a:lnTo>
                  <a:lnTo>
                    <a:pt x="1162" y="234"/>
                  </a:lnTo>
                  <a:lnTo>
                    <a:pt x="1166" y="227"/>
                  </a:lnTo>
                  <a:lnTo>
                    <a:pt x="1169" y="220"/>
                  </a:lnTo>
                  <a:lnTo>
                    <a:pt x="1170" y="211"/>
                  </a:lnTo>
                  <a:lnTo>
                    <a:pt x="1172" y="203"/>
                  </a:lnTo>
                  <a:lnTo>
                    <a:pt x="1172" y="197"/>
                  </a:lnTo>
                  <a:lnTo>
                    <a:pt x="1172" y="189"/>
                  </a:lnTo>
                  <a:lnTo>
                    <a:pt x="1172" y="179"/>
                  </a:lnTo>
                  <a:lnTo>
                    <a:pt x="1173" y="176"/>
                  </a:lnTo>
                  <a:lnTo>
                    <a:pt x="1173" y="174"/>
                  </a:lnTo>
                  <a:lnTo>
                    <a:pt x="1173" y="169"/>
                  </a:lnTo>
                  <a:lnTo>
                    <a:pt x="1173" y="160"/>
                  </a:lnTo>
                  <a:lnTo>
                    <a:pt x="1175" y="151"/>
                  </a:lnTo>
                  <a:lnTo>
                    <a:pt x="1181" y="147"/>
                  </a:lnTo>
                  <a:lnTo>
                    <a:pt x="1187" y="142"/>
                  </a:lnTo>
                  <a:lnTo>
                    <a:pt x="1191" y="137"/>
                  </a:lnTo>
                  <a:lnTo>
                    <a:pt x="1195" y="136"/>
                  </a:lnTo>
                  <a:lnTo>
                    <a:pt x="1198" y="133"/>
                  </a:lnTo>
                  <a:lnTo>
                    <a:pt x="1201" y="127"/>
                  </a:lnTo>
                  <a:lnTo>
                    <a:pt x="1204" y="119"/>
                  </a:lnTo>
                  <a:lnTo>
                    <a:pt x="1208" y="113"/>
                  </a:lnTo>
                  <a:lnTo>
                    <a:pt x="1216" y="110"/>
                  </a:lnTo>
                  <a:lnTo>
                    <a:pt x="1224" y="107"/>
                  </a:lnTo>
                  <a:lnTo>
                    <a:pt x="1233" y="105"/>
                  </a:lnTo>
                  <a:lnTo>
                    <a:pt x="1240" y="104"/>
                  </a:lnTo>
                  <a:lnTo>
                    <a:pt x="1246" y="110"/>
                  </a:lnTo>
                  <a:lnTo>
                    <a:pt x="1251" y="116"/>
                  </a:lnTo>
                  <a:lnTo>
                    <a:pt x="1256" y="121"/>
                  </a:lnTo>
                  <a:lnTo>
                    <a:pt x="1260" y="127"/>
                  </a:lnTo>
                  <a:lnTo>
                    <a:pt x="1265" y="133"/>
                  </a:lnTo>
                  <a:lnTo>
                    <a:pt x="1271" y="137"/>
                  </a:lnTo>
                  <a:lnTo>
                    <a:pt x="1277" y="142"/>
                  </a:lnTo>
                  <a:lnTo>
                    <a:pt x="1282" y="147"/>
                  </a:lnTo>
                  <a:lnTo>
                    <a:pt x="1286" y="151"/>
                  </a:lnTo>
                  <a:lnTo>
                    <a:pt x="1294" y="156"/>
                  </a:lnTo>
                  <a:lnTo>
                    <a:pt x="1300" y="160"/>
                  </a:lnTo>
                  <a:lnTo>
                    <a:pt x="1306" y="163"/>
                  </a:lnTo>
                  <a:lnTo>
                    <a:pt x="1312" y="168"/>
                  </a:lnTo>
                  <a:lnTo>
                    <a:pt x="1318" y="173"/>
                  </a:lnTo>
                  <a:lnTo>
                    <a:pt x="1323" y="176"/>
                  </a:lnTo>
                  <a:lnTo>
                    <a:pt x="1326" y="176"/>
                  </a:lnTo>
                  <a:lnTo>
                    <a:pt x="1330" y="180"/>
                  </a:lnTo>
                  <a:lnTo>
                    <a:pt x="1338" y="183"/>
                  </a:lnTo>
                  <a:lnTo>
                    <a:pt x="1344" y="188"/>
                  </a:lnTo>
                  <a:lnTo>
                    <a:pt x="1350" y="192"/>
                  </a:lnTo>
                  <a:lnTo>
                    <a:pt x="1356" y="195"/>
                  </a:lnTo>
                  <a:lnTo>
                    <a:pt x="1364" y="198"/>
                  </a:lnTo>
                  <a:lnTo>
                    <a:pt x="1372" y="202"/>
                  </a:lnTo>
                  <a:lnTo>
                    <a:pt x="1379" y="205"/>
                  </a:lnTo>
                  <a:lnTo>
                    <a:pt x="1387" y="206"/>
                  </a:lnTo>
                  <a:lnTo>
                    <a:pt x="1396" y="208"/>
                  </a:lnTo>
                  <a:lnTo>
                    <a:pt x="1405" y="208"/>
                  </a:lnTo>
                  <a:lnTo>
                    <a:pt x="1414" y="208"/>
                  </a:lnTo>
                  <a:lnTo>
                    <a:pt x="1420" y="208"/>
                  </a:lnTo>
                  <a:lnTo>
                    <a:pt x="1430" y="208"/>
                  </a:lnTo>
                  <a:lnTo>
                    <a:pt x="1436" y="212"/>
                  </a:lnTo>
                  <a:lnTo>
                    <a:pt x="1440" y="218"/>
                  </a:lnTo>
                  <a:lnTo>
                    <a:pt x="1446" y="223"/>
                  </a:lnTo>
                  <a:lnTo>
                    <a:pt x="1454" y="226"/>
                  </a:lnTo>
                  <a:lnTo>
                    <a:pt x="1462" y="229"/>
                  </a:lnTo>
                  <a:lnTo>
                    <a:pt x="1469" y="229"/>
                  </a:lnTo>
                  <a:lnTo>
                    <a:pt x="1480" y="231"/>
                  </a:lnTo>
                  <a:lnTo>
                    <a:pt x="1489" y="229"/>
                  </a:lnTo>
                  <a:lnTo>
                    <a:pt x="1497" y="232"/>
                  </a:lnTo>
                  <a:lnTo>
                    <a:pt x="1501" y="238"/>
                  </a:lnTo>
                  <a:lnTo>
                    <a:pt x="1504" y="246"/>
                  </a:lnTo>
                  <a:lnTo>
                    <a:pt x="1509" y="252"/>
                  </a:lnTo>
                  <a:lnTo>
                    <a:pt x="1512" y="258"/>
                  </a:lnTo>
                  <a:lnTo>
                    <a:pt x="1516" y="264"/>
                  </a:lnTo>
                  <a:lnTo>
                    <a:pt x="1521" y="270"/>
                  </a:lnTo>
                  <a:lnTo>
                    <a:pt x="1527" y="275"/>
                  </a:lnTo>
                  <a:lnTo>
                    <a:pt x="1535" y="278"/>
                  </a:lnTo>
                  <a:lnTo>
                    <a:pt x="1541" y="281"/>
                  </a:lnTo>
                  <a:lnTo>
                    <a:pt x="1549" y="284"/>
                  </a:lnTo>
                  <a:lnTo>
                    <a:pt x="1558" y="285"/>
                  </a:lnTo>
                  <a:lnTo>
                    <a:pt x="1565" y="289"/>
                  </a:lnTo>
                  <a:lnTo>
                    <a:pt x="1574" y="290"/>
                  </a:lnTo>
                  <a:lnTo>
                    <a:pt x="1584" y="290"/>
                  </a:lnTo>
                  <a:lnTo>
                    <a:pt x="1590" y="290"/>
                  </a:lnTo>
                  <a:lnTo>
                    <a:pt x="1599" y="290"/>
                  </a:lnTo>
                  <a:lnTo>
                    <a:pt x="1608" y="287"/>
                  </a:lnTo>
                  <a:lnTo>
                    <a:pt x="1617" y="285"/>
                  </a:lnTo>
                  <a:lnTo>
                    <a:pt x="1625" y="282"/>
                  </a:lnTo>
                  <a:lnTo>
                    <a:pt x="1631" y="279"/>
                  </a:lnTo>
                  <a:lnTo>
                    <a:pt x="1639" y="276"/>
                  </a:lnTo>
                  <a:lnTo>
                    <a:pt x="1645" y="281"/>
                  </a:lnTo>
                  <a:lnTo>
                    <a:pt x="1649" y="287"/>
                  </a:lnTo>
                  <a:lnTo>
                    <a:pt x="1654" y="292"/>
                  </a:lnTo>
                  <a:lnTo>
                    <a:pt x="1658" y="296"/>
                  </a:lnTo>
                  <a:lnTo>
                    <a:pt x="1658" y="298"/>
                  </a:lnTo>
                  <a:lnTo>
                    <a:pt x="1664" y="302"/>
                  </a:lnTo>
                  <a:lnTo>
                    <a:pt x="1671" y="307"/>
                  </a:lnTo>
                  <a:lnTo>
                    <a:pt x="1678" y="313"/>
                  </a:lnTo>
                  <a:lnTo>
                    <a:pt x="1684" y="316"/>
                  </a:lnTo>
                  <a:lnTo>
                    <a:pt x="1692" y="318"/>
                  </a:lnTo>
                  <a:lnTo>
                    <a:pt x="1693" y="318"/>
                  </a:lnTo>
                  <a:lnTo>
                    <a:pt x="1701" y="319"/>
                  </a:lnTo>
                  <a:lnTo>
                    <a:pt x="1712" y="319"/>
                  </a:lnTo>
                  <a:lnTo>
                    <a:pt x="1721" y="318"/>
                  </a:lnTo>
                  <a:lnTo>
                    <a:pt x="1729" y="321"/>
                  </a:lnTo>
                  <a:lnTo>
                    <a:pt x="1733" y="327"/>
                  </a:lnTo>
                  <a:lnTo>
                    <a:pt x="1736" y="333"/>
                  </a:lnTo>
                  <a:lnTo>
                    <a:pt x="1742" y="339"/>
                  </a:lnTo>
                  <a:lnTo>
                    <a:pt x="1747" y="343"/>
                  </a:lnTo>
                  <a:lnTo>
                    <a:pt x="1753" y="347"/>
                  </a:lnTo>
                  <a:lnTo>
                    <a:pt x="1761" y="351"/>
                  </a:lnTo>
                  <a:lnTo>
                    <a:pt x="1767" y="356"/>
                  </a:lnTo>
                  <a:lnTo>
                    <a:pt x="1771" y="359"/>
                  </a:lnTo>
                  <a:lnTo>
                    <a:pt x="1779" y="362"/>
                  </a:lnTo>
                  <a:lnTo>
                    <a:pt x="1788" y="365"/>
                  </a:lnTo>
                  <a:lnTo>
                    <a:pt x="1796" y="366"/>
                  </a:lnTo>
                  <a:lnTo>
                    <a:pt x="1803" y="369"/>
                  </a:lnTo>
                  <a:lnTo>
                    <a:pt x="1814" y="369"/>
                  </a:lnTo>
                  <a:lnTo>
                    <a:pt x="1823" y="368"/>
                  </a:lnTo>
                  <a:lnTo>
                    <a:pt x="1832" y="368"/>
                  </a:lnTo>
                  <a:lnTo>
                    <a:pt x="1838" y="368"/>
                  </a:lnTo>
                  <a:lnTo>
                    <a:pt x="1848" y="365"/>
                  </a:lnTo>
                  <a:lnTo>
                    <a:pt x="1857" y="365"/>
                  </a:lnTo>
                  <a:lnTo>
                    <a:pt x="1864" y="362"/>
                  </a:lnTo>
                  <a:lnTo>
                    <a:pt x="1872" y="365"/>
                  </a:lnTo>
                  <a:lnTo>
                    <a:pt x="1880" y="368"/>
                  </a:lnTo>
                  <a:lnTo>
                    <a:pt x="1887" y="371"/>
                  </a:lnTo>
                  <a:lnTo>
                    <a:pt x="1895" y="372"/>
                  </a:lnTo>
                  <a:lnTo>
                    <a:pt x="1904" y="374"/>
                  </a:lnTo>
                  <a:lnTo>
                    <a:pt x="1910" y="374"/>
                  </a:lnTo>
                  <a:lnTo>
                    <a:pt x="1919" y="374"/>
                  </a:lnTo>
                  <a:lnTo>
                    <a:pt x="1925" y="372"/>
                  </a:lnTo>
                  <a:lnTo>
                    <a:pt x="1928" y="371"/>
                  </a:lnTo>
                  <a:lnTo>
                    <a:pt x="1936" y="368"/>
                  </a:lnTo>
                  <a:lnTo>
                    <a:pt x="1944" y="365"/>
                  </a:lnTo>
                  <a:lnTo>
                    <a:pt x="1951" y="362"/>
                  </a:lnTo>
                  <a:lnTo>
                    <a:pt x="1957" y="359"/>
                  </a:lnTo>
                  <a:lnTo>
                    <a:pt x="1964" y="354"/>
                  </a:lnTo>
                  <a:lnTo>
                    <a:pt x="1970" y="350"/>
                  </a:lnTo>
                  <a:lnTo>
                    <a:pt x="1974" y="343"/>
                  </a:lnTo>
                  <a:lnTo>
                    <a:pt x="1977" y="337"/>
                  </a:lnTo>
                  <a:lnTo>
                    <a:pt x="1983" y="333"/>
                  </a:lnTo>
                  <a:lnTo>
                    <a:pt x="1993" y="334"/>
                  </a:lnTo>
                  <a:lnTo>
                    <a:pt x="2002" y="333"/>
                  </a:lnTo>
                  <a:lnTo>
                    <a:pt x="2012" y="333"/>
                  </a:lnTo>
                  <a:lnTo>
                    <a:pt x="2020" y="330"/>
                  </a:lnTo>
                  <a:lnTo>
                    <a:pt x="2028" y="327"/>
                  </a:lnTo>
                  <a:lnTo>
                    <a:pt x="2032" y="322"/>
                  </a:lnTo>
                  <a:lnTo>
                    <a:pt x="2041" y="322"/>
                  </a:lnTo>
                  <a:lnTo>
                    <a:pt x="2050" y="324"/>
                  </a:lnTo>
                  <a:lnTo>
                    <a:pt x="2060" y="322"/>
                  </a:lnTo>
                  <a:lnTo>
                    <a:pt x="2063" y="322"/>
                  </a:lnTo>
                  <a:lnTo>
                    <a:pt x="2069" y="321"/>
                  </a:lnTo>
                  <a:lnTo>
                    <a:pt x="2076" y="318"/>
                  </a:lnTo>
                  <a:lnTo>
                    <a:pt x="2083" y="314"/>
                  </a:lnTo>
                  <a:lnTo>
                    <a:pt x="2090" y="311"/>
                  </a:lnTo>
                  <a:lnTo>
                    <a:pt x="2096" y="307"/>
                  </a:lnTo>
                  <a:lnTo>
                    <a:pt x="2105" y="307"/>
                  </a:lnTo>
                  <a:lnTo>
                    <a:pt x="2115" y="308"/>
                  </a:lnTo>
                  <a:lnTo>
                    <a:pt x="2124" y="308"/>
                  </a:lnTo>
                  <a:lnTo>
                    <a:pt x="2133" y="310"/>
                  </a:lnTo>
                  <a:lnTo>
                    <a:pt x="2137" y="310"/>
                  </a:lnTo>
                  <a:lnTo>
                    <a:pt x="2144" y="310"/>
                  </a:lnTo>
                  <a:lnTo>
                    <a:pt x="2153" y="308"/>
                  </a:lnTo>
                  <a:lnTo>
                    <a:pt x="2162" y="307"/>
                  </a:lnTo>
                  <a:lnTo>
                    <a:pt x="2168" y="302"/>
                  </a:lnTo>
                  <a:lnTo>
                    <a:pt x="2174" y="298"/>
                  </a:lnTo>
                  <a:lnTo>
                    <a:pt x="2180" y="293"/>
                  </a:lnTo>
                  <a:lnTo>
                    <a:pt x="2185" y="289"/>
                  </a:lnTo>
                  <a:lnTo>
                    <a:pt x="2191" y="284"/>
                  </a:lnTo>
                  <a:lnTo>
                    <a:pt x="2195" y="279"/>
                  </a:lnTo>
                  <a:lnTo>
                    <a:pt x="2200" y="273"/>
                  </a:lnTo>
                  <a:lnTo>
                    <a:pt x="2208" y="264"/>
                  </a:lnTo>
                  <a:lnTo>
                    <a:pt x="2211" y="256"/>
                  </a:lnTo>
                  <a:lnTo>
                    <a:pt x="2212" y="244"/>
                  </a:lnTo>
                  <a:lnTo>
                    <a:pt x="2212" y="240"/>
                  </a:lnTo>
                  <a:lnTo>
                    <a:pt x="2212" y="234"/>
                  </a:lnTo>
                  <a:lnTo>
                    <a:pt x="2212" y="229"/>
                  </a:lnTo>
                  <a:lnTo>
                    <a:pt x="2211" y="220"/>
                  </a:lnTo>
                  <a:lnTo>
                    <a:pt x="2206" y="214"/>
                  </a:lnTo>
                  <a:lnTo>
                    <a:pt x="2202" y="208"/>
                  </a:lnTo>
                  <a:lnTo>
                    <a:pt x="2200" y="206"/>
                  </a:lnTo>
                  <a:lnTo>
                    <a:pt x="2198" y="203"/>
                  </a:lnTo>
                  <a:lnTo>
                    <a:pt x="2195" y="195"/>
                  </a:lnTo>
                  <a:lnTo>
                    <a:pt x="2191" y="189"/>
                  </a:lnTo>
                  <a:lnTo>
                    <a:pt x="2186" y="183"/>
                  </a:lnTo>
                  <a:lnTo>
                    <a:pt x="2180" y="179"/>
                  </a:lnTo>
                  <a:lnTo>
                    <a:pt x="2174" y="176"/>
                  </a:lnTo>
                  <a:lnTo>
                    <a:pt x="2174" y="174"/>
                  </a:lnTo>
                  <a:lnTo>
                    <a:pt x="2166" y="173"/>
                  </a:lnTo>
                  <a:lnTo>
                    <a:pt x="2160" y="169"/>
                  </a:lnTo>
                  <a:lnTo>
                    <a:pt x="2160" y="168"/>
                  </a:lnTo>
                  <a:lnTo>
                    <a:pt x="2159" y="166"/>
                  </a:lnTo>
                  <a:lnTo>
                    <a:pt x="2157" y="163"/>
                  </a:lnTo>
                  <a:lnTo>
                    <a:pt x="2156" y="159"/>
                  </a:lnTo>
                  <a:lnTo>
                    <a:pt x="2154" y="156"/>
                  </a:lnTo>
                  <a:lnTo>
                    <a:pt x="2153" y="151"/>
                  </a:lnTo>
                  <a:lnTo>
                    <a:pt x="2151" y="148"/>
                  </a:lnTo>
                  <a:lnTo>
                    <a:pt x="2150" y="144"/>
                  </a:lnTo>
                  <a:lnTo>
                    <a:pt x="2147" y="140"/>
                  </a:lnTo>
                  <a:lnTo>
                    <a:pt x="2145" y="139"/>
                  </a:lnTo>
                  <a:lnTo>
                    <a:pt x="2142" y="136"/>
                  </a:lnTo>
                  <a:lnTo>
                    <a:pt x="2139" y="134"/>
                  </a:lnTo>
                  <a:lnTo>
                    <a:pt x="2136" y="131"/>
                  </a:lnTo>
                  <a:lnTo>
                    <a:pt x="2133" y="130"/>
                  </a:lnTo>
                  <a:lnTo>
                    <a:pt x="2130" y="128"/>
                  </a:lnTo>
                  <a:lnTo>
                    <a:pt x="2127" y="125"/>
                  </a:lnTo>
                  <a:lnTo>
                    <a:pt x="2124" y="124"/>
                  </a:lnTo>
                  <a:lnTo>
                    <a:pt x="2119" y="124"/>
                  </a:lnTo>
                  <a:lnTo>
                    <a:pt x="2115" y="124"/>
                  </a:lnTo>
                  <a:lnTo>
                    <a:pt x="2108" y="124"/>
                  </a:lnTo>
                  <a:lnTo>
                    <a:pt x="2104" y="122"/>
                  </a:lnTo>
                  <a:lnTo>
                    <a:pt x="2099" y="122"/>
                  </a:lnTo>
                  <a:lnTo>
                    <a:pt x="2096" y="121"/>
                  </a:lnTo>
                  <a:lnTo>
                    <a:pt x="2093" y="118"/>
                  </a:lnTo>
                  <a:lnTo>
                    <a:pt x="2090" y="116"/>
                  </a:lnTo>
                  <a:lnTo>
                    <a:pt x="2087" y="115"/>
                  </a:lnTo>
                  <a:lnTo>
                    <a:pt x="2083" y="113"/>
                  </a:lnTo>
                  <a:lnTo>
                    <a:pt x="2078" y="113"/>
                  </a:lnTo>
                  <a:lnTo>
                    <a:pt x="2072" y="115"/>
                  </a:lnTo>
                  <a:lnTo>
                    <a:pt x="2069" y="115"/>
                  </a:lnTo>
                  <a:lnTo>
                    <a:pt x="2066" y="118"/>
                  </a:lnTo>
                  <a:lnTo>
                    <a:pt x="2063" y="118"/>
                  </a:lnTo>
                  <a:lnTo>
                    <a:pt x="2061" y="119"/>
                  </a:lnTo>
                  <a:lnTo>
                    <a:pt x="2058" y="121"/>
                  </a:lnTo>
                  <a:lnTo>
                    <a:pt x="2055" y="124"/>
                  </a:lnTo>
                  <a:lnTo>
                    <a:pt x="2052" y="125"/>
                  </a:lnTo>
                  <a:lnTo>
                    <a:pt x="2049" y="127"/>
                  </a:lnTo>
                  <a:lnTo>
                    <a:pt x="2047" y="130"/>
                  </a:lnTo>
                  <a:lnTo>
                    <a:pt x="2043" y="133"/>
                  </a:lnTo>
                  <a:lnTo>
                    <a:pt x="2040" y="133"/>
                  </a:lnTo>
                  <a:lnTo>
                    <a:pt x="2037" y="131"/>
                  </a:lnTo>
                  <a:lnTo>
                    <a:pt x="2034" y="130"/>
                  </a:lnTo>
                  <a:lnTo>
                    <a:pt x="2029" y="130"/>
                  </a:lnTo>
                  <a:lnTo>
                    <a:pt x="2025" y="128"/>
                  </a:lnTo>
                  <a:lnTo>
                    <a:pt x="2020" y="128"/>
                  </a:lnTo>
                  <a:lnTo>
                    <a:pt x="2015" y="128"/>
                  </a:lnTo>
                  <a:lnTo>
                    <a:pt x="2011" y="128"/>
                  </a:lnTo>
                  <a:lnTo>
                    <a:pt x="2006" y="128"/>
                  </a:lnTo>
                  <a:lnTo>
                    <a:pt x="2002" y="130"/>
                  </a:lnTo>
                  <a:lnTo>
                    <a:pt x="1999" y="131"/>
                  </a:lnTo>
                  <a:lnTo>
                    <a:pt x="1994" y="133"/>
                  </a:lnTo>
                  <a:lnTo>
                    <a:pt x="1991" y="134"/>
                  </a:lnTo>
                  <a:lnTo>
                    <a:pt x="1988" y="137"/>
                  </a:lnTo>
                  <a:lnTo>
                    <a:pt x="1983" y="139"/>
                  </a:lnTo>
                  <a:lnTo>
                    <a:pt x="1980" y="140"/>
                  </a:lnTo>
                  <a:lnTo>
                    <a:pt x="1977" y="144"/>
                  </a:lnTo>
                  <a:lnTo>
                    <a:pt x="1976" y="145"/>
                  </a:lnTo>
                  <a:lnTo>
                    <a:pt x="1976" y="144"/>
                  </a:lnTo>
                  <a:lnTo>
                    <a:pt x="1974" y="147"/>
                  </a:lnTo>
                  <a:lnTo>
                    <a:pt x="1971" y="148"/>
                  </a:lnTo>
                  <a:lnTo>
                    <a:pt x="1970" y="150"/>
                  </a:lnTo>
                  <a:lnTo>
                    <a:pt x="1965" y="150"/>
                  </a:lnTo>
                  <a:lnTo>
                    <a:pt x="1960" y="151"/>
                  </a:lnTo>
                  <a:lnTo>
                    <a:pt x="1954" y="151"/>
                  </a:lnTo>
                  <a:lnTo>
                    <a:pt x="1950" y="151"/>
                  </a:lnTo>
                  <a:lnTo>
                    <a:pt x="1947" y="153"/>
                  </a:lnTo>
                  <a:lnTo>
                    <a:pt x="1942" y="154"/>
                  </a:lnTo>
                  <a:lnTo>
                    <a:pt x="1938" y="154"/>
                  </a:lnTo>
                  <a:lnTo>
                    <a:pt x="1933" y="156"/>
                  </a:lnTo>
                  <a:lnTo>
                    <a:pt x="1930" y="157"/>
                  </a:lnTo>
                  <a:lnTo>
                    <a:pt x="1925" y="159"/>
                  </a:lnTo>
                  <a:lnTo>
                    <a:pt x="1921" y="160"/>
                  </a:lnTo>
                  <a:lnTo>
                    <a:pt x="1918" y="162"/>
                  </a:lnTo>
                  <a:lnTo>
                    <a:pt x="1915" y="163"/>
                  </a:lnTo>
                  <a:lnTo>
                    <a:pt x="1912" y="165"/>
                  </a:lnTo>
                  <a:lnTo>
                    <a:pt x="1909" y="168"/>
                  </a:lnTo>
                  <a:lnTo>
                    <a:pt x="1906" y="169"/>
                  </a:lnTo>
                  <a:lnTo>
                    <a:pt x="1902" y="173"/>
                  </a:lnTo>
                  <a:lnTo>
                    <a:pt x="1899" y="174"/>
                  </a:lnTo>
                  <a:lnTo>
                    <a:pt x="1899" y="176"/>
                  </a:lnTo>
                  <a:lnTo>
                    <a:pt x="1896" y="177"/>
                  </a:lnTo>
                  <a:lnTo>
                    <a:pt x="1895" y="180"/>
                  </a:lnTo>
                  <a:lnTo>
                    <a:pt x="1892" y="183"/>
                  </a:lnTo>
                  <a:lnTo>
                    <a:pt x="1890" y="186"/>
                  </a:lnTo>
                  <a:lnTo>
                    <a:pt x="1887" y="189"/>
                  </a:lnTo>
                  <a:lnTo>
                    <a:pt x="1886" y="191"/>
                  </a:lnTo>
                  <a:lnTo>
                    <a:pt x="1880" y="191"/>
                  </a:lnTo>
                  <a:lnTo>
                    <a:pt x="1875" y="191"/>
                  </a:lnTo>
                  <a:lnTo>
                    <a:pt x="1870" y="192"/>
                  </a:lnTo>
                  <a:lnTo>
                    <a:pt x="1866" y="194"/>
                  </a:lnTo>
                  <a:lnTo>
                    <a:pt x="1861" y="194"/>
                  </a:lnTo>
                  <a:lnTo>
                    <a:pt x="1857" y="194"/>
                  </a:lnTo>
                  <a:lnTo>
                    <a:pt x="1852" y="197"/>
                  </a:lnTo>
                  <a:lnTo>
                    <a:pt x="1849" y="198"/>
                  </a:lnTo>
                  <a:lnTo>
                    <a:pt x="1846" y="200"/>
                  </a:lnTo>
                  <a:lnTo>
                    <a:pt x="1841" y="202"/>
                  </a:lnTo>
                  <a:lnTo>
                    <a:pt x="1837" y="202"/>
                  </a:lnTo>
                  <a:lnTo>
                    <a:pt x="1832" y="203"/>
                  </a:lnTo>
                  <a:lnTo>
                    <a:pt x="1829" y="205"/>
                  </a:lnTo>
                  <a:lnTo>
                    <a:pt x="1825" y="206"/>
                  </a:lnTo>
                  <a:lnTo>
                    <a:pt x="1822" y="208"/>
                  </a:lnTo>
                  <a:lnTo>
                    <a:pt x="1817" y="209"/>
                  </a:lnTo>
                  <a:lnTo>
                    <a:pt x="1814" y="209"/>
                  </a:lnTo>
                  <a:lnTo>
                    <a:pt x="1809" y="208"/>
                  </a:lnTo>
                  <a:lnTo>
                    <a:pt x="1806" y="206"/>
                  </a:lnTo>
                  <a:lnTo>
                    <a:pt x="1802" y="205"/>
                  </a:lnTo>
                  <a:lnTo>
                    <a:pt x="1799" y="203"/>
                  </a:lnTo>
                  <a:lnTo>
                    <a:pt x="1794" y="202"/>
                  </a:lnTo>
                  <a:lnTo>
                    <a:pt x="1791" y="200"/>
                  </a:lnTo>
                  <a:lnTo>
                    <a:pt x="1788" y="198"/>
                  </a:lnTo>
                  <a:lnTo>
                    <a:pt x="1785" y="197"/>
                  </a:lnTo>
                  <a:lnTo>
                    <a:pt x="1782" y="195"/>
                  </a:lnTo>
                  <a:lnTo>
                    <a:pt x="1777" y="192"/>
                  </a:lnTo>
                  <a:lnTo>
                    <a:pt x="1774" y="191"/>
                  </a:lnTo>
                  <a:lnTo>
                    <a:pt x="1771" y="189"/>
                  </a:lnTo>
                  <a:lnTo>
                    <a:pt x="1768" y="188"/>
                  </a:lnTo>
                  <a:lnTo>
                    <a:pt x="1765" y="185"/>
                  </a:lnTo>
                  <a:lnTo>
                    <a:pt x="1762" y="183"/>
                  </a:lnTo>
                  <a:lnTo>
                    <a:pt x="1759" y="180"/>
                  </a:lnTo>
                  <a:lnTo>
                    <a:pt x="1756" y="179"/>
                  </a:lnTo>
                  <a:lnTo>
                    <a:pt x="1753" y="177"/>
                  </a:lnTo>
                  <a:lnTo>
                    <a:pt x="1750" y="176"/>
                  </a:lnTo>
                  <a:lnTo>
                    <a:pt x="1748" y="176"/>
                  </a:lnTo>
                  <a:lnTo>
                    <a:pt x="1747" y="173"/>
                  </a:lnTo>
                  <a:lnTo>
                    <a:pt x="1744" y="169"/>
                  </a:lnTo>
                  <a:lnTo>
                    <a:pt x="1741" y="168"/>
                  </a:lnTo>
                  <a:lnTo>
                    <a:pt x="1739" y="165"/>
                  </a:lnTo>
                  <a:lnTo>
                    <a:pt x="1738" y="162"/>
                  </a:lnTo>
                  <a:lnTo>
                    <a:pt x="1735" y="159"/>
                  </a:lnTo>
                  <a:lnTo>
                    <a:pt x="1733" y="156"/>
                  </a:lnTo>
                  <a:lnTo>
                    <a:pt x="1729" y="154"/>
                  </a:lnTo>
                  <a:lnTo>
                    <a:pt x="1726" y="153"/>
                  </a:lnTo>
                  <a:lnTo>
                    <a:pt x="1722" y="151"/>
                  </a:lnTo>
                  <a:lnTo>
                    <a:pt x="1718" y="150"/>
                  </a:lnTo>
                  <a:lnTo>
                    <a:pt x="1713" y="150"/>
                  </a:lnTo>
                  <a:lnTo>
                    <a:pt x="1713" y="145"/>
                  </a:lnTo>
                  <a:lnTo>
                    <a:pt x="1712" y="140"/>
                  </a:lnTo>
                  <a:lnTo>
                    <a:pt x="1712" y="136"/>
                  </a:lnTo>
                  <a:lnTo>
                    <a:pt x="1712" y="131"/>
                  </a:lnTo>
                  <a:lnTo>
                    <a:pt x="1710" y="127"/>
                  </a:lnTo>
                  <a:lnTo>
                    <a:pt x="1710" y="122"/>
                  </a:lnTo>
                  <a:lnTo>
                    <a:pt x="1709" y="118"/>
                  </a:lnTo>
                  <a:lnTo>
                    <a:pt x="1707" y="115"/>
                  </a:lnTo>
                  <a:lnTo>
                    <a:pt x="1707" y="110"/>
                  </a:lnTo>
                  <a:lnTo>
                    <a:pt x="1706" y="105"/>
                  </a:lnTo>
                  <a:lnTo>
                    <a:pt x="1704" y="102"/>
                  </a:lnTo>
                  <a:lnTo>
                    <a:pt x="1703" y="98"/>
                  </a:lnTo>
                  <a:lnTo>
                    <a:pt x="1701" y="95"/>
                  </a:lnTo>
                  <a:lnTo>
                    <a:pt x="1700" y="92"/>
                  </a:lnTo>
                  <a:lnTo>
                    <a:pt x="1697" y="89"/>
                  </a:lnTo>
                  <a:lnTo>
                    <a:pt x="1695" y="86"/>
                  </a:lnTo>
                  <a:lnTo>
                    <a:pt x="1693" y="84"/>
                  </a:lnTo>
                  <a:lnTo>
                    <a:pt x="1692" y="82"/>
                  </a:lnTo>
                  <a:lnTo>
                    <a:pt x="1689" y="79"/>
                  </a:lnTo>
                  <a:lnTo>
                    <a:pt x="1687" y="78"/>
                  </a:lnTo>
                  <a:lnTo>
                    <a:pt x="1684" y="75"/>
                  </a:lnTo>
                  <a:lnTo>
                    <a:pt x="1681" y="73"/>
                  </a:lnTo>
                  <a:lnTo>
                    <a:pt x="1680" y="72"/>
                  </a:lnTo>
                  <a:lnTo>
                    <a:pt x="1677" y="70"/>
                  </a:lnTo>
                  <a:lnTo>
                    <a:pt x="1674" y="67"/>
                  </a:lnTo>
                  <a:lnTo>
                    <a:pt x="1671" y="66"/>
                  </a:lnTo>
                  <a:lnTo>
                    <a:pt x="1668" y="64"/>
                  </a:lnTo>
                  <a:lnTo>
                    <a:pt x="1663" y="61"/>
                  </a:lnTo>
                  <a:lnTo>
                    <a:pt x="1660" y="60"/>
                  </a:lnTo>
                  <a:lnTo>
                    <a:pt x="1657" y="58"/>
                  </a:lnTo>
                  <a:lnTo>
                    <a:pt x="1652" y="57"/>
                  </a:lnTo>
                  <a:lnTo>
                    <a:pt x="1649" y="55"/>
                  </a:lnTo>
                  <a:lnTo>
                    <a:pt x="1645" y="55"/>
                  </a:lnTo>
                  <a:lnTo>
                    <a:pt x="1642" y="53"/>
                  </a:lnTo>
                  <a:lnTo>
                    <a:pt x="1637" y="52"/>
                  </a:lnTo>
                  <a:lnTo>
                    <a:pt x="1632" y="52"/>
                  </a:lnTo>
                  <a:lnTo>
                    <a:pt x="1628" y="50"/>
                  </a:lnTo>
                  <a:lnTo>
                    <a:pt x="1625" y="50"/>
                  </a:lnTo>
                  <a:lnTo>
                    <a:pt x="1620" y="49"/>
                  </a:lnTo>
                  <a:lnTo>
                    <a:pt x="1616" y="49"/>
                  </a:lnTo>
                  <a:lnTo>
                    <a:pt x="1610" y="49"/>
                  </a:lnTo>
                  <a:lnTo>
                    <a:pt x="1605" y="50"/>
                  </a:lnTo>
                  <a:lnTo>
                    <a:pt x="1600" y="50"/>
                  </a:lnTo>
                  <a:lnTo>
                    <a:pt x="1596" y="52"/>
                  </a:lnTo>
                  <a:lnTo>
                    <a:pt x="1591" y="52"/>
                  </a:lnTo>
                  <a:lnTo>
                    <a:pt x="1587" y="53"/>
                  </a:lnTo>
                  <a:lnTo>
                    <a:pt x="1584" y="55"/>
                  </a:lnTo>
                  <a:lnTo>
                    <a:pt x="1579" y="57"/>
                  </a:lnTo>
                  <a:lnTo>
                    <a:pt x="1576" y="58"/>
                  </a:lnTo>
                  <a:lnTo>
                    <a:pt x="1573" y="60"/>
                  </a:lnTo>
                  <a:lnTo>
                    <a:pt x="1568" y="61"/>
                  </a:lnTo>
                  <a:lnTo>
                    <a:pt x="1565" y="64"/>
                  </a:lnTo>
                  <a:lnTo>
                    <a:pt x="1562" y="66"/>
                  </a:lnTo>
                  <a:lnTo>
                    <a:pt x="1559" y="69"/>
                  </a:lnTo>
                  <a:lnTo>
                    <a:pt x="1556" y="70"/>
                  </a:lnTo>
                  <a:lnTo>
                    <a:pt x="1553" y="72"/>
                  </a:lnTo>
                  <a:lnTo>
                    <a:pt x="1550" y="75"/>
                  </a:lnTo>
                  <a:lnTo>
                    <a:pt x="1549" y="76"/>
                  </a:lnTo>
                  <a:lnTo>
                    <a:pt x="1545" y="79"/>
                  </a:lnTo>
                  <a:lnTo>
                    <a:pt x="1542" y="82"/>
                  </a:lnTo>
                  <a:lnTo>
                    <a:pt x="1539" y="84"/>
                  </a:lnTo>
                  <a:lnTo>
                    <a:pt x="1538" y="87"/>
                  </a:lnTo>
                  <a:lnTo>
                    <a:pt x="1535" y="90"/>
                  </a:lnTo>
                  <a:lnTo>
                    <a:pt x="1532" y="92"/>
                  </a:lnTo>
                  <a:lnTo>
                    <a:pt x="1530" y="92"/>
                  </a:lnTo>
                  <a:lnTo>
                    <a:pt x="1518" y="84"/>
                  </a:lnTo>
                  <a:lnTo>
                    <a:pt x="1504" y="76"/>
                  </a:lnTo>
                  <a:lnTo>
                    <a:pt x="1491" y="69"/>
                  </a:lnTo>
                  <a:lnTo>
                    <a:pt x="1477" y="61"/>
                  </a:lnTo>
                  <a:lnTo>
                    <a:pt x="1477" y="58"/>
                  </a:lnTo>
                  <a:lnTo>
                    <a:pt x="1477" y="52"/>
                  </a:lnTo>
                  <a:lnTo>
                    <a:pt x="1477" y="47"/>
                  </a:lnTo>
                  <a:lnTo>
                    <a:pt x="1477" y="43"/>
                  </a:lnTo>
                  <a:lnTo>
                    <a:pt x="1475" y="38"/>
                  </a:lnTo>
                  <a:lnTo>
                    <a:pt x="1474" y="35"/>
                  </a:lnTo>
                  <a:lnTo>
                    <a:pt x="1472" y="31"/>
                  </a:lnTo>
                  <a:lnTo>
                    <a:pt x="1472" y="26"/>
                  </a:lnTo>
                  <a:lnTo>
                    <a:pt x="1471" y="21"/>
                  </a:lnTo>
                  <a:lnTo>
                    <a:pt x="1469" y="18"/>
                  </a:lnTo>
                  <a:lnTo>
                    <a:pt x="1468" y="14"/>
                  </a:lnTo>
                  <a:lnTo>
                    <a:pt x="1466" y="11"/>
                  </a:lnTo>
                  <a:lnTo>
                    <a:pt x="1465" y="8"/>
                  </a:lnTo>
                  <a:lnTo>
                    <a:pt x="1463" y="3"/>
                  </a:lnTo>
                  <a:lnTo>
                    <a:pt x="1462"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 name="Freeform 111">
              <a:extLst>
                <a:ext uri="{FF2B5EF4-FFF2-40B4-BE49-F238E27FC236}">
                  <a16:creationId xmlns:a16="http://schemas.microsoft.com/office/drawing/2014/main" id="{2C3A60CF-7501-4221-B764-D10B7EB81A0F}"/>
                </a:ext>
              </a:extLst>
            </p:cNvPr>
            <p:cNvSpPr>
              <a:spLocks/>
            </p:cNvSpPr>
            <p:nvPr/>
          </p:nvSpPr>
          <p:spPr bwMode="auto">
            <a:xfrm>
              <a:off x="2592" y="1845"/>
              <a:ext cx="1831" cy="1013"/>
            </a:xfrm>
            <a:custGeom>
              <a:avLst/>
              <a:gdLst>
                <a:gd name="T0" fmla="*/ 2 w 1831"/>
                <a:gd name="T1" fmla="*/ 990 h 1013"/>
                <a:gd name="T2" fmla="*/ 23 w 1831"/>
                <a:gd name="T3" fmla="*/ 966 h 1013"/>
                <a:gd name="T4" fmla="*/ 46 w 1831"/>
                <a:gd name="T5" fmla="*/ 958 h 1013"/>
                <a:gd name="T6" fmla="*/ 83 w 1831"/>
                <a:gd name="T7" fmla="*/ 955 h 1013"/>
                <a:gd name="T8" fmla="*/ 96 w 1831"/>
                <a:gd name="T9" fmla="*/ 937 h 1013"/>
                <a:gd name="T10" fmla="*/ 110 w 1831"/>
                <a:gd name="T11" fmla="*/ 903 h 1013"/>
                <a:gd name="T12" fmla="*/ 138 w 1831"/>
                <a:gd name="T13" fmla="*/ 888 h 1013"/>
                <a:gd name="T14" fmla="*/ 162 w 1831"/>
                <a:gd name="T15" fmla="*/ 873 h 1013"/>
                <a:gd name="T16" fmla="*/ 180 w 1831"/>
                <a:gd name="T17" fmla="*/ 854 h 1013"/>
                <a:gd name="T18" fmla="*/ 188 w 1831"/>
                <a:gd name="T19" fmla="*/ 833 h 1013"/>
                <a:gd name="T20" fmla="*/ 192 w 1831"/>
                <a:gd name="T21" fmla="*/ 818 h 1013"/>
                <a:gd name="T22" fmla="*/ 189 w 1831"/>
                <a:gd name="T23" fmla="*/ 801 h 1013"/>
                <a:gd name="T24" fmla="*/ 188 w 1831"/>
                <a:gd name="T25" fmla="*/ 781 h 1013"/>
                <a:gd name="T26" fmla="*/ 185 w 1831"/>
                <a:gd name="T27" fmla="*/ 764 h 1013"/>
                <a:gd name="T28" fmla="*/ 185 w 1831"/>
                <a:gd name="T29" fmla="*/ 748 h 1013"/>
                <a:gd name="T30" fmla="*/ 188 w 1831"/>
                <a:gd name="T31" fmla="*/ 731 h 1013"/>
                <a:gd name="T32" fmla="*/ 189 w 1831"/>
                <a:gd name="T33" fmla="*/ 715 h 1013"/>
                <a:gd name="T34" fmla="*/ 188 w 1831"/>
                <a:gd name="T35" fmla="*/ 699 h 1013"/>
                <a:gd name="T36" fmla="*/ 188 w 1831"/>
                <a:gd name="T37" fmla="*/ 683 h 1013"/>
                <a:gd name="T38" fmla="*/ 186 w 1831"/>
                <a:gd name="T39" fmla="*/ 668 h 1013"/>
                <a:gd name="T40" fmla="*/ 183 w 1831"/>
                <a:gd name="T41" fmla="*/ 651 h 1013"/>
                <a:gd name="T42" fmla="*/ 182 w 1831"/>
                <a:gd name="T43" fmla="*/ 632 h 1013"/>
                <a:gd name="T44" fmla="*/ 173 w 1831"/>
                <a:gd name="T45" fmla="*/ 618 h 1013"/>
                <a:gd name="T46" fmla="*/ 156 w 1831"/>
                <a:gd name="T47" fmla="*/ 601 h 1013"/>
                <a:gd name="T48" fmla="*/ 154 w 1831"/>
                <a:gd name="T49" fmla="*/ 496 h 1013"/>
                <a:gd name="T50" fmla="*/ 147 w 1831"/>
                <a:gd name="T51" fmla="*/ 395 h 1013"/>
                <a:gd name="T52" fmla="*/ 179 w 1831"/>
                <a:gd name="T53" fmla="*/ 392 h 1013"/>
                <a:gd name="T54" fmla="*/ 217 w 1831"/>
                <a:gd name="T55" fmla="*/ 403 h 1013"/>
                <a:gd name="T56" fmla="*/ 257 w 1831"/>
                <a:gd name="T57" fmla="*/ 403 h 1013"/>
                <a:gd name="T58" fmla="*/ 269 w 1831"/>
                <a:gd name="T59" fmla="*/ 395 h 1013"/>
                <a:gd name="T60" fmla="*/ 301 w 1831"/>
                <a:gd name="T61" fmla="*/ 389 h 1013"/>
                <a:gd name="T62" fmla="*/ 379 w 1831"/>
                <a:gd name="T63" fmla="*/ 384 h 1013"/>
                <a:gd name="T64" fmla="*/ 484 w 1831"/>
                <a:gd name="T65" fmla="*/ 418 h 1013"/>
                <a:gd name="T66" fmla="*/ 582 w 1831"/>
                <a:gd name="T67" fmla="*/ 448 h 1013"/>
                <a:gd name="T68" fmla="*/ 661 w 1831"/>
                <a:gd name="T69" fmla="*/ 476 h 1013"/>
                <a:gd name="T70" fmla="*/ 783 w 1831"/>
                <a:gd name="T71" fmla="*/ 514 h 1013"/>
                <a:gd name="T72" fmla="*/ 957 w 1831"/>
                <a:gd name="T73" fmla="*/ 517 h 1013"/>
                <a:gd name="T74" fmla="*/ 1058 w 1831"/>
                <a:gd name="T75" fmla="*/ 459 h 1013"/>
                <a:gd name="T76" fmla="*/ 1160 w 1831"/>
                <a:gd name="T77" fmla="*/ 383 h 1013"/>
                <a:gd name="T78" fmla="*/ 1312 w 1831"/>
                <a:gd name="T79" fmla="*/ 384 h 1013"/>
                <a:gd name="T80" fmla="*/ 1437 w 1831"/>
                <a:gd name="T81" fmla="*/ 400 h 1013"/>
                <a:gd name="T82" fmla="*/ 1595 w 1831"/>
                <a:gd name="T83" fmla="*/ 329 h 1013"/>
                <a:gd name="T84" fmla="*/ 1662 w 1831"/>
                <a:gd name="T85" fmla="*/ 169 h 1013"/>
                <a:gd name="T86" fmla="*/ 1663 w 1831"/>
                <a:gd name="T87" fmla="*/ 139 h 1013"/>
                <a:gd name="T88" fmla="*/ 1657 w 1831"/>
                <a:gd name="T89" fmla="*/ 128 h 1013"/>
                <a:gd name="T90" fmla="*/ 1657 w 1831"/>
                <a:gd name="T91" fmla="*/ 114 h 1013"/>
                <a:gd name="T92" fmla="*/ 1651 w 1831"/>
                <a:gd name="T93" fmla="*/ 105 h 1013"/>
                <a:gd name="T94" fmla="*/ 1646 w 1831"/>
                <a:gd name="T95" fmla="*/ 97 h 1013"/>
                <a:gd name="T96" fmla="*/ 1642 w 1831"/>
                <a:gd name="T97" fmla="*/ 90 h 1013"/>
                <a:gd name="T98" fmla="*/ 1625 w 1831"/>
                <a:gd name="T99" fmla="*/ 58 h 1013"/>
                <a:gd name="T100" fmla="*/ 1617 w 1831"/>
                <a:gd name="T101" fmla="*/ 0 h 1013"/>
                <a:gd name="T102" fmla="*/ 1651 w 1831"/>
                <a:gd name="T103" fmla="*/ 12 h 1013"/>
                <a:gd name="T104" fmla="*/ 1675 w 1831"/>
                <a:gd name="T105" fmla="*/ 36 h 1013"/>
                <a:gd name="T106" fmla="*/ 1704 w 1831"/>
                <a:gd name="T107" fmla="*/ 53 h 1013"/>
                <a:gd name="T108" fmla="*/ 1735 w 1831"/>
                <a:gd name="T109" fmla="*/ 64 h 1013"/>
                <a:gd name="T110" fmla="*/ 1756 w 1831"/>
                <a:gd name="T111" fmla="*/ 90 h 1013"/>
                <a:gd name="T112" fmla="*/ 1769 w 1831"/>
                <a:gd name="T113" fmla="*/ 123 h 1013"/>
                <a:gd name="T114" fmla="*/ 1778 w 1831"/>
                <a:gd name="T115" fmla="*/ 155 h 1013"/>
                <a:gd name="T116" fmla="*/ 1802 w 1831"/>
                <a:gd name="T117" fmla="*/ 180 h 1013"/>
                <a:gd name="T118" fmla="*/ 1831 w 1831"/>
                <a:gd name="T119" fmla="*/ 197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1" h="1013">
                  <a:moveTo>
                    <a:pt x="22" y="1013"/>
                  </a:moveTo>
                  <a:lnTo>
                    <a:pt x="20" y="1010"/>
                  </a:lnTo>
                  <a:lnTo>
                    <a:pt x="17" y="1007"/>
                  </a:lnTo>
                  <a:lnTo>
                    <a:pt x="15" y="1002"/>
                  </a:lnTo>
                  <a:lnTo>
                    <a:pt x="12" y="1001"/>
                  </a:lnTo>
                  <a:lnTo>
                    <a:pt x="9" y="998"/>
                  </a:lnTo>
                  <a:lnTo>
                    <a:pt x="8" y="995"/>
                  </a:lnTo>
                  <a:lnTo>
                    <a:pt x="5" y="993"/>
                  </a:lnTo>
                  <a:lnTo>
                    <a:pt x="2" y="990"/>
                  </a:lnTo>
                  <a:lnTo>
                    <a:pt x="0" y="990"/>
                  </a:lnTo>
                  <a:lnTo>
                    <a:pt x="14" y="978"/>
                  </a:lnTo>
                  <a:lnTo>
                    <a:pt x="15" y="976"/>
                  </a:lnTo>
                  <a:lnTo>
                    <a:pt x="15" y="975"/>
                  </a:lnTo>
                  <a:lnTo>
                    <a:pt x="18" y="972"/>
                  </a:lnTo>
                  <a:lnTo>
                    <a:pt x="18" y="970"/>
                  </a:lnTo>
                  <a:lnTo>
                    <a:pt x="20" y="969"/>
                  </a:lnTo>
                  <a:lnTo>
                    <a:pt x="22" y="967"/>
                  </a:lnTo>
                  <a:lnTo>
                    <a:pt x="23" y="966"/>
                  </a:lnTo>
                  <a:lnTo>
                    <a:pt x="25" y="963"/>
                  </a:lnTo>
                  <a:lnTo>
                    <a:pt x="26" y="961"/>
                  </a:lnTo>
                  <a:lnTo>
                    <a:pt x="28" y="960"/>
                  </a:lnTo>
                  <a:lnTo>
                    <a:pt x="29" y="958"/>
                  </a:lnTo>
                  <a:lnTo>
                    <a:pt x="31" y="958"/>
                  </a:lnTo>
                  <a:lnTo>
                    <a:pt x="34" y="958"/>
                  </a:lnTo>
                  <a:lnTo>
                    <a:pt x="38" y="958"/>
                  </a:lnTo>
                  <a:lnTo>
                    <a:pt x="43" y="958"/>
                  </a:lnTo>
                  <a:lnTo>
                    <a:pt x="46" y="958"/>
                  </a:lnTo>
                  <a:lnTo>
                    <a:pt x="49" y="957"/>
                  </a:lnTo>
                  <a:lnTo>
                    <a:pt x="52" y="957"/>
                  </a:lnTo>
                  <a:lnTo>
                    <a:pt x="57" y="957"/>
                  </a:lnTo>
                  <a:lnTo>
                    <a:pt x="61" y="957"/>
                  </a:lnTo>
                  <a:lnTo>
                    <a:pt x="64" y="957"/>
                  </a:lnTo>
                  <a:lnTo>
                    <a:pt x="67" y="957"/>
                  </a:lnTo>
                  <a:lnTo>
                    <a:pt x="72" y="955"/>
                  </a:lnTo>
                  <a:lnTo>
                    <a:pt x="78" y="955"/>
                  </a:lnTo>
                  <a:lnTo>
                    <a:pt x="83" y="955"/>
                  </a:lnTo>
                  <a:lnTo>
                    <a:pt x="87" y="954"/>
                  </a:lnTo>
                  <a:lnTo>
                    <a:pt x="90" y="952"/>
                  </a:lnTo>
                  <a:lnTo>
                    <a:pt x="92" y="950"/>
                  </a:lnTo>
                  <a:lnTo>
                    <a:pt x="92" y="949"/>
                  </a:lnTo>
                  <a:lnTo>
                    <a:pt x="93" y="946"/>
                  </a:lnTo>
                  <a:lnTo>
                    <a:pt x="93" y="943"/>
                  </a:lnTo>
                  <a:lnTo>
                    <a:pt x="95" y="941"/>
                  </a:lnTo>
                  <a:lnTo>
                    <a:pt x="96" y="938"/>
                  </a:lnTo>
                  <a:lnTo>
                    <a:pt x="96" y="937"/>
                  </a:lnTo>
                  <a:lnTo>
                    <a:pt x="98" y="934"/>
                  </a:lnTo>
                  <a:lnTo>
                    <a:pt x="99" y="929"/>
                  </a:lnTo>
                  <a:lnTo>
                    <a:pt x="101" y="925"/>
                  </a:lnTo>
                  <a:lnTo>
                    <a:pt x="104" y="922"/>
                  </a:lnTo>
                  <a:lnTo>
                    <a:pt x="104" y="920"/>
                  </a:lnTo>
                  <a:lnTo>
                    <a:pt x="105" y="917"/>
                  </a:lnTo>
                  <a:lnTo>
                    <a:pt x="107" y="912"/>
                  </a:lnTo>
                  <a:lnTo>
                    <a:pt x="109" y="908"/>
                  </a:lnTo>
                  <a:lnTo>
                    <a:pt x="110" y="903"/>
                  </a:lnTo>
                  <a:lnTo>
                    <a:pt x="115" y="902"/>
                  </a:lnTo>
                  <a:lnTo>
                    <a:pt x="118" y="900"/>
                  </a:lnTo>
                  <a:lnTo>
                    <a:pt x="121" y="899"/>
                  </a:lnTo>
                  <a:lnTo>
                    <a:pt x="124" y="899"/>
                  </a:lnTo>
                  <a:lnTo>
                    <a:pt x="127" y="896"/>
                  </a:lnTo>
                  <a:lnTo>
                    <a:pt x="128" y="894"/>
                  </a:lnTo>
                  <a:lnTo>
                    <a:pt x="131" y="891"/>
                  </a:lnTo>
                  <a:lnTo>
                    <a:pt x="136" y="889"/>
                  </a:lnTo>
                  <a:lnTo>
                    <a:pt x="138" y="888"/>
                  </a:lnTo>
                  <a:lnTo>
                    <a:pt x="141" y="886"/>
                  </a:lnTo>
                  <a:lnTo>
                    <a:pt x="142" y="885"/>
                  </a:lnTo>
                  <a:lnTo>
                    <a:pt x="145" y="883"/>
                  </a:lnTo>
                  <a:lnTo>
                    <a:pt x="148" y="882"/>
                  </a:lnTo>
                  <a:lnTo>
                    <a:pt x="151" y="879"/>
                  </a:lnTo>
                  <a:lnTo>
                    <a:pt x="154" y="877"/>
                  </a:lnTo>
                  <a:lnTo>
                    <a:pt x="156" y="876"/>
                  </a:lnTo>
                  <a:lnTo>
                    <a:pt x="160" y="874"/>
                  </a:lnTo>
                  <a:lnTo>
                    <a:pt x="162" y="873"/>
                  </a:lnTo>
                  <a:lnTo>
                    <a:pt x="165" y="871"/>
                  </a:lnTo>
                  <a:lnTo>
                    <a:pt x="170" y="868"/>
                  </a:lnTo>
                  <a:lnTo>
                    <a:pt x="173" y="867"/>
                  </a:lnTo>
                  <a:lnTo>
                    <a:pt x="174" y="865"/>
                  </a:lnTo>
                  <a:lnTo>
                    <a:pt x="176" y="864"/>
                  </a:lnTo>
                  <a:lnTo>
                    <a:pt x="177" y="860"/>
                  </a:lnTo>
                  <a:lnTo>
                    <a:pt x="179" y="859"/>
                  </a:lnTo>
                  <a:lnTo>
                    <a:pt x="179" y="856"/>
                  </a:lnTo>
                  <a:lnTo>
                    <a:pt x="180" y="854"/>
                  </a:lnTo>
                  <a:lnTo>
                    <a:pt x="180" y="853"/>
                  </a:lnTo>
                  <a:lnTo>
                    <a:pt x="182" y="850"/>
                  </a:lnTo>
                  <a:lnTo>
                    <a:pt x="183" y="847"/>
                  </a:lnTo>
                  <a:lnTo>
                    <a:pt x="183" y="845"/>
                  </a:lnTo>
                  <a:lnTo>
                    <a:pt x="185" y="842"/>
                  </a:lnTo>
                  <a:lnTo>
                    <a:pt x="186" y="841"/>
                  </a:lnTo>
                  <a:lnTo>
                    <a:pt x="186" y="838"/>
                  </a:lnTo>
                  <a:lnTo>
                    <a:pt x="186" y="836"/>
                  </a:lnTo>
                  <a:lnTo>
                    <a:pt x="188" y="833"/>
                  </a:lnTo>
                  <a:lnTo>
                    <a:pt x="188" y="831"/>
                  </a:lnTo>
                  <a:lnTo>
                    <a:pt x="189" y="830"/>
                  </a:lnTo>
                  <a:lnTo>
                    <a:pt x="189" y="828"/>
                  </a:lnTo>
                  <a:lnTo>
                    <a:pt x="191" y="825"/>
                  </a:lnTo>
                  <a:lnTo>
                    <a:pt x="191" y="824"/>
                  </a:lnTo>
                  <a:lnTo>
                    <a:pt x="191" y="822"/>
                  </a:lnTo>
                  <a:lnTo>
                    <a:pt x="192" y="821"/>
                  </a:lnTo>
                  <a:lnTo>
                    <a:pt x="192" y="819"/>
                  </a:lnTo>
                  <a:lnTo>
                    <a:pt x="192" y="818"/>
                  </a:lnTo>
                  <a:lnTo>
                    <a:pt x="192" y="816"/>
                  </a:lnTo>
                  <a:lnTo>
                    <a:pt x="191" y="815"/>
                  </a:lnTo>
                  <a:lnTo>
                    <a:pt x="191" y="813"/>
                  </a:lnTo>
                  <a:lnTo>
                    <a:pt x="191" y="812"/>
                  </a:lnTo>
                  <a:lnTo>
                    <a:pt x="191" y="810"/>
                  </a:lnTo>
                  <a:lnTo>
                    <a:pt x="189" y="809"/>
                  </a:lnTo>
                  <a:lnTo>
                    <a:pt x="189" y="806"/>
                  </a:lnTo>
                  <a:lnTo>
                    <a:pt x="189" y="804"/>
                  </a:lnTo>
                  <a:lnTo>
                    <a:pt x="189" y="801"/>
                  </a:lnTo>
                  <a:lnTo>
                    <a:pt x="189" y="799"/>
                  </a:lnTo>
                  <a:lnTo>
                    <a:pt x="189" y="798"/>
                  </a:lnTo>
                  <a:lnTo>
                    <a:pt x="189" y="795"/>
                  </a:lnTo>
                  <a:lnTo>
                    <a:pt x="188" y="792"/>
                  </a:lnTo>
                  <a:lnTo>
                    <a:pt x="188" y="789"/>
                  </a:lnTo>
                  <a:lnTo>
                    <a:pt x="188" y="787"/>
                  </a:lnTo>
                  <a:lnTo>
                    <a:pt x="188" y="786"/>
                  </a:lnTo>
                  <a:lnTo>
                    <a:pt x="188" y="784"/>
                  </a:lnTo>
                  <a:lnTo>
                    <a:pt x="188" y="781"/>
                  </a:lnTo>
                  <a:lnTo>
                    <a:pt x="186" y="780"/>
                  </a:lnTo>
                  <a:lnTo>
                    <a:pt x="186" y="778"/>
                  </a:lnTo>
                  <a:lnTo>
                    <a:pt x="186" y="775"/>
                  </a:lnTo>
                  <a:lnTo>
                    <a:pt x="186" y="773"/>
                  </a:lnTo>
                  <a:lnTo>
                    <a:pt x="186" y="772"/>
                  </a:lnTo>
                  <a:lnTo>
                    <a:pt x="186" y="770"/>
                  </a:lnTo>
                  <a:lnTo>
                    <a:pt x="186" y="767"/>
                  </a:lnTo>
                  <a:lnTo>
                    <a:pt x="185" y="766"/>
                  </a:lnTo>
                  <a:lnTo>
                    <a:pt x="185" y="764"/>
                  </a:lnTo>
                  <a:lnTo>
                    <a:pt x="185" y="763"/>
                  </a:lnTo>
                  <a:lnTo>
                    <a:pt x="185" y="760"/>
                  </a:lnTo>
                  <a:lnTo>
                    <a:pt x="185" y="758"/>
                  </a:lnTo>
                  <a:lnTo>
                    <a:pt x="185" y="757"/>
                  </a:lnTo>
                  <a:lnTo>
                    <a:pt x="183" y="755"/>
                  </a:lnTo>
                  <a:lnTo>
                    <a:pt x="183" y="754"/>
                  </a:lnTo>
                  <a:lnTo>
                    <a:pt x="183" y="752"/>
                  </a:lnTo>
                  <a:lnTo>
                    <a:pt x="183" y="751"/>
                  </a:lnTo>
                  <a:lnTo>
                    <a:pt x="185" y="748"/>
                  </a:lnTo>
                  <a:lnTo>
                    <a:pt x="185" y="746"/>
                  </a:lnTo>
                  <a:lnTo>
                    <a:pt x="185" y="744"/>
                  </a:lnTo>
                  <a:lnTo>
                    <a:pt x="185" y="741"/>
                  </a:lnTo>
                  <a:lnTo>
                    <a:pt x="186" y="741"/>
                  </a:lnTo>
                  <a:lnTo>
                    <a:pt x="186" y="740"/>
                  </a:lnTo>
                  <a:lnTo>
                    <a:pt x="186" y="738"/>
                  </a:lnTo>
                  <a:lnTo>
                    <a:pt x="186" y="735"/>
                  </a:lnTo>
                  <a:lnTo>
                    <a:pt x="186" y="734"/>
                  </a:lnTo>
                  <a:lnTo>
                    <a:pt x="188" y="731"/>
                  </a:lnTo>
                  <a:lnTo>
                    <a:pt x="188" y="728"/>
                  </a:lnTo>
                  <a:lnTo>
                    <a:pt x="188" y="726"/>
                  </a:lnTo>
                  <a:lnTo>
                    <a:pt x="188" y="725"/>
                  </a:lnTo>
                  <a:lnTo>
                    <a:pt x="189" y="723"/>
                  </a:lnTo>
                  <a:lnTo>
                    <a:pt x="189" y="722"/>
                  </a:lnTo>
                  <a:lnTo>
                    <a:pt x="189" y="720"/>
                  </a:lnTo>
                  <a:lnTo>
                    <a:pt x="189" y="717"/>
                  </a:lnTo>
                  <a:lnTo>
                    <a:pt x="191" y="715"/>
                  </a:lnTo>
                  <a:lnTo>
                    <a:pt x="189" y="715"/>
                  </a:lnTo>
                  <a:lnTo>
                    <a:pt x="189" y="714"/>
                  </a:lnTo>
                  <a:lnTo>
                    <a:pt x="191" y="712"/>
                  </a:lnTo>
                  <a:lnTo>
                    <a:pt x="189" y="711"/>
                  </a:lnTo>
                  <a:lnTo>
                    <a:pt x="189" y="709"/>
                  </a:lnTo>
                  <a:lnTo>
                    <a:pt x="189" y="708"/>
                  </a:lnTo>
                  <a:lnTo>
                    <a:pt x="189" y="705"/>
                  </a:lnTo>
                  <a:lnTo>
                    <a:pt x="189" y="703"/>
                  </a:lnTo>
                  <a:lnTo>
                    <a:pt x="188" y="700"/>
                  </a:lnTo>
                  <a:lnTo>
                    <a:pt x="188" y="699"/>
                  </a:lnTo>
                  <a:lnTo>
                    <a:pt x="189" y="697"/>
                  </a:lnTo>
                  <a:lnTo>
                    <a:pt x="188" y="697"/>
                  </a:lnTo>
                  <a:lnTo>
                    <a:pt x="188" y="694"/>
                  </a:lnTo>
                  <a:lnTo>
                    <a:pt x="188" y="693"/>
                  </a:lnTo>
                  <a:lnTo>
                    <a:pt x="188" y="690"/>
                  </a:lnTo>
                  <a:lnTo>
                    <a:pt x="188" y="688"/>
                  </a:lnTo>
                  <a:lnTo>
                    <a:pt x="188" y="686"/>
                  </a:lnTo>
                  <a:lnTo>
                    <a:pt x="188" y="685"/>
                  </a:lnTo>
                  <a:lnTo>
                    <a:pt x="188" y="683"/>
                  </a:lnTo>
                  <a:lnTo>
                    <a:pt x="188" y="682"/>
                  </a:lnTo>
                  <a:lnTo>
                    <a:pt x="186" y="680"/>
                  </a:lnTo>
                  <a:lnTo>
                    <a:pt x="186" y="679"/>
                  </a:lnTo>
                  <a:lnTo>
                    <a:pt x="186" y="676"/>
                  </a:lnTo>
                  <a:lnTo>
                    <a:pt x="186" y="674"/>
                  </a:lnTo>
                  <a:lnTo>
                    <a:pt x="186" y="673"/>
                  </a:lnTo>
                  <a:lnTo>
                    <a:pt x="186" y="671"/>
                  </a:lnTo>
                  <a:lnTo>
                    <a:pt x="186" y="670"/>
                  </a:lnTo>
                  <a:lnTo>
                    <a:pt x="186" y="668"/>
                  </a:lnTo>
                  <a:lnTo>
                    <a:pt x="186" y="665"/>
                  </a:lnTo>
                  <a:lnTo>
                    <a:pt x="185" y="664"/>
                  </a:lnTo>
                  <a:lnTo>
                    <a:pt x="185" y="661"/>
                  </a:lnTo>
                  <a:lnTo>
                    <a:pt x="185" y="659"/>
                  </a:lnTo>
                  <a:lnTo>
                    <a:pt x="185" y="657"/>
                  </a:lnTo>
                  <a:lnTo>
                    <a:pt x="185" y="656"/>
                  </a:lnTo>
                  <a:lnTo>
                    <a:pt x="185" y="654"/>
                  </a:lnTo>
                  <a:lnTo>
                    <a:pt x="185" y="651"/>
                  </a:lnTo>
                  <a:lnTo>
                    <a:pt x="183" y="651"/>
                  </a:lnTo>
                  <a:lnTo>
                    <a:pt x="183" y="648"/>
                  </a:lnTo>
                  <a:lnTo>
                    <a:pt x="183" y="647"/>
                  </a:lnTo>
                  <a:lnTo>
                    <a:pt x="183" y="644"/>
                  </a:lnTo>
                  <a:lnTo>
                    <a:pt x="183" y="641"/>
                  </a:lnTo>
                  <a:lnTo>
                    <a:pt x="183" y="639"/>
                  </a:lnTo>
                  <a:lnTo>
                    <a:pt x="183" y="638"/>
                  </a:lnTo>
                  <a:lnTo>
                    <a:pt x="183" y="636"/>
                  </a:lnTo>
                  <a:lnTo>
                    <a:pt x="182" y="635"/>
                  </a:lnTo>
                  <a:lnTo>
                    <a:pt x="182" y="632"/>
                  </a:lnTo>
                  <a:lnTo>
                    <a:pt x="182" y="630"/>
                  </a:lnTo>
                  <a:lnTo>
                    <a:pt x="182" y="628"/>
                  </a:lnTo>
                  <a:lnTo>
                    <a:pt x="182" y="627"/>
                  </a:lnTo>
                  <a:lnTo>
                    <a:pt x="182" y="625"/>
                  </a:lnTo>
                  <a:lnTo>
                    <a:pt x="180" y="625"/>
                  </a:lnTo>
                  <a:lnTo>
                    <a:pt x="179" y="624"/>
                  </a:lnTo>
                  <a:lnTo>
                    <a:pt x="177" y="622"/>
                  </a:lnTo>
                  <a:lnTo>
                    <a:pt x="174" y="619"/>
                  </a:lnTo>
                  <a:lnTo>
                    <a:pt x="173" y="618"/>
                  </a:lnTo>
                  <a:lnTo>
                    <a:pt x="171" y="616"/>
                  </a:lnTo>
                  <a:lnTo>
                    <a:pt x="170" y="615"/>
                  </a:lnTo>
                  <a:lnTo>
                    <a:pt x="166" y="613"/>
                  </a:lnTo>
                  <a:lnTo>
                    <a:pt x="163" y="610"/>
                  </a:lnTo>
                  <a:lnTo>
                    <a:pt x="162" y="609"/>
                  </a:lnTo>
                  <a:lnTo>
                    <a:pt x="159" y="606"/>
                  </a:lnTo>
                  <a:lnTo>
                    <a:pt x="157" y="604"/>
                  </a:lnTo>
                  <a:lnTo>
                    <a:pt x="156" y="603"/>
                  </a:lnTo>
                  <a:lnTo>
                    <a:pt x="156" y="601"/>
                  </a:lnTo>
                  <a:lnTo>
                    <a:pt x="153" y="599"/>
                  </a:lnTo>
                  <a:lnTo>
                    <a:pt x="151" y="598"/>
                  </a:lnTo>
                  <a:lnTo>
                    <a:pt x="150" y="596"/>
                  </a:lnTo>
                  <a:lnTo>
                    <a:pt x="148" y="595"/>
                  </a:lnTo>
                  <a:lnTo>
                    <a:pt x="150" y="575"/>
                  </a:lnTo>
                  <a:lnTo>
                    <a:pt x="151" y="555"/>
                  </a:lnTo>
                  <a:lnTo>
                    <a:pt x="153" y="535"/>
                  </a:lnTo>
                  <a:lnTo>
                    <a:pt x="153" y="516"/>
                  </a:lnTo>
                  <a:lnTo>
                    <a:pt x="154" y="496"/>
                  </a:lnTo>
                  <a:lnTo>
                    <a:pt x="156" y="476"/>
                  </a:lnTo>
                  <a:lnTo>
                    <a:pt x="157" y="456"/>
                  </a:lnTo>
                  <a:lnTo>
                    <a:pt x="157" y="436"/>
                  </a:lnTo>
                  <a:lnTo>
                    <a:pt x="159" y="427"/>
                  </a:lnTo>
                  <a:lnTo>
                    <a:pt x="159" y="416"/>
                  </a:lnTo>
                  <a:lnTo>
                    <a:pt x="160" y="401"/>
                  </a:lnTo>
                  <a:lnTo>
                    <a:pt x="160" y="400"/>
                  </a:lnTo>
                  <a:lnTo>
                    <a:pt x="154" y="398"/>
                  </a:lnTo>
                  <a:lnTo>
                    <a:pt x="147" y="395"/>
                  </a:lnTo>
                  <a:lnTo>
                    <a:pt x="144" y="395"/>
                  </a:lnTo>
                  <a:lnTo>
                    <a:pt x="139" y="393"/>
                  </a:lnTo>
                  <a:lnTo>
                    <a:pt x="136" y="392"/>
                  </a:lnTo>
                  <a:lnTo>
                    <a:pt x="141" y="392"/>
                  </a:lnTo>
                  <a:lnTo>
                    <a:pt x="154" y="393"/>
                  </a:lnTo>
                  <a:lnTo>
                    <a:pt x="159" y="393"/>
                  </a:lnTo>
                  <a:lnTo>
                    <a:pt x="173" y="392"/>
                  </a:lnTo>
                  <a:lnTo>
                    <a:pt x="174" y="392"/>
                  </a:lnTo>
                  <a:lnTo>
                    <a:pt x="179" y="392"/>
                  </a:lnTo>
                  <a:lnTo>
                    <a:pt x="186" y="393"/>
                  </a:lnTo>
                  <a:lnTo>
                    <a:pt x="192" y="395"/>
                  </a:lnTo>
                  <a:lnTo>
                    <a:pt x="199" y="398"/>
                  </a:lnTo>
                  <a:lnTo>
                    <a:pt x="200" y="398"/>
                  </a:lnTo>
                  <a:lnTo>
                    <a:pt x="203" y="401"/>
                  </a:lnTo>
                  <a:lnTo>
                    <a:pt x="205" y="401"/>
                  </a:lnTo>
                  <a:lnTo>
                    <a:pt x="208" y="403"/>
                  </a:lnTo>
                  <a:lnTo>
                    <a:pt x="211" y="403"/>
                  </a:lnTo>
                  <a:lnTo>
                    <a:pt x="217" y="403"/>
                  </a:lnTo>
                  <a:lnTo>
                    <a:pt x="221" y="401"/>
                  </a:lnTo>
                  <a:lnTo>
                    <a:pt x="229" y="401"/>
                  </a:lnTo>
                  <a:lnTo>
                    <a:pt x="235" y="401"/>
                  </a:lnTo>
                  <a:lnTo>
                    <a:pt x="238" y="401"/>
                  </a:lnTo>
                  <a:lnTo>
                    <a:pt x="243" y="401"/>
                  </a:lnTo>
                  <a:lnTo>
                    <a:pt x="250" y="401"/>
                  </a:lnTo>
                  <a:lnTo>
                    <a:pt x="253" y="401"/>
                  </a:lnTo>
                  <a:lnTo>
                    <a:pt x="255" y="401"/>
                  </a:lnTo>
                  <a:lnTo>
                    <a:pt x="257" y="403"/>
                  </a:lnTo>
                  <a:lnTo>
                    <a:pt x="257" y="401"/>
                  </a:lnTo>
                  <a:lnTo>
                    <a:pt x="258" y="401"/>
                  </a:lnTo>
                  <a:lnTo>
                    <a:pt x="260" y="401"/>
                  </a:lnTo>
                  <a:lnTo>
                    <a:pt x="261" y="401"/>
                  </a:lnTo>
                  <a:lnTo>
                    <a:pt x="263" y="400"/>
                  </a:lnTo>
                  <a:lnTo>
                    <a:pt x="264" y="400"/>
                  </a:lnTo>
                  <a:lnTo>
                    <a:pt x="266" y="400"/>
                  </a:lnTo>
                  <a:lnTo>
                    <a:pt x="267" y="398"/>
                  </a:lnTo>
                  <a:lnTo>
                    <a:pt x="269" y="395"/>
                  </a:lnTo>
                  <a:lnTo>
                    <a:pt x="270" y="393"/>
                  </a:lnTo>
                  <a:lnTo>
                    <a:pt x="272" y="393"/>
                  </a:lnTo>
                  <a:lnTo>
                    <a:pt x="273" y="390"/>
                  </a:lnTo>
                  <a:lnTo>
                    <a:pt x="275" y="390"/>
                  </a:lnTo>
                  <a:lnTo>
                    <a:pt x="275" y="389"/>
                  </a:lnTo>
                  <a:lnTo>
                    <a:pt x="278" y="389"/>
                  </a:lnTo>
                  <a:lnTo>
                    <a:pt x="286" y="389"/>
                  </a:lnTo>
                  <a:lnTo>
                    <a:pt x="292" y="387"/>
                  </a:lnTo>
                  <a:lnTo>
                    <a:pt x="301" y="389"/>
                  </a:lnTo>
                  <a:lnTo>
                    <a:pt x="305" y="389"/>
                  </a:lnTo>
                  <a:lnTo>
                    <a:pt x="314" y="389"/>
                  </a:lnTo>
                  <a:lnTo>
                    <a:pt x="321" y="389"/>
                  </a:lnTo>
                  <a:lnTo>
                    <a:pt x="327" y="389"/>
                  </a:lnTo>
                  <a:lnTo>
                    <a:pt x="342" y="387"/>
                  </a:lnTo>
                  <a:lnTo>
                    <a:pt x="350" y="387"/>
                  </a:lnTo>
                  <a:lnTo>
                    <a:pt x="362" y="386"/>
                  </a:lnTo>
                  <a:lnTo>
                    <a:pt x="363" y="386"/>
                  </a:lnTo>
                  <a:lnTo>
                    <a:pt x="379" y="384"/>
                  </a:lnTo>
                  <a:lnTo>
                    <a:pt x="380" y="384"/>
                  </a:lnTo>
                  <a:lnTo>
                    <a:pt x="383" y="386"/>
                  </a:lnTo>
                  <a:lnTo>
                    <a:pt x="405" y="392"/>
                  </a:lnTo>
                  <a:lnTo>
                    <a:pt x="408" y="392"/>
                  </a:lnTo>
                  <a:lnTo>
                    <a:pt x="412" y="393"/>
                  </a:lnTo>
                  <a:lnTo>
                    <a:pt x="417" y="395"/>
                  </a:lnTo>
                  <a:lnTo>
                    <a:pt x="444" y="404"/>
                  </a:lnTo>
                  <a:lnTo>
                    <a:pt x="446" y="406"/>
                  </a:lnTo>
                  <a:lnTo>
                    <a:pt x="484" y="418"/>
                  </a:lnTo>
                  <a:lnTo>
                    <a:pt x="485" y="418"/>
                  </a:lnTo>
                  <a:lnTo>
                    <a:pt x="487" y="418"/>
                  </a:lnTo>
                  <a:lnTo>
                    <a:pt x="490" y="419"/>
                  </a:lnTo>
                  <a:lnTo>
                    <a:pt x="501" y="422"/>
                  </a:lnTo>
                  <a:lnTo>
                    <a:pt x="507" y="424"/>
                  </a:lnTo>
                  <a:lnTo>
                    <a:pt x="507" y="425"/>
                  </a:lnTo>
                  <a:lnTo>
                    <a:pt x="508" y="425"/>
                  </a:lnTo>
                  <a:lnTo>
                    <a:pt x="543" y="436"/>
                  </a:lnTo>
                  <a:lnTo>
                    <a:pt x="582" y="448"/>
                  </a:lnTo>
                  <a:lnTo>
                    <a:pt x="583" y="450"/>
                  </a:lnTo>
                  <a:lnTo>
                    <a:pt x="597" y="453"/>
                  </a:lnTo>
                  <a:lnTo>
                    <a:pt x="604" y="454"/>
                  </a:lnTo>
                  <a:lnTo>
                    <a:pt x="621" y="458"/>
                  </a:lnTo>
                  <a:lnTo>
                    <a:pt x="623" y="458"/>
                  </a:lnTo>
                  <a:lnTo>
                    <a:pt x="626" y="459"/>
                  </a:lnTo>
                  <a:lnTo>
                    <a:pt x="643" y="467"/>
                  </a:lnTo>
                  <a:lnTo>
                    <a:pt x="649" y="470"/>
                  </a:lnTo>
                  <a:lnTo>
                    <a:pt x="661" y="476"/>
                  </a:lnTo>
                  <a:lnTo>
                    <a:pt x="679" y="485"/>
                  </a:lnTo>
                  <a:lnTo>
                    <a:pt x="699" y="494"/>
                  </a:lnTo>
                  <a:lnTo>
                    <a:pt x="717" y="503"/>
                  </a:lnTo>
                  <a:lnTo>
                    <a:pt x="736" y="512"/>
                  </a:lnTo>
                  <a:lnTo>
                    <a:pt x="755" y="512"/>
                  </a:lnTo>
                  <a:lnTo>
                    <a:pt x="758" y="512"/>
                  </a:lnTo>
                  <a:lnTo>
                    <a:pt x="778" y="514"/>
                  </a:lnTo>
                  <a:lnTo>
                    <a:pt x="780" y="514"/>
                  </a:lnTo>
                  <a:lnTo>
                    <a:pt x="783" y="514"/>
                  </a:lnTo>
                  <a:lnTo>
                    <a:pt x="803" y="514"/>
                  </a:lnTo>
                  <a:lnTo>
                    <a:pt x="824" y="514"/>
                  </a:lnTo>
                  <a:lnTo>
                    <a:pt x="832" y="514"/>
                  </a:lnTo>
                  <a:lnTo>
                    <a:pt x="847" y="516"/>
                  </a:lnTo>
                  <a:lnTo>
                    <a:pt x="868" y="516"/>
                  </a:lnTo>
                  <a:lnTo>
                    <a:pt x="891" y="516"/>
                  </a:lnTo>
                  <a:lnTo>
                    <a:pt x="913" y="517"/>
                  </a:lnTo>
                  <a:lnTo>
                    <a:pt x="935" y="517"/>
                  </a:lnTo>
                  <a:lnTo>
                    <a:pt x="957" y="517"/>
                  </a:lnTo>
                  <a:lnTo>
                    <a:pt x="969" y="519"/>
                  </a:lnTo>
                  <a:lnTo>
                    <a:pt x="980" y="519"/>
                  </a:lnTo>
                  <a:lnTo>
                    <a:pt x="990" y="509"/>
                  </a:lnTo>
                  <a:lnTo>
                    <a:pt x="1003" y="502"/>
                  </a:lnTo>
                  <a:lnTo>
                    <a:pt x="1013" y="493"/>
                  </a:lnTo>
                  <a:lnTo>
                    <a:pt x="1024" y="483"/>
                  </a:lnTo>
                  <a:lnTo>
                    <a:pt x="1036" y="476"/>
                  </a:lnTo>
                  <a:lnTo>
                    <a:pt x="1047" y="467"/>
                  </a:lnTo>
                  <a:lnTo>
                    <a:pt x="1058" y="459"/>
                  </a:lnTo>
                  <a:lnTo>
                    <a:pt x="1070" y="450"/>
                  </a:lnTo>
                  <a:lnTo>
                    <a:pt x="1080" y="442"/>
                  </a:lnTo>
                  <a:lnTo>
                    <a:pt x="1093" y="433"/>
                  </a:lnTo>
                  <a:lnTo>
                    <a:pt x="1103" y="424"/>
                  </a:lnTo>
                  <a:lnTo>
                    <a:pt x="1114" y="416"/>
                  </a:lnTo>
                  <a:lnTo>
                    <a:pt x="1126" y="407"/>
                  </a:lnTo>
                  <a:lnTo>
                    <a:pt x="1137" y="400"/>
                  </a:lnTo>
                  <a:lnTo>
                    <a:pt x="1148" y="390"/>
                  </a:lnTo>
                  <a:lnTo>
                    <a:pt x="1160" y="383"/>
                  </a:lnTo>
                  <a:lnTo>
                    <a:pt x="1170" y="374"/>
                  </a:lnTo>
                  <a:lnTo>
                    <a:pt x="1183" y="366"/>
                  </a:lnTo>
                  <a:lnTo>
                    <a:pt x="1204" y="369"/>
                  </a:lnTo>
                  <a:lnTo>
                    <a:pt x="1207" y="369"/>
                  </a:lnTo>
                  <a:lnTo>
                    <a:pt x="1225" y="372"/>
                  </a:lnTo>
                  <a:lnTo>
                    <a:pt x="1248" y="375"/>
                  </a:lnTo>
                  <a:lnTo>
                    <a:pt x="1270" y="378"/>
                  </a:lnTo>
                  <a:lnTo>
                    <a:pt x="1291" y="381"/>
                  </a:lnTo>
                  <a:lnTo>
                    <a:pt x="1312" y="384"/>
                  </a:lnTo>
                  <a:lnTo>
                    <a:pt x="1314" y="384"/>
                  </a:lnTo>
                  <a:lnTo>
                    <a:pt x="1335" y="389"/>
                  </a:lnTo>
                  <a:lnTo>
                    <a:pt x="1349" y="390"/>
                  </a:lnTo>
                  <a:lnTo>
                    <a:pt x="1363" y="393"/>
                  </a:lnTo>
                  <a:lnTo>
                    <a:pt x="1381" y="400"/>
                  </a:lnTo>
                  <a:lnTo>
                    <a:pt x="1396" y="404"/>
                  </a:lnTo>
                  <a:lnTo>
                    <a:pt x="1399" y="404"/>
                  </a:lnTo>
                  <a:lnTo>
                    <a:pt x="1418" y="401"/>
                  </a:lnTo>
                  <a:lnTo>
                    <a:pt x="1437" y="400"/>
                  </a:lnTo>
                  <a:lnTo>
                    <a:pt x="1456" y="396"/>
                  </a:lnTo>
                  <a:lnTo>
                    <a:pt x="1476" y="393"/>
                  </a:lnTo>
                  <a:lnTo>
                    <a:pt x="1494" y="390"/>
                  </a:lnTo>
                  <a:lnTo>
                    <a:pt x="1514" y="389"/>
                  </a:lnTo>
                  <a:lnTo>
                    <a:pt x="1532" y="380"/>
                  </a:lnTo>
                  <a:lnTo>
                    <a:pt x="1550" y="372"/>
                  </a:lnTo>
                  <a:lnTo>
                    <a:pt x="1570" y="363"/>
                  </a:lnTo>
                  <a:lnTo>
                    <a:pt x="1582" y="346"/>
                  </a:lnTo>
                  <a:lnTo>
                    <a:pt x="1595" y="329"/>
                  </a:lnTo>
                  <a:lnTo>
                    <a:pt x="1607" y="313"/>
                  </a:lnTo>
                  <a:lnTo>
                    <a:pt x="1619" y="296"/>
                  </a:lnTo>
                  <a:lnTo>
                    <a:pt x="1621" y="293"/>
                  </a:lnTo>
                  <a:lnTo>
                    <a:pt x="1627" y="276"/>
                  </a:lnTo>
                  <a:lnTo>
                    <a:pt x="1633" y="255"/>
                  </a:lnTo>
                  <a:lnTo>
                    <a:pt x="1640" y="233"/>
                  </a:lnTo>
                  <a:lnTo>
                    <a:pt x="1648" y="212"/>
                  </a:lnTo>
                  <a:lnTo>
                    <a:pt x="1654" y="190"/>
                  </a:lnTo>
                  <a:lnTo>
                    <a:pt x="1662" y="169"/>
                  </a:lnTo>
                  <a:lnTo>
                    <a:pt x="1662" y="166"/>
                  </a:lnTo>
                  <a:lnTo>
                    <a:pt x="1668" y="148"/>
                  </a:lnTo>
                  <a:lnTo>
                    <a:pt x="1668" y="146"/>
                  </a:lnTo>
                  <a:lnTo>
                    <a:pt x="1666" y="145"/>
                  </a:lnTo>
                  <a:lnTo>
                    <a:pt x="1665" y="143"/>
                  </a:lnTo>
                  <a:lnTo>
                    <a:pt x="1665" y="142"/>
                  </a:lnTo>
                  <a:lnTo>
                    <a:pt x="1663" y="142"/>
                  </a:lnTo>
                  <a:lnTo>
                    <a:pt x="1663" y="140"/>
                  </a:lnTo>
                  <a:lnTo>
                    <a:pt x="1663" y="139"/>
                  </a:lnTo>
                  <a:lnTo>
                    <a:pt x="1662" y="137"/>
                  </a:lnTo>
                  <a:lnTo>
                    <a:pt x="1662" y="136"/>
                  </a:lnTo>
                  <a:lnTo>
                    <a:pt x="1660" y="136"/>
                  </a:lnTo>
                  <a:lnTo>
                    <a:pt x="1660" y="134"/>
                  </a:lnTo>
                  <a:lnTo>
                    <a:pt x="1659" y="132"/>
                  </a:lnTo>
                  <a:lnTo>
                    <a:pt x="1659" y="131"/>
                  </a:lnTo>
                  <a:lnTo>
                    <a:pt x="1659" y="129"/>
                  </a:lnTo>
                  <a:lnTo>
                    <a:pt x="1657" y="129"/>
                  </a:lnTo>
                  <a:lnTo>
                    <a:pt x="1657" y="128"/>
                  </a:lnTo>
                  <a:lnTo>
                    <a:pt x="1659" y="126"/>
                  </a:lnTo>
                  <a:lnTo>
                    <a:pt x="1657" y="125"/>
                  </a:lnTo>
                  <a:lnTo>
                    <a:pt x="1657" y="123"/>
                  </a:lnTo>
                  <a:lnTo>
                    <a:pt x="1657" y="122"/>
                  </a:lnTo>
                  <a:lnTo>
                    <a:pt x="1657" y="120"/>
                  </a:lnTo>
                  <a:lnTo>
                    <a:pt x="1657" y="119"/>
                  </a:lnTo>
                  <a:lnTo>
                    <a:pt x="1657" y="117"/>
                  </a:lnTo>
                  <a:lnTo>
                    <a:pt x="1657" y="116"/>
                  </a:lnTo>
                  <a:lnTo>
                    <a:pt x="1657" y="114"/>
                  </a:lnTo>
                  <a:lnTo>
                    <a:pt x="1656" y="114"/>
                  </a:lnTo>
                  <a:lnTo>
                    <a:pt x="1656" y="113"/>
                  </a:lnTo>
                  <a:lnTo>
                    <a:pt x="1656" y="111"/>
                  </a:lnTo>
                  <a:lnTo>
                    <a:pt x="1656" y="110"/>
                  </a:lnTo>
                  <a:lnTo>
                    <a:pt x="1654" y="108"/>
                  </a:lnTo>
                  <a:lnTo>
                    <a:pt x="1654" y="107"/>
                  </a:lnTo>
                  <a:lnTo>
                    <a:pt x="1654" y="105"/>
                  </a:lnTo>
                  <a:lnTo>
                    <a:pt x="1653" y="105"/>
                  </a:lnTo>
                  <a:lnTo>
                    <a:pt x="1651" y="105"/>
                  </a:lnTo>
                  <a:lnTo>
                    <a:pt x="1650" y="103"/>
                  </a:lnTo>
                  <a:lnTo>
                    <a:pt x="1648" y="103"/>
                  </a:lnTo>
                  <a:lnTo>
                    <a:pt x="1648" y="102"/>
                  </a:lnTo>
                  <a:lnTo>
                    <a:pt x="1650" y="102"/>
                  </a:lnTo>
                  <a:lnTo>
                    <a:pt x="1650" y="100"/>
                  </a:lnTo>
                  <a:lnTo>
                    <a:pt x="1651" y="100"/>
                  </a:lnTo>
                  <a:lnTo>
                    <a:pt x="1650" y="99"/>
                  </a:lnTo>
                  <a:lnTo>
                    <a:pt x="1648" y="97"/>
                  </a:lnTo>
                  <a:lnTo>
                    <a:pt x="1646" y="97"/>
                  </a:lnTo>
                  <a:lnTo>
                    <a:pt x="1646" y="96"/>
                  </a:lnTo>
                  <a:lnTo>
                    <a:pt x="1646" y="94"/>
                  </a:lnTo>
                  <a:lnTo>
                    <a:pt x="1648" y="94"/>
                  </a:lnTo>
                  <a:lnTo>
                    <a:pt x="1648" y="93"/>
                  </a:lnTo>
                  <a:lnTo>
                    <a:pt x="1646" y="91"/>
                  </a:lnTo>
                  <a:lnTo>
                    <a:pt x="1645" y="91"/>
                  </a:lnTo>
                  <a:lnTo>
                    <a:pt x="1643" y="91"/>
                  </a:lnTo>
                  <a:lnTo>
                    <a:pt x="1643" y="90"/>
                  </a:lnTo>
                  <a:lnTo>
                    <a:pt x="1642" y="90"/>
                  </a:lnTo>
                  <a:lnTo>
                    <a:pt x="1642" y="88"/>
                  </a:lnTo>
                  <a:lnTo>
                    <a:pt x="1642" y="87"/>
                  </a:lnTo>
                  <a:lnTo>
                    <a:pt x="1642" y="85"/>
                  </a:lnTo>
                  <a:lnTo>
                    <a:pt x="1642" y="84"/>
                  </a:lnTo>
                  <a:lnTo>
                    <a:pt x="1642" y="82"/>
                  </a:lnTo>
                  <a:lnTo>
                    <a:pt x="1640" y="81"/>
                  </a:lnTo>
                  <a:lnTo>
                    <a:pt x="1640" y="79"/>
                  </a:lnTo>
                  <a:lnTo>
                    <a:pt x="1640" y="78"/>
                  </a:lnTo>
                  <a:lnTo>
                    <a:pt x="1625" y="58"/>
                  </a:lnTo>
                  <a:lnTo>
                    <a:pt x="1611" y="38"/>
                  </a:lnTo>
                  <a:lnTo>
                    <a:pt x="1595" y="13"/>
                  </a:lnTo>
                  <a:lnTo>
                    <a:pt x="1598" y="10"/>
                  </a:lnTo>
                  <a:lnTo>
                    <a:pt x="1601" y="7"/>
                  </a:lnTo>
                  <a:lnTo>
                    <a:pt x="1602" y="4"/>
                  </a:lnTo>
                  <a:lnTo>
                    <a:pt x="1604" y="3"/>
                  </a:lnTo>
                  <a:lnTo>
                    <a:pt x="1608" y="1"/>
                  </a:lnTo>
                  <a:lnTo>
                    <a:pt x="1613" y="0"/>
                  </a:lnTo>
                  <a:lnTo>
                    <a:pt x="1617" y="0"/>
                  </a:lnTo>
                  <a:lnTo>
                    <a:pt x="1622" y="1"/>
                  </a:lnTo>
                  <a:lnTo>
                    <a:pt x="1627" y="1"/>
                  </a:lnTo>
                  <a:lnTo>
                    <a:pt x="1631" y="3"/>
                  </a:lnTo>
                  <a:lnTo>
                    <a:pt x="1636" y="3"/>
                  </a:lnTo>
                  <a:lnTo>
                    <a:pt x="1639" y="4"/>
                  </a:lnTo>
                  <a:lnTo>
                    <a:pt x="1642" y="7"/>
                  </a:lnTo>
                  <a:lnTo>
                    <a:pt x="1645" y="9"/>
                  </a:lnTo>
                  <a:lnTo>
                    <a:pt x="1648" y="10"/>
                  </a:lnTo>
                  <a:lnTo>
                    <a:pt x="1651" y="12"/>
                  </a:lnTo>
                  <a:lnTo>
                    <a:pt x="1654" y="15"/>
                  </a:lnTo>
                  <a:lnTo>
                    <a:pt x="1657" y="18"/>
                  </a:lnTo>
                  <a:lnTo>
                    <a:pt x="1659" y="21"/>
                  </a:lnTo>
                  <a:lnTo>
                    <a:pt x="1662" y="24"/>
                  </a:lnTo>
                  <a:lnTo>
                    <a:pt x="1663" y="27"/>
                  </a:lnTo>
                  <a:lnTo>
                    <a:pt x="1666" y="29"/>
                  </a:lnTo>
                  <a:lnTo>
                    <a:pt x="1669" y="32"/>
                  </a:lnTo>
                  <a:lnTo>
                    <a:pt x="1672" y="33"/>
                  </a:lnTo>
                  <a:lnTo>
                    <a:pt x="1675" y="36"/>
                  </a:lnTo>
                  <a:lnTo>
                    <a:pt x="1679" y="38"/>
                  </a:lnTo>
                  <a:lnTo>
                    <a:pt x="1682" y="41"/>
                  </a:lnTo>
                  <a:lnTo>
                    <a:pt x="1685" y="42"/>
                  </a:lnTo>
                  <a:lnTo>
                    <a:pt x="1688" y="44"/>
                  </a:lnTo>
                  <a:lnTo>
                    <a:pt x="1691" y="47"/>
                  </a:lnTo>
                  <a:lnTo>
                    <a:pt x="1694" y="49"/>
                  </a:lnTo>
                  <a:lnTo>
                    <a:pt x="1697" y="50"/>
                  </a:lnTo>
                  <a:lnTo>
                    <a:pt x="1701" y="52"/>
                  </a:lnTo>
                  <a:lnTo>
                    <a:pt x="1704" y="53"/>
                  </a:lnTo>
                  <a:lnTo>
                    <a:pt x="1709" y="55"/>
                  </a:lnTo>
                  <a:lnTo>
                    <a:pt x="1712" y="56"/>
                  </a:lnTo>
                  <a:lnTo>
                    <a:pt x="1715" y="58"/>
                  </a:lnTo>
                  <a:lnTo>
                    <a:pt x="1720" y="59"/>
                  </a:lnTo>
                  <a:lnTo>
                    <a:pt x="1723" y="61"/>
                  </a:lnTo>
                  <a:lnTo>
                    <a:pt x="1727" y="61"/>
                  </a:lnTo>
                  <a:lnTo>
                    <a:pt x="1730" y="62"/>
                  </a:lnTo>
                  <a:lnTo>
                    <a:pt x="1733" y="62"/>
                  </a:lnTo>
                  <a:lnTo>
                    <a:pt x="1735" y="64"/>
                  </a:lnTo>
                  <a:lnTo>
                    <a:pt x="1740" y="65"/>
                  </a:lnTo>
                  <a:lnTo>
                    <a:pt x="1743" y="67"/>
                  </a:lnTo>
                  <a:lnTo>
                    <a:pt x="1746" y="68"/>
                  </a:lnTo>
                  <a:lnTo>
                    <a:pt x="1749" y="71"/>
                  </a:lnTo>
                  <a:lnTo>
                    <a:pt x="1750" y="74"/>
                  </a:lnTo>
                  <a:lnTo>
                    <a:pt x="1752" y="78"/>
                  </a:lnTo>
                  <a:lnTo>
                    <a:pt x="1753" y="82"/>
                  </a:lnTo>
                  <a:lnTo>
                    <a:pt x="1755" y="87"/>
                  </a:lnTo>
                  <a:lnTo>
                    <a:pt x="1756" y="90"/>
                  </a:lnTo>
                  <a:lnTo>
                    <a:pt x="1756" y="94"/>
                  </a:lnTo>
                  <a:lnTo>
                    <a:pt x="1758" y="97"/>
                  </a:lnTo>
                  <a:lnTo>
                    <a:pt x="1761" y="100"/>
                  </a:lnTo>
                  <a:lnTo>
                    <a:pt x="1762" y="105"/>
                  </a:lnTo>
                  <a:lnTo>
                    <a:pt x="1764" y="108"/>
                  </a:lnTo>
                  <a:lnTo>
                    <a:pt x="1765" y="111"/>
                  </a:lnTo>
                  <a:lnTo>
                    <a:pt x="1769" y="114"/>
                  </a:lnTo>
                  <a:lnTo>
                    <a:pt x="1769" y="119"/>
                  </a:lnTo>
                  <a:lnTo>
                    <a:pt x="1769" y="123"/>
                  </a:lnTo>
                  <a:lnTo>
                    <a:pt x="1769" y="126"/>
                  </a:lnTo>
                  <a:lnTo>
                    <a:pt x="1767" y="131"/>
                  </a:lnTo>
                  <a:lnTo>
                    <a:pt x="1767" y="136"/>
                  </a:lnTo>
                  <a:lnTo>
                    <a:pt x="1769" y="140"/>
                  </a:lnTo>
                  <a:lnTo>
                    <a:pt x="1769" y="145"/>
                  </a:lnTo>
                  <a:lnTo>
                    <a:pt x="1770" y="148"/>
                  </a:lnTo>
                  <a:lnTo>
                    <a:pt x="1773" y="151"/>
                  </a:lnTo>
                  <a:lnTo>
                    <a:pt x="1776" y="154"/>
                  </a:lnTo>
                  <a:lnTo>
                    <a:pt x="1778" y="155"/>
                  </a:lnTo>
                  <a:lnTo>
                    <a:pt x="1781" y="158"/>
                  </a:lnTo>
                  <a:lnTo>
                    <a:pt x="1784" y="161"/>
                  </a:lnTo>
                  <a:lnTo>
                    <a:pt x="1787" y="163"/>
                  </a:lnTo>
                  <a:lnTo>
                    <a:pt x="1790" y="166"/>
                  </a:lnTo>
                  <a:lnTo>
                    <a:pt x="1793" y="168"/>
                  </a:lnTo>
                  <a:lnTo>
                    <a:pt x="1794" y="171"/>
                  </a:lnTo>
                  <a:lnTo>
                    <a:pt x="1798" y="174"/>
                  </a:lnTo>
                  <a:lnTo>
                    <a:pt x="1799" y="177"/>
                  </a:lnTo>
                  <a:lnTo>
                    <a:pt x="1802" y="180"/>
                  </a:lnTo>
                  <a:lnTo>
                    <a:pt x="1805" y="181"/>
                  </a:lnTo>
                  <a:lnTo>
                    <a:pt x="1807" y="184"/>
                  </a:lnTo>
                  <a:lnTo>
                    <a:pt x="1810" y="187"/>
                  </a:lnTo>
                  <a:lnTo>
                    <a:pt x="1813" y="189"/>
                  </a:lnTo>
                  <a:lnTo>
                    <a:pt x="1816" y="190"/>
                  </a:lnTo>
                  <a:lnTo>
                    <a:pt x="1820" y="192"/>
                  </a:lnTo>
                  <a:lnTo>
                    <a:pt x="1823" y="194"/>
                  </a:lnTo>
                  <a:lnTo>
                    <a:pt x="1828" y="195"/>
                  </a:lnTo>
                  <a:lnTo>
                    <a:pt x="1831" y="197"/>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2">
              <a:extLst>
                <a:ext uri="{FF2B5EF4-FFF2-40B4-BE49-F238E27FC236}">
                  <a16:creationId xmlns:a16="http://schemas.microsoft.com/office/drawing/2014/main" id="{4A425710-970B-43BE-9E47-E869D6BC8C15}"/>
                </a:ext>
              </a:extLst>
            </p:cNvPr>
            <p:cNvSpPr>
              <a:spLocks noEditPoints="1"/>
            </p:cNvSpPr>
            <p:nvPr/>
          </p:nvSpPr>
          <p:spPr bwMode="auto">
            <a:xfrm>
              <a:off x="592" y="1581"/>
              <a:ext cx="1013" cy="990"/>
            </a:xfrm>
            <a:custGeom>
              <a:avLst/>
              <a:gdLst>
                <a:gd name="T0" fmla="*/ 6 w 1013"/>
                <a:gd name="T1" fmla="*/ 526 h 990"/>
                <a:gd name="T2" fmla="*/ 619 w 1013"/>
                <a:gd name="T3" fmla="*/ 132 h 990"/>
                <a:gd name="T4" fmla="*/ 671 w 1013"/>
                <a:gd name="T5" fmla="*/ 175 h 990"/>
                <a:gd name="T6" fmla="*/ 702 w 1013"/>
                <a:gd name="T7" fmla="*/ 219 h 990"/>
                <a:gd name="T8" fmla="*/ 760 w 1013"/>
                <a:gd name="T9" fmla="*/ 142 h 990"/>
                <a:gd name="T10" fmla="*/ 777 w 1013"/>
                <a:gd name="T11" fmla="*/ 110 h 990"/>
                <a:gd name="T12" fmla="*/ 809 w 1013"/>
                <a:gd name="T13" fmla="*/ 76 h 990"/>
                <a:gd name="T14" fmla="*/ 868 w 1013"/>
                <a:gd name="T15" fmla="*/ 105 h 990"/>
                <a:gd name="T16" fmla="*/ 891 w 1013"/>
                <a:gd name="T17" fmla="*/ 145 h 990"/>
                <a:gd name="T18" fmla="*/ 931 w 1013"/>
                <a:gd name="T19" fmla="*/ 142 h 990"/>
                <a:gd name="T20" fmla="*/ 947 w 1013"/>
                <a:gd name="T21" fmla="*/ 198 h 990"/>
                <a:gd name="T22" fmla="*/ 973 w 1013"/>
                <a:gd name="T23" fmla="*/ 255 h 990"/>
                <a:gd name="T24" fmla="*/ 1004 w 1013"/>
                <a:gd name="T25" fmla="*/ 322 h 990"/>
                <a:gd name="T26" fmla="*/ 1011 w 1013"/>
                <a:gd name="T27" fmla="*/ 366 h 990"/>
                <a:gd name="T28" fmla="*/ 972 w 1013"/>
                <a:gd name="T29" fmla="*/ 371 h 990"/>
                <a:gd name="T30" fmla="*/ 934 w 1013"/>
                <a:gd name="T31" fmla="*/ 348 h 990"/>
                <a:gd name="T32" fmla="*/ 885 w 1013"/>
                <a:gd name="T33" fmla="*/ 332 h 990"/>
                <a:gd name="T34" fmla="*/ 828 w 1013"/>
                <a:gd name="T35" fmla="*/ 323 h 990"/>
                <a:gd name="T36" fmla="*/ 775 w 1013"/>
                <a:gd name="T37" fmla="*/ 343 h 990"/>
                <a:gd name="T38" fmla="*/ 677 w 1013"/>
                <a:gd name="T39" fmla="*/ 367 h 990"/>
                <a:gd name="T40" fmla="*/ 647 w 1013"/>
                <a:gd name="T41" fmla="*/ 406 h 990"/>
                <a:gd name="T42" fmla="*/ 674 w 1013"/>
                <a:gd name="T43" fmla="*/ 436 h 990"/>
                <a:gd name="T44" fmla="*/ 667 w 1013"/>
                <a:gd name="T45" fmla="*/ 473 h 990"/>
                <a:gd name="T46" fmla="*/ 694 w 1013"/>
                <a:gd name="T47" fmla="*/ 520 h 990"/>
                <a:gd name="T48" fmla="*/ 696 w 1013"/>
                <a:gd name="T49" fmla="*/ 567 h 990"/>
                <a:gd name="T50" fmla="*/ 688 w 1013"/>
                <a:gd name="T51" fmla="*/ 612 h 990"/>
                <a:gd name="T52" fmla="*/ 719 w 1013"/>
                <a:gd name="T53" fmla="*/ 633 h 990"/>
                <a:gd name="T54" fmla="*/ 755 w 1013"/>
                <a:gd name="T55" fmla="*/ 635 h 990"/>
                <a:gd name="T56" fmla="*/ 754 w 1013"/>
                <a:gd name="T57" fmla="*/ 668 h 990"/>
                <a:gd name="T58" fmla="*/ 741 w 1013"/>
                <a:gd name="T59" fmla="*/ 708 h 990"/>
                <a:gd name="T60" fmla="*/ 709 w 1013"/>
                <a:gd name="T61" fmla="*/ 740 h 990"/>
                <a:gd name="T62" fmla="*/ 676 w 1013"/>
                <a:gd name="T63" fmla="*/ 763 h 990"/>
                <a:gd name="T64" fmla="*/ 635 w 1013"/>
                <a:gd name="T65" fmla="*/ 773 h 990"/>
                <a:gd name="T66" fmla="*/ 618 w 1013"/>
                <a:gd name="T67" fmla="*/ 819 h 990"/>
                <a:gd name="T68" fmla="*/ 615 w 1013"/>
                <a:gd name="T69" fmla="*/ 863 h 990"/>
                <a:gd name="T70" fmla="*/ 590 w 1013"/>
                <a:gd name="T71" fmla="*/ 900 h 990"/>
                <a:gd name="T72" fmla="*/ 607 w 1013"/>
                <a:gd name="T73" fmla="*/ 937 h 990"/>
                <a:gd name="T74" fmla="*/ 578 w 1013"/>
                <a:gd name="T75" fmla="*/ 963 h 990"/>
                <a:gd name="T76" fmla="*/ 569 w 1013"/>
                <a:gd name="T77" fmla="*/ 978 h 990"/>
                <a:gd name="T78" fmla="*/ 531 w 1013"/>
                <a:gd name="T79" fmla="*/ 967 h 990"/>
                <a:gd name="T80" fmla="*/ 496 w 1013"/>
                <a:gd name="T81" fmla="*/ 911 h 990"/>
                <a:gd name="T82" fmla="*/ 452 w 1013"/>
                <a:gd name="T83" fmla="*/ 857 h 990"/>
                <a:gd name="T84" fmla="*/ 426 w 1013"/>
                <a:gd name="T85" fmla="*/ 783 h 990"/>
                <a:gd name="T86" fmla="*/ 360 w 1013"/>
                <a:gd name="T87" fmla="*/ 746 h 990"/>
                <a:gd name="T88" fmla="*/ 329 w 1013"/>
                <a:gd name="T89" fmla="*/ 694 h 990"/>
                <a:gd name="T90" fmla="*/ 288 w 1013"/>
                <a:gd name="T91" fmla="*/ 631 h 990"/>
                <a:gd name="T92" fmla="*/ 210 w 1013"/>
                <a:gd name="T93" fmla="*/ 561 h 990"/>
                <a:gd name="T94" fmla="*/ 139 w 1013"/>
                <a:gd name="T95" fmla="*/ 535 h 990"/>
                <a:gd name="T96" fmla="*/ 93 w 1013"/>
                <a:gd name="T97" fmla="*/ 558 h 990"/>
                <a:gd name="T98" fmla="*/ 84 w 1013"/>
                <a:gd name="T99" fmla="*/ 575 h 990"/>
                <a:gd name="T100" fmla="*/ 78 w 1013"/>
                <a:gd name="T101" fmla="*/ 598 h 990"/>
                <a:gd name="T102" fmla="*/ 49 w 1013"/>
                <a:gd name="T103" fmla="*/ 572 h 990"/>
                <a:gd name="T104" fmla="*/ 18 w 1013"/>
                <a:gd name="T105" fmla="*/ 534 h 990"/>
                <a:gd name="T106" fmla="*/ 47 w 1013"/>
                <a:gd name="T107" fmla="*/ 514 h 990"/>
                <a:gd name="T108" fmla="*/ 104 w 1013"/>
                <a:gd name="T109" fmla="*/ 503 h 990"/>
                <a:gd name="T110" fmla="*/ 163 w 1013"/>
                <a:gd name="T111" fmla="*/ 477 h 990"/>
                <a:gd name="T112" fmla="*/ 239 w 1013"/>
                <a:gd name="T113" fmla="*/ 442 h 990"/>
                <a:gd name="T114" fmla="*/ 317 w 1013"/>
                <a:gd name="T115" fmla="*/ 383 h 990"/>
                <a:gd name="T116" fmla="*/ 407 w 1013"/>
                <a:gd name="T117" fmla="*/ 280 h 990"/>
                <a:gd name="T118" fmla="*/ 490 w 1013"/>
                <a:gd name="T119" fmla="*/ 180 h 990"/>
                <a:gd name="T120" fmla="*/ 535 w 1013"/>
                <a:gd name="T121" fmla="*/ 110 h 990"/>
                <a:gd name="T122" fmla="*/ 580 w 1013"/>
                <a:gd name="T123" fmla="*/ 36 h 990"/>
                <a:gd name="T124" fmla="*/ 632 w 1013"/>
                <a:gd name="T125" fmla="*/ 33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3" h="990">
                  <a:moveTo>
                    <a:pt x="53" y="595"/>
                  </a:moveTo>
                  <a:lnTo>
                    <a:pt x="55" y="596"/>
                  </a:lnTo>
                  <a:lnTo>
                    <a:pt x="53" y="598"/>
                  </a:lnTo>
                  <a:lnTo>
                    <a:pt x="52" y="598"/>
                  </a:lnTo>
                  <a:lnTo>
                    <a:pt x="52" y="596"/>
                  </a:lnTo>
                  <a:lnTo>
                    <a:pt x="52" y="595"/>
                  </a:lnTo>
                  <a:lnTo>
                    <a:pt x="53" y="595"/>
                  </a:lnTo>
                  <a:close/>
                  <a:moveTo>
                    <a:pt x="107" y="590"/>
                  </a:moveTo>
                  <a:lnTo>
                    <a:pt x="105" y="590"/>
                  </a:lnTo>
                  <a:lnTo>
                    <a:pt x="105" y="587"/>
                  </a:lnTo>
                  <a:lnTo>
                    <a:pt x="105" y="586"/>
                  </a:lnTo>
                  <a:lnTo>
                    <a:pt x="105" y="584"/>
                  </a:lnTo>
                  <a:lnTo>
                    <a:pt x="107" y="584"/>
                  </a:lnTo>
                  <a:lnTo>
                    <a:pt x="110" y="587"/>
                  </a:lnTo>
                  <a:lnTo>
                    <a:pt x="110" y="589"/>
                  </a:lnTo>
                  <a:lnTo>
                    <a:pt x="107" y="590"/>
                  </a:lnTo>
                  <a:close/>
                  <a:moveTo>
                    <a:pt x="1" y="532"/>
                  </a:moveTo>
                  <a:lnTo>
                    <a:pt x="0" y="532"/>
                  </a:lnTo>
                  <a:lnTo>
                    <a:pt x="0" y="531"/>
                  </a:lnTo>
                  <a:lnTo>
                    <a:pt x="1" y="531"/>
                  </a:lnTo>
                  <a:lnTo>
                    <a:pt x="1" y="532"/>
                  </a:lnTo>
                  <a:close/>
                  <a:moveTo>
                    <a:pt x="4" y="529"/>
                  </a:moveTo>
                  <a:lnTo>
                    <a:pt x="3" y="528"/>
                  </a:lnTo>
                  <a:lnTo>
                    <a:pt x="4" y="526"/>
                  </a:lnTo>
                  <a:lnTo>
                    <a:pt x="6" y="526"/>
                  </a:lnTo>
                  <a:lnTo>
                    <a:pt x="6" y="528"/>
                  </a:lnTo>
                  <a:lnTo>
                    <a:pt x="4" y="529"/>
                  </a:lnTo>
                  <a:close/>
                  <a:moveTo>
                    <a:pt x="24" y="520"/>
                  </a:moveTo>
                  <a:lnTo>
                    <a:pt x="24" y="522"/>
                  </a:lnTo>
                  <a:lnTo>
                    <a:pt x="23" y="523"/>
                  </a:lnTo>
                  <a:lnTo>
                    <a:pt x="21" y="522"/>
                  </a:lnTo>
                  <a:lnTo>
                    <a:pt x="20" y="522"/>
                  </a:lnTo>
                  <a:lnTo>
                    <a:pt x="20" y="520"/>
                  </a:lnTo>
                  <a:lnTo>
                    <a:pt x="21" y="520"/>
                  </a:lnTo>
                  <a:lnTo>
                    <a:pt x="23" y="520"/>
                  </a:lnTo>
                  <a:lnTo>
                    <a:pt x="24" y="520"/>
                  </a:lnTo>
                  <a:close/>
                  <a:moveTo>
                    <a:pt x="50" y="512"/>
                  </a:moveTo>
                  <a:lnTo>
                    <a:pt x="49" y="512"/>
                  </a:lnTo>
                  <a:lnTo>
                    <a:pt x="49" y="511"/>
                  </a:lnTo>
                  <a:lnTo>
                    <a:pt x="50" y="511"/>
                  </a:lnTo>
                  <a:lnTo>
                    <a:pt x="50" y="512"/>
                  </a:lnTo>
                  <a:close/>
                  <a:moveTo>
                    <a:pt x="598" y="122"/>
                  </a:moveTo>
                  <a:lnTo>
                    <a:pt x="601" y="123"/>
                  </a:lnTo>
                  <a:lnTo>
                    <a:pt x="603" y="125"/>
                  </a:lnTo>
                  <a:lnTo>
                    <a:pt x="609" y="126"/>
                  </a:lnTo>
                  <a:lnTo>
                    <a:pt x="612" y="126"/>
                  </a:lnTo>
                  <a:lnTo>
                    <a:pt x="613" y="126"/>
                  </a:lnTo>
                  <a:lnTo>
                    <a:pt x="615" y="128"/>
                  </a:lnTo>
                  <a:lnTo>
                    <a:pt x="618" y="132"/>
                  </a:lnTo>
                  <a:lnTo>
                    <a:pt x="619" y="132"/>
                  </a:lnTo>
                  <a:lnTo>
                    <a:pt x="619" y="135"/>
                  </a:lnTo>
                  <a:lnTo>
                    <a:pt x="622" y="137"/>
                  </a:lnTo>
                  <a:lnTo>
                    <a:pt x="624" y="139"/>
                  </a:lnTo>
                  <a:lnTo>
                    <a:pt x="624" y="140"/>
                  </a:lnTo>
                  <a:lnTo>
                    <a:pt x="629" y="143"/>
                  </a:lnTo>
                  <a:lnTo>
                    <a:pt x="632" y="143"/>
                  </a:lnTo>
                  <a:lnTo>
                    <a:pt x="632" y="145"/>
                  </a:lnTo>
                  <a:lnTo>
                    <a:pt x="635" y="146"/>
                  </a:lnTo>
                  <a:lnTo>
                    <a:pt x="636" y="148"/>
                  </a:lnTo>
                  <a:lnTo>
                    <a:pt x="638" y="148"/>
                  </a:lnTo>
                  <a:lnTo>
                    <a:pt x="639" y="149"/>
                  </a:lnTo>
                  <a:lnTo>
                    <a:pt x="644" y="152"/>
                  </a:lnTo>
                  <a:lnTo>
                    <a:pt x="644" y="154"/>
                  </a:lnTo>
                  <a:lnTo>
                    <a:pt x="645" y="155"/>
                  </a:lnTo>
                  <a:lnTo>
                    <a:pt x="647" y="158"/>
                  </a:lnTo>
                  <a:lnTo>
                    <a:pt x="648" y="160"/>
                  </a:lnTo>
                  <a:lnTo>
                    <a:pt x="650" y="160"/>
                  </a:lnTo>
                  <a:lnTo>
                    <a:pt x="653" y="163"/>
                  </a:lnTo>
                  <a:lnTo>
                    <a:pt x="654" y="164"/>
                  </a:lnTo>
                  <a:lnTo>
                    <a:pt x="658" y="166"/>
                  </a:lnTo>
                  <a:lnTo>
                    <a:pt x="659" y="168"/>
                  </a:lnTo>
                  <a:lnTo>
                    <a:pt x="664" y="171"/>
                  </a:lnTo>
                  <a:lnTo>
                    <a:pt x="668" y="172"/>
                  </a:lnTo>
                  <a:lnTo>
                    <a:pt x="668" y="174"/>
                  </a:lnTo>
                  <a:lnTo>
                    <a:pt x="671" y="175"/>
                  </a:lnTo>
                  <a:lnTo>
                    <a:pt x="673" y="175"/>
                  </a:lnTo>
                  <a:lnTo>
                    <a:pt x="674" y="177"/>
                  </a:lnTo>
                  <a:lnTo>
                    <a:pt x="676" y="181"/>
                  </a:lnTo>
                  <a:lnTo>
                    <a:pt x="677" y="186"/>
                  </a:lnTo>
                  <a:lnTo>
                    <a:pt x="677" y="187"/>
                  </a:lnTo>
                  <a:lnTo>
                    <a:pt x="679" y="190"/>
                  </a:lnTo>
                  <a:lnTo>
                    <a:pt x="680" y="193"/>
                  </a:lnTo>
                  <a:lnTo>
                    <a:pt x="683" y="195"/>
                  </a:lnTo>
                  <a:lnTo>
                    <a:pt x="686" y="197"/>
                  </a:lnTo>
                  <a:lnTo>
                    <a:pt x="690" y="201"/>
                  </a:lnTo>
                  <a:lnTo>
                    <a:pt x="690" y="207"/>
                  </a:lnTo>
                  <a:lnTo>
                    <a:pt x="691" y="210"/>
                  </a:lnTo>
                  <a:lnTo>
                    <a:pt x="690" y="212"/>
                  </a:lnTo>
                  <a:lnTo>
                    <a:pt x="690" y="216"/>
                  </a:lnTo>
                  <a:lnTo>
                    <a:pt x="690" y="219"/>
                  </a:lnTo>
                  <a:lnTo>
                    <a:pt x="690" y="222"/>
                  </a:lnTo>
                  <a:lnTo>
                    <a:pt x="690" y="226"/>
                  </a:lnTo>
                  <a:lnTo>
                    <a:pt x="690" y="233"/>
                  </a:lnTo>
                  <a:lnTo>
                    <a:pt x="693" y="232"/>
                  </a:lnTo>
                  <a:lnTo>
                    <a:pt x="694" y="229"/>
                  </a:lnTo>
                  <a:lnTo>
                    <a:pt x="696" y="229"/>
                  </a:lnTo>
                  <a:lnTo>
                    <a:pt x="697" y="227"/>
                  </a:lnTo>
                  <a:lnTo>
                    <a:pt x="699" y="227"/>
                  </a:lnTo>
                  <a:lnTo>
                    <a:pt x="700" y="226"/>
                  </a:lnTo>
                  <a:lnTo>
                    <a:pt x="702" y="219"/>
                  </a:lnTo>
                  <a:lnTo>
                    <a:pt x="706" y="215"/>
                  </a:lnTo>
                  <a:lnTo>
                    <a:pt x="711" y="210"/>
                  </a:lnTo>
                  <a:lnTo>
                    <a:pt x="712" y="209"/>
                  </a:lnTo>
                  <a:lnTo>
                    <a:pt x="714" y="209"/>
                  </a:lnTo>
                  <a:lnTo>
                    <a:pt x="720" y="203"/>
                  </a:lnTo>
                  <a:lnTo>
                    <a:pt x="722" y="200"/>
                  </a:lnTo>
                  <a:lnTo>
                    <a:pt x="723" y="197"/>
                  </a:lnTo>
                  <a:lnTo>
                    <a:pt x="726" y="195"/>
                  </a:lnTo>
                  <a:lnTo>
                    <a:pt x="729" y="186"/>
                  </a:lnTo>
                  <a:lnTo>
                    <a:pt x="731" y="183"/>
                  </a:lnTo>
                  <a:lnTo>
                    <a:pt x="734" y="177"/>
                  </a:lnTo>
                  <a:lnTo>
                    <a:pt x="735" y="175"/>
                  </a:lnTo>
                  <a:lnTo>
                    <a:pt x="738" y="168"/>
                  </a:lnTo>
                  <a:lnTo>
                    <a:pt x="740" y="164"/>
                  </a:lnTo>
                  <a:lnTo>
                    <a:pt x="743" y="160"/>
                  </a:lnTo>
                  <a:lnTo>
                    <a:pt x="743" y="158"/>
                  </a:lnTo>
                  <a:lnTo>
                    <a:pt x="744" y="155"/>
                  </a:lnTo>
                  <a:lnTo>
                    <a:pt x="748" y="151"/>
                  </a:lnTo>
                  <a:lnTo>
                    <a:pt x="749" y="148"/>
                  </a:lnTo>
                  <a:lnTo>
                    <a:pt x="751" y="145"/>
                  </a:lnTo>
                  <a:lnTo>
                    <a:pt x="752" y="143"/>
                  </a:lnTo>
                  <a:lnTo>
                    <a:pt x="755" y="143"/>
                  </a:lnTo>
                  <a:lnTo>
                    <a:pt x="757" y="143"/>
                  </a:lnTo>
                  <a:lnTo>
                    <a:pt x="758" y="142"/>
                  </a:lnTo>
                  <a:lnTo>
                    <a:pt x="760" y="142"/>
                  </a:lnTo>
                  <a:lnTo>
                    <a:pt x="761" y="140"/>
                  </a:lnTo>
                  <a:lnTo>
                    <a:pt x="763" y="139"/>
                  </a:lnTo>
                  <a:lnTo>
                    <a:pt x="763" y="137"/>
                  </a:lnTo>
                  <a:lnTo>
                    <a:pt x="763" y="135"/>
                  </a:lnTo>
                  <a:lnTo>
                    <a:pt x="764" y="135"/>
                  </a:lnTo>
                  <a:lnTo>
                    <a:pt x="764" y="134"/>
                  </a:lnTo>
                  <a:lnTo>
                    <a:pt x="764" y="132"/>
                  </a:lnTo>
                  <a:lnTo>
                    <a:pt x="763" y="131"/>
                  </a:lnTo>
                  <a:lnTo>
                    <a:pt x="761" y="131"/>
                  </a:lnTo>
                  <a:lnTo>
                    <a:pt x="761" y="129"/>
                  </a:lnTo>
                  <a:lnTo>
                    <a:pt x="761" y="128"/>
                  </a:lnTo>
                  <a:lnTo>
                    <a:pt x="763" y="128"/>
                  </a:lnTo>
                  <a:lnTo>
                    <a:pt x="763" y="126"/>
                  </a:lnTo>
                  <a:lnTo>
                    <a:pt x="764" y="125"/>
                  </a:lnTo>
                  <a:lnTo>
                    <a:pt x="766" y="123"/>
                  </a:lnTo>
                  <a:lnTo>
                    <a:pt x="766" y="122"/>
                  </a:lnTo>
                  <a:lnTo>
                    <a:pt x="767" y="120"/>
                  </a:lnTo>
                  <a:lnTo>
                    <a:pt x="769" y="119"/>
                  </a:lnTo>
                  <a:lnTo>
                    <a:pt x="770" y="116"/>
                  </a:lnTo>
                  <a:lnTo>
                    <a:pt x="770" y="114"/>
                  </a:lnTo>
                  <a:lnTo>
                    <a:pt x="772" y="114"/>
                  </a:lnTo>
                  <a:lnTo>
                    <a:pt x="773" y="113"/>
                  </a:lnTo>
                  <a:lnTo>
                    <a:pt x="773" y="111"/>
                  </a:lnTo>
                  <a:lnTo>
                    <a:pt x="775" y="110"/>
                  </a:lnTo>
                  <a:lnTo>
                    <a:pt x="777" y="110"/>
                  </a:lnTo>
                  <a:lnTo>
                    <a:pt x="778" y="108"/>
                  </a:lnTo>
                  <a:lnTo>
                    <a:pt x="780" y="106"/>
                  </a:lnTo>
                  <a:lnTo>
                    <a:pt x="781" y="105"/>
                  </a:lnTo>
                  <a:lnTo>
                    <a:pt x="781" y="103"/>
                  </a:lnTo>
                  <a:lnTo>
                    <a:pt x="783" y="102"/>
                  </a:lnTo>
                  <a:lnTo>
                    <a:pt x="784" y="102"/>
                  </a:lnTo>
                  <a:lnTo>
                    <a:pt x="784" y="100"/>
                  </a:lnTo>
                  <a:lnTo>
                    <a:pt x="786" y="99"/>
                  </a:lnTo>
                  <a:lnTo>
                    <a:pt x="787" y="97"/>
                  </a:lnTo>
                  <a:lnTo>
                    <a:pt x="787" y="96"/>
                  </a:lnTo>
                  <a:lnTo>
                    <a:pt x="789" y="96"/>
                  </a:lnTo>
                  <a:lnTo>
                    <a:pt x="790" y="94"/>
                  </a:lnTo>
                  <a:lnTo>
                    <a:pt x="792" y="93"/>
                  </a:lnTo>
                  <a:lnTo>
                    <a:pt x="792" y="91"/>
                  </a:lnTo>
                  <a:lnTo>
                    <a:pt x="793" y="91"/>
                  </a:lnTo>
                  <a:lnTo>
                    <a:pt x="795" y="88"/>
                  </a:lnTo>
                  <a:lnTo>
                    <a:pt x="796" y="88"/>
                  </a:lnTo>
                  <a:lnTo>
                    <a:pt x="798" y="85"/>
                  </a:lnTo>
                  <a:lnTo>
                    <a:pt x="799" y="85"/>
                  </a:lnTo>
                  <a:lnTo>
                    <a:pt x="801" y="84"/>
                  </a:lnTo>
                  <a:lnTo>
                    <a:pt x="804" y="82"/>
                  </a:lnTo>
                  <a:lnTo>
                    <a:pt x="806" y="79"/>
                  </a:lnTo>
                  <a:lnTo>
                    <a:pt x="807" y="79"/>
                  </a:lnTo>
                  <a:lnTo>
                    <a:pt x="807" y="77"/>
                  </a:lnTo>
                  <a:lnTo>
                    <a:pt x="809" y="76"/>
                  </a:lnTo>
                  <a:lnTo>
                    <a:pt x="810" y="76"/>
                  </a:lnTo>
                  <a:lnTo>
                    <a:pt x="812" y="77"/>
                  </a:lnTo>
                  <a:lnTo>
                    <a:pt x="813" y="79"/>
                  </a:lnTo>
                  <a:lnTo>
                    <a:pt x="815" y="81"/>
                  </a:lnTo>
                  <a:lnTo>
                    <a:pt x="816" y="82"/>
                  </a:lnTo>
                  <a:lnTo>
                    <a:pt x="819" y="84"/>
                  </a:lnTo>
                  <a:lnTo>
                    <a:pt x="821" y="87"/>
                  </a:lnTo>
                  <a:lnTo>
                    <a:pt x="822" y="88"/>
                  </a:lnTo>
                  <a:lnTo>
                    <a:pt x="824" y="90"/>
                  </a:lnTo>
                  <a:lnTo>
                    <a:pt x="827" y="93"/>
                  </a:lnTo>
                  <a:lnTo>
                    <a:pt x="828" y="94"/>
                  </a:lnTo>
                  <a:lnTo>
                    <a:pt x="830" y="97"/>
                  </a:lnTo>
                  <a:lnTo>
                    <a:pt x="833" y="99"/>
                  </a:lnTo>
                  <a:lnTo>
                    <a:pt x="836" y="100"/>
                  </a:lnTo>
                  <a:lnTo>
                    <a:pt x="839" y="100"/>
                  </a:lnTo>
                  <a:lnTo>
                    <a:pt x="844" y="100"/>
                  </a:lnTo>
                  <a:lnTo>
                    <a:pt x="848" y="100"/>
                  </a:lnTo>
                  <a:lnTo>
                    <a:pt x="853" y="102"/>
                  </a:lnTo>
                  <a:lnTo>
                    <a:pt x="856" y="102"/>
                  </a:lnTo>
                  <a:lnTo>
                    <a:pt x="859" y="103"/>
                  </a:lnTo>
                  <a:lnTo>
                    <a:pt x="862" y="106"/>
                  </a:lnTo>
                  <a:lnTo>
                    <a:pt x="863" y="106"/>
                  </a:lnTo>
                  <a:lnTo>
                    <a:pt x="865" y="108"/>
                  </a:lnTo>
                  <a:lnTo>
                    <a:pt x="867" y="106"/>
                  </a:lnTo>
                  <a:lnTo>
                    <a:pt x="868" y="105"/>
                  </a:lnTo>
                  <a:lnTo>
                    <a:pt x="870" y="103"/>
                  </a:lnTo>
                  <a:lnTo>
                    <a:pt x="873" y="102"/>
                  </a:lnTo>
                  <a:lnTo>
                    <a:pt x="874" y="102"/>
                  </a:lnTo>
                  <a:lnTo>
                    <a:pt x="877" y="102"/>
                  </a:lnTo>
                  <a:lnTo>
                    <a:pt x="880" y="102"/>
                  </a:lnTo>
                  <a:lnTo>
                    <a:pt x="883" y="103"/>
                  </a:lnTo>
                  <a:lnTo>
                    <a:pt x="885" y="105"/>
                  </a:lnTo>
                  <a:lnTo>
                    <a:pt x="886" y="108"/>
                  </a:lnTo>
                  <a:lnTo>
                    <a:pt x="888" y="110"/>
                  </a:lnTo>
                  <a:lnTo>
                    <a:pt x="889" y="113"/>
                  </a:lnTo>
                  <a:lnTo>
                    <a:pt x="891" y="113"/>
                  </a:lnTo>
                  <a:lnTo>
                    <a:pt x="892" y="116"/>
                  </a:lnTo>
                  <a:lnTo>
                    <a:pt x="894" y="117"/>
                  </a:lnTo>
                  <a:lnTo>
                    <a:pt x="896" y="120"/>
                  </a:lnTo>
                  <a:lnTo>
                    <a:pt x="896" y="123"/>
                  </a:lnTo>
                  <a:lnTo>
                    <a:pt x="896" y="125"/>
                  </a:lnTo>
                  <a:lnTo>
                    <a:pt x="896" y="129"/>
                  </a:lnTo>
                  <a:lnTo>
                    <a:pt x="894" y="131"/>
                  </a:lnTo>
                  <a:lnTo>
                    <a:pt x="892" y="132"/>
                  </a:lnTo>
                  <a:lnTo>
                    <a:pt x="891" y="135"/>
                  </a:lnTo>
                  <a:lnTo>
                    <a:pt x="888" y="137"/>
                  </a:lnTo>
                  <a:lnTo>
                    <a:pt x="888" y="139"/>
                  </a:lnTo>
                  <a:lnTo>
                    <a:pt x="888" y="142"/>
                  </a:lnTo>
                  <a:lnTo>
                    <a:pt x="889" y="143"/>
                  </a:lnTo>
                  <a:lnTo>
                    <a:pt x="891" y="145"/>
                  </a:lnTo>
                  <a:lnTo>
                    <a:pt x="892" y="146"/>
                  </a:lnTo>
                  <a:lnTo>
                    <a:pt x="896" y="149"/>
                  </a:lnTo>
                  <a:lnTo>
                    <a:pt x="897" y="151"/>
                  </a:lnTo>
                  <a:lnTo>
                    <a:pt x="899" y="152"/>
                  </a:lnTo>
                  <a:lnTo>
                    <a:pt x="902" y="154"/>
                  </a:lnTo>
                  <a:lnTo>
                    <a:pt x="903" y="155"/>
                  </a:lnTo>
                  <a:lnTo>
                    <a:pt x="906" y="157"/>
                  </a:lnTo>
                  <a:lnTo>
                    <a:pt x="909" y="157"/>
                  </a:lnTo>
                  <a:lnTo>
                    <a:pt x="911" y="158"/>
                  </a:lnTo>
                  <a:lnTo>
                    <a:pt x="912" y="155"/>
                  </a:lnTo>
                  <a:lnTo>
                    <a:pt x="914" y="155"/>
                  </a:lnTo>
                  <a:lnTo>
                    <a:pt x="914" y="154"/>
                  </a:lnTo>
                  <a:lnTo>
                    <a:pt x="915" y="149"/>
                  </a:lnTo>
                  <a:lnTo>
                    <a:pt x="915" y="146"/>
                  </a:lnTo>
                  <a:lnTo>
                    <a:pt x="915" y="145"/>
                  </a:lnTo>
                  <a:lnTo>
                    <a:pt x="917" y="143"/>
                  </a:lnTo>
                  <a:lnTo>
                    <a:pt x="918" y="142"/>
                  </a:lnTo>
                  <a:lnTo>
                    <a:pt x="920" y="140"/>
                  </a:lnTo>
                  <a:lnTo>
                    <a:pt x="921" y="140"/>
                  </a:lnTo>
                  <a:lnTo>
                    <a:pt x="923" y="140"/>
                  </a:lnTo>
                  <a:lnTo>
                    <a:pt x="925" y="140"/>
                  </a:lnTo>
                  <a:lnTo>
                    <a:pt x="926" y="140"/>
                  </a:lnTo>
                  <a:lnTo>
                    <a:pt x="928" y="140"/>
                  </a:lnTo>
                  <a:lnTo>
                    <a:pt x="929" y="140"/>
                  </a:lnTo>
                  <a:lnTo>
                    <a:pt x="931" y="142"/>
                  </a:lnTo>
                  <a:lnTo>
                    <a:pt x="932" y="142"/>
                  </a:lnTo>
                  <a:lnTo>
                    <a:pt x="932" y="143"/>
                  </a:lnTo>
                  <a:lnTo>
                    <a:pt x="934" y="145"/>
                  </a:lnTo>
                  <a:lnTo>
                    <a:pt x="935" y="146"/>
                  </a:lnTo>
                  <a:lnTo>
                    <a:pt x="937" y="148"/>
                  </a:lnTo>
                  <a:lnTo>
                    <a:pt x="938" y="149"/>
                  </a:lnTo>
                  <a:lnTo>
                    <a:pt x="940" y="152"/>
                  </a:lnTo>
                  <a:lnTo>
                    <a:pt x="941" y="154"/>
                  </a:lnTo>
                  <a:lnTo>
                    <a:pt x="943" y="157"/>
                  </a:lnTo>
                  <a:lnTo>
                    <a:pt x="943" y="160"/>
                  </a:lnTo>
                  <a:lnTo>
                    <a:pt x="944" y="163"/>
                  </a:lnTo>
                  <a:lnTo>
                    <a:pt x="944" y="164"/>
                  </a:lnTo>
                  <a:lnTo>
                    <a:pt x="944" y="168"/>
                  </a:lnTo>
                  <a:lnTo>
                    <a:pt x="944" y="171"/>
                  </a:lnTo>
                  <a:lnTo>
                    <a:pt x="944" y="172"/>
                  </a:lnTo>
                  <a:lnTo>
                    <a:pt x="944" y="175"/>
                  </a:lnTo>
                  <a:lnTo>
                    <a:pt x="944" y="177"/>
                  </a:lnTo>
                  <a:lnTo>
                    <a:pt x="944" y="178"/>
                  </a:lnTo>
                  <a:lnTo>
                    <a:pt x="943" y="181"/>
                  </a:lnTo>
                  <a:lnTo>
                    <a:pt x="944" y="183"/>
                  </a:lnTo>
                  <a:lnTo>
                    <a:pt x="944" y="186"/>
                  </a:lnTo>
                  <a:lnTo>
                    <a:pt x="944" y="190"/>
                  </a:lnTo>
                  <a:lnTo>
                    <a:pt x="946" y="193"/>
                  </a:lnTo>
                  <a:lnTo>
                    <a:pt x="946" y="197"/>
                  </a:lnTo>
                  <a:lnTo>
                    <a:pt x="947" y="198"/>
                  </a:lnTo>
                  <a:lnTo>
                    <a:pt x="949" y="201"/>
                  </a:lnTo>
                  <a:lnTo>
                    <a:pt x="949" y="203"/>
                  </a:lnTo>
                  <a:lnTo>
                    <a:pt x="950" y="204"/>
                  </a:lnTo>
                  <a:lnTo>
                    <a:pt x="952" y="206"/>
                  </a:lnTo>
                  <a:lnTo>
                    <a:pt x="954" y="209"/>
                  </a:lnTo>
                  <a:lnTo>
                    <a:pt x="955" y="210"/>
                  </a:lnTo>
                  <a:lnTo>
                    <a:pt x="957" y="213"/>
                  </a:lnTo>
                  <a:lnTo>
                    <a:pt x="958" y="215"/>
                  </a:lnTo>
                  <a:lnTo>
                    <a:pt x="960" y="216"/>
                  </a:lnTo>
                  <a:lnTo>
                    <a:pt x="961" y="218"/>
                  </a:lnTo>
                  <a:lnTo>
                    <a:pt x="963" y="219"/>
                  </a:lnTo>
                  <a:lnTo>
                    <a:pt x="964" y="221"/>
                  </a:lnTo>
                  <a:lnTo>
                    <a:pt x="964" y="222"/>
                  </a:lnTo>
                  <a:lnTo>
                    <a:pt x="966" y="226"/>
                  </a:lnTo>
                  <a:lnTo>
                    <a:pt x="967" y="229"/>
                  </a:lnTo>
                  <a:lnTo>
                    <a:pt x="967" y="230"/>
                  </a:lnTo>
                  <a:lnTo>
                    <a:pt x="967" y="235"/>
                  </a:lnTo>
                  <a:lnTo>
                    <a:pt x="967" y="239"/>
                  </a:lnTo>
                  <a:lnTo>
                    <a:pt x="967" y="242"/>
                  </a:lnTo>
                  <a:lnTo>
                    <a:pt x="967" y="245"/>
                  </a:lnTo>
                  <a:lnTo>
                    <a:pt x="967" y="247"/>
                  </a:lnTo>
                  <a:lnTo>
                    <a:pt x="969" y="250"/>
                  </a:lnTo>
                  <a:lnTo>
                    <a:pt x="970" y="251"/>
                  </a:lnTo>
                  <a:lnTo>
                    <a:pt x="972" y="253"/>
                  </a:lnTo>
                  <a:lnTo>
                    <a:pt x="973" y="255"/>
                  </a:lnTo>
                  <a:lnTo>
                    <a:pt x="975" y="256"/>
                  </a:lnTo>
                  <a:lnTo>
                    <a:pt x="976" y="258"/>
                  </a:lnTo>
                  <a:lnTo>
                    <a:pt x="981" y="259"/>
                  </a:lnTo>
                  <a:lnTo>
                    <a:pt x="986" y="262"/>
                  </a:lnTo>
                  <a:lnTo>
                    <a:pt x="987" y="262"/>
                  </a:lnTo>
                  <a:lnTo>
                    <a:pt x="989" y="264"/>
                  </a:lnTo>
                  <a:lnTo>
                    <a:pt x="992" y="267"/>
                  </a:lnTo>
                  <a:lnTo>
                    <a:pt x="995" y="270"/>
                  </a:lnTo>
                  <a:lnTo>
                    <a:pt x="996" y="271"/>
                  </a:lnTo>
                  <a:lnTo>
                    <a:pt x="998" y="273"/>
                  </a:lnTo>
                  <a:lnTo>
                    <a:pt x="998" y="274"/>
                  </a:lnTo>
                  <a:lnTo>
                    <a:pt x="999" y="277"/>
                  </a:lnTo>
                  <a:lnTo>
                    <a:pt x="999" y="282"/>
                  </a:lnTo>
                  <a:lnTo>
                    <a:pt x="999" y="285"/>
                  </a:lnTo>
                  <a:lnTo>
                    <a:pt x="999" y="290"/>
                  </a:lnTo>
                  <a:lnTo>
                    <a:pt x="999" y="293"/>
                  </a:lnTo>
                  <a:lnTo>
                    <a:pt x="999" y="296"/>
                  </a:lnTo>
                  <a:lnTo>
                    <a:pt x="999" y="300"/>
                  </a:lnTo>
                  <a:lnTo>
                    <a:pt x="999" y="305"/>
                  </a:lnTo>
                  <a:lnTo>
                    <a:pt x="999" y="308"/>
                  </a:lnTo>
                  <a:lnTo>
                    <a:pt x="1001" y="311"/>
                  </a:lnTo>
                  <a:lnTo>
                    <a:pt x="1001" y="314"/>
                  </a:lnTo>
                  <a:lnTo>
                    <a:pt x="1002" y="317"/>
                  </a:lnTo>
                  <a:lnTo>
                    <a:pt x="1004" y="319"/>
                  </a:lnTo>
                  <a:lnTo>
                    <a:pt x="1004" y="322"/>
                  </a:lnTo>
                  <a:lnTo>
                    <a:pt x="1004" y="323"/>
                  </a:lnTo>
                  <a:lnTo>
                    <a:pt x="1005" y="326"/>
                  </a:lnTo>
                  <a:lnTo>
                    <a:pt x="1007" y="328"/>
                  </a:lnTo>
                  <a:lnTo>
                    <a:pt x="1008" y="329"/>
                  </a:lnTo>
                  <a:lnTo>
                    <a:pt x="1010" y="332"/>
                  </a:lnTo>
                  <a:lnTo>
                    <a:pt x="1010" y="334"/>
                  </a:lnTo>
                  <a:lnTo>
                    <a:pt x="1010" y="335"/>
                  </a:lnTo>
                  <a:lnTo>
                    <a:pt x="1011" y="335"/>
                  </a:lnTo>
                  <a:lnTo>
                    <a:pt x="1011" y="337"/>
                  </a:lnTo>
                  <a:lnTo>
                    <a:pt x="1011" y="340"/>
                  </a:lnTo>
                  <a:lnTo>
                    <a:pt x="1011" y="342"/>
                  </a:lnTo>
                  <a:lnTo>
                    <a:pt x="1011" y="345"/>
                  </a:lnTo>
                  <a:lnTo>
                    <a:pt x="1011" y="346"/>
                  </a:lnTo>
                  <a:lnTo>
                    <a:pt x="1011" y="349"/>
                  </a:lnTo>
                  <a:lnTo>
                    <a:pt x="1011" y="351"/>
                  </a:lnTo>
                  <a:lnTo>
                    <a:pt x="1011" y="352"/>
                  </a:lnTo>
                  <a:lnTo>
                    <a:pt x="1011" y="354"/>
                  </a:lnTo>
                  <a:lnTo>
                    <a:pt x="1013" y="355"/>
                  </a:lnTo>
                  <a:lnTo>
                    <a:pt x="1013" y="357"/>
                  </a:lnTo>
                  <a:lnTo>
                    <a:pt x="1013" y="358"/>
                  </a:lnTo>
                  <a:lnTo>
                    <a:pt x="1013" y="360"/>
                  </a:lnTo>
                  <a:lnTo>
                    <a:pt x="1013" y="361"/>
                  </a:lnTo>
                  <a:lnTo>
                    <a:pt x="1011" y="363"/>
                  </a:lnTo>
                  <a:lnTo>
                    <a:pt x="1011" y="364"/>
                  </a:lnTo>
                  <a:lnTo>
                    <a:pt x="1011" y="366"/>
                  </a:lnTo>
                  <a:lnTo>
                    <a:pt x="1011" y="367"/>
                  </a:lnTo>
                  <a:lnTo>
                    <a:pt x="1011" y="369"/>
                  </a:lnTo>
                  <a:lnTo>
                    <a:pt x="1008" y="369"/>
                  </a:lnTo>
                  <a:lnTo>
                    <a:pt x="1005" y="371"/>
                  </a:lnTo>
                  <a:lnTo>
                    <a:pt x="1004" y="371"/>
                  </a:lnTo>
                  <a:lnTo>
                    <a:pt x="1002" y="371"/>
                  </a:lnTo>
                  <a:lnTo>
                    <a:pt x="1001" y="372"/>
                  </a:lnTo>
                  <a:lnTo>
                    <a:pt x="999" y="372"/>
                  </a:lnTo>
                  <a:lnTo>
                    <a:pt x="998" y="374"/>
                  </a:lnTo>
                  <a:lnTo>
                    <a:pt x="996" y="374"/>
                  </a:lnTo>
                  <a:lnTo>
                    <a:pt x="995" y="374"/>
                  </a:lnTo>
                  <a:lnTo>
                    <a:pt x="993" y="375"/>
                  </a:lnTo>
                  <a:lnTo>
                    <a:pt x="990" y="375"/>
                  </a:lnTo>
                  <a:lnTo>
                    <a:pt x="987" y="377"/>
                  </a:lnTo>
                  <a:lnTo>
                    <a:pt x="986" y="377"/>
                  </a:lnTo>
                  <a:lnTo>
                    <a:pt x="984" y="377"/>
                  </a:lnTo>
                  <a:lnTo>
                    <a:pt x="981" y="377"/>
                  </a:lnTo>
                  <a:lnTo>
                    <a:pt x="979" y="377"/>
                  </a:lnTo>
                  <a:lnTo>
                    <a:pt x="978" y="377"/>
                  </a:lnTo>
                  <a:lnTo>
                    <a:pt x="976" y="377"/>
                  </a:lnTo>
                  <a:lnTo>
                    <a:pt x="975" y="377"/>
                  </a:lnTo>
                  <a:lnTo>
                    <a:pt x="973" y="375"/>
                  </a:lnTo>
                  <a:lnTo>
                    <a:pt x="972" y="374"/>
                  </a:lnTo>
                  <a:lnTo>
                    <a:pt x="972" y="372"/>
                  </a:lnTo>
                  <a:lnTo>
                    <a:pt x="972" y="371"/>
                  </a:lnTo>
                  <a:lnTo>
                    <a:pt x="972" y="369"/>
                  </a:lnTo>
                  <a:lnTo>
                    <a:pt x="970" y="367"/>
                  </a:lnTo>
                  <a:lnTo>
                    <a:pt x="970" y="366"/>
                  </a:lnTo>
                  <a:lnTo>
                    <a:pt x="969" y="366"/>
                  </a:lnTo>
                  <a:lnTo>
                    <a:pt x="967" y="364"/>
                  </a:lnTo>
                  <a:lnTo>
                    <a:pt x="966" y="363"/>
                  </a:lnTo>
                  <a:lnTo>
                    <a:pt x="964" y="361"/>
                  </a:lnTo>
                  <a:lnTo>
                    <a:pt x="961" y="360"/>
                  </a:lnTo>
                  <a:lnTo>
                    <a:pt x="960" y="360"/>
                  </a:lnTo>
                  <a:lnTo>
                    <a:pt x="960" y="358"/>
                  </a:lnTo>
                  <a:lnTo>
                    <a:pt x="958" y="358"/>
                  </a:lnTo>
                  <a:lnTo>
                    <a:pt x="957" y="357"/>
                  </a:lnTo>
                  <a:lnTo>
                    <a:pt x="955" y="357"/>
                  </a:lnTo>
                  <a:lnTo>
                    <a:pt x="952" y="355"/>
                  </a:lnTo>
                  <a:lnTo>
                    <a:pt x="950" y="354"/>
                  </a:lnTo>
                  <a:lnTo>
                    <a:pt x="949" y="354"/>
                  </a:lnTo>
                  <a:lnTo>
                    <a:pt x="947" y="352"/>
                  </a:lnTo>
                  <a:lnTo>
                    <a:pt x="944" y="352"/>
                  </a:lnTo>
                  <a:lnTo>
                    <a:pt x="943" y="351"/>
                  </a:lnTo>
                  <a:lnTo>
                    <a:pt x="941" y="351"/>
                  </a:lnTo>
                  <a:lnTo>
                    <a:pt x="940" y="351"/>
                  </a:lnTo>
                  <a:lnTo>
                    <a:pt x="938" y="349"/>
                  </a:lnTo>
                  <a:lnTo>
                    <a:pt x="937" y="349"/>
                  </a:lnTo>
                  <a:lnTo>
                    <a:pt x="935" y="349"/>
                  </a:lnTo>
                  <a:lnTo>
                    <a:pt x="934" y="348"/>
                  </a:lnTo>
                  <a:lnTo>
                    <a:pt x="931" y="348"/>
                  </a:lnTo>
                  <a:lnTo>
                    <a:pt x="929" y="348"/>
                  </a:lnTo>
                  <a:lnTo>
                    <a:pt x="928" y="346"/>
                  </a:lnTo>
                  <a:lnTo>
                    <a:pt x="926" y="346"/>
                  </a:lnTo>
                  <a:lnTo>
                    <a:pt x="923" y="346"/>
                  </a:lnTo>
                  <a:lnTo>
                    <a:pt x="921" y="346"/>
                  </a:lnTo>
                  <a:lnTo>
                    <a:pt x="920" y="345"/>
                  </a:lnTo>
                  <a:lnTo>
                    <a:pt x="918" y="345"/>
                  </a:lnTo>
                  <a:lnTo>
                    <a:pt x="917" y="345"/>
                  </a:lnTo>
                  <a:lnTo>
                    <a:pt x="915" y="345"/>
                  </a:lnTo>
                  <a:lnTo>
                    <a:pt x="914" y="343"/>
                  </a:lnTo>
                  <a:lnTo>
                    <a:pt x="912" y="343"/>
                  </a:lnTo>
                  <a:lnTo>
                    <a:pt x="908" y="342"/>
                  </a:lnTo>
                  <a:lnTo>
                    <a:pt x="906" y="342"/>
                  </a:lnTo>
                  <a:lnTo>
                    <a:pt x="905" y="340"/>
                  </a:lnTo>
                  <a:lnTo>
                    <a:pt x="903" y="340"/>
                  </a:lnTo>
                  <a:lnTo>
                    <a:pt x="900" y="338"/>
                  </a:lnTo>
                  <a:lnTo>
                    <a:pt x="899" y="338"/>
                  </a:lnTo>
                  <a:lnTo>
                    <a:pt x="897" y="337"/>
                  </a:lnTo>
                  <a:lnTo>
                    <a:pt x="896" y="337"/>
                  </a:lnTo>
                  <a:lnTo>
                    <a:pt x="894" y="335"/>
                  </a:lnTo>
                  <a:lnTo>
                    <a:pt x="892" y="335"/>
                  </a:lnTo>
                  <a:lnTo>
                    <a:pt x="889" y="334"/>
                  </a:lnTo>
                  <a:lnTo>
                    <a:pt x="886" y="332"/>
                  </a:lnTo>
                  <a:lnTo>
                    <a:pt x="885" y="332"/>
                  </a:lnTo>
                  <a:lnTo>
                    <a:pt x="883" y="331"/>
                  </a:lnTo>
                  <a:lnTo>
                    <a:pt x="880" y="331"/>
                  </a:lnTo>
                  <a:lnTo>
                    <a:pt x="877" y="331"/>
                  </a:lnTo>
                  <a:lnTo>
                    <a:pt x="874" y="329"/>
                  </a:lnTo>
                  <a:lnTo>
                    <a:pt x="871" y="329"/>
                  </a:lnTo>
                  <a:lnTo>
                    <a:pt x="868" y="328"/>
                  </a:lnTo>
                  <a:lnTo>
                    <a:pt x="867" y="328"/>
                  </a:lnTo>
                  <a:lnTo>
                    <a:pt x="865" y="328"/>
                  </a:lnTo>
                  <a:lnTo>
                    <a:pt x="863" y="326"/>
                  </a:lnTo>
                  <a:lnTo>
                    <a:pt x="859" y="326"/>
                  </a:lnTo>
                  <a:lnTo>
                    <a:pt x="857" y="326"/>
                  </a:lnTo>
                  <a:lnTo>
                    <a:pt x="856" y="326"/>
                  </a:lnTo>
                  <a:lnTo>
                    <a:pt x="854" y="326"/>
                  </a:lnTo>
                  <a:lnTo>
                    <a:pt x="854" y="325"/>
                  </a:lnTo>
                  <a:lnTo>
                    <a:pt x="851" y="325"/>
                  </a:lnTo>
                  <a:lnTo>
                    <a:pt x="848" y="326"/>
                  </a:lnTo>
                  <a:lnTo>
                    <a:pt x="845" y="325"/>
                  </a:lnTo>
                  <a:lnTo>
                    <a:pt x="842" y="325"/>
                  </a:lnTo>
                  <a:lnTo>
                    <a:pt x="841" y="325"/>
                  </a:lnTo>
                  <a:lnTo>
                    <a:pt x="839" y="325"/>
                  </a:lnTo>
                  <a:lnTo>
                    <a:pt x="838" y="325"/>
                  </a:lnTo>
                  <a:lnTo>
                    <a:pt x="834" y="325"/>
                  </a:lnTo>
                  <a:lnTo>
                    <a:pt x="833" y="325"/>
                  </a:lnTo>
                  <a:lnTo>
                    <a:pt x="830" y="323"/>
                  </a:lnTo>
                  <a:lnTo>
                    <a:pt x="828" y="323"/>
                  </a:lnTo>
                  <a:lnTo>
                    <a:pt x="825" y="323"/>
                  </a:lnTo>
                  <a:lnTo>
                    <a:pt x="824" y="323"/>
                  </a:lnTo>
                  <a:lnTo>
                    <a:pt x="822" y="323"/>
                  </a:lnTo>
                  <a:lnTo>
                    <a:pt x="821" y="323"/>
                  </a:lnTo>
                  <a:lnTo>
                    <a:pt x="819" y="323"/>
                  </a:lnTo>
                  <a:lnTo>
                    <a:pt x="818" y="323"/>
                  </a:lnTo>
                  <a:lnTo>
                    <a:pt x="816" y="323"/>
                  </a:lnTo>
                  <a:lnTo>
                    <a:pt x="813" y="325"/>
                  </a:lnTo>
                  <a:lnTo>
                    <a:pt x="809" y="325"/>
                  </a:lnTo>
                  <a:lnTo>
                    <a:pt x="807" y="325"/>
                  </a:lnTo>
                  <a:lnTo>
                    <a:pt x="804" y="326"/>
                  </a:lnTo>
                  <a:lnTo>
                    <a:pt x="801" y="328"/>
                  </a:lnTo>
                  <a:lnTo>
                    <a:pt x="798" y="329"/>
                  </a:lnTo>
                  <a:lnTo>
                    <a:pt x="795" y="329"/>
                  </a:lnTo>
                  <a:lnTo>
                    <a:pt x="793" y="331"/>
                  </a:lnTo>
                  <a:lnTo>
                    <a:pt x="792" y="331"/>
                  </a:lnTo>
                  <a:lnTo>
                    <a:pt x="790" y="332"/>
                  </a:lnTo>
                  <a:lnTo>
                    <a:pt x="789" y="332"/>
                  </a:lnTo>
                  <a:lnTo>
                    <a:pt x="787" y="334"/>
                  </a:lnTo>
                  <a:lnTo>
                    <a:pt x="784" y="335"/>
                  </a:lnTo>
                  <a:lnTo>
                    <a:pt x="781" y="337"/>
                  </a:lnTo>
                  <a:lnTo>
                    <a:pt x="780" y="338"/>
                  </a:lnTo>
                  <a:lnTo>
                    <a:pt x="778" y="340"/>
                  </a:lnTo>
                  <a:lnTo>
                    <a:pt x="777" y="342"/>
                  </a:lnTo>
                  <a:lnTo>
                    <a:pt x="775" y="343"/>
                  </a:lnTo>
                  <a:lnTo>
                    <a:pt x="773" y="343"/>
                  </a:lnTo>
                  <a:lnTo>
                    <a:pt x="770" y="343"/>
                  </a:lnTo>
                  <a:lnTo>
                    <a:pt x="769" y="343"/>
                  </a:lnTo>
                  <a:lnTo>
                    <a:pt x="766" y="345"/>
                  </a:lnTo>
                  <a:lnTo>
                    <a:pt x="763" y="345"/>
                  </a:lnTo>
                  <a:lnTo>
                    <a:pt x="761" y="345"/>
                  </a:lnTo>
                  <a:lnTo>
                    <a:pt x="758" y="346"/>
                  </a:lnTo>
                  <a:lnTo>
                    <a:pt x="754" y="348"/>
                  </a:lnTo>
                  <a:lnTo>
                    <a:pt x="749" y="349"/>
                  </a:lnTo>
                  <a:lnTo>
                    <a:pt x="746" y="351"/>
                  </a:lnTo>
                  <a:lnTo>
                    <a:pt x="741" y="352"/>
                  </a:lnTo>
                  <a:lnTo>
                    <a:pt x="735" y="354"/>
                  </a:lnTo>
                  <a:lnTo>
                    <a:pt x="731" y="355"/>
                  </a:lnTo>
                  <a:lnTo>
                    <a:pt x="728" y="355"/>
                  </a:lnTo>
                  <a:lnTo>
                    <a:pt x="726" y="357"/>
                  </a:lnTo>
                  <a:lnTo>
                    <a:pt x="719" y="358"/>
                  </a:lnTo>
                  <a:lnTo>
                    <a:pt x="714" y="360"/>
                  </a:lnTo>
                  <a:lnTo>
                    <a:pt x="709" y="361"/>
                  </a:lnTo>
                  <a:lnTo>
                    <a:pt x="706" y="363"/>
                  </a:lnTo>
                  <a:lnTo>
                    <a:pt x="702" y="363"/>
                  </a:lnTo>
                  <a:lnTo>
                    <a:pt x="699" y="363"/>
                  </a:lnTo>
                  <a:lnTo>
                    <a:pt x="694" y="364"/>
                  </a:lnTo>
                  <a:lnTo>
                    <a:pt x="688" y="366"/>
                  </a:lnTo>
                  <a:lnTo>
                    <a:pt x="683" y="367"/>
                  </a:lnTo>
                  <a:lnTo>
                    <a:pt x="677" y="367"/>
                  </a:lnTo>
                  <a:lnTo>
                    <a:pt x="673" y="369"/>
                  </a:lnTo>
                  <a:lnTo>
                    <a:pt x="670" y="371"/>
                  </a:lnTo>
                  <a:lnTo>
                    <a:pt x="667" y="371"/>
                  </a:lnTo>
                  <a:lnTo>
                    <a:pt x="664" y="372"/>
                  </a:lnTo>
                  <a:lnTo>
                    <a:pt x="662" y="374"/>
                  </a:lnTo>
                  <a:lnTo>
                    <a:pt x="661" y="374"/>
                  </a:lnTo>
                  <a:lnTo>
                    <a:pt x="659" y="375"/>
                  </a:lnTo>
                  <a:lnTo>
                    <a:pt x="656" y="377"/>
                  </a:lnTo>
                  <a:lnTo>
                    <a:pt x="654" y="378"/>
                  </a:lnTo>
                  <a:lnTo>
                    <a:pt x="653" y="380"/>
                  </a:lnTo>
                  <a:lnTo>
                    <a:pt x="651" y="380"/>
                  </a:lnTo>
                  <a:lnTo>
                    <a:pt x="648" y="383"/>
                  </a:lnTo>
                  <a:lnTo>
                    <a:pt x="645" y="386"/>
                  </a:lnTo>
                  <a:lnTo>
                    <a:pt x="642" y="389"/>
                  </a:lnTo>
                  <a:lnTo>
                    <a:pt x="641" y="390"/>
                  </a:lnTo>
                  <a:lnTo>
                    <a:pt x="638" y="393"/>
                  </a:lnTo>
                  <a:lnTo>
                    <a:pt x="636" y="395"/>
                  </a:lnTo>
                  <a:lnTo>
                    <a:pt x="638" y="396"/>
                  </a:lnTo>
                  <a:lnTo>
                    <a:pt x="639" y="398"/>
                  </a:lnTo>
                  <a:lnTo>
                    <a:pt x="641" y="400"/>
                  </a:lnTo>
                  <a:lnTo>
                    <a:pt x="642" y="401"/>
                  </a:lnTo>
                  <a:lnTo>
                    <a:pt x="644" y="403"/>
                  </a:lnTo>
                  <a:lnTo>
                    <a:pt x="645" y="404"/>
                  </a:lnTo>
                  <a:lnTo>
                    <a:pt x="647" y="404"/>
                  </a:lnTo>
                  <a:lnTo>
                    <a:pt x="647" y="406"/>
                  </a:lnTo>
                  <a:lnTo>
                    <a:pt x="648" y="406"/>
                  </a:lnTo>
                  <a:lnTo>
                    <a:pt x="650" y="407"/>
                  </a:lnTo>
                  <a:lnTo>
                    <a:pt x="650" y="409"/>
                  </a:lnTo>
                  <a:lnTo>
                    <a:pt x="651" y="410"/>
                  </a:lnTo>
                  <a:lnTo>
                    <a:pt x="653" y="412"/>
                  </a:lnTo>
                  <a:lnTo>
                    <a:pt x="654" y="412"/>
                  </a:lnTo>
                  <a:lnTo>
                    <a:pt x="654" y="415"/>
                  </a:lnTo>
                  <a:lnTo>
                    <a:pt x="656" y="416"/>
                  </a:lnTo>
                  <a:lnTo>
                    <a:pt x="656" y="418"/>
                  </a:lnTo>
                  <a:lnTo>
                    <a:pt x="656" y="419"/>
                  </a:lnTo>
                  <a:lnTo>
                    <a:pt x="658" y="421"/>
                  </a:lnTo>
                  <a:lnTo>
                    <a:pt x="659" y="422"/>
                  </a:lnTo>
                  <a:lnTo>
                    <a:pt x="659" y="424"/>
                  </a:lnTo>
                  <a:lnTo>
                    <a:pt x="661" y="425"/>
                  </a:lnTo>
                  <a:lnTo>
                    <a:pt x="661" y="427"/>
                  </a:lnTo>
                  <a:lnTo>
                    <a:pt x="662" y="427"/>
                  </a:lnTo>
                  <a:lnTo>
                    <a:pt x="665" y="429"/>
                  </a:lnTo>
                  <a:lnTo>
                    <a:pt x="667" y="430"/>
                  </a:lnTo>
                  <a:lnTo>
                    <a:pt x="667" y="432"/>
                  </a:lnTo>
                  <a:lnTo>
                    <a:pt x="668" y="432"/>
                  </a:lnTo>
                  <a:lnTo>
                    <a:pt x="670" y="433"/>
                  </a:lnTo>
                  <a:lnTo>
                    <a:pt x="671" y="433"/>
                  </a:lnTo>
                  <a:lnTo>
                    <a:pt x="671" y="435"/>
                  </a:lnTo>
                  <a:lnTo>
                    <a:pt x="673" y="436"/>
                  </a:lnTo>
                  <a:lnTo>
                    <a:pt x="674" y="436"/>
                  </a:lnTo>
                  <a:lnTo>
                    <a:pt x="674" y="438"/>
                  </a:lnTo>
                  <a:lnTo>
                    <a:pt x="676" y="439"/>
                  </a:lnTo>
                  <a:lnTo>
                    <a:pt x="677" y="441"/>
                  </a:lnTo>
                  <a:lnTo>
                    <a:pt x="677" y="442"/>
                  </a:lnTo>
                  <a:lnTo>
                    <a:pt x="679" y="442"/>
                  </a:lnTo>
                  <a:lnTo>
                    <a:pt x="679" y="444"/>
                  </a:lnTo>
                  <a:lnTo>
                    <a:pt x="679" y="445"/>
                  </a:lnTo>
                  <a:lnTo>
                    <a:pt x="680" y="448"/>
                  </a:lnTo>
                  <a:lnTo>
                    <a:pt x="680" y="450"/>
                  </a:lnTo>
                  <a:lnTo>
                    <a:pt x="680" y="451"/>
                  </a:lnTo>
                  <a:lnTo>
                    <a:pt x="680" y="453"/>
                  </a:lnTo>
                  <a:lnTo>
                    <a:pt x="682" y="454"/>
                  </a:lnTo>
                  <a:lnTo>
                    <a:pt x="682" y="456"/>
                  </a:lnTo>
                  <a:lnTo>
                    <a:pt x="682" y="459"/>
                  </a:lnTo>
                  <a:lnTo>
                    <a:pt x="680" y="461"/>
                  </a:lnTo>
                  <a:lnTo>
                    <a:pt x="679" y="462"/>
                  </a:lnTo>
                  <a:lnTo>
                    <a:pt x="677" y="462"/>
                  </a:lnTo>
                  <a:lnTo>
                    <a:pt x="676" y="464"/>
                  </a:lnTo>
                  <a:lnTo>
                    <a:pt x="674" y="465"/>
                  </a:lnTo>
                  <a:lnTo>
                    <a:pt x="673" y="467"/>
                  </a:lnTo>
                  <a:lnTo>
                    <a:pt x="671" y="468"/>
                  </a:lnTo>
                  <a:lnTo>
                    <a:pt x="670" y="468"/>
                  </a:lnTo>
                  <a:lnTo>
                    <a:pt x="668" y="470"/>
                  </a:lnTo>
                  <a:lnTo>
                    <a:pt x="668" y="471"/>
                  </a:lnTo>
                  <a:lnTo>
                    <a:pt x="667" y="473"/>
                  </a:lnTo>
                  <a:lnTo>
                    <a:pt x="665" y="474"/>
                  </a:lnTo>
                  <a:lnTo>
                    <a:pt x="665" y="476"/>
                  </a:lnTo>
                  <a:lnTo>
                    <a:pt x="664" y="477"/>
                  </a:lnTo>
                  <a:lnTo>
                    <a:pt x="664" y="479"/>
                  </a:lnTo>
                  <a:lnTo>
                    <a:pt x="664" y="480"/>
                  </a:lnTo>
                  <a:lnTo>
                    <a:pt x="667" y="485"/>
                  </a:lnTo>
                  <a:lnTo>
                    <a:pt x="668" y="485"/>
                  </a:lnTo>
                  <a:lnTo>
                    <a:pt x="670" y="487"/>
                  </a:lnTo>
                  <a:lnTo>
                    <a:pt x="671" y="488"/>
                  </a:lnTo>
                  <a:lnTo>
                    <a:pt x="673" y="490"/>
                  </a:lnTo>
                  <a:lnTo>
                    <a:pt x="674" y="491"/>
                  </a:lnTo>
                  <a:lnTo>
                    <a:pt x="677" y="491"/>
                  </a:lnTo>
                  <a:lnTo>
                    <a:pt x="679" y="493"/>
                  </a:lnTo>
                  <a:lnTo>
                    <a:pt x="680" y="494"/>
                  </a:lnTo>
                  <a:lnTo>
                    <a:pt x="682" y="494"/>
                  </a:lnTo>
                  <a:lnTo>
                    <a:pt x="683" y="496"/>
                  </a:lnTo>
                  <a:lnTo>
                    <a:pt x="688" y="505"/>
                  </a:lnTo>
                  <a:lnTo>
                    <a:pt x="690" y="506"/>
                  </a:lnTo>
                  <a:lnTo>
                    <a:pt x="691" y="508"/>
                  </a:lnTo>
                  <a:lnTo>
                    <a:pt x="693" y="509"/>
                  </a:lnTo>
                  <a:lnTo>
                    <a:pt x="694" y="512"/>
                  </a:lnTo>
                  <a:lnTo>
                    <a:pt x="694" y="516"/>
                  </a:lnTo>
                  <a:lnTo>
                    <a:pt x="694" y="517"/>
                  </a:lnTo>
                  <a:lnTo>
                    <a:pt x="694" y="519"/>
                  </a:lnTo>
                  <a:lnTo>
                    <a:pt x="694" y="520"/>
                  </a:lnTo>
                  <a:lnTo>
                    <a:pt x="696" y="523"/>
                  </a:lnTo>
                  <a:lnTo>
                    <a:pt x="696" y="525"/>
                  </a:lnTo>
                  <a:lnTo>
                    <a:pt x="696" y="528"/>
                  </a:lnTo>
                  <a:lnTo>
                    <a:pt x="696" y="529"/>
                  </a:lnTo>
                  <a:lnTo>
                    <a:pt x="696" y="531"/>
                  </a:lnTo>
                  <a:lnTo>
                    <a:pt x="696" y="532"/>
                  </a:lnTo>
                  <a:lnTo>
                    <a:pt x="696" y="534"/>
                  </a:lnTo>
                  <a:lnTo>
                    <a:pt x="697" y="534"/>
                  </a:lnTo>
                  <a:lnTo>
                    <a:pt x="696" y="537"/>
                  </a:lnTo>
                  <a:lnTo>
                    <a:pt x="696" y="538"/>
                  </a:lnTo>
                  <a:lnTo>
                    <a:pt x="696" y="540"/>
                  </a:lnTo>
                  <a:lnTo>
                    <a:pt x="696" y="543"/>
                  </a:lnTo>
                  <a:lnTo>
                    <a:pt x="696" y="545"/>
                  </a:lnTo>
                  <a:lnTo>
                    <a:pt x="696" y="546"/>
                  </a:lnTo>
                  <a:lnTo>
                    <a:pt x="696" y="549"/>
                  </a:lnTo>
                  <a:lnTo>
                    <a:pt x="696" y="551"/>
                  </a:lnTo>
                  <a:lnTo>
                    <a:pt x="696" y="552"/>
                  </a:lnTo>
                  <a:lnTo>
                    <a:pt x="696" y="555"/>
                  </a:lnTo>
                  <a:lnTo>
                    <a:pt x="696" y="557"/>
                  </a:lnTo>
                  <a:lnTo>
                    <a:pt x="696" y="560"/>
                  </a:lnTo>
                  <a:lnTo>
                    <a:pt x="696" y="561"/>
                  </a:lnTo>
                  <a:lnTo>
                    <a:pt x="696" y="563"/>
                  </a:lnTo>
                  <a:lnTo>
                    <a:pt x="696" y="564"/>
                  </a:lnTo>
                  <a:lnTo>
                    <a:pt x="696" y="566"/>
                  </a:lnTo>
                  <a:lnTo>
                    <a:pt x="696" y="567"/>
                  </a:lnTo>
                  <a:lnTo>
                    <a:pt x="696" y="569"/>
                  </a:lnTo>
                  <a:lnTo>
                    <a:pt x="696" y="572"/>
                  </a:lnTo>
                  <a:lnTo>
                    <a:pt x="696" y="574"/>
                  </a:lnTo>
                  <a:lnTo>
                    <a:pt x="696" y="575"/>
                  </a:lnTo>
                  <a:lnTo>
                    <a:pt x="694" y="577"/>
                  </a:lnTo>
                  <a:lnTo>
                    <a:pt x="694" y="578"/>
                  </a:lnTo>
                  <a:lnTo>
                    <a:pt x="693" y="580"/>
                  </a:lnTo>
                  <a:lnTo>
                    <a:pt x="691" y="583"/>
                  </a:lnTo>
                  <a:lnTo>
                    <a:pt x="690" y="584"/>
                  </a:lnTo>
                  <a:lnTo>
                    <a:pt x="690" y="586"/>
                  </a:lnTo>
                  <a:lnTo>
                    <a:pt x="688" y="587"/>
                  </a:lnTo>
                  <a:lnTo>
                    <a:pt x="686" y="589"/>
                  </a:lnTo>
                  <a:lnTo>
                    <a:pt x="685" y="590"/>
                  </a:lnTo>
                  <a:lnTo>
                    <a:pt x="685" y="592"/>
                  </a:lnTo>
                  <a:lnTo>
                    <a:pt x="685" y="593"/>
                  </a:lnTo>
                  <a:lnTo>
                    <a:pt x="683" y="596"/>
                  </a:lnTo>
                  <a:lnTo>
                    <a:pt x="683" y="598"/>
                  </a:lnTo>
                  <a:lnTo>
                    <a:pt x="683" y="599"/>
                  </a:lnTo>
                  <a:lnTo>
                    <a:pt x="683" y="601"/>
                  </a:lnTo>
                  <a:lnTo>
                    <a:pt x="683" y="604"/>
                  </a:lnTo>
                  <a:lnTo>
                    <a:pt x="683" y="606"/>
                  </a:lnTo>
                  <a:lnTo>
                    <a:pt x="683" y="607"/>
                  </a:lnTo>
                  <a:lnTo>
                    <a:pt x="685" y="610"/>
                  </a:lnTo>
                  <a:lnTo>
                    <a:pt x="686" y="610"/>
                  </a:lnTo>
                  <a:lnTo>
                    <a:pt x="688" y="612"/>
                  </a:lnTo>
                  <a:lnTo>
                    <a:pt x="690" y="613"/>
                  </a:lnTo>
                  <a:lnTo>
                    <a:pt x="691" y="613"/>
                  </a:lnTo>
                  <a:lnTo>
                    <a:pt x="693" y="615"/>
                  </a:lnTo>
                  <a:lnTo>
                    <a:pt x="694" y="615"/>
                  </a:lnTo>
                  <a:lnTo>
                    <a:pt x="696" y="616"/>
                  </a:lnTo>
                  <a:lnTo>
                    <a:pt x="696" y="618"/>
                  </a:lnTo>
                  <a:lnTo>
                    <a:pt x="697" y="619"/>
                  </a:lnTo>
                  <a:lnTo>
                    <a:pt x="699" y="619"/>
                  </a:lnTo>
                  <a:lnTo>
                    <a:pt x="700" y="621"/>
                  </a:lnTo>
                  <a:lnTo>
                    <a:pt x="700" y="622"/>
                  </a:lnTo>
                  <a:lnTo>
                    <a:pt x="702" y="622"/>
                  </a:lnTo>
                  <a:lnTo>
                    <a:pt x="702" y="624"/>
                  </a:lnTo>
                  <a:lnTo>
                    <a:pt x="703" y="624"/>
                  </a:lnTo>
                  <a:lnTo>
                    <a:pt x="705" y="625"/>
                  </a:lnTo>
                  <a:lnTo>
                    <a:pt x="706" y="625"/>
                  </a:lnTo>
                  <a:lnTo>
                    <a:pt x="706" y="627"/>
                  </a:lnTo>
                  <a:lnTo>
                    <a:pt x="708" y="628"/>
                  </a:lnTo>
                  <a:lnTo>
                    <a:pt x="709" y="628"/>
                  </a:lnTo>
                  <a:lnTo>
                    <a:pt x="711" y="630"/>
                  </a:lnTo>
                  <a:lnTo>
                    <a:pt x="711" y="631"/>
                  </a:lnTo>
                  <a:lnTo>
                    <a:pt x="712" y="631"/>
                  </a:lnTo>
                  <a:lnTo>
                    <a:pt x="714" y="633"/>
                  </a:lnTo>
                  <a:lnTo>
                    <a:pt x="715" y="633"/>
                  </a:lnTo>
                  <a:lnTo>
                    <a:pt x="717" y="633"/>
                  </a:lnTo>
                  <a:lnTo>
                    <a:pt x="719" y="633"/>
                  </a:lnTo>
                  <a:lnTo>
                    <a:pt x="720" y="635"/>
                  </a:lnTo>
                  <a:lnTo>
                    <a:pt x="722" y="635"/>
                  </a:lnTo>
                  <a:lnTo>
                    <a:pt x="723" y="635"/>
                  </a:lnTo>
                  <a:lnTo>
                    <a:pt x="725" y="635"/>
                  </a:lnTo>
                  <a:lnTo>
                    <a:pt x="726" y="635"/>
                  </a:lnTo>
                  <a:lnTo>
                    <a:pt x="728" y="635"/>
                  </a:lnTo>
                  <a:lnTo>
                    <a:pt x="729" y="635"/>
                  </a:lnTo>
                  <a:lnTo>
                    <a:pt x="731" y="635"/>
                  </a:lnTo>
                  <a:lnTo>
                    <a:pt x="732" y="635"/>
                  </a:lnTo>
                  <a:lnTo>
                    <a:pt x="734" y="635"/>
                  </a:lnTo>
                  <a:lnTo>
                    <a:pt x="735" y="635"/>
                  </a:lnTo>
                  <a:lnTo>
                    <a:pt x="737" y="635"/>
                  </a:lnTo>
                  <a:lnTo>
                    <a:pt x="738" y="635"/>
                  </a:lnTo>
                  <a:lnTo>
                    <a:pt x="740" y="633"/>
                  </a:lnTo>
                  <a:lnTo>
                    <a:pt x="741" y="633"/>
                  </a:lnTo>
                  <a:lnTo>
                    <a:pt x="743" y="633"/>
                  </a:lnTo>
                  <a:lnTo>
                    <a:pt x="744" y="633"/>
                  </a:lnTo>
                  <a:lnTo>
                    <a:pt x="746" y="633"/>
                  </a:lnTo>
                  <a:lnTo>
                    <a:pt x="748" y="633"/>
                  </a:lnTo>
                  <a:lnTo>
                    <a:pt x="749" y="633"/>
                  </a:lnTo>
                  <a:lnTo>
                    <a:pt x="751" y="633"/>
                  </a:lnTo>
                  <a:lnTo>
                    <a:pt x="752" y="633"/>
                  </a:lnTo>
                  <a:lnTo>
                    <a:pt x="754" y="633"/>
                  </a:lnTo>
                  <a:lnTo>
                    <a:pt x="755" y="633"/>
                  </a:lnTo>
                  <a:lnTo>
                    <a:pt x="755" y="635"/>
                  </a:lnTo>
                  <a:lnTo>
                    <a:pt x="757" y="635"/>
                  </a:lnTo>
                  <a:lnTo>
                    <a:pt x="757" y="636"/>
                  </a:lnTo>
                  <a:lnTo>
                    <a:pt x="757" y="638"/>
                  </a:lnTo>
                  <a:lnTo>
                    <a:pt x="758" y="639"/>
                  </a:lnTo>
                  <a:lnTo>
                    <a:pt x="758" y="641"/>
                  </a:lnTo>
                  <a:lnTo>
                    <a:pt x="758" y="642"/>
                  </a:lnTo>
                  <a:lnTo>
                    <a:pt x="760" y="642"/>
                  </a:lnTo>
                  <a:lnTo>
                    <a:pt x="760" y="644"/>
                  </a:lnTo>
                  <a:lnTo>
                    <a:pt x="760" y="645"/>
                  </a:lnTo>
                  <a:lnTo>
                    <a:pt x="760" y="647"/>
                  </a:lnTo>
                  <a:lnTo>
                    <a:pt x="760" y="648"/>
                  </a:lnTo>
                  <a:lnTo>
                    <a:pt x="760" y="650"/>
                  </a:lnTo>
                  <a:lnTo>
                    <a:pt x="760" y="651"/>
                  </a:lnTo>
                  <a:lnTo>
                    <a:pt x="760" y="653"/>
                  </a:lnTo>
                  <a:lnTo>
                    <a:pt x="760" y="654"/>
                  </a:lnTo>
                  <a:lnTo>
                    <a:pt x="760" y="656"/>
                  </a:lnTo>
                  <a:lnTo>
                    <a:pt x="758" y="657"/>
                  </a:lnTo>
                  <a:lnTo>
                    <a:pt x="758" y="659"/>
                  </a:lnTo>
                  <a:lnTo>
                    <a:pt x="757" y="659"/>
                  </a:lnTo>
                  <a:lnTo>
                    <a:pt x="757" y="660"/>
                  </a:lnTo>
                  <a:lnTo>
                    <a:pt x="757" y="662"/>
                  </a:lnTo>
                  <a:lnTo>
                    <a:pt x="755" y="664"/>
                  </a:lnTo>
                  <a:lnTo>
                    <a:pt x="754" y="665"/>
                  </a:lnTo>
                  <a:lnTo>
                    <a:pt x="754" y="667"/>
                  </a:lnTo>
                  <a:lnTo>
                    <a:pt x="754" y="668"/>
                  </a:lnTo>
                  <a:lnTo>
                    <a:pt x="754" y="670"/>
                  </a:lnTo>
                  <a:lnTo>
                    <a:pt x="754" y="671"/>
                  </a:lnTo>
                  <a:lnTo>
                    <a:pt x="752" y="673"/>
                  </a:lnTo>
                  <a:lnTo>
                    <a:pt x="752" y="674"/>
                  </a:lnTo>
                  <a:lnTo>
                    <a:pt x="752" y="676"/>
                  </a:lnTo>
                  <a:lnTo>
                    <a:pt x="752" y="677"/>
                  </a:lnTo>
                  <a:lnTo>
                    <a:pt x="751" y="680"/>
                  </a:lnTo>
                  <a:lnTo>
                    <a:pt x="751" y="682"/>
                  </a:lnTo>
                  <a:lnTo>
                    <a:pt x="751" y="683"/>
                  </a:lnTo>
                  <a:lnTo>
                    <a:pt x="751" y="686"/>
                  </a:lnTo>
                  <a:lnTo>
                    <a:pt x="751" y="688"/>
                  </a:lnTo>
                  <a:lnTo>
                    <a:pt x="749" y="688"/>
                  </a:lnTo>
                  <a:lnTo>
                    <a:pt x="749" y="689"/>
                  </a:lnTo>
                  <a:lnTo>
                    <a:pt x="749" y="691"/>
                  </a:lnTo>
                  <a:lnTo>
                    <a:pt x="748" y="693"/>
                  </a:lnTo>
                  <a:lnTo>
                    <a:pt x="748" y="694"/>
                  </a:lnTo>
                  <a:lnTo>
                    <a:pt x="748" y="696"/>
                  </a:lnTo>
                  <a:lnTo>
                    <a:pt x="746" y="697"/>
                  </a:lnTo>
                  <a:lnTo>
                    <a:pt x="746" y="699"/>
                  </a:lnTo>
                  <a:lnTo>
                    <a:pt x="744" y="700"/>
                  </a:lnTo>
                  <a:lnTo>
                    <a:pt x="744" y="702"/>
                  </a:lnTo>
                  <a:lnTo>
                    <a:pt x="744" y="703"/>
                  </a:lnTo>
                  <a:lnTo>
                    <a:pt x="743" y="705"/>
                  </a:lnTo>
                  <a:lnTo>
                    <a:pt x="743" y="706"/>
                  </a:lnTo>
                  <a:lnTo>
                    <a:pt x="741" y="708"/>
                  </a:lnTo>
                  <a:lnTo>
                    <a:pt x="740" y="709"/>
                  </a:lnTo>
                  <a:lnTo>
                    <a:pt x="740" y="711"/>
                  </a:lnTo>
                  <a:lnTo>
                    <a:pt x="738" y="711"/>
                  </a:lnTo>
                  <a:lnTo>
                    <a:pt x="737" y="712"/>
                  </a:lnTo>
                  <a:lnTo>
                    <a:pt x="737" y="714"/>
                  </a:lnTo>
                  <a:lnTo>
                    <a:pt x="737" y="715"/>
                  </a:lnTo>
                  <a:lnTo>
                    <a:pt x="735" y="715"/>
                  </a:lnTo>
                  <a:lnTo>
                    <a:pt x="735" y="717"/>
                  </a:lnTo>
                  <a:lnTo>
                    <a:pt x="734" y="718"/>
                  </a:lnTo>
                  <a:lnTo>
                    <a:pt x="732" y="720"/>
                  </a:lnTo>
                  <a:lnTo>
                    <a:pt x="731" y="722"/>
                  </a:lnTo>
                  <a:lnTo>
                    <a:pt x="729" y="723"/>
                  </a:lnTo>
                  <a:lnTo>
                    <a:pt x="728" y="725"/>
                  </a:lnTo>
                  <a:lnTo>
                    <a:pt x="726" y="726"/>
                  </a:lnTo>
                  <a:lnTo>
                    <a:pt x="725" y="726"/>
                  </a:lnTo>
                  <a:lnTo>
                    <a:pt x="723" y="728"/>
                  </a:lnTo>
                  <a:lnTo>
                    <a:pt x="722" y="729"/>
                  </a:lnTo>
                  <a:lnTo>
                    <a:pt x="720" y="731"/>
                  </a:lnTo>
                  <a:lnTo>
                    <a:pt x="719" y="731"/>
                  </a:lnTo>
                  <a:lnTo>
                    <a:pt x="717" y="732"/>
                  </a:lnTo>
                  <a:lnTo>
                    <a:pt x="715" y="734"/>
                  </a:lnTo>
                  <a:lnTo>
                    <a:pt x="714" y="735"/>
                  </a:lnTo>
                  <a:lnTo>
                    <a:pt x="712" y="737"/>
                  </a:lnTo>
                  <a:lnTo>
                    <a:pt x="711" y="738"/>
                  </a:lnTo>
                  <a:lnTo>
                    <a:pt x="709" y="740"/>
                  </a:lnTo>
                  <a:lnTo>
                    <a:pt x="708" y="740"/>
                  </a:lnTo>
                  <a:lnTo>
                    <a:pt x="706" y="741"/>
                  </a:lnTo>
                  <a:lnTo>
                    <a:pt x="705" y="743"/>
                  </a:lnTo>
                  <a:lnTo>
                    <a:pt x="703" y="744"/>
                  </a:lnTo>
                  <a:lnTo>
                    <a:pt x="702" y="744"/>
                  </a:lnTo>
                  <a:lnTo>
                    <a:pt x="700" y="746"/>
                  </a:lnTo>
                  <a:lnTo>
                    <a:pt x="699" y="746"/>
                  </a:lnTo>
                  <a:lnTo>
                    <a:pt x="697" y="746"/>
                  </a:lnTo>
                  <a:lnTo>
                    <a:pt x="696" y="747"/>
                  </a:lnTo>
                  <a:lnTo>
                    <a:pt x="694" y="747"/>
                  </a:lnTo>
                  <a:lnTo>
                    <a:pt x="693" y="747"/>
                  </a:lnTo>
                  <a:lnTo>
                    <a:pt x="691" y="747"/>
                  </a:lnTo>
                  <a:lnTo>
                    <a:pt x="691" y="749"/>
                  </a:lnTo>
                  <a:lnTo>
                    <a:pt x="690" y="749"/>
                  </a:lnTo>
                  <a:lnTo>
                    <a:pt x="688" y="751"/>
                  </a:lnTo>
                  <a:lnTo>
                    <a:pt x="686" y="751"/>
                  </a:lnTo>
                  <a:lnTo>
                    <a:pt x="685" y="752"/>
                  </a:lnTo>
                  <a:lnTo>
                    <a:pt x="683" y="754"/>
                  </a:lnTo>
                  <a:lnTo>
                    <a:pt x="682" y="755"/>
                  </a:lnTo>
                  <a:lnTo>
                    <a:pt x="680" y="755"/>
                  </a:lnTo>
                  <a:lnTo>
                    <a:pt x="680" y="757"/>
                  </a:lnTo>
                  <a:lnTo>
                    <a:pt x="679" y="758"/>
                  </a:lnTo>
                  <a:lnTo>
                    <a:pt x="677" y="760"/>
                  </a:lnTo>
                  <a:lnTo>
                    <a:pt x="676" y="761"/>
                  </a:lnTo>
                  <a:lnTo>
                    <a:pt x="676" y="763"/>
                  </a:lnTo>
                  <a:lnTo>
                    <a:pt x="674" y="763"/>
                  </a:lnTo>
                  <a:lnTo>
                    <a:pt x="673" y="764"/>
                  </a:lnTo>
                  <a:lnTo>
                    <a:pt x="671" y="764"/>
                  </a:lnTo>
                  <a:lnTo>
                    <a:pt x="671" y="766"/>
                  </a:lnTo>
                  <a:lnTo>
                    <a:pt x="670" y="766"/>
                  </a:lnTo>
                  <a:lnTo>
                    <a:pt x="668" y="766"/>
                  </a:lnTo>
                  <a:lnTo>
                    <a:pt x="667" y="766"/>
                  </a:lnTo>
                  <a:lnTo>
                    <a:pt x="665" y="766"/>
                  </a:lnTo>
                  <a:lnTo>
                    <a:pt x="664" y="766"/>
                  </a:lnTo>
                  <a:lnTo>
                    <a:pt x="661" y="766"/>
                  </a:lnTo>
                  <a:lnTo>
                    <a:pt x="659" y="766"/>
                  </a:lnTo>
                  <a:lnTo>
                    <a:pt x="658" y="766"/>
                  </a:lnTo>
                  <a:lnTo>
                    <a:pt x="656" y="766"/>
                  </a:lnTo>
                  <a:lnTo>
                    <a:pt x="653" y="767"/>
                  </a:lnTo>
                  <a:lnTo>
                    <a:pt x="650" y="767"/>
                  </a:lnTo>
                  <a:lnTo>
                    <a:pt x="648" y="766"/>
                  </a:lnTo>
                  <a:lnTo>
                    <a:pt x="647" y="767"/>
                  </a:lnTo>
                  <a:lnTo>
                    <a:pt x="645" y="766"/>
                  </a:lnTo>
                  <a:lnTo>
                    <a:pt x="644" y="767"/>
                  </a:lnTo>
                  <a:lnTo>
                    <a:pt x="642" y="767"/>
                  </a:lnTo>
                  <a:lnTo>
                    <a:pt x="641" y="769"/>
                  </a:lnTo>
                  <a:lnTo>
                    <a:pt x="639" y="769"/>
                  </a:lnTo>
                  <a:lnTo>
                    <a:pt x="638" y="770"/>
                  </a:lnTo>
                  <a:lnTo>
                    <a:pt x="636" y="772"/>
                  </a:lnTo>
                  <a:lnTo>
                    <a:pt x="635" y="773"/>
                  </a:lnTo>
                  <a:lnTo>
                    <a:pt x="633" y="775"/>
                  </a:lnTo>
                  <a:lnTo>
                    <a:pt x="632" y="776"/>
                  </a:lnTo>
                  <a:lnTo>
                    <a:pt x="630" y="778"/>
                  </a:lnTo>
                  <a:lnTo>
                    <a:pt x="629" y="780"/>
                  </a:lnTo>
                  <a:lnTo>
                    <a:pt x="629" y="781"/>
                  </a:lnTo>
                  <a:lnTo>
                    <a:pt x="627" y="783"/>
                  </a:lnTo>
                  <a:lnTo>
                    <a:pt x="625" y="784"/>
                  </a:lnTo>
                  <a:lnTo>
                    <a:pt x="624" y="786"/>
                  </a:lnTo>
                  <a:lnTo>
                    <a:pt x="622" y="787"/>
                  </a:lnTo>
                  <a:lnTo>
                    <a:pt x="621" y="789"/>
                  </a:lnTo>
                  <a:lnTo>
                    <a:pt x="621" y="792"/>
                  </a:lnTo>
                  <a:lnTo>
                    <a:pt x="621" y="793"/>
                  </a:lnTo>
                  <a:lnTo>
                    <a:pt x="621" y="796"/>
                  </a:lnTo>
                  <a:lnTo>
                    <a:pt x="621" y="798"/>
                  </a:lnTo>
                  <a:lnTo>
                    <a:pt x="621" y="799"/>
                  </a:lnTo>
                  <a:lnTo>
                    <a:pt x="621" y="802"/>
                  </a:lnTo>
                  <a:lnTo>
                    <a:pt x="621" y="804"/>
                  </a:lnTo>
                  <a:lnTo>
                    <a:pt x="619" y="805"/>
                  </a:lnTo>
                  <a:lnTo>
                    <a:pt x="619" y="807"/>
                  </a:lnTo>
                  <a:lnTo>
                    <a:pt x="619" y="810"/>
                  </a:lnTo>
                  <a:lnTo>
                    <a:pt x="619" y="812"/>
                  </a:lnTo>
                  <a:lnTo>
                    <a:pt x="619" y="813"/>
                  </a:lnTo>
                  <a:lnTo>
                    <a:pt x="619" y="815"/>
                  </a:lnTo>
                  <a:lnTo>
                    <a:pt x="619" y="816"/>
                  </a:lnTo>
                  <a:lnTo>
                    <a:pt x="618" y="819"/>
                  </a:lnTo>
                  <a:lnTo>
                    <a:pt x="618" y="821"/>
                  </a:lnTo>
                  <a:lnTo>
                    <a:pt x="618" y="822"/>
                  </a:lnTo>
                  <a:lnTo>
                    <a:pt x="618" y="825"/>
                  </a:lnTo>
                  <a:lnTo>
                    <a:pt x="618" y="827"/>
                  </a:lnTo>
                  <a:lnTo>
                    <a:pt x="618" y="828"/>
                  </a:lnTo>
                  <a:lnTo>
                    <a:pt x="618" y="831"/>
                  </a:lnTo>
                  <a:lnTo>
                    <a:pt x="618" y="833"/>
                  </a:lnTo>
                  <a:lnTo>
                    <a:pt x="618" y="834"/>
                  </a:lnTo>
                  <a:lnTo>
                    <a:pt x="618" y="838"/>
                  </a:lnTo>
                  <a:lnTo>
                    <a:pt x="619" y="839"/>
                  </a:lnTo>
                  <a:lnTo>
                    <a:pt x="619" y="841"/>
                  </a:lnTo>
                  <a:lnTo>
                    <a:pt x="619" y="842"/>
                  </a:lnTo>
                  <a:lnTo>
                    <a:pt x="619" y="844"/>
                  </a:lnTo>
                  <a:lnTo>
                    <a:pt x="619" y="845"/>
                  </a:lnTo>
                  <a:lnTo>
                    <a:pt x="619" y="847"/>
                  </a:lnTo>
                  <a:lnTo>
                    <a:pt x="619" y="850"/>
                  </a:lnTo>
                  <a:lnTo>
                    <a:pt x="619" y="851"/>
                  </a:lnTo>
                  <a:lnTo>
                    <a:pt x="619" y="853"/>
                  </a:lnTo>
                  <a:lnTo>
                    <a:pt x="619" y="854"/>
                  </a:lnTo>
                  <a:lnTo>
                    <a:pt x="619" y="856"/>
                  </a:lnTo>
                  <a:lnTo>
                    <a:pt x="619" y="857"/>
                  </a:lnTo>
                  <a:lnTo>
                    <a:pt x="618" y="859"/>
                  </a:lnTo>
                  <a:lnTo>
                    <a:pt x="618" y="860"/>
                  </a:lnTo>
                  <a:lnTo>
                    <a:pt x="616" y="862"/>
                  </a:lnTo>
                  <a:lnTo>
                    <a:pt x="615" y="863"/>
                  </a:lnTo>
                  <a:lnTo>
                    <a:pt x="615" y="865"/>
                  </a:lnTo>
                  <a:lnTo>
                    <a:pt x="613" y="868"/>
                  </a:lnTo>
                  <a:lnTo>
                    <a:pt x="612" y="868"/>
                  </a:lnTo>
                  <a:lnTo>
                    <a:pt x="612" y="870"/>
                  </a:lnTo>
                  <a:lnTo>
                    <a:pt x="610" y="871"/>
                  </a:lnTo>
                  <a:lnTo>
                    <a:pt x="610" y="873"/>
                  </a:lnTo>
                  <a:lnTo>
                    <a:pt x="609" y="874"/>
                  </a:lnTo>
                  <a:lnTo>
                    <a:pt x="609" y="876"/>
                  </a:lnTo>
                  <a:lnTo>
                    <a:pt x="607" y="877"/>
                  </a:lnTo>
                  <a:lnTo>
                    <a:pt x="606" y="879"/>
                  </a:lnTo>
                  <a:lnTo>
                    <a:pt x="604" y="880"/>
                  </a:lnTo>
                  <a:lnTo>
                    <a:pt x="603" y="882"/>
                  </a:lnTo>
                  <a:lnTo>
                    <a:pt x="601" y="883"/>
                  </a:lnTo>
                  <a:lnTo>
                    <a:pt x="601" y="885"/>
                  </a:lnTo>
                  <a:lnTo>
                    <a:pt x="600" y="885"/>
                  </a:lnTo>
                  <a:lnTo>
                    <a:pt x="598" y="886"/>
                  </a:lnTo>
                  <a:lnTo>
                    <a:pt x="598" y="888"/>
                  </a:lnTo>
                  <a:lnTo>
                    <a:pt x="596" y="889"/>
                  </a:lnTo>
                  <a:lnTo>
                    <a:pt x="595" y="891"/>
                  </a:lnTo>
                  <a:lnTo>
                    <a:pt x="593" y="892"/>
                  </a:lnTo>
                  <a:lnTo>
                    <a:pt x="593" y="894"/>
                  </a:lnTo>
                  <a:lnTo>
                    <a:pt x="592" y="896"/>
                  </a:lnTo>
                  <a:lnTo>
                    <a:pt x="590" y="897"/>
                  </a:lnTo>
                  <a:lnTo>
                    <a:pt x="590" y="899"/>
                  </a:lnTo>
                  <a:lnTo>
                    <a:pt x="590" y="900"/>
                  </a:lnTo>
                  <a:lnTo>
                    <a:pt x="589" y="902"/>
                  </a:lnTo>
                  <a:lnTo>
                    <a:pt x="589" y="903"/>
                  </a:lnTo>
                  <a:lnTo>
                    <a:pt x="589" y="906"/>
                  </a:lnTo>
                  <a:lnTo>
                    <a:pt x="589" y="908"/>
                  </a:lnTo>
                  <a:lnTo>
                    <a:pt x="590" y="911"/>
                  </a:lnTo>
                  <a:lnTo>
                    <a:pt x="590" y="912"/>
                  </a:lnTo>
                  <a:lnTo>
                    <a:pt x="592" y="914"/>
                  </a:lnTo>
                  <a:lnTo>
                    <a:pt x="592" y="915"/>
                  </a:lnTo>
                  <a:lnTo>
                    <a:pt x="593" y="917"/>
                  </a:lnTo>
                  <a:lnTo>
                    <a:pt x="593" y="918"/>
                  </a:lnTo>
                  <a:lnTo>
                    <a:pt x="593" y="920"/>
                  </a:lnTo>
                  <a:lnTo>
                    <a:pt x="595" y="921"/>
                  </a:lnTo>
                  <a:lnTo>
                    <a:pt x="596" y="921"/>
                  </a:lnTo>
                  <a:lnTo>
                    <a:pt x="598" y="923"/>
                  </a:lnTo>
                  <a:lnTo>
                    <a:pt x="600" y="925"/>
                  </a:lnTo>
                  <a:lnTo>
                    <a:pt x="601" y="926"/>
                  </a:lnTo>
                  <a:lnTo>
                    <a:pt x="603" y="926"/>
                  </a:lnTo>
                  <a:lnTo>
                    <a:pt x="604" y="926"/>
                  </a:lnTo>
                  <a:lnTo>
                    <a:pt x="607" y="928"/>
                  </a:lnTo>
                  <a:lnTo>
                    <a:pt x="609" y="929"/>
                  </a:lnTo>
                  <a:lnTo>
                    <a:pt x="609" y="931"/>
                  </a:lnTo>
                  <a:lnTo>
                    <a:pt x="609" y="932"/>
                  </a:lnTo>
                  <a:lnTo>
                    <a:pt x="609" y="935"/>
                  </a:lnTo>
                  <a:lnTo>
                    <a:pt x="607" y="935"/>
                  </a:lnTo>
                  <a:lnTo>
                    <a:pt x="607" y="937"/>
                  </a:lnTo>
                  <a:lnTo>
                    <a:pt x="607" y="938"/>
                  </a:lnTo>
                  <a:lnTo>
                    <a:pt x="606" y="940"/>
                  </a:lnTo>
                  <a:lnTo>
                    <a:pt x="604" y="941"/>
                  </a:lnTo>
                  <a:lnTo>
                    <a:pt x="603" y="943"/>
                  </a:lnTo>
                  <a:lnTo>
                    <a:pt x="601" y="944"/>
                  </a:lnTo>
                  <a:lnTo>
                    <a:pt x="600" y="946"/>
                  </a:lnTo>
                  <a:lnTo>
                    <a:pt x="600" y="947"/>
                  </a:lnTo>
                  <a:lnTo>
                    <a:pt x="598" y="946"/>
                  </a:lnTo>
                  <a:lnTo>
                    <a:pt x="596" y="946"/>
                  </a:lnTo>
                  <a:lnTo>
                    <a:pt x="595" y="946"/>
                  </a:lnTo>
                  <a:lnTo>
                    <a:pt x="595" y="947"/>
                  </a:lnTo>
                  <a:lnTo>
                    <a:pt x="593" y="947"/>
                  </a:lnTo>
                  <a:lnTo>
                    <a:pt x="593" y="949"/>
                  </a:lnTo>
                  <a:lnTo>
                    <a:pt x="592" y="950"/>
                  </a:lnTo>
                  <a:lnTo>
                    <a:pt x="592" y="952"/>
                  </a:lnTo>
                  <a:lnTo>
                    <a:pt x="590" y="954"/>
                  </a:lnTo>
                  <a:lnTo>
                    <a:pt x="589" y="955"/>
                  </a:lnTo>
                  <a:lnTo>
                    <a:pt x="587" y="955"/>
                  </a:lnTo>
                  <a:lnTo>
                    <a:pt x="586" y="955"/>
                  </a:lnTo>
                  <a:lnTo>
                    <a:pt x="584" y="957"/>
                  </a:lnTo>
                  <a:lnTo>
                    <a:pt x="583" y="957"/>
                  </a:lnTo>
                  <a:lnTo>
                    <a:pt x="581" y="958"/>
                  </a:lnTo>
                  <a:lnTo>
                    <a:pt x="581" y="960"/>
                  </a:lnTo>
                  <a:lnTo>
                    <a:pt x="580" y="961"/>
                  </a:lnTo>
                  <a:lnTo>
                    <a:pt x="578" y="963"/>
                  </a:lnTo>
                  <a:lnTo>
                    <a:pt x="578" y="964"/>
                  </a:lnTo>
                  <a:lnTo>
                    <a:pt x="578" y="966"/>
                  </a:lnTo>
                  <a:lnTo>
                    <a:pt x="580" y="966"/>
                  </a:lnTo>
                  <a:lnTo>
                    <a:pt x="581" y="967"/>
                  </a:lnTo>
                  <a:lnTo>
                    <a:pt x="583" y="969"/>
                  </a:lnTo>
                  <a:lnTo>
                    <a:pt x="584" y="969"/>
                  </a:lnTo>
                  <a:lnTo>
                    <a:pt x="584" y="970"/>
                  </a:lnTo>
                  <a:lnTo>
                    <a:pt x="584" y="972"/>
                  </a:lnTo>
                  <a:lnTo>
                    <a:pt x="586" y="973"/>
                  </a:lnTo>
                  <a:lnTo>
                    <a:pt x="586" y="975"/>
                  </a:lnTo>
                  <a:lnTo>
                    <a:pt x="586" y="976"/>
                  </a:lnTo>
                  <a:lnTo>
                    <a:pt x="586" y="978"/>
                  </a:lnTo>
                  <a:lnTo>
                    <a:pt x="584" y="978"/>
                  </a:lnTo>
                  <a:lnTo>
                    <a:pt x="583" y="978"/>
                  </a:lnTo>
                  <a:lnTo>
                    <a:pt x="583" y="976"/>
                  </a:lnTo>
                  <a:lnTo>
                    <a:pt x="581" y="976"/>
                  </a:lnTo>
                  <a:lnTo>
                    <a:pt x="580" y="976"/>
                  </a:lnTo>
                  <a:lnTo>
                    <a:pt x="578" y="976"/>
                  </a:lnTo>
                  <a:lnTo>
                    <a:pt x="578" y="978"/>
                  </a:lnTo>
                  <a:lnTo>
                    <a:pt x="577" y="978"/>
                  </a:lnTo>
                  <a:lnTo>
                    <a:pt x="575" y="979"/>
                  </a:lnTo>
                  <a:lnTo>
                    <a:pt x="574" y="979"/>
                  </a:lnTo>
                  <a:lnTo>
                    <a:pt x="572" y="979"/>
                  </a:lnTo>
                  <a:lnTo>
                    <a:pt x="571" y="979"/>
                  </a:lnTo>
                  <a:lnTo>
                    <a:pt x="569" y="978"/>
                  </a:lnTo>
                  <a:lnTo>
                    <a:pt x="567" y="976"/>
                  </a:lnTo>
                  <a:lnTo>
                    <a:pt x="566" y="978"/>
                  </a:lnTo>
                  <a:lnTo>
                    <a:pt x="564" y="978"/>
                  </a:lnTo>
                  <a:lnTo>
                    <a:pt x="563" y="978"/>
                  </a:lnTo>
                  <a:lnTo>
                    <a:pt x="552" y="990"/>
                  </a:lnTo>
                  <a:lnTo>
                    <a:pt x="549" y="984"/>
                  </a:lnTo>
                  <a:lnTo>
                    <a:pt x="548" y="983"/>
                  </a:lnTo>
                  <a:lnTo>
                    <a:pt x="545" y="981"/>
                  </a:lnTo>
                  <a:lnTo>
                    <a:pt x="538" y="978"/>
                  </a:lnTo>
                  <a:lnTo>
                    <a:pt x="537" y="976"/>
                  </a:lnTo>
                  <a:lnTo>
                    <a:pt x="537" y="973"/>
                  </a:lnTo>
                  <a:lnTo>
                    <a:pt x="538" y="972"/>
                  </a:lnTo>
                  <a:lnTo>
                    <a:pt x="540" y="972"/>
                  </a:lnTo>
                  <a:lnTo>
                    <a:pt x="542" y="972"/>
                  </a:lnTo>
                  <a:lnTo>
                    <a:pt x="542" y="970"/>
                  </a:lnTo>
                  <a:lnTo>
                    <a:pt x="540" y="970"/>
                  </a:lnTo>
                  <a:lnTo>
                    <a:pt x="540" y="972"/>
                  </a:lnTo>
                  <a:lnTo>
                    <a:pt x="537" y="972"/>
                  </a:lnTo>
                  <a:lnTo>
                    <a:pt x="534" y="970"/>
                  </a:lnTo>
                  <a:lnTo>
                    <a:pt x="532" y="969"/>
                  </a:lnTo>
                  <a:lnTo>
                    <a:pt x="532" y="967"/>
                  </a:lnTo>
                  <a:lnTo>
                    <a:pt x="534" y="966"/>
                  </a:lnTo>
                  <a:lnTo>
                    <a:pt x="535" y="966"/>
                  </a:lnTo>
                  <a:lnTo>
                    <a:pt x="534" y="964"/>
                  </a:lnTo>
                  <a:lnTo>
                    <a:pt x="531" y="967"/>
                  </a:lnTo>
                  <a:lnTo>
                    <a:pt x="529" y="967"/>
                  </a:lnTo>
                  <a:lnTo>
                    <a:pt x="528" y="967"/>
                  </a:lnTo>
                  <a:lnTo>
                    <a:pt x="523" y="966"/>
                  </a:lnTo>
                  <a:lnTo>
                    <a:pt x="516" y="960"/>
                  </a:lnTo>
                  <a:lnTo>
                    <a:pt x="514" y="958"/>
                  </a:lnTo>
                  <a:lnTo>
                    <a:pt x="514" y="955"/>
                  </a:lnTo>
                  <a:lnTo>
                    <a:pt x="513" y="955"/>
                  </a:lnTo>
                  <a:lnTo>
                    <a:pt x="513" y="950"/>
                  </a:lnTo>
                  <a:lnTo>
                    <a:pt x="508" y="947"/>
                  </a:lnTo>
                  <a:lnTo>
                    <a:pt x="502" y="944"/>
                  </a:lnTo>
                  <a:lnTo>
                    <a:pt x="502" y="946"/>
                  </a:lnTo>
                  <a:lnTo>
                    <a:pt x="500" y="944"/>
                  </a:lnTo>
                  <a:lnTo>
                    <a:pt x="502" y="943"/>
                  </a:lnTo>
                  <a:lnTo>
                    <a:pt x="502" y="938"/>
                  </a:lnTo>
                  <a:lnTo>
                    <a:pt x="499" y="932"/>
                  </a:lnTo>
                  <a:lnTo>
                    <a:pt x="499" y="928"/>
                  </a:lnTo>
                  <a:lnTo>
                    <a:pt x="499" y="921"/>
                  </a:lnTo>
                  <a:lnTo>
                    <a:pt x="499" y="920"/>
                  </a:lnTo>
                  <a:lnTo>
                    <a:pt x="499" y="918"/>
                  </a:lnTo>
                  <a:lnTo>
                    <a:pt x="497" y="917"/>
                  </a:lnTo>
                  <a:lnTo>
                    <a:pt x="497" y="914"/>
                  </a:lnTo>
                  <a:lnTo>
                    <a:pt x="497" y="911"/>
                  </a:lnTo>
                  <a:lnTo>
                    <a:pt x="496" y="908"/>
                  </a:lnTo>
                  <a:lnTo>
                    <a:pt x="496" y="909"/>
                  </a:lnTo>
                  <a:lnTo>
                    <a:pt x="496" y="911"/>
                  </a:lnTo>
                  <a:lnTo>
                    <a:pt x="497" y="914"/>
                  </a:lnTo>
                  <a:lnTo>
                    <a:pt x="496" y="914"/>
                  </a:lnTo>
                  <a:lnTo>
                    <a:pt x="494" y="912"/>
                  </a:lnTo>
                  <a:lnTo>
                    <a:pt x="494" y="909"/>
                  </a:lnTo>
                  <a:lnTo>
                    <a:pt x="491" y="903"/>
                  </a:lnTo>
                  <a:lnTo>
                    <a:pt x="488" y="900"/>
                  </a:lnTo>
                  <a:lnTo>
                    <a:pt x="488" y="899"/>
                  </a:lnTo>
                  <a:lnTo>
                    <a:pt x="485" y="896"/>
                  </a:lnTo>
                  <a:lnTo>
                    <a:pt x="482" y="894"/>
                  </a:lnTo>
                  <a:lnTo>
                    <a:pt x="479" y="889"/>
                  </a:lnTo>
                  <a:lnTo>
                    <a:pt x="471" y="882"/>
                  </a:lnTo>
                  <a:lnTo>
                    <a:pt x="470" y="877"/>
                  </a:lnTo>
                  <a:lnTo>
                    <a:pt x="464" y="873"/>
                  </a:lnTo>
                  <a:lnTo>
                    <a:pt x="462" y="873"/>
                  </a:lnTo>
                  <a:lnTo>
                    <a:pt x="461" y="870"/>
                  </a:lnTo>
                  <a:lnTo>
                    <a:pt x="458" y="870"/>
                  </a:lnTo>
                  <a:lnTo>
                    <a:pt x="458" y="871"/>
                  </a:lnTo>
                  <a:lnTo>
                    <a:pt x="455" y="871"/>
                  </a:lnTo>
                  <a:lnTo>
                    <a:pt x="455" y="870"/>
                  </a:lnTo>
                  <a:lnTo>
                    <a:pt x="455" y="868"/>
                  </a:lnTo>
                  <a:lnTo>
                    <a:pt x="453" y="867"/>
                  </a:lnTo>
                  <a:lnTo>
                    <a:pt x="453" y="865"/>
                  </a:lnTo>
                  <a:lnTo>
                    <a:pt x="453" y="862"/>
                  </a:lnTo>
                  <a:lnTo>
                    <a:pt x="452" y="859"/>
                  </a:lnTo>
                  <a:lnTo>
                    <a:pt x="452" y="857"/>
                  </a:lnTo>
                  <a:lnTo>
                    <a:pt x="452" y="854"/>
                  </a:lnTo>
                  <a:lnTo>
                    <a:pt x="452" y="848"/>
                  </a:lnTo>
                  <a:lnTo>
                    <a:pt x="453" y="848"/>
                  </a:lnTo>
                  <a:lnTo>
                    <a:pt x="453" y="845"/>
                  </a:lnTo>
                  <a:lnTo>
                    <a:pt x="453" y="838"/>
                  </a:lnTo>
                  <a:lnTo>
                    <a:pt x="455" y="836"/>
                  </a:lnTo>
                  <a:lnTo>
                    <a:pt x="455" y="828"/>
                  </a:lnTo>
                  <a:lnTo>
                    <a:pt x="453" y="827"/>
                  </a:lnTo>
                  <a:lnTo>
                    <a:pt x="453" y="824"/>
                  </a:lnTo>
                  <a:lnTo>
                    <a:pt x="452" y="822"/>
                  </a:lnTo>
                  <a:lnTo>
                    <a:pt x="448" y="818"/>
                  </a:lnTo>
                  <a:lnTo>
                    <a:pt x="442" y="813"/>
                  </a:lnTo>
                  <a:lnTo>
                    <a:pt x="442" y="809"/>
                  </a:lnTo>
                  <a:lnTo>
                    <a:pt x="442" y="807"/>
                  </a:lnTo>
                  <a:lnTo>
                    <a:pt x="442" y="805"/>
                  </a:lnTo>
                  <a:lnTo>
                    <a:pt x="441" y="802"/>
                  </a:lnTo>
                  <a:lnTo>
                    <a:pt x="439" y="802"/>
                  </a:lnTo>
                  <a:lnTo>
                    <a:pt x="439" y="799"/>
                  </a:lnTo>
                  <a:lnTo>
                    <a:pt x="438" y="799"/>
                  </a:lnTo>
                  <a:lnTo>
                    <a:pt x="436" y="798"/>
                  </a:lnTo>
                  <a:lnTo>
                    <a:pt x="433" y="795"/>
                  </a:lnTo>
                  <a:lnTo>
                    <a:pt x="432" y="793"/>
                  </a:lnTo>
                  <a:lnTo>
                    <a:pt x="429" y="787"/>
                  </a:lnTo>
                  <a:lnTo>
                    <a:pt x="426" y="784"/>
                  </a:lnTo>
                  <a:lnTo>
                    <a:pt x="426" y="783"/>
                  </a:lnTo>
                  <a:lnTo>
                    <a:pt x="423" y="783"/>
                  </a:lnTo>
                  <a:lnTo>
                    <a:pt x="418" y="778"/>
                  </a:lnTo>
                  <a:lnTo>
                    <a:pt x="416" y="775"/>
                  </a:lnTo>
                  <a:lnTo>
                    <a:pt x="413" y="776"/>
                  </a:lnTo>
                  <a:lnTo>
                    <a:pt x="406" y="769"/>
                  </a:lnTo>
                  <a:lnTo>
                    <a:pt x="406" y="767"/>
                  </a:lnTo>
                  <a:lnTo>
                    <a:pt x="404" y="766"/>
                  </a:lnTo>
                  <a:lnTo>
                    <a:pt x="400" y="761"/>
                  </a:lnTo>
                  <a:lnTo>
                    <a:pt x="395" y="758"/>
                  </a:lnTo>
                  <a:lnTo>
                    <a:pt x="394" y="758"/>
                  </a:lnTo>
                  <a:lnTo>
                    <a:pt x="392" y="760"/>
                  </a:lnTo>
                  <a:lnTo>
                    <a:pt x="390" y="760"/>
                  </a:lnTo>
                  <a:lnTo>
                    <a:pt x="387" y="757"/>
                  </a:lnTo>
                  <a:lnTo>
                    <a:pt x="384" y="757"/>
                  </a:lnTo>
                  <a:lnTo>
                    <a:pt x="380" y="752"/>
                  </a:lnTo>
                  <a:lnTo>
                    <a:pt x="377" y="754"/>
                  </a:lnTo>
                  <a:lnTo>
                    <a:pt x="375" y="754"/>
                  </a:lnTo>
                  <a:lnTo>
                    <a:pt x="374" y="752"/>
                  </a:lnTo>
                  <a:lnTo>
                    <a:pt x="371" y="751"/>
                  </a:lnTo>
                  <a:lnTo>
                    <a:pt x="369" y="751"/>
                  </a:lnTo>
                  <a:lnTo>
                    <a:pt x="366" y="751"/>
                  </a:lnTo>
                  <a:lnTo>
                    <a:pt x="365" y="751"/>
                  </a:lnTo>
                  <a:lnTo>
                    <a:pt x="362" y="749"/>
                  </a:lnTo>
                  <a:lnTo>
                    <a:pt x="360" y="747"/>
                  </a:lnTo>
                  <a:lnTo>
                    <a:pt x="360" y="746"/>
                  </a:lnTo>
                  <a:lnTo>
                    <a:pt x="360" y="744"/>
                  </a:lnTo>
                  <a:lnTo>
                    <a:pt x="360" y="743"/>
                  </a:lnTo>
                  <a:lnTo>
                    <a:pt x="358" y="743"/>
                  </a:lnTo>
                  <a:lnTo>
                    <a:pt x="358" y="740"/>
                  </a:lnTo>
                  <a:lnTo>
                    <a:pt x="357" y="737"/>
                  </a:lnTo>
                  <a:lnTo>
                    <a:pt x="357" y="735"/>
                  </a:lnTo>
                  <a:lnTo>
                    <a:pt x="352" y="732"/>
                  </a:lnTo>
                  <a:lnTo>
                    <a:pt x="351" y="732"/>
                  </a:lnTo>
                  <a:lnTo>
                    <a:pt x="349" y="732"/>
                  </a:lnTo>
                  <a:lnTo>
                    <a:pt x="348" y="731"/>
                  </a:lnTo>
                  <a:lnTo>
                    <a:pt x="348" y="729"/>
                  </a:lnTo>
                  <a:lnTo>
                    <a:pt x="343" y="726"/>
                  </a:lnTo>
                  <a:lnTo>
                    <a:pt x="343" y="723"/>
                  </a:lnTo>
                  <a:lnTo>
                    <a:pt x="339" y="718"/>
                  </a:lnTo>
                  <a:lnTo>
                    <a:pt x="337" y="715"/>
                  </a:lnTo>
                  <a:lnTo>
                    <a:pt x="337" y="714"/>
                  </a:lnTo>
                  <a:lnTo>
                    <a:pt x="336" y="709"/>
                  </a:lnTo>
                  <a:lnTo>
                    <a:pt x="336" y="708"/>
                  </a:lnTo>
                  <a:lnTo>
                    <a:pt x="334" y="706"/>
                  </a:lnTo>
                  <a:lnTo>
                    <a:pt x="334" y="705"/>
                  </a:lnTo>
                  <a:lnTo>
                    <a:pt x="334" y="703"/>
                  </a:lnTo>
                  <a:lnTo>
                    <a:pt x="334" y="702"/>
                  </a:lnTo>
                  <a:lnTo>
                    <a:pt x="331" y="699"/>
                  </a:lnTo>
                  <a:lnTo>
                    <a:pt x="331" y="697"/>
                  </a:lnTo>
                  <a:lnTo>
                    <a:pt x="329" y="694"/>
                  </a:lnTo>
                  <a:lnTo>
                    <a:pt x="328" y="689"/>
                  </a:lnTo>
                  <a:lnTo>
                    <a:pt x="326" y="685"/>
                  </a:lnTo>
                  <a:lnTo>
                    <a:pt x="325" y="683"/>
                  </a:lnTo>
                  <a:lnTo>
                    <a:pt x="325" y="682"/>
                  </a:lnTo>
                  <a:lnTo>
                    <a:pt x="323" y="680"/>
                  </a:lnTo>
                  <a:lnTo>
                    <a:pt x="323" y="679"/>
                  </a:lnTo>
                  <a:lnTo>
                    <a:pt x="320" y="676"/>
                  </a:lnTo>
                  <a:lnTo>
                    <a:pt x="320" y="674"/>
                  </a:lnTo>
                  <a:lnTo>
                    <a:pt x="317" y="671"/>
                  </a:lnTo>
                  <a:lnTo>
                    <a:pt x="311" y="668"/>
                  </a:lnTo>
                  <a:lnTo>
                    <a:pt x="310" y="667"/>
                  </a:lnTo>
                  <a:lnTo>
                    <a:pt x="305" y="664"/>
                  </a:lnTo>
                  <a:lnTo>
                    <a:pt x="304" y="664"/>
                  </a:lnTo>
                  <a:lnTo>
                    <a:pt x="302" y="659"/>
                  </a:lnTo>
                  <a:lnTo>
                    <a:pt x="299" y="656"/>
                  </a:lnTo>
                  <a:lnTo>
                    <a:pt x="297" y="653"/>
                  </a:lnTo>
                  <a:lnTo>
                    <a:pt x="296" y="650"/>
                  </a:lnTo>
                  <a:lnTo>
                    <a:pt x="296" y="648"/>
                  </a:lnTo>
                  <a:lnTo>
                    <a:pt x="294" y="647"/>
                  </a:lnTo>
                  <a:lnTo>
                    <a:pt x="293" y="644"/>
                  </a:lnTo>
                  <a:lnTo>
                    <a:pt x="293" y="641"/>
                  </a:lnTo>
                  <a:lnTo>
                    <a:pt x="293" y="639"/>
                  </a:lnTo>
                  <a:lnTo>
                    <a:pt x="291" y="638"/>
                  </a:lnTo>
                  <a:lnTo>
                    <a:pt x="291" y="636"/>
                  </a:lnTo>
                  <a:lnTo>
                    <a:pt x="288" y="631"/>
                  </a:lnTo>
                  <a:lnTo>
                    <a:pt x="287" y="630"/>
                  </a:lnTo>
                  <a:lnTo>
                    <a:pt x="285" y="627"/>
                  </a:lnTo>
                  <a:lnTo>
                    <a:pt x="285" y="625"/>
                  </a:lnTo>
                  <a:lnTo>
                    <a:pt x="284" y="624"/>
                  </a:lnTo>
                  <a:lnTo>
                    <a:pt x="281" y="621"/>
                  </a:lnTo>
                  <a:lnTo>
                    <a:pt x="281" y="619"/>
                  </a:lnTo>
                  <a:lnTo>
                    <a:pt x="278" y="616"/>
                  </a:lnTo>
                  <a:lnTo>
                    <a:pt x="273" y="612"/>
                  </a:lnTo>
                  <a:lnTo>
                    <a:pt x="273" y="610"/>
                  </a:lnTo>
                  <a:lnTo>
                    <a:pt x="265" y="603"/>
                  </a:lnTo>
                  <a:lnTo>
                    <a:pt x="261" y="598"/>
                  </a:lnTo>
                  <a:lnTo>
                    <a:pt x="258" y="595"/>
                  </a:lnTo>
                  <a:lnTo>
                    <a:pt x="253" y="590"/>
                  </a:lnTo>
                  <a:lnTo>
                    <a:pt x="252" y="590"/>
                  </a:lnTo>
                  <a:lnTo>
                    <a:pt x="250" y="587"/>
                  </a:lnTo>
                  <a:lnTo>
                    <a:pt x="249" y="587"/>
                  </a:lnTo>
                  <a:lnTo>
                    <a:pt x="241" y="580"/>
                  </a:lnTo>
                  <a:lnTo>
                    <a:pt x="239" y="580"/>
                  </a:lnTo>
                  <a:lnTo>
                    <a:pt x="236" y="578"/>
                  </a:lnTo>
                  <a:lnTo>
                    <a:pt x="235" y="577"/>
                  </a:lnTo>
                  <a:lnTo>
                    <a:pt x="229" y="574"/>
                  </a:lnTo>
                  <a:lnTo>
                    <a:pt x="221" y="566"/>
                  </a:lnTo>
                  <a:lnTo>
                    <a:pt x="220" y="564"/>
                  </a:lnTo>
                  <a:lnTo>
                    <a:pt x="217" y="564"/>
                  </a:lnTo>
                  <a:lnTo>
                    <a:pt x="210" y="561"/>
                  </a:lnTo>
                  <a:lnTo>
                    <a:pt x="207" y="560"/>
                  </a:lnTo>
                  <a:lnTo>
                    <a:pt x="206" y="558"/>
                  </a:lnTo>
                  <a:lnTo>
                    <a:pt x="204" y="558"/>
                  </a:lnTo>
                  <a:lnTo>
                    <a:pt x="201" y="558"/>
                  </a:lnTo>
                  <a:lnTo>
                    <a:pt x="201" y="557"/>
                  </a:lnTo>
                  <a:lnTo>
                    <a:pt x="200" y="557"/>
                  </a:lnTo>
                  <a:lnTo>
                    <a:pt x="197" y="555"/>
                  </a:lnTo>
                  <a:lnTo>
                    <a:pt x="194" y="555"/>
                  </a:lnTo>
                  <a:lnTo>
                    <a:pt x="192" y="557"/>
                  </a:lnTo>
                  <a:lnTo>
                    <a:pt x="189" y="557"/>
                  </a:lnTo>
                  <a:lnTo>
                    <a:pt x="186" y="555"/>
                  </a:lnTo>
                  <a:lnTo>
                    <a:pt x="183" y="554"/>
                  </a:lnTo>
                  <a:lnTo>
                    <a:pt x="181" y="554"/>
                  </a:lnTo>
                  <a:lnTo>
                    <a:pt x="181" y="552"/>
                  </a:lnTo>
                  <a:lnTo>
                    <a:pt x="180" y="552"/>
                  </a:lnTo>
                  <a:lnTo>
                    <a:pt x="177" y="551"/>
                  </a:lnTo>
                  <a:lnTo>
                    <a:pt x="175" y="551"/>
                  </a:lnTo>
                  <a:lnTo>
                    <a:pt x="172" y="549"/>
                  </a:lnTo>
                  <a:lnTo>
                    <a:pt x="163" y="545"/>
                  </a:lnTo>
                  <a:lnTo>
                    <a:pt x="162" y="545"/>
                  </a:lnTo>
                  <a:lnTo>
                    <a:pt x="152" y="540"/>
                  </a:lnTo>
                  <a:lnTo>
                    <a:pt x="146" y="537"/>
                  </a:lnTo>
                  <a:lnTo>
                    <a:pt x="142" y="537"/>
                  </a:lnTo>
                  <a:lnTo>
                    <a:pt x="142" y="535"/>
                  </a:lnTo>
                  <a:lnTo>
                    <a:pt x="139" y="535"/>
                  </a:lnTo>
                  <a:lnTo>
                    <a:pt x="136" y="535"/>
                  </a:lnTo>
                  <a:lnTo>
                    <a:pt x="131" y="535"/>
                  </a:lnTo>
                  <a:lnTo>
                    <a:pt x="131" y="534"/>
                  </a:lnTo>
                  <a:lnTo>
                    <a:pt x="117" y="534"/>
                  </a:lnTo>
                  <a:lnTo>
                    <a:pt x="117" y="535"/>
                  </a:lnTo>
                  <a:lnTo>
                    <a:pt x="111" y="535"/>
                  </a:lnTo>
                  <a:lnTo>
                    <a:pt x="110" y="535"/>
                  </a:lnTo>
                  <a:lnTo>
                    <a:pt x="107" y="535"/>
                  </a:lnTo>
                  <a:lnTo>
                    <a:pt x="107" y="537"/>
                  </a:lnTo>
                  <a:lnTo>
                    <a:pt x="104" y="537"/>
                  </a:lnTo>
                  <a:lnTo>
                    <a:pt x="101" y="537"/>
                  </a:lnTo>
                  <a:lnTo>
                    <a:pt x="101" y="538"/>
                  </a:lnTo>
                  <a:lnTo>
                    <a:pt x="96" y="538"/>
                  </a:lnTo>
                  <a:lnTo>
                    <a:pt x="93" y="540"/>
                  </a:lnTo>
                  <a:lnTo>
                    <a:pt x="91" y="541"/>
                  </a:lnTo>
                  <a:lnTo>
                    <a:pt x="85" y="546"/>
                  </a:lnTo>
                  <a:lnTo>
                    <a:pt x="84" y="549"/>
                  </a:lnTo>
                  <a:lnTo>
                    <a:pt x="84" y="551"/>
                  </a:lnTo>
                  <a:lnTo>
                    <a:pt x="84" y="552"/>
                  </a:lnTo>
                  <a:lnTo>
                    <a:pt x="84" y="554"/>
                  </a:lnTo>
                  <a:lnTo>
                    <a:pt x="84" y="555"/>
                  </a:lnTo>
                  <a:lnTo>
                    <a:pt x="87" y="558"/>
                  </a:lnTo>
                  <a:lnTo>
                    <a:pt x="88" y="557"/>
                  </a:lnTo>
                  <a:lnTo>
                    <a:pt x="91" y="558"/>
                  </a:lnTo>
                  <a:lnTo>
                    <a:pt x="93" y="558"/>
                  </a:lnTo>
                  <a:lnTo>
                    <a:pt x="94" y="560"/>
                  </a:lnTo>
                  <a:lnTo>
                    <a:pt x="94" y="563"/>
                  </a:lnTo>
                  <a:lnTo>
                    <a:pt x="91" y="564"/>
                  </a:lnTo>
                  <a:lnTo>
                    <a:pt x="90" y="566"/>
                  </a:lnTo>
                  <a:lnTo>
                    <a:pt x="88" y="567"/>
                  </a:lnTo>
                  <a:lnTo>
                    <a:pt x="87" y="569"/>
                  </a:lnTo>
                  <a:lnTo>
                    <a:pt x="88" y="570"/>
                  </a:lnTo>
                  <a:lnTo>
                    <a:pt x="90" y="570"/>
                  </a:lnTo>
                  <a:lnTo>
                    <a:pt x="91" y="572"/>
                  </a:lnTo>
                  <a:lnTo>
                    <a:pt x="91" y="574"/>
                  </a:lnTo>
                  <a:lnTo>
                    <a:pt x="93" y="575"/>
                  </a:lnTo>
                  <a:lnTo>
                    <a:pt x="93" y="577"/>
                  </a:lnTo>
                  <a:lnTo>
                    <a:pt x="91" y="578"/>
                  </a:lnTo>
                  <a:lnTo>
                    <a:pt x="90" y="578"/>
                  </a:lnTo>
                  <a:lnTo>
                    <a:pt x="90" y="575"/>
                  </a:lnTo>
                  <a:lnTo>
                    <a:pt x="88" y="574"/>
                  </a:lnTo>
                  <a:lnTo>
                    <a:pt x="88" y="575"/>
                  </a:lnTo>
                  <a:lnTo>
                    <a:pt x="85" y="572"/>
                  </a:lnTo>
                  <a:lnTo>
                    <a:pt x="85" y="574"/>
                  </a:lnTo>
                  <a:lnTo>
                    <a:pt x="84" y="572"/>
                  </a:lnTo>
                  <a:lnTo>
                    <a:pt x="82" y="574"/>
                  </a:lnTo>
                  <a:lnTo>
                    <a:pt x="82" y="572"/>
                  </a:lnTo>
                  <a:lnTo>
                    <a:pt x="81" y="574"/>
                  </a:lnTo>
                  <a:lnTo>
                    <a:pt x="81" y="575"/>
                  </a:lnTo>
                  <a:lnTo>
                    <a:pt x="84" y="575"/>
                  </a:lnTo>
                  <a:lnTo>
                    <a:pt x="82" y="577"/>
                  </a:lnTo>
                  <a:lnTo>
                    <a:pt x="84" y="578"/>
                  </a:lnTo>
                  <a:lnTo>
                    <a:pt x="84" y="580"/>
                  </a:lnTo>
                  <a:lnTo>
                    <a:pt x="85" y="580"/>
                  </a:lnTo>
                  <a:lnTo>
                    <a:pt x="87" y="580"/>
                  </a:lnTo>
                  <a:lnTo>
                    <a:pt x="87" y="581"/>
                  </a:lnTo>
                  <a:lnTo>
                    <a:pt x="88" y="581"/>
                  </a:lnTo>
                  <a:lnTo>
                    <a:pt x="88" y="580"/>
                  </a:lnTo>
                  <a:lnTo>
                    <a:pt x="88" y="581"/>
                  </a:lnTo>
                  <a:lnTo>
                    <a:pt x="91" y="580"/>
                  </a:lnTo>
                  <a:lnTo>
                    <a:pt x="93" y="581"/>
                  </a:lnTo>
                  <a:lnTo>
                    <a:pt x="93" y="583"/>
                  </a:lnTo>
                  <a:lnTo>
                    <a:pt x="91" y="586"/>
                  </a:lnTo>
                  <a:lnTo>
                    <a:pt x="88" y="587"/>
                  </a:lnTo>
                  <a:lnTo>
                    <a:pt x="84" y="590"/>
                  </a:lnTo>
                  <a:lnTo>
                    <a:pt x="82" y="592"/>
                  </a:lnTo>
                  <a:lnTo>
                    <a:pt x="82" y="595"/>
                  </a:lnTo>
                  <a:lnTo>
                    <a:pt x="84" y="598"/>
                  </a:lnTo>
                  <a:lnTo>
                    <a:pt x="84" y="601"/>
                  </a:lnTo>
                  <a:lnTo>
                    <a:pt x="84" y="603"/>
                  </a:lnTo>
                  <a:lnTo>
                    <a:pt x="82" y="603"/>
                  </a:lnTo>
                  <a:lnTo>
                    <a:pt x="81" y="603"/>
                  </a:lnTo>
                  <a:lnTo>
                    <a:pt x="79" y="601"/>
                  </a:lnTo>
                  <a:lnTo>
                    <a:pt x="78" y="599"/>
                  </a:lnTo>
                  <a:lnTo>
                    <a:pt x="78" y="598"/>
                  </a:lnTo>
                  <a:lnTo>
                    <a:pt x="75" y="595"/>
                  </a:lnTo>
                  <a:lnTo>
                    <a:pt x="73" y="595"/>
                  </a:lnTo>
                  <a:lnTo>
                    <a:pt x="73" y="592"/>
                  </a:lnTo>
                  <a:lnTo>
                    <a:pt x="73" y="590"/>
                  </a:lnTo>
                  <a:lnTo>
                    <a:pt x="72" y="589"/>
                  </a:lnTo>
                  <a:lnTo>
                    <a:pt x="72" y="587"/>
                  </a:lnTo>
                  <a:lnTo>
                    <a:pt x="69" y="584"/>
                  </a:lnTo>
                  <a:lnTo>
                    <a:pt x="67" y="584"/>
                  </a:lnTo>
                  <a:lnTo>
                    <a:pt x="64" y="584"/>
                  </a:lnTo>
                  <a:lnTo>
                    <a:pt x="62" y="583"/>
                  </a:lnTo>
                  <a:lnTo>
                    <a:pt x="61" y="581"/>
                  </a:lnTo>
                  <a:lnTo>
                    <a:pt x="59" y="581"/>
                  </a:lnTo>
                  <a:lnTo>
                    <a:pt x="59" y="583"/>
                  </a:lnTo>
                  <a:lnTo>
                    <a:pt x="56" y="583"/>
                  </a:lnTo>
                  <a:lnTo>
                    <a:pt x="56" y="581"/>
                  </a:lnTo>
                  <a:lnTo>
                    <a:pt x="55" y="583"/>
                  </a:lnTo>
                  <a:lnTo>
                    <a:pt x="53" y="583"/>
                  </a:lnTo>
                  <a:lnTo>
                    <a:pt x="52" y="581"/>
                  </a:lnTo>
                  <a:lnTo>
                    <a:pt x="52" y="580"/>
                  </a:lnTo>
                  <a:lnTo>
                    <a:pt x="53" y="578"/>
                  </a:lnTo>
                  <a:lnTo>
                    <a:pt x="53" y="577"/>
                  </a:lnTo>
                  <a:lnTo>
                    <a:pt x="53" y="575"/>
                  </a:lnTo>
                  <a:lnTo>
                    <a:pt x="53" y="574"/>
                  </a:lnTo>
                  <a:lnTo>
                    <a:pt x="50" y="574"/>
                  </a:lnTo>
                  <a:lnTo>
                    <a:pt x="49" y="572"/>
                  </a:lnTo>
                  <a:lnTo>
                    <a:pt x="50" y="570"/>
                  </a:lnTo>
                  <a:lnTo>
                    <a:pt x="49" y="569"/>
                  </a:lnTo>
                  <a:lnTo>
                    <a:pt x="47" y="569"/>
                  </a:lnTo>
                  <a:lnTo>
                    <a:pt x="50" y="566"/>
                  </a:lnTo>
                  <a:lnTo>
                    <a:pt x="49" y="564"/>
                  </a:lnTo>
                  <a:lnTo>
                    <a:pt x="47" y="564"/>
                  </a:lnTo>
                  <a:lnTo>
                    <a:pt x="46" y="564"/>
                  </a:lnTo>
                  <a:lnTo>
                    <a:pt x="46" y="563"/>
                  </a:lnTo>
                  <a:lnTo>
                    <a:pt x="44" y="561"/>
                  </a:lnTo>
                  <a:lnTo>
                    <a:pt x="43" y="561"/>
                  </a:lnTo>
                  <a:lnTo>
                    <a:pt x="41" y="560"/>
                  </a:lnTo>
                  <a:lnTo>
                    <a:pt x="43" y="560"/>
                  </a:lnTo>
                  <a:lnTo>
                    <a:pt x="41" y="558"/>
                  </a:lnTo>
                  <a:lnTo>
                    <a:pt x="38" y="555"/>
                  </a:lnTo>
                  <a:lnTo>
                    <a:pt x="38" y="554"/>
                  </a:lnTo>
                  <a:lnTo>
                    <a:pt x="37" y="551"/>
                  </a:lnTo>
                  <a:lnTo>
                    <a:pt x="35" y="552"/>
                  </a:lnTo>
                  <a:lnTo>
                    <a:pt x="33" y="552"/>
                  </a:lnTo>
                  <a:lnTo>
                    <a:pt x="32" y="551"/>
                  </a:lnTo>
                  <a:lnTo>
                    <a:pt x="29" y="551"/>
                  </a:lnTo>
                  <a:lnTo>
                    <a:pt x="27" y="549"/>
                  </a:lnTo>
                  <a:lnTo>
                    <a:pt x="29" y="545"/>
                  </a:lnTo>
                  <a:lnTo>
                    <a:pt x="27" y="543"/>
                  </a:lnTo>
                  <a:lnTo>
                    <a:pt x="20" y="535"/>
                  </a:lnTo>
                  <a:lnTo>
                    <a:pt x="18" y="534"/>
                  </a:lnTo>
                  <a:lnTo>
                    <a:pt x="17" y="534"/>
                  </a:lnTo>
                  <a:lnTo>
                    <a:pt x="9" y="534"/>
                  </a:lnTo>
                  <a:lnTo>
                    <a:pt x="11" y="531"/>
                  </a:lnTo>
                  <a:lnTo>
                    <a:pt x="11" y="529"/>
                  </a:lnTo>
                  <a:lnTo>
                    <a:pt x="11" y="528"/>
                  </a:lnTo>
                  <a:lnTo>
                    <a:pt x="12" y="526"/>
                  </a:lnTo>
                  <a:lnTo>
                    <a:pt x="14" y="526"/>
                  </a:lnTo>
                  <a:lnTo>
                    <a:pt x="15" y="526"/>
                  </a:lnTo>
                  <a:lnTo>
                    <a:pt x="17" y="528"/>
                  </a:lnTo>
                  <a:lnTo>
                    <a:pt x="18" y="528"/>
                  </a:lnTo>
                  <a:lnTo>
                    <a:pt x="20" y="526"/>
                  </a:lnTo>
                  <a:lnTo>
                    <a:pt x="20" y="525"/>
                  </a:lnTo>
                  <a:lnTo>
                    <a:pt x="23" y="526"/>
                  </a:lnTo>
                  <a:lnTo>
                    <a:pt x="26" y="522"/>
                  </a:lnTo>
                  <a:lnTo>
                    <a:pt x="29" y="522"/>
                  </a:lnTo>
                  <a:lnTo>
                    <a:pt x="30" y="522"/>
                  </a:lnTo>
                  <a:lnTo>
                    <a:pt x="32" y="520"/>
                  </a:lnTo>
                  <a:lnTo>
                    <a:pt x="33" y="520"/>
                  </a:lnTo>
                  <a:lnTo>
                    <a:pt x="33" y="522"/>
                  </a:lnTo>
                  <a:lnTo>
                    <a:pt x="37" y="522"/>
                  </a:lnTo>
                  <a:lnTo>
                    <a:pt x="38" y="520"/>
                  </a:lnTo>
                  <a:lnTo>
                    <a:pt x="41" y="519"/>
                  </a:lnTo>
                  <a:lnTo>
                    <a:pt x="41" y="517"/>
                  </a:lnTo>
                  <a:lnTo>
                    <a:pt x="46" y="514"/>
                  </a:lnTo>
                  <a:lnTo>
                    <a:pt x="47" y="514"/>
                  </a:lnTo>
                  <a:lnTo>
                    <a:pt x="49" y="516"/>
                  </a:lnTo>
                  <a:lnTo>
                    <a:pt x="52" y="516"/>
                  </a:lnTo>
                  <a:lnTo>
                    <a:pt x="53" y="516"/>
                  </a:lnTo>
                  <a:lnTo>
                    <a:pt x="55" y="517"/>
                  </a:lnTo>
                  <a:lnTo>
                    <a:pt x="56" y="517"/>
                  </a:lnTo>
                  <a:lnTo>
                    <a:pt x="59" y="517"/>
                  </a:lnTo>
                  <a:lnTo>
                    <a:pt x="61" y="516"/>
                  </a:lnTo>
                  <a:lnTo>
                    <a:pt x="62" y="516"/>
                  </a:lnTo>
                  <a:lnTo>
                    <a:pt x="64" y="516"/>
                  </a:lnTo>
                  <a:lnTo>
                    <a:pt x="67" y="514"/>
                  </a:lnTo>
                  <a:lnTo>
                    <a:pt x="72" y="512"/>
                  </a:lnTo>
                  <a:lnTo>
                    <a:pt x="73" y="512"/>
                  </a:lnTo>
                  <a:lnTo>
                    <a:pt x="75" y="512"/>
                  </a:lnTo>
                  <a:lnTo>
                    <a:pt x="76" y="511"/>
                  </a:lnTo>
                  <a:lnTo>
                    <a:pt x="79" y="511"/>
                  </a:lnTo>
                  <a:lnTo>
                    <a:pt x="82" y="509"/>
                  </a:lnTo>
                  <a:lnTo>
                    <a:pt x="85" y="508"/>
                  </a:lnTo>
                  <a:lnTo>
                    <a:pt x="90" y="506"/>
                  </a:lnTo>
                  <a:lnTo>
                    <a:pt x="91" y="506"/>
                  </a:lnTo>
                  <a:lnTo>
                    <a:pt x="94" y="505"/>
                  </a:lnTo>
                  <a:lnTo>
                    <a:pt x="96" y="505"/>
                  </a:lnTo>
                  <a:lnTo>
                    <a:pt x="98" y="503"/>
                  </a:lnTo>
                  <a:lnTo>
                    <a:pt x="99" y="503"/>
                  </a:lnTo>
                  <a:lnTo>
                    <a:pt x="102" y="503"/>
                  </a:lnTo>
                  <a:lnTo>
                    <a:pt x="104" y="503"/>
                  </a:lnTo>
                  <a:lnTo>
                    <a:pt x="105" y="502"/>
                  </a:lnTo>
                  <a:lnTo>
                    <a:pt x="108" y="502"/>
                  </a:lnTo>
                  <a:lnTo>
                    <a:pt x="110" y="500"/>
                  </a:lnTo>
                  <a:lnTo>
                    <a:pt x="111" y="500"/>
                  </a:lnTo>
                  <a:lnTo>
                    <a:pt x="114" y="499"/>
                  </a:lnTo>
                  <a:lnTo>
                    <a:pt x="117" y="497"/>
                  </a:lnTo>
                  <a:lnTo>
                    <a:pt x="119" y="497"/>
                  </a:lnTo>
                  <a:lnTo>
                    <a:pt x="120" y="497"/>
                  </a:lnTo>
                  <a:lnTo>
                    <a:pt x="122" y="494"/>
                  </a:lnTo>
                  <a:lnTo>
                    <a:pt x="125" y="493"/>
                  </a:lnTo>
                  <a:lnTo>
                    <a:pt x="127" y="491"/>
                  </a:lnTo>
                  <a:lnTo>
                    <a:pt x="130" y="490"/>
                  </a:lnTo>
                  <a:lnTo>
                    <a:pt x="131" y="490"/>
                  </a:lnTo>
                  <a:lnTo>
                    <a:pt x="133" y="488"/>
                  </a:lnTo>
                  <a:lnTo>
                    <a:pt x="136" y="488"/>
                  </a:lnTo>
                  <a:lnTo>
                    <a:pt x="137" y="487"/>
                  </a:lnTo>
                  <a:lnTo>
                    <a:pt x="139" y="487"/>
                  </a:lnTo>
                  <a:lnTo>
                    <a:pt x="143" y="485"/>
                  </a:lnTo>
                  <a:lnTo>
                    <a:pt x="152" y="480"/>
                  </a:lnTo>
                  <a:lnTo>
                    <a:pt x="154" y="480"/>
                  </a:lnTo>
                  <a:lnTo>
                    <a:pt x="157" y="479"/>
                  </a:lnTo>
                  <a:lnTo>
                    <a:pt x="159" y="479"/>
                  </a:lnTo>
                  <a:lnTo>
                    <a:pt x="160" y="477"/>
                  </a:lnTo>
                  <a:lnTo>
                    <a:pt x="162" y="477"/>
                  </a:lnTo>
                  <a:lnTo>
                    <a:pt x="163" y="477"/>
                  </a:lnTo>
                  <a:lnTo>
                    <a:pt x="172" y="473"/>
                  </a:lnTo>
                  <a:lnTo>
                    <a:pt x="174" y="471"/>
                  </a:lnTo>
                  <a:lnTo>
                    <a:pt x="175" y="471"/>
                  </a:lnTo>
                  <a:lnTo>
                    <a:pt x="177" y="470"/>
                  </a:lnTo>
                  <a:lnTo>
                    <a:pt x="180" y="470"/>
                  </a:lnTo>
                  <a:lnTo>
                    <a:pt x="181" y="468"/>
                  </a:lnTo>
                  <a:lnTo>
                    <a:pt x="185" y="468"/>
                  </a:lnTo>
                  <a:lnTo>
                    <a:pt x="191" y="465"/>
                  </a:lnTo>
                  <a:lnTo>
                    <a:pt x="192" y="465"/>
                  </a:lnTo>
                  <a:lnTo>
                    <a:pt x="200" y="461"/>
                  </a:lnTo>
                  <a:lnTo>
                    <a:pt x="201" y="461"/>
                  </a:lnTo>
                  <a:lnTo>
                    <a:pt x="210" y="454"/>
                  </a:lnTo>
                  <a:lnTo>
                    <a:pt x="212" y="454"/>
                  </a:lnTo>
                  <a:lnTo>
                    <a:pt x="214" y="454"/>
                  </a:lnTo>
                  <a:lnTo>
                    <a:pt x="215" y="454"/>
                  </a:lnTo>
                  <a:lnTo>
                    <a:pt x="217" y="453"/>
                  </a:lnTo>
                  <a:lnTo>
                    <a:pt x="218" y="453"/>
                  </a:lnTo>
                  <a:lnTo>
                    <a:pt x="220" y="451"/>
                  </a:lnTo>
                  <a:lnTo>
                    <a:pt x="221" y="451"/>
                  </a:lnTo>
                  <a:lnTo>
                    <a:pt x="223" y="450"/>
                  </a:lnTo>
                  <a:lnTo>
                    <a:pt x="224" y="450"/>
                  </a:lnTo>
                  <a:lnTo>
                    <a:pt x="230" y="448"/>
                  </a:lnTo>
                  <a:lnTo>
                    <a:pt x="230" y="447"/>
                  </a:lnTo>
                  <a:lnTo>
                    <a:pt x="235" y="445"/>
                  </a:lnTo>
                  <a:lnTo>
                    <a:pt x="239" y="442"/>
                  </a:lnTo>
                  <a:lnTo>
                    <a:pt x="246" y="438"/>
                  </a:lnTo>
                  <a:lnTo>
                    <a:pt x="249" y="438"/>
                  </a:lnTo>
                  <a:lnTo>
                    <a:pt x="255" y="435"/>
                  </a:lnTo>
                  <a:lnTo>
                    <a:pt x="258" y="435"/>
                  </a:lnTo>
                  <a:lnTo>
                    <a:pt x="259" y="433"/>
                  </a:lnTo>
                  <a:lnTo>
                    <a:pt x="268" y="429"/>
                  </a:lnTo>
                  <a:lnTo>
                    <a:pt x="271" y="427"/>
                  </a:lnTo>
                  <a:lnTo>
                    <a:pt x="279" y="422"/>
                  </a:lnTo>
                  <a:lnTo>
                    <a:pt x="282" y="421"/>
                  </a:lnTo>
                  <a:lnTo>
                    <a:pt x="288" y="416"/>
                  </a:lnTo>
                  <a:lnTo>
                    <a:pt x="291" y="416"/>
                  </a:lnTo>
                  <a:lnTo>
                    <a:pt x="299" y="413"/>
                  </a:lnTo>
                  <a:lnTo>
                    <a:pt x="302" y="409"/>
                  </a:lnTo>
                  <a:lnTo>
                    <a:pt x="305" y="407"/>
                  </a:lnTo>
                  <a:lnTo>
                    <a:pt x="307" y="407"/>
                  </a:lnTo>
                  <a:lnTo>
                    <a:pt x="308" y="406"/>
                  </a:lnTo>
                  <a:lnTo>
                    <a:pt x="311" y="403"/>
                  </a:lnTo>
                  <a:lnTo>
                    <a:pt x="311" y="401"/>
                  </a:lnTo>
                  <a:lnTo>
                    <a:pt x="311" y="398"/>
                  </a:lnTo>
                  <a:lnTo>
                    <a:pt x="313" y="395"/>
                  </a:lnTo>
                  <a:lnTo>
                    <a:pt x="314" y="392"/>
                  </a:lnTo>
                  <a:lnTo>
                    <a:pt x="314" y="387"/>
                  </a:lnTo>
                  <a:lnTo>
                    <a:pt x="316" y="386"/>
                  </a:lnTo>
                  <a:lnTo>
                    <a:pt x="317" y="384"/>
                  </a:lnTo>
                  <a:lnTo>
                    <a:pt x="317" y="383"/>
                  </a:lnTo>
                  <a:lnTo>
                    <a:pt x="319" y="383"/>
                  </a:lnTo>
                  <a:lnTo>
                    <a:pt x="322" y="378"/>
                  </a:lnTo>
                  <a:lnTo>
                    <a:pt x="323" y="377"/>
                  </a:lnTo>
                  <a:lnTo>
                    <a:pt x="325" y="374"/>
                  </a:lnTo>
                  <a:lnTo>
                    <a:pt x="331" y="367"/>
                  </a:lnTo>
                  <a:lnTo>
                    <a:pt x="334" y="363"/>
                  </a:lnTo>
                  <a:lnTo>
                    <a:pt x="336" y="360"/>
                  </a:lnTo>
                  <a:lnTo>
                    <a:pt x="346" y="351"/>
                  </a:lnTo>
                  <a:lnTo>
                    <a:pt x="346" y="348"/>
                  </a:lnTo>
                  <a:lnTo>
                    <a:pt x="349" y="346"/>
                  </a:lnTo>
                  <a:lnTo>
                    <a:pt x="354" y="342"/>
                  </a:lnTo>
                  <a:lnTo>
                    <a:pt x="355" y="338"/>
                  </a:lnTo>
                  <a:lnTo>
                    <a:pt x="360" y="334"/>
                  </a:lnTo>
                  <a:lnTo>
                    <a:pt x="369" y="325"/>
                  </a:lnTo>
                  <a:lnTo>
                    <a:pt x="369" y="323"/>
                  </a:lnTo>
                  <a:lnTo>
                    <a:pt x="372" y="319"/>
                  </a:lnTo>
                  <a:lnTo>
                    <a:pt x="377" y="316"/>
                  </a:lnTo>
                  <a:lnTo>
                    <a:pt x="377" y="314"/>
                  </a:lnTo>
                  <a:lnTo>
                    <a:pt x="384" y="306"/>
                  </a:lnTo>
                  <a:lnTo>
                    <a:pt x="384" y="305"/>
                  </a:lnTo>
                  <a:lnTo>
                    <a:pt x="392" y="299"/>
                  </a:lnTo>
                  <a:lnTo>
                    <a:pt x="392" y="296"/>
                  </a:lnTo>
                  <a:lnTo>
                    <a:pt x="398" y="290"/>
                  </a:lnTo>
                  <a:lnTo>
                    <a:pt x="404" y="284"/>
                  </a:lnTo>
                  <a:lnTo>
                    <a:pt x="407" y="280"/>
                  </a:lnTo>
                  <a:lnTo>
                    <a:pt x="407" y="279"/>
                  </a:lnTo>
                  <a:lnTo>
                    <a:pt x="412" y="274"/>
                  </a:lnTo>
                  <a:lnTo>
                    <a:pt x="419" y="267"/>
                  </a:lnTo>
                  <a:lnTo>
                    <a:pt x="421" y="264"/>
                  </a:lnTo>
                  <a:lnTo>
                    <a:pt x="426" y="258"/>
                  </a:lnTo>
                  <a:lnTo>
                    <a:pt x="433" y="248"/>
                  </a:lnTo>
                  <a:lnTo>
                    <a:pt x="435" y="247"/>
                  </a:lnTo>
                  <a:lnTo>
                    <a:pt x="441" y="241"/>
                  </a:lnTo>
                  <a:lnTo>
                    <a:pt x="447" y="233"/>
                  </a:lnTo>
                  <a:lnTo>
                    <a:pt x="448" y="230"/>
                  </a:lnTo>
                  <a:lnTo>
                    <a:pt x="455" y="224"/>
                  </a:lnTo>
                  <a:lnTo>
                    <a:pt x="455" y="222"/>
                  </a:lnTo>
                  <a:lnTo>
                    <a:pt x="459" y="216"/>
                  </a:lnTo>
                  <a:lnTo>
                    <a:pt x="462" y="212"/>
                  </a:lnTo>
                  <a:lnTo>
                    <a:pt x="462" y="210"/>
                  </a:lnTo>
                  <a:lnTo>
                    <a:pt x="468" y="206"/>
                  </a:lnTo>
                  <a:lnTo>
                    <a:pt x="470" y="203"/>
                  </a:lnTo>
                  <a:lnTo>
                    <a:pt x="470" y="201"/>
                  </a:lnTo>
                  <a:lnTo>
                    <a:pt x="473" y="198"/>
                  </a:lnTo>
                  <a:lnTo>
                    <a:pt x="473" y="197"/>
                  </a:lnTo>
                  <a:lnTo>
                    <a:pt x="482" y="189"/>
                  </a:lnTo>
                  <a:lnTo>
                    <a:pt x="482" y="187"/>
                  </a:lnTo>
                  <a:lnTo>
                    <a:pt x="487" y="183"/>
                  </a:lnTo>
                  <a:lnTo>
                    <a:pt x="487" y="181"/>
                  </a:lnTo>
                  <a:lnTo>
                    <a:pt x="490" y="180"/>
                  </a:lnTo>
                  <a:lnTo>
                    <a:pt x="490" y="178"/>
                  </a:lnTo>
                  <a:lnTo>
                    <a:pt x="494" y="172"/>
                  </a:lnTo>
                  <a:lnTo>
                    <a:pt x="494" y="171"/>
                  </a:lnTo>
                  <a:lnTo>
                    <a:pt x="497" y="168"/>
                  </a:lnTo>
                  <a:lnTo>
                    <a:pt x="497" y="166"/>
                  </a:lnTo>
                  <a:lnTo>
                    <a:pt x="500" y="163"/>
                  </a:lnTo>
                  <a:lnTo>
                    <a:pt x="500" y="161"/>
                  </a:lnTo>
                  <a:lnTo>
                    <a:pt x="502" y="160"/>
                  </a:lnTo>
                  <a:lnTo>
                    <a:pt x="508" y="154"/>
                  </a:lnTo>
                  <a:lnTo>
                    <a:pt x="510" y="151"/>
                  </a:lnTo>
                  <a:lnTo>
                    <a:pt x="513" y="146"/>
                  </a:lnTo>
                  <a:lnTo>
                    <a:pt x="514" y="143"/>
                  </a:lnTo>
                  <a:lnTo>
                    <a:pt x="516" y="142"/>
                  </a:lnTo>
                  <a:lnTo>
                    <a:pt x="517" y="139"/>
                  </a:lnTo>
                  <a:lnTo>
                    <a:pt x="519" y="137"/>
                  </a:lnTo>
                  <a:lnTo>
                    <a:pt x="520" y="132"/>
                  </a:lnTo>
                  <a:lnTo>
                    <a:pt x="522" y="131"/>
                  </a:lnTo>
                  <a:lnTo>
                    <a:pt x="523" y="129"/>
                  </a:lnTo>
                  <a:lnTo>
                    <a:pt x="525" y="126"/>
                  </a:lnTo>
                  <a:lnTo>
                    <a:pt x="526" y="125"/>
                  </a:lnTo>
                  <a:lnTo>
                    <a:pt x="528" y="122"/>
                  </a:lnTo>
                  <a:lnTo>
                    <a:pt x="529" y="119"/>
                  </a:lnTo>
                  <a:lnTo>
                    <a:pt x="532" y="116"/>
                  </a:lnTo>
                  <a:lnTo>
                    <a:pt x="534" y="113"/>
                  </a:lnTo>
                  <a:lnTo>
                    <a:pt x="535" y="110"/>
                  </a:lnTo>
                  <a:lnTo>
                    <a:pt x="537" y="105"/>
                  </a:lnTo>
                  <a:lnTo>
                    <a:pt x="540" y="102"/>
                  </a:lnTo>
                  <a:lnTo>
                    <a:pt x="545" y="93"/>
                  </a:lnTo>
                  <a:lnTo>
                    <a:pt x="546" y="90"/>
                  </a:lnTo>
                  <a:lnTo>
                    <a:pt x="548" y="88"/>
                  </a:lnTo>
                  <a:lnTo>
                    <a:pt x="552" y="84"/>
                  </a:lnTo>
                  <a:lnTo>
                    <a:pt x="552" y="82"/>
                  </a:lnTo>
                  <a:lnTo>
                    <a:pt x="558" y="73"/>
                  </a:lnTo>
                  <a:lnTo>
                    <a:pt x="561" y="68"/>
                  </a:lnTo>
                  <a:lnTo>
                    <a:pt x="561" y="67"/>
                  </a:lnTo>
                  <a:lnTo>
                    <a:pt x="563" y="65"/>
                  </a:lnTo>
                  <a:lnTo>
                    <a:pt x="564" y="62"/>
                  </a:lnTo>
                  <a:lnTo>
                    <a:pt x="566" y="61"/>
                  </a:lnTo>
                  <a:lnTo>
                    <a:pt x="569" y="56"/>
                  </a:lnTo>
                  <a:lnTo>
                    <a:pt x="569" y="55"/>
                  </a:lnTo>
                  <a:lnTo>
                    <a:pt x="571" y="55"/>
                  </a:lnTo>
                  <a:lnTo>
                    <a:pt x="571" y="53"/>
                  </a:lnTo>
                  <a:lnTo>
                    <a:pt x="572" y="52"/>
                  </a:lnTo>
                  <a:lnTo>
                    <a:pt x="572" y="47"/>
                  </a:lnTo>
                  <a:lnTo>
                    <a:pt x="575" y="44"/>
                  </a:lnTo>
                  <a:lnTo>
                    <a:pt x="577" y="42"/>
                  </a:lnTo>
                  <a:lnTo>
                    <a:pt x="577" y="41"/>
                  </a:lnTo>
                  <a:lnTo>
                    <a:pt x="578" y="39"/>
                  </a:lnTo>
                  <a:lnTo>
                    <a:pt x="578" y="38"/>
                  </a:lnTo>
                  <a:lnTo>
                    <a:pt x="580" y="36"/>
                  </a:lnTo>
                  <a:lnTo>
                    <a:pt x="581" y="33"/>
                  </a:lnTo>
                  <a:lnTo>
                    <a:pt x="584" y="29"/>
                  </a:lnTo>
                  <a:lnTo>
                    <a:pt x="584" y="27"/>
                  </a:lnTo>
                  <a:lnTo>
                    <a:pt x="587" y="24"/>
                  </a:lnTo>
                  <a:lnTo>
                    <a:pt x="590" y="19"/>
                  </a:lnTo>
                  <a:lnTo>
                    <a:pt x="592" y="18"/>
                  </a:lnTo>
                  <a:lnTo>
                    <a:pt x="592" y="16"/>
                  </a:lnTo>
                  <a:lnTo>
                    <a:pt x="593" y="13"/>
                  </a:lnTo>
                  <a:lnTo>
                    <a:pt x="595" y="12"/>
                  </a:lnTo>
                  <a:lnTo>
                    <a:pt x="598" y="7"/>
                  </a:lnTo>
                  <a:lnTo>
                    <a:pt x="600" y="4"/>
                  </a:lnTo>
                  <a:lnTo>
                    <a:pt x="603" y="1"/>
                  </a:lnTo>
                  <a:lnTo>
                    <a:pt x="603" y="0"/>
                  </a:lnTo>
                  <a:lnTo>
                    <a:pt x="618" y="7"/>
                  </a:lnTo>
                  <a:lnTo>
                    <a:pt x="624" y="10"/>
                  </a:lnTo>
                  <a:lnTo>
                    <a:pt x="629" y="13"/>
                  </a:lnTo>
                  <a:lnTo>
                    <a:pt x="632" y="18"/>
                  </a:lnTo>
                  <a:lnTo>
                    <a:pt x="633" y="19"/>
                  </a:lnTo>
                  <a:lnTo>
                    <a:pt x="633" y="21"/>
                  </a:lnTo>
                  <a:lnTo>
                    <a:pt x="633" y="24"/>
                  </a:lnTo>
                  <a:lnTo>
                    <a:pt x="633" y="26"/>
                  </a:lnTo>
                  <a:lnTo>
                    <a:pt x="635" y="27"/>
                  </a:lnTo>
                  <a:lnTo>
                    <a:pt x="633" y="29"/>
                  </a:lnTo>
                  <a:lnTo>
                    <a:pt x="633" y="30"/>
                  </a:lnTo>
                  <a:lnTo>
                    <a:pt x="632" y="33"/>
                  </a:lnTo>
                  <a:lnTo>
                    <a:pt x="627" y="39"/>
                  </a:lnTo>
                  <a:lnTo>
                    <a:pt x="625" y="41"/>
                  </a:lnTo>
                  <a:lnTo>
                    <a:pt x="622" y="44"/>
                  </a:lnTo>
                  <a:lnTo>
                    <a:pt x="619" y="48"/>
                  </a:lnTo>
                  <a:lnTo>
                    <a:pt x="616" y="53"/>
                  </a:lnTo>
                  <a:lnTo>
                    <a:pt x="613" y="56"/>
                  </a:lnTo>
                  <a:lnTo>
                    <a:pt x="612" y="61"/>
                  </a:lnTo>
                  <a:lnTo>
                    <a:pt x="610" y="65"/>
                  </a:lnTo>
                  <a:lnTo>
                    <a:pt x="609" y="68"/>
                  </a:lnTo>
                  <a:lnTo>
                    <a:pt x="607" y="71"/>
                  </a:lnTo>
                  <a:lnTo>
                    <a:pt x="607" y="73"/>
                  </a:lnTo>
                  <a:lnTo>
                    <a:pt x="606" y="77"/>
                  </a:lnTo>
                  <a:lnTo>
                    <a:pt x="604" y="79"/>
                  </a:lnTo>
                  <a:lnTo>
                    <a:pt x="604" y="81"/>
                  </a:lnTo>
                  <a:lnTo>
                    <a:pt x="601" y="90"/>
                  </a:lnTo>
                  <a:lnTo>
                    <a:pt x="601" y="91"/>
                  </a:lnTo>
                  <a:lnTo>
                    <a:pt x="598" y="96"/>
                  </a:lnTo>
                  <a:lnTo>
                    <a:pt x="596" y="102"/>
                  </a:lnTo>
                  <a:lnTo>
                    <a:pt x="595" y="108"/>
                  </a:lnTo>
                  <a:lnTo>
                    <a:pt x="593" y="113"/>
                  </a:lnTo>
                  <a:lnTo>
                    <a:pt x="593" y="117"/>
                  </a:lnTo>
                  <a:lnTo>
                    <a:pt x="595" y="120"/>
                  </a:lnTo>
                  <a:lnTo>
                    <a:pt x="596" y="122"/>
                  </a:lnTo>
                  <a:lnTo>
                    <a:pt x="598" y="122"/>
                  </a:lnTo>
                  <a:close/>
                </a:path>
              </a:pathLst>
            </a:custGeom>
            <a:solidFill>
              <a:schemeClr val="accent5"/>
            </a:soli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13">
              <a:extLst>
                <a:ext uri="{FF2B5EF4-FFF2-40B4-BE49-F238E27FC236}">
                  <a16:creationId xmlns:a16="http://schemas.microsoft.com/office/drawing/2014/main" id="{BF55F9C4-0899-4F31-ABC1-C6969F427DFA}"/>
                </a:ext>
              </a:extLst>
            </p:cNvPr>
            <p:cNvSpPr>
              <a:spLocks/>
            </p:cNvSpPr>
            <p:nvPr/>
          </p:nvSpPr>
          <p:spPr bwMode="auto">
            <a:xfrm>
              <a:off x="644" y="2176"/>
              <a:ext cx="3" cy="3"/>
            </a:xfrm>
            <a:custGeom>
              <a:avLst/>
              <a:gdLst>
                <a:gd name="T0" fmla="*/ 1 w 3"/>
                <a:gd name="T1" fmla="*/ 0 h 3"/>
                <a:gd name="T2" fmla="*/ 3 w 3"/>
                <a:gd name="T3" fmla="*/ 1 h 3"/>
                <a:gd name="T4" fmla="*/ 1 w 3"/>
                <a:gd name="T5" fmla="*/ 3 h 3"/>
                <a:gd name="T6" fmla="*/ 0 w 3"/>
                <a:gd name="T7" fmla="*/ 3 h 3"/>
                <a:gd name="T8" fmla="*/ 0 w 3"/>
                <a:gd name="T9" fmla="*/ 1 h 3"/>
                <a:gd name="T10" fmla="*/ 0 w 3"/>
                <a:gd name="T11" fmla="*/ 0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lnTo>
                    <a:pt x="3" y="1"/>
                  </a:lnTo>
                  <a:lnTo>
                    <a:pt x="1" y="3"/>
                  </a:lnTo>
                  <a:lnTo>
                    <a:pt x="0" y="3"/>
                  </a:lnTo>
                  <a:lnTo>
                    <a:pt x="0" y="1"/>
                  </a:lnTo>
                  <a:lnTo>
                    <a:pt x="0" y="0"/>
                  </a:lnTo>
                  <a:lnTo>
                    <a:pt x="1"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4">
              <a:extLst>
                <a:ext uri="{FF2B5EF4-FFF2-40B4-BE49-F238E27FC236}">
                  <a16:creationId xmlns:a16="http://schemas.microsoft.com/office/drawing/2014/main" id="{D00B182C-4C01-474A-A0CF-4F8FDC200E71}"/>
                </a:ext>
              </a:extLst>
            </p:cNvPr>
            <p:cNvSpPr>
              <a:spLocks/>
            </p:cNvSpPr>
            <p:nvPr/>
          </p:nvSpPr>
          <p:spPr bwMode="auto">
            <a:xfrm>
              <a:off x="697" y="2165"/>
              <a:ext cx="5" cy="6"/>
            </a:xfrm>
            <a:custGeom>
              <a:avLst/>
              <a:gdLst>
                <a:gd name="T0" fmla="*/ 2 w 5"/>
                <a:gd name="T1" fmla="*/ 6 h 6"/>
                <a:gd name="T2" fmla="*/ 0 w 5"/>
                <a:gd name="T3" fmla="*/ 6 h 6"/>
                <a:gd name="T4" fmla="*/ 0 w 5"/>
                <a:gd name="T5" fmla="*/ 3 h 6"/>
                <a:gd name="T6" fmla="*/ 0 w 5"/>
                <a:gd name="T7" fmla="*/ 2 h 6"/>
                <a:gd name="T8" fmla="*/ 0 w 5"/>
                <a:gd name="T9" fmla="*/ 0 h 6"/>
                <a:gd name="T10" fmla="*/ 2 w 5"/>
                <a:gd name="T11" fmla="*/ 0 h 6"/>
                <a:gd name="T12" fmla="*/ 5 w 5"/>
                <a:gd name="T13" fmla="*/ 3 h 6"/>
                <a:gd name="T14" fmla="*/ 5 w 5"/>
                <a:gd name="T15" fmla="*/ 5 h 6"/>
                <a:gd name="T16" fmla="*/ 2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6"/>
                  </a:moveTo>
                  <a:lnTo>
                    <a:pt x="0" y="6"/>
                  </a:lnTo>
                  <a:lnTo>
                    <a:pt x="0" y="3"/>
                  </a:lnTo>
                  <a:lnTo>
                    <a:pt x="0" y="2"/>
                  </a:lnTo>
                  <a:lnTo>
                    <a:pt x="0" y="0"/>
                  </a:lnTo>
                  <a:lnTo>
                    <a:pt x="2" y="0"/>
                  </a:lnTo>
                  <a:lnTo>
                    <a:pt x="5" y="3"/>
                  </a:lnTo>
                  <a:lnTo>
                    <a:pt x="5" y="5"/>
                  </a:lnTo>
                  <a:lnTo>
                    <a:pt x="2" y="6"/>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5">
              <a:extLst>
                <a:ext uri="{FF2B5EF4-FFF2-40B4-BE49-F238E27FC236}">
                  <a16:creationId xmlns:a16="http://schemas.microsoft.com/office/drawing/2014/main" id="{C5E15CB8-C2A6-4EBF-B135-4749EACDD339}"/>
                </a:ext>
              </a:extLst>
            </p:cNvPr>
            <p:cNvSpPr>
              <a:spLocks noChangeArrowheads="1"/>
            </p:cNvSpPr>
            <p:nvPr/>
          </p:nvSpPr>
          <p:spPr bwMode="auto">
            <a:xfrm>
              <a:off x="592" y="2112"/>
              <a:ext cx="1" cy="1"/>
            </a:xfrm>
            <a:prstGeom prst="rect">
              <a:avLst/>
            </a:prstGeom>
            <a:noFill/>
            <a:ln w="3175">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116">
              <a:extLst>
                <a:ext uri="{FF2B5EF4-FFF2-40B4-BE49-F238E27FC236}">
                  <a16:creationId xmlns:a16="http://schemas.microsoft.com/office/drawing/2014/main" id="{332B8054-1692-483A-8799-39BEC7434179}"/>
                </a:ext>
              </a:extLst>
            </p:cNvPr>
            <p:cNvSpPr>
              <a:spLocks/>
            </p:cNvSpPr>
            <p:nvPr/>
          </p:nvSpPr>
          <p:spPr bwMode="auto">
            <a:xfrm>
              <a:off x="595" y="2107"/>
              <a:ext cx="3" cy="3"/>
            </a:xfrm>
            <a:custGeom>
              <a:avLst/>
              <a:gdLst>
                <a:gd name="T0" fmla="*/ 1 w 3"/>
                <a:gd name="T1" fmla="*/ 3 h 3"/>
                <a:gd name="T2" fmla="*/ 0 w 3"/>
                <a:gd name="T3" fmla="*/ 2 h 3"/>
                <a:gd name="T4" fmla="*/ 1 w 3"/>
                <a:gd name="T5" fmla="*/ 0 h 3"/>
                <a:gd name="T6" fmla="*/ 3 w 3"/>
                <a:gd name="T7" fmla="*/ 0 h 3"/>
                <a:gd name="T8" fmla="*/ 3 w 3"/>
                <a:gd name="T9" fmla="*/ 2 h 3"/>
                <a:gd name="T10" fmla="*/ 1 w 3"/>
                <a:gd name="T11" fmla="*/ 3 h 3"/>
              </a:gdLst>
              <a:ahLst/>
              <a:cxnLst>
                <a:cxn ang="0">
                  <a:pos x="T0" y="T1"/>
                </a:cxn>
                <a:cxn ang="0">
                  <a:pos x="T2" y="T3"/>
                </a:cxn>
                <a:cxn ang="0">
                  <a:pos x="T4" y="T5"/>
                </a:cxn>
                <a:cxn ang="0">
                  <a:pos x="T6" y="T7"/>
                </a:cxn>
                <a:cxn ang="0">
                  <a:pos x="T8" y="T9"/>
                </a:cxn>
                <a:cxn ang="0">
                  <a:pos x="T10" y="T11"/>
                </a:cxn>
              </a:cxnLst>
              <a:rect l="0" t="0" r="r" b="b"/>
              <a:pathLst>
                <a:path w="3" h="3">
                  <a:moveTo>
                    <a:pt x="1" y="3"/>
                  </a:moveTo>
                  <a:lnTo>
                    <a:pt x="0" y="2"/>
                  </a:lnTo>
                  <a:lnTo>
                    <a:pt x="1" y="0"/>
                  </a:lnTo>
                  <a:lnTo>
                    <a:pt x="3" y="0"/>
                  </a:lnTo>
                  <a:lnTo>
                    <a:pt x="3" y="2"/>
                  </a:lnTo>
                  <a:lnTo>
                    <a:pt x="1" y="3"/>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117">
              <a:extLst>
                <a:ext uri="{FF2B5EF4-FFF2-40B4-BE49-F238E27FC236}">
                  <a16:creationId xmlns:a16="http://schemas.microsoft.com/office/drawing/2014/main" id="{0486D43C-8D0D-48C5-A220-585009719A73}"/>
                </a:ext>
              </a:extLst>
            </p:cNvPr>
            <p:cNvSpPr>
              <a:spLocks/>
            </p:cNvSpPr>
            <p:nvPr/>
          </p:nvSpPr>
          <p:spPr bwMode="auto">
            <a:xfrm>
              <a:off x="612" y="2101"/>
              <a:ext cx="4" cy="3"/>
            </a:xfrm>
            <a:custGeom>
              <a:avLst/>
              <a:gdLst>
                <a:gd name="T0" fmla="*/ 4 w 4"/>
                <a:gd name="T1" fmla="*/ 0 h 3"/>
                <a:gd name="T2" fmla="*/ 4 w 4"/>
                <a:gd name="T3" fmla="*/ 2 h 3"/>
                <a:gd name="T4" fmla="*/ 3 w 4"/>
                <a:gd name="T5" fmla="*/ 3 h 3"/>
                <a:gd name="T6" fmla="*/ 1 w 4"/>
                <a:gd name="T7" fmla="*/ 2 h 3"/>
                <a:gd name="T8" fmla="*/ 0 w 4"/>
                <a:gd name="T9" fmla="*/ 2 h 3"/>
                <a:gd name="T10" fmla="*/ 0 w 4"/>
                <a:gd name="T11" fmla="*/ 0 h 3"/>
                <a:gd name="T12" fmla="*/ 1 w 4"/>
                <a:gd name="T13" fmla="*/ 0 h 3"/>
                <a:gd name="T14" fmla="*/ 3 w 4"/>
                <a:gd name="T15" fmla="*/ 0 h 3"/>
                <a:gd name="T16" fmla="*/ 4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0"/>
                  </a:moveTo>
                  <a:lnTo>
                    <a:pt x="4" y="2"/>
                  </a:lnTo>
                  <a:lnTo>
                    <a:pt x="3" y="3"/>
                  </a:lnTo>
                  <a:lnTo>
                    <a:pt x="1" y="2"/>
                  </a:lnTo>
                  <a:lnTo>
                    <a:pt x="0" y="2"/>
                  </a:lnTo>
                  <a:lnTo>
                    <a:pt x="0" y="0"/>
                  </a:lnTo>
                  <a:lnTo>
                    <a:pt x="1" y="0"/>
                  </a:lnTo>
                  <a:lnTo>
                    <a:pt x="3" y="0"/>
                  </a:lnTo>
                  <a:lnTo>
                    <a:pt x="4" y="0"/>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Rectangle 118">
              <a:extLst>
                <a:ext uri="{FF2B5EF4-FFF2-40B4-BE49-F238E27FC236}">
                  <a16:creationId xmlns:a16="http://schemas.microsoft.com/office/drawing/2014/main" id="{54323478-6FB0-4431-A574-7EA98B3720A4}"/>
                </a:ext>
              </a:extLst>
            </p:cNvPr>
            <p:cNvSpPr>
              <a:spLocks noChangeArrowheads="1"/>
            </p:cNvSpPr>
            <p:nvPr/>
          </p:nvSpPr>
          <p:spPr bwMode="auto">
            <a:xfrm>
              <a:off x="641" y="2092"/>
              <a:ext cx="1" cy="1"/>
            </a:xfrm>
            <a:prstGeom prst="rect">
              <a:avLst/>
            </a:prstGeom>
            <a:noFill/>
            <a:ln w="3175">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Freeform 119">
              <a:extLst>
                <a:ext uri="{FF2B5EF4-FFF2-40B4-BE49-F238E27FC236}">
                  <a16:creationId xmlns:a16="http://schemas.microsoft.com/office/drawing/2014/main" id="{9949A895-A370-4D3F-BEAF-4F963FD5038E}"/>
                </a:ext>
              </a:extLst>
            </p:cNvPr>
            <p:cNvSpPr>
              <a:spLocks/>
            </p:cNvSpPr>
            <p:nvPr/>
          </p:nvSpPr>
          <p:spPr bwMode="auto">
            <a:xfrm>
              <a:off x="1034" y="1657"/>
              <a:ext cx="571" cy="914"/>
            </a:xfrm>
            <a:custGeom>
              <a:avLst/>
              <a:gdLst>
                <a:gd name="T0" fmla="*/ 193 w 571"/>
                <a:gd name="T1" fmla="*/ 70 h 914"/>
                <a:gd name="T2" fmla="*/ 229 w 571"/>
                <a:gd name="T3" fmla="*/ 99 h 914"/>
                <a:gd name="T4" fmla="*/ 248 w 571"/>
                <a:gd name="T5" fmla="*/ 150 h 914"/>
                <a:gd name="T6" fmla="*/ 287 w 571"/>
                <a:gd name="T7" fmla="*/ 110 h 914"/>
                <a:gd name="T8" fmla="*/ 319 w 571"/>
                <a:gd name="T9" fmla="*/ 64 h 914"/>
                <a:gd name="T10" fmla="*/ 327 w 571"/>
                <a:gd name="T11" fmla="*/ 43 h 914"/>
                <a:gd name="T12" fmla="*/ 345 w 571"/>
                <a:gd name="T13" fmla="*/ 20 h 914"/>
                <a:gd name="T14" fmla="*/ 370 w 571"/>
                <a:gd name="T15" fmla="*/ 1 h 914"/>
                <a:gd name="T16" fmla="*/ 414 w 571"/>
                <a:gd name="T17" fmla="*/ 26 h 914"/>
                <a:gd name="T18" fmla="*/ 449 w 571"/>
                <a:gd name="T19" fmla="*/ 37 h 914"/>
                <a:gd name="T20" fmla="*/ 455 w 571"/>
                <a:gd name="T21" fmla="*/ 75 h 914"/>
                <a:gd name="T22" fmla="*/ 481 w 571"/>
                <a:gd name="T23" fmla="*/ 64 h 914"/>
                <a:gd name="T24" fmla="*/ 502 w 571"/>
                <a:gd name="T25" fmla="*/ 88 h 914"/>
                <a:gd name="T26" fmla="*/ 510 w 571"/>
                <a:gd name="T27" fmla="*/ 130 h 914"/>
                <a:gd name="T28" fmla="*/ 525 w 571"/>
                <a:gd name="T29" fmla="*/ 171 h 914"/>
                <a:gd name="T30" fmla="*/ 557 w 571"/>
                <a:gd name="T31" fmla="*/ 206 h 914"/>
                <a:gd name="T32" fmla="*/ 568 w 571"/>
                <a:gd name="T33" fmla="*/ 256 h 914"/>
                <a:gd name="T34" fmla="*/ 571 w 571"/>
                <a:gd name="T35" fmla="*/ 285 h 914"/>
                <a:gd name="T36" fmla="*/ 545 w 571"/>
                <a:gd name="T37" fmla="*/ 301 h 914"/>
                <a:gd name="T38" fmla="*/ 524 w 571"/>
                <a:gd name="T39" fmla="*/ 287 h 914"/>
                <a:gd name="T40" fmla="*/ 495 w 571"/>
                <a:gd name="T41" fmla="*/ 273 h 914"/>
                <a:gd name="T42" fmla="*/ 463 w 571"/>
                <a:gd name="T43" fmla="*/ 264 h 914"/>
                <a:gd name="T44" fmla="*/ 425 w 571"/>
                <a:gd name="T45" fmla="*/ 252 h 914"/>
                <a:gd name="T46" fmla="*/ 388 w 571"/>
                <a:gd name="T47" fmla="*/ 247 h 914"/>
                <a:gd name="T48" fmla="*/ 350 w 571"/>
                <a:gd name="T49" fmla="*/ 255 h 914"/>
                <a:gd name="T50" fmla="*/ 312 w 571"/>
                <a:gd name="T51" fmla="*/ 272 h 914"/>
                <a:gd name="T52" fmla="*/ 235 w 571"/>
                <a:gd name="T53" fmla="*/ 291 h 914"/>
                <a:gd name="T54" fmla="*/ 194 w 571"/>
                <a:gd name="T55" fmla="*/ 319 h 914"/>
                <a:gd name="T56" fmla="*/ 214 w 571"/>
                <a:gd name="T57" fmla="*/ 342 h 914"/>
                <a:gd name="T58" fmla="*/ 232 w 571"/>
                <a:gd name="T59" fmla="*/ 362 h 914"/>
                <a:gd name="T60" fmla="*/ 234 w 571"/>
                <a:gd name="T61" fmla="*/ 388 h 914"/>
                <a:gd name="T62" fmla="*/ 231 w 571"/>
                <a:gd name="T63" fmla="*/ 414 h 914"/>
                <a:gd name="T64" fmla="*/ 254 w 571"/>
                <a:gd name="T65" fmla="*/ 449 h 914"/>
                <a:gd name="T66" fmla="*/ 254 w 571"/>
                <a:gd name="T67" fmla="*/ 481 h 914"/>
                <a:gd name="T68" fmla="*/ 246 w 571"/>
                <a:gd name="T69" fmla="*/ 511 h 914"/>
                <a:gd name="T70" fmla="*/ 251 w 571"/>
                <a:gd name="T71" fmla="*/ 539 h 914"/>
                <a:gd name="T72" fmla="*/ 269 w 571"/>
                <a:gd name="T73" fmla="*/ 555 h 914"/>
                <a:gd name="T74" fmla="*/ 295 w 571"/>
                <a:gd name="T75" fmla="*/ 559 h 914"/>
                <a:gd name="T76" fmla="*/ 316 w 571"/>
                <a:gd name="T77" fmla="*/ 563 h 914"/>
                <a:gd name="T78" fmla="*/ 315 w 571"/>
                <a:gd name="T79" fmla="*/ 586 h 914"/>
                <a:gd name="T80" fmla="*/ 307 w 571"/>
                <a:gd name="T81" fmla="*/ 613 h 914"/>
                <a:gd name="T82" fmla="*/ 295 w 571"/>
                <a:gd name="T83" fmla="*/ 638 h 914"/>
                <a:gd name="T84" fmla="*/ 272 w 571"/>
                <a:gd name="T85" fmla="*/ 659 h 914"/>
                <a:gd name="T86" fmla="*/ 248 w 571"/>
                <a:gd name="T87" fmla="*/ 673 h 914"/>
                <a:gd name="T88" fmla="*/ 226 w 571"/>
                <a:gd name="T89" fmla="*/ 690 h 914"/>
                <a:gd name="T90" fmla="*/ 196 w 571"/>
                <a:gd name="T91" fmla="*/ 694 h 914"/>
                <a:gd name="T92" fmla="*/ 179 w 571"/>
                <a:gd name="T93" fmla="*/ 723 h 914"/>
                <a:gd name="T94" fmla="*/ 176 w 571"/>
                <a:gd name="T95" fmla="*/ 757 h 914"/>
                <a:gd name="T96" fmla="*/ 174 w 571"/>
                <a:gd name="T97" fmla="*/ 786 h 914"/>
                <a:gd name="T98" fmla="*/ 156 w 571"/>
                <a:gd name="T99" fmla="*/ 810 h 914"/>
                <a:gd name="T100" fmla="*/ 150 w 571"/>
                <a:gd name="T101" fmla="*/ 839 h 914"/>
                <a:gd name="T102" fmla="*/ 165 w 571"/>
                <a:gd name="T103" fmla="*/ 861 h 914"/>
                <a:gd name="T104" fmla="*/ 147 w 571"/>
                <a:gd name="T105" fmla="*/ 879 h 914"/>
                <a:gd name="T106" fmla="*/ 144 w 571"/>
                <a:gd name="T107" fmla="*/ 897 h 914"/>
                <a:gd name="T108" fmla="*/ 125 w 571"/>
                <a:gd name="T109" fmla="*/ 900 h 914"/>
                <a:gd name="T110" fmla="*/ 95 w 571"/>
                <a:gd name="T111" fmla="*/ 896 h 914"/>
                <a:gd name="T112" fmla="*/ 60 w 571"/>
                <a:gd name="T113" fmla="*/ 868 h 914"/>
                <a:gd name="T114" fmla="*/ 54 w 571"/>
                <a:gd name="T115" fmla="*/ 838 h 914"/>
                <a:gd name="T116" fmla="*/ 13 w 571"/>
                <a:gd name="T117" fmla="*/ 794 h 914"/>
                <a:gd name="T118" fmla="*/ 6 w 571"/>
                <a:gd name="T119" fmla="*/ 74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1" h="914">
                  <a:moveTo>
                    <a:pt x="156" y="46"/>
                  </a:moveTo>
                  <a:lnTo>
                    <a:pt x="159" y="47"/>
                  </a:lnTo>
                  <a:lnTo>
                    <a:pt x="161" y="49"/>
                  </a:lnTo>
                  <a:lnTo>
                    <a:pt x="167" y="50"/>
                  </a:lnTo>
                  <a:lnTo>
                    <a:pt x="170" y="50"/>
                  </a:lnTo>
                  <a:lnTo>
                    <a:pt x="171" y="50"/>
                  </a:lnTo>
                  <a:lnTo>
                    <a:pt x="173" y="52"/>
                  </a:lnTo>
                  <a:lnTo>
                    <a:pt x="176" y="56"/>
                  </a:lnTo>
                  <a:lnTo>
                    <a:pt x="177" y="56"/>
                  </a:lnTo>
                  <a:lnTo>
                    <a:pt x="177" y="59"/>
                  </a:lnTo>
                  <a:lnTo>
                    <a:pt x="180" y="61"/>
                  </a:lnTo>
                  <a:lnTo>
                    <a:pt x="182" y="63"/>
                  </a:lnTo>
                  <a:lnTo>
                    <a:pt x="182" y="64"/>
                  </a:lnTo>
                  <a:lnTo>
                    <a:pt x="187" y="67"/>
                  </a:lnTo>
                  <a:lnTo>
                    <a:pt x="190" y="67"/>
                  </a:lnTo>
                  <a:lnTo>
                    <a:pt x="190" y="69"/>
                  </a:lnTo>
                  <a:lnTo>
                    <a:pt x="193" y="70"/>
                  </a:lnTo>
                  <a:lnTo>
                    <a:pt x="194" y="72"/>
                  </a:lnTo>
                  <a:lnTo>
                    <a:pt x="196" y="72"/>
                  </a:lnTo>
                  <a:lnTo>
                    <a:pt x="197" y="73"/>
                  </a:lnTo>
                  <a:lnTo>
                    <a:pt x="202" y="76"/>
                  </a:lnTo>
                  <a:lnTo>
                    <a:pt x="202" y="78"/>
                  </a:lnTo>
                  <a:lnTo>
                    <a:pt x="203" y="79"/>
                  </a:lnTo>
                  <a:lnTo>
                    <a:pt x="205" y="82"/>
                  </a:lnTo>
                  <a:lnTo>
                    <a:pt x="206" y="84"/>
                  </a:lnTo>
                  <a:lnTo>
                    <a:pt x="208" y="84"/>
                  </a:lnTo>
                  <a:lnTo>
                    <a:pt x="211" y="87"/>
                  </a:lnTo>
                  <a:lnTo>
                    <a:pt x="212" y="88"/>
                  </a:lnTo>
                  <a:lnTo>
                    <a:pt x="216" y="90"/>
                  </a:lnTo>
                  <a:lnTo>
                    <a:pt x="217" y="92"/>
                  </a:lnTo>
                  <a:lnTo>
                    <a:pt x="222" y="95"/>
                  </a:lnTo>
                  <a:lnTo>
                    <a:pt x="226" y="96"/>
                  </a:lnTo>
                  <a:lnTo>
                    <a:pt x="226" y="98"/>
                  </a:lnTo>
                  <a:lnTo>
                    <a:pt x="229" y="99"/>
                  </a:lnTo>
                  <a:lnTo>
                    <a:pt x="231" y="99"/>
                  </a:lnTo>
                  <a:lnTo>
                    <a:pt x="232" y="101"/>
                  </a:lnTo>
                  <a:lnTo>
                    <a:pt x="234" y="105"/>
                  </a:lnTo>
                  <a:lnTo>
                    <a:pt x="235" y="110"/>
                  </a:lnTo>
                  <a:lnTo>
                    <a:pt x="235" y="111"/>
                  </a:lnTo>
                  <a:lnTo>
                    <a:pt x="237" y="114"/>
                  </a:lnTo>
                  <a:lnTo>
                    <a:pt x="238" y="117"/>
                  </a:lnTo>
                  <a:lnTo>
                    <a:pt x="241" y="119"/>
                  </a:lnTo>
                  <a:lnTo>
                    <a:pt x="244" y="121"/>
                  </a:lnTo>
                  <a:lnTo>
                    <a:pt x="248" y="125"/>
                  </a:lnTo>
                  <a:lnTo>
                    <a:pt x="248" y="131"/>
                  </a:lnTo>
                  <a:lnTo>
                    <a:pt x="249" y="134"/>
                  </a:lnTo>
                  <a:lnTo>
                    <a:pt x="248" y="136"/>
                  </a:lnTo>
                  <a:lnTo>
                    <a:pt x="248" y="140"/>
                  </a:lnTo>
                  <a:lnTo>
                    <a:pt x="248" y="143"/>
                  </a:lnTo>
                  <a:lnTo>
                    <a:pt x="248" y="146"/>
                  </a:lnTo>
                  <a:lnTo>
                    <a:pt x="248" y="150"/>
                  </a:lnTo>
                  <a:lnTo>
                    <a:pt x="248" y="157"/>
                  </a:lnTo>
                  <a:lnTo>
                    <a:pt x="251" y="156"/>
                  </a:lnTo>
                  <a:lnTo>
                    <a:pt x="252" y="153"/>
                  </a:lnTo>
                  <a:lnTo>
                    <a:pt x="254" y="153"/>
                  </a:lnTo>
                  <a:lnTo>
                    <a:pt x="255" y="151"/>
                  </a:lnTo>
                  <a:lnTo>
                    <a:pt x="257" y="151"/>
                  </a:lnTo>
                  <a:lnTo>
                    <a:pt x="258" y="150"/>
                  </a:lnTo>
                  <a:lnTo>
                    <a:pt x="260" y="143"/>
                  </a:lnTo>
                  <a:lnTo>
                    <a:pt x="264" y="139"/>
                  </a:lnTo>
                  <a:lnTo>
                    <a:pt x="269" y="134"/>
                  </a:lnTo>
                  <a:lnTo>
                    <a:pt x="270" y="133"/>
                  </a:lnTo>
                  <a:lnTo>
                    <a:pt x="272" y="133"/>
                  </a:lnTo>
                  <a:lnTo>
                    <a:pt x="278" y="127"/>
                  </a:lnTo>
                  <a:lnTo>
                    <a:pt x="280" y="124"/>
                  </a:lnTo>
                  <a:lnTo>
                    <a:pt x="281" y="121"/>
                  </a:lnTo>
                  <a:lnTo>
                    <a:pt x="284" y="119"/>
                  </a:lnTo>
                  <a:lnTo>
                    <a:pt x="287" y="110"/>
                  </a:lnTo>
                  <a:lnTo>
                    <a:pt x="289" y="107"/>
                  </a:lnTo>
                  <a:lnTo>
                    <a:pt x="292" y="101"/>
                  </a:lnTo>
                  <a:lnTo>
                    <a:pt x="293" y="99"/>
                  </a:lnTo>
                  <a:lnTo>
                    <a:pt x="296" y="92"/>
                  </a:lnTo>
                  <a:lnTo>
                    <a:pt x="298" y="88"/>
                  </a:lnTo>
                  <a:lnTo>
                    <a:pt x="301" y="84"/>
                  </a:lnTo>
                  <a:lnTo>
                    <a:pt x="301" y="82"/>
                  </a:lnTo>
                  <a:lnTo>
                    <a:pt x="302" y="79"/>
                  </a:lnTo>
                  <a:lnTo>
                    <a:pt x="306" y="75"/>
                  </a:lnTo>
                  <a:lnTo>
                    <a:pt x="307" y="72"/>
                  </a:lnTo>
                  <a:lnTo>
                    <a:pt x="309" y="69"/>
                  </a:lnTo>
                  <a:lnTo>
                    <a:pt x="310" y="67"/>
                  </a:lnTo>
                  <a:lnTo>
                    <a:pt x="313" y="67"/>
                  </a:lnTo>
                  <a:lnTo>
                    <a:pt x="315" y="67"/>
                  </a:lnTo>
                  <a:lnTo>
                    <a:pt x="316" y="66"/>
                  </a:lnTo>
                  <a:lnTo>
                    <a:pt x="318" y="66"/>
                  </a:lnTo>
                  <a:lnTo>
                    <a:pt x="319" y="64"/>
                  </a:lnTo>
                  <a:lnTo>
                    <a:pt x="321" y="63"/>
                  </a:lnTo>
                  <a:lnTo>
                    <a:pt x="321" y="61"/>
                  </a:lnTo>
                  <a:lnTo>
                    <a:pt x="321" y="59"/>
                  </a:lnTo>
                  <a:lnTo>
                    <a:pt x="322" y="59"/>
                  </a:lnTo>
                  <a:lnTo>
                    <a:pt x="322" y="58"/>
                  </a:lnTo>
                  <a:lnTo>
                    <a:pt x="322" y="56"/>
                  </a:lnTo>
                  <a:lnTo>
                    <a:pt x="321" y="55"/>
                  </a:lnTo>
                  <a:lnTo>
                    <a:pt x="319" y="55"/>
                  </a:lnTo>
                  <a:lnTo>
                    <a:pt x="319" y="53"/>
                  </a:lnTo>
                  <a:lnTo>
                    <a:pt x="319" y="52"/>
                  </a:lnTo>
                  <a:lnTo>
                    <a:pt x="321" y="52"/>
                  </a:lnTo>
                  <a:lnTo>
                    <a:pt x="321" y="50"/>
                  </a:lnTo>
                  <a:lnTo>
                    <a:pt x="322" y="49"/>
                  </a:lnTo>
                  <a:lnTo>
                    <a:pt x="324" y="47"/>
                  </a:lnTo>
                  <a:lnTo>
                    <a:pt x="324" y="46"/>
                  </a:lnTo>
                  <a:lnTo>
                    <a:pt x="325" y="44"/>
                  </a:lnTo>
                  <a:lnTo>
                    <a:pt x="327" y="43"/>
                  </a:lnTo>
                  <a:lnTo>
                    <a:pt x="328" y="40"/>
                  </a:lnTo>
                  <a:lnTo>
                    <a:pt x="328" y="38"/>
                  </a:lnTo>
                  <a:lnTo>
                    <a:pt x="330" y="38"/>
                  </a:lnTo>
                  <a:lnTo>
                    <a:pt x="331" y="37"/>
                  </a:lnTo>
                  <a:lnTo>
                    <a:pt x="331" y="35"/>
                  </a:lnTo>
                  <a:lnTo>
                    <a:pt x="333" y="34"/>
                  </a:lnTo>
                  <a:lnTo>
                    <a:pt x="335" y="34"/>
                  </a:lnTo>
                  <a:lnTo>
                    <a:pt x="336" y="32"/>
                  </a:lnTo>
                  <a:lnTo>
                    <a:pt x="338" y="30"/>
                  </a:lnTo>
                  <a:lnTo>
                    <a:pt x="339" y="29"/>
                  </a:lnTo>
                  <a:lnTo>
                    <a:pt x="339" y="27"/>
                  </a:lnTo>
                  <a:lnTo>
                    <a:pt x="341" y="26"/>
                  </a:lnTo>
                  <a:lnTo>
                    <a:pt x="342" y="26"/>
                  </a:lnTo>
                  <a:lnTo>
                    <a:pt x="342" y="24"/>
                  </a:lnTo>
                  <a:lnTo>
                    <a:pt x="344" y="23"/>
                  </a:lnTo>
                  <a:lnTo>
                    <a:pt x="345" y="21"/>
                  </a:lnTo>
                  <a:lnTo>
                    <a:pt x="345" y="20"/>
                  </a:lnTo>
                  <a:lnTo>
                    <a:pt x="347" y="20"/>
                  </a:lnTo>
                  <a:lnTo>
                    <a:pt x="348" y="18"/>
                  </a:lnTo>
                  <a:lnTo>
                    <a:pt x="350" y="17"/>
                  </a:lnTo>
                  <a:lnTo>
                    <a:pt x="350" y="15"/>
                  </a:lnTo>
                  <a:lnTo>
                    <a:pt x="351" y="15"/>
                  </a:lnTo>
                  <a:lnTo>
                    <a:pt x="353" y="12"/>
                  </a:lnTo>
                  <a:lnTo>
                    <a:pt x="354" y="12"/>
                  </a:lnTo>
                  <a:lnTo>
                    <a:pt x="356" y="9"/>
                  </a:lnTo>
                  <a:lnTo>
                    <a:pt x="357" y="9"/>
                  </a:lnTo>
                  <a:lnTo>
                    <a:pt x="359" y="8"/>
                  </a:lnTo>
                  <a:lnTo>
                    <a:pt x="362" y="6"/>
                  </a:lnTo>
                  <a:lnTo>
                    <a:pt x="364" y="3"/>
                  </a:lnTo>
                  <a:lnTo>
                    <a:pt x="365" y="3"/>
                  </a:lnTo>
                  <a:lnTo>
                    <a:pt x="365" y="1"/>
                  </a:lnTo>
                  <a:lnTo>
                    <a:pt x="367" y="0"/>
                  </a:lnTo>
                  <a:lnTo>
                    <a:pt x="368" y="0"/>
                  </a:lnTo>
                  <a:lnTo>
                    <a:pt x="370" y="1"/>
                  </a:lnTo>
                  <a:lnTo>
                    <a:pt x="371" y="3"/>
                  </a:lnTo>
                  <a:lnTo>
                    <a:pt x="373" y="5"/>
                  </a:lnTo>
                  <a:lnTo>
                    <a:pt x="374" y="6"/>
                  </a:lnTo>
                  <a:lnTo>
                    <a:pt x="377" y="8"/>
                  </a:lnTo>
                  <a:lnTo>
                    <a:pt x="379" y="11"/>
                  </a:lnTo>
                  <a:lnTo>
                    <a:pt x="380" y="12"/>
                  </a:lnTo>
                  <a:lnTo>
                    <a:pt x="382" y="14"/>
                  </a:lnTo>
                  <a:lnTo>
                    <a:pt x="385" y="17"/>
                  </a:lnTo>
                  <a:lnTo>
                    <a:pt x="386" y="18"/>
                  </a:lnTo>
                  <a:lnTo>
                    <a:pt x="388" y="21"/>
                  </a:lnTo>
                  <a:lnTo>
                    <a:pt x="391" y="23"/>
                  </a:lnTo>
                  <a:lnTo>
                    <a:pt x="394" y="24"/>
                  </a:lnTo>
                  <a:lnTo>
                    <a:pt x="397" y="24"/>
                  </a:lnTo>
                  <a:lnTo>
                    <a:pt x="402" y="24"/>
                  </a:lnTo>
                  <a:lnTo>
                    <a:pt x="406" y="24"/>
                  </a:lnTo>
                  <a:lnTo>
                    <a:pt x="411" y="26"/>
                  </a:lnTo>
                  <a:lnTo>
                    <a:pt x="414" y="26"/>
                  </a:lnTo>
                  <a:lnTo>
                    <a:pt x="417" y="27"/>
                  </a:lnTo>
                  <a:lnTo>
                    <a:pt x="420" y="30"/>
                  </a:lnTo>
                  <a:lnTo>
                    <a:pt x="421" y="30"/>
                  </a:lnTo>
                  <a:lnTo>
                    <a:pt x="423" y="32"/>
                  </a:lnTo>
                  <a:lnTo>
                    <a:pt x="425" y="30"/>
                  </a:lnTo>
                  <a:lnTo>
                    <a:pt x="426" y="29"/>
                  </a:lnTo>
                  <a:lnTo>
                    <a:pt x="428" y="27"/>
                  </a:lnTo>
                  <a:lnTo>
                    <a:pt x="431" y="26"/>
                  </a:lnTo>
                  <a:lnTo>
                    <a:pt x="432" y="26"/>
                  </a:lnTo>
                  <a:lnTo>
                    <a:pt x="435" y="26"/>
                  </a:lnTo>
                  <a:lnTo>
                    <a:pt x="438" y="26"/>
                  </a:lnTo>
                  <a:lnTo>
                    <a:pt x="441" y="27"/>
                  </a:lnTo>
                  <a:lnTo>
                    <a:pt x="443" y="29"/>
                  </a:lnTo>
                  <a:lnTo>
                    <a:pt x="444" y="32"/>
                  </a:lnTo>
                  <a:lnTo>
                    <a:pt x="446" y="34"/>
                  </a:lnTo>
                  <a:lnTo>
                    <a:pt x="447" y="37"/>
                  </a:lnTo>
                  <a:lnTo>
                    <a:pt x="449" y="37"/>
                  </a:lnTo>
                  <a:lnTo>
                    <a:pt x="450" y="40"/>
                  </a:lnTo>
                  <a:lnTo>
                    <a:pt x="452" y="41"/>
                  </a:lnTo>
                  <a:lnTo>
                    <a:pt x="454" y="44"/>
                  </a:lnTo>
                  <a:lnTo>
                    <a:pt x="454" y="47"/>
                  </a:lnTo>
                  <a:lnTo>
                    <a:pt x="454" y="49"/>
                  </a:lnTo>
                  <a:lnTo>
                    <a:pt x="454" y="53"/>
                  </a:lnTo>
                  <a:lnTo>
                    <a:pt x="452" y="55"/>
                  </a:lnTo>
                  <a:lnTo>
                    <a:pt x="450" y="56"/>
                  </a:lnTo>
                  <a:lnTo>
                    <a:pt x="449" y="59"/>
                  </a:lnTo>
                  <a:lnTo>
                    <a:pt x="446" y="61"/>
                  </a:lnTo>
                  <a:lnTo>
                    <a:pt x="446" y="63"/>
                  </a:lnTo>
                  <a:lnTo>
                    <a:pt x="446" y="66"/>
                  </a:lnTo>
                  <a:lnTo>
                    <a:pt x="447" y="67"/>
                  </a:lnTo>
                  <a:lnTo>
                    <a:pt x="449" y="69"/>
                  </a:lnTo>
                  <a:lnTo>
                    <a:pt x="450" y="70"/>
                  </a:lnTo>
                  <a:lnTo>
                    <a:pt x="454" y="73"/>
                  </a:lnTo>
                  <a:lnTo>
                    <a:pt x="455" y="75"/>
                  </a:lnTo>
                  <a:lnTo>
                    <a:pt x="457" y="76"/>
                  </a:lnTo>
                  <a:lnTo>
                    <a:pt x="460" y="78"/>
                  </a:lnTo>
                  <a:lnTo>
                    <a:pt x="461" y="79"/>
                  </a:lnTo>
                  <a:lnTo>
                    <a:pt x="464" y="81"/>
                  </a:lnTo>
                  <a:lnTo>
                    <a:pt x="467" y="81"/>
                  </a:lnTo>
                  <a:lnTo>
                    <a:pt x="469" y="82"/>
                  </a:lnTo>
                  <a:lnTo>
                    <a:pt x="470" y="79"/>
                  </a:lnTo>
                  <a:lnTo>
                    <a:pt x="472" y="79"/>
                  </a:lnTo>
                  <a:lnTo>
                    <a:pt x="472" y="78"/>
                  </a:lnTo>
                  <a:lnTo>
                    <a:pt x="473" y="73"/>
                  </a:lnTo>
                  <a:lnTo>
                    <a:pt x="473" y="70"/>
                  </a:lnTo>
                  <a:lnTo>
                    <a:pt x="473" y="69"/>
                  </a:lnTo>
                  <a:lnTo>
                    <a:pt x="475" y="67"/>
                  </a:lnTo>
                  <a:lnTo>
                    <a:pt x="476" y="66"/>
                  </a:lnTo>
                  <a:lnTo>
                    <a:pt x="478" y="64"/>
                  </a:lnTo>
                  <a:lnTo>
                    <a:pt x="479" y="64"/>
                  </a:lnTo>
                  <a:lnTo>
                    <a:pt x="481" y="64"/>
                  </a:lnTo>
                  <a:lnTo>
                    <a:pt x="483" y="64"/>
                  </a:lnTo>
                  <a:lnTo>
                    <a:pt x="484" y="64"/>
                  </a:lnTo>
                  <a:lnTo>
                    <a:pt x="486" y="64"/>
                  </a:lnTo>
                  <a:lnTo>
                    <a:pt x="487" y="64"/>
                  </a:lnTo>
                  <a:lnTo>
                    <a:pt x="489" y="66"/>
                  </a:lnTo>
                  <a:lnTo>
                    <a:pt x="490" y="66"/>
                  </a:lnTo>
                  <a:lnTo>
                    <a:pt x="490" y="67"/>
                  </a:lnTo>
                  <a:lnTo>
                    <a:pt x="492" y="69"/>
                  </a:lnTo>
                  <a:lnTo>
                    <a:pt x="493" y="70"/>
                  </a:lnTo>
                  <a:lnTo>
                    <a:pt x="495" y="72"/>
                  </a:lnTo>
                  <a:lnTo>
                    <a:pt x="496" y="73"/>
                  </a:lnTo>
                  <a:lnTo>
                    <a:pt x="498" y="76"/>
                  </a:lnTo>
                  <a:lnTo>
                    <a:pt x="499" y="78"/>
                  </a:lnTo>
                  <a:lnTo>
                    <a:pt x="501" y="81"/>
                  </a:lnTo>
                  <a:lnTo>
                    <a:pt x="501" y="84"/>
                  </a:lnTo>
                  <a:lnTo>
                    <a:pt x="502" y="87"/>
                  </a:lnTo>
                  <a:lnTo>
                    <a:pt x="502" y="88"/>
                  </a:lnTo>
                  <a:lnTo>
                    <a:pt x="502" y="92"/>
                  </a:lnTo>
                  <a:lnTo>
                    <a:pt x="502" y="95"/>
                  </a:lnTo>
                  <a:lnTo>
                    <a:pt x="502" y="96"/>
                  </a:lnTo>
                  <a:lnTo>
                    <a:pt x="502" y="99"/>
                  </a:lnTo>
                  <a:lnTo>
                    <a:pt x="502" y="101"/>
                  </a:lnTo>
                  <a:lnTo>
                    <a:pt x="502" y="102"/>
                  </a:lnTo>
                  <a:lnTo>
                    <a:pt x="501" y="105"/>
                  </a:lnTo>
                  <a:lnTo>
                    <a:pt x="502" y="107"/>
                  </a:lnTo>
                  <a:lnTo>
                    <a:pt x="502" y="110"/>
                  </a:lnTo>
                  <a:lnTo>
                    <a:pt x="502" y="114"/>
                  </a:lnTo>
                  <a:lnTo>
                    <a:pt x="504" y="117"/>
                  </a:lnTo>
                  <a:lnTo>
                    <a:pt x="504" y="121"/>
                  </a:lnTo>
                  <a:lnTo>
                    <a:pt x="505" y="122"/>
                  </a:lnTo>
                  <a:lnTo>
                    <a:pt x="507" y="125"/>
                  </a:lnTo>
                  <a:lnTo>
                    <a:pt x="507" y="127"/>
                  </a:lnTo>
                  <a:lnTo>
                    <a:pt x="508" y="128"/>
                  </a:lnTo>
                  <a:lnTo>
                    <a:pt x="510" y="130"/>
                  </a:lnTo>
                  <a:lnTo>
                    <a:pt x="512" y="133"/>
                  </a:lnTo>
                  <a:lnTo>
                    <a:pt x="513" y="134"/>
                  </a:lnTo>
                  <a:lnTo>
                    <a:pt x="515" y="137"/>
                  </a:lnTo>
                  <a:lnTo>
                    <a:pt x="516" y="139"/>
                  </a:lnTo>
                  <a:lnTo>
                    <a:pt x="518" y="140"/>
                  </a:lnTo>
                  <a:lnTo>
                    <a:pt x="519" y="142"/>
                  </a:lnTo>
                  <a:lnTo>
                    <a:pt x="521" y="143"/>
                  </a:lnTo>
                  <a:lnTo>
                    <a:pt x="522" y="145"/>
                  </a:lnTo>
                  <a:lnTo>
                    <a:pt x="522" y="146"/>
                  </a:lnTo>
                  <a:lnTo>
                    <a:pt x="524" y="150"/>
                  </a:lnTo>
                  <a:lnTo>
                    <a:pt x="525" y="153"/>
                  </a:lnTo>
                  <a:lnTo>
                    <a:pt x="525" y="154"/>
                  </a:lnTo>
                  <a:lnTo>
                    <a:pt x="525" y="159"/>
                  </a:lnTo>
                  <a:lnTo>
                    <a:pt x="525" y="163"/>
                  </a:lnTo>
                  <a:lnTo>
                    <a:pt x="525" y="166"/>
                  </a:lnTo>
                  <a:lnTo>
                    <a:pt x="525" y="169"/>
                  </a:lnTo>
                  <a:lnTo>
                    <a:pt x="525" y="171"/>
                  </a:lnTo>
                  <a:lnTo>
                    <a:pt x="527" y="174"/>
                  </a:lnTo>
                  <a:lnTo>
                    <a:pt x="528" y="175"/>
                  </a:lnTo>
                  <a:lnTo>
                    <a:pt x="530" y="177"/>
                  </a:lnTo>
                  <a:lnTo>
                    <a:pt x="531" y="179"/>
                  </a:lnTo>
                  <a:lnTo>
                    <a:pt x="533" y="180"/>
                  </a:lnTo>
                  <a:lnTo>
                    <a:pt x="534" y="182"/>
                  </a:lnTo>
                  <a:lnTo>
                    <a:pt x="539" y="183"/>
                  </a:lnTo>
                  <a:lnTo>
                    <a:pt x="544" y="186"/>
                  </a:lnTo>
                  <a:lnTo>
                    <a:pt x="545" y="186"/>
                  </a:lnTo>
                  <a:lnTo>
                    <a:pt x="547" y="188"/>
                  </a:lnTo>
                  <a:lnTo>
                    <a:pt x="550" y="191"/>
                  </a:lnTo>
                  <a:lnTo>
                    <a:pt x="553" y="194"/>
                  </a:lnTo>
                  <a:lnTo>
                    <a:pt x="554" y="195"/>
                  </a:lnTo>
                  <a:lnTo>
                    <a:pt x="556" y="197"/>
                  </a:lnTo>
                  <a:lnTo>
                    <a:pt x="556" y="198"/>
                  </a:lnTo>
                  <a:lnTo>
                    <a:pt x="557" y="201"/>
                  </a:lnTo>
                  <a:lnTo>
                    <a:pt x="557" y="206"/>
                  </a:lnTo>
                  <a:lnTo>
                    <a:pt x="557" y="209"/>
                  </a:lnTo>
                  <a:lnTo>
                    <a:pt x="557" y="214"/>
                  </a:lnTo>
                  <a:lnTo>
                    <a:pt x="557" y="217"/>
                  </a:lnTo>
                  <a:lnTo>
                    <a:pt x="557" y="220"/>
                  </a:lnTo>
                  <a:lnTo>
                    <a:pt x="557" y="224"/>
                  </a:lnTo>
                  <a:lnTo>
                    <a:pt x="557" y="229"/>
                  </a:lnTo>
                  <a:lnTo>
                    <a:pt x="557" y="232"/>
                  </a:lnTo>
                  <a:lnTo>
                    <a:pt x="559" y="235"/>
                  </a:lnTo>
                  <a:lnTo>
                    <a:pt x="559" y="238"/>
                  </a:lnTo>
                  <a:lnTo>
                    <a:pt x="560" y="241"/>
                  </a:lnTo>
                  <a:lnTo>
                    <a:pt x="562" y="243"/>
                  </a:lnTo>
                  <a:lnTo>
                    <a:pt x="562" y="246"/>
                  </a:lnTo>
                  <a:lnTo>
                    <a:pt x="562" y="247"/>
                  </a:lnTo>
                  <a:lnTo>
                    <a:pt x="563" y="250"/>
                  </a:lnTo>
                  <a:lnTo>
                    <a:pt x="565" y="252"/>
                  </a:lnTo>
                  <a:lnTo>
                    <a:pt x="566" y="253"/>
                  </a:lnTo>
                  <a:lnTo>
                    <a:pt x="568" y="256"/>
                  </a:lnTo>
                  <a:lnTo>
                    <a:pt x="568" y="258"/>
                  </a:lnTo>
                  <a:lnTo>
                    <a:pt x="568" y="259"/>
                  </a:lnTo>
                  <a:lnTo>
                    <a:pt x="569" y="259"/>
                  </a:lnTo>
                  <a:lnTo>
                    <a:pt x="569" y="261"/>
                  </a:lnTo>
                  <a:lnTo>
                    <a:pt x="569" y="264"/>
                  </a:lnTo>
                  <a:lnTo>
                    <a:pt x="569" y="266"/>
                  </a:lnTo>
                  <a:lnTo>
                    <a:pt x="569" y="269"/>
                  </a:lnTo>
                  <a:lnTo>
                    <a:pt x="569" y="270"/>
                  </a:lnTo>
                  <a:lnTo>
                    <a:pt x="569" y="273"/>
                  </a:lnTo>
                  <a:lnTo>
                    <a:pt x="569" y="275"/>
                  </a:lnTo>
                  <a:lnTo>
                    <a:pt x="569" y="276"/>
                  </a:lnTo>
                  <a:lnTo>
                    <a:pt x="569" y="278"/>
                  </a:lnTo>
                  <a:lnTo>
                    <a:pt x="571" y="279"/>
                  </a:lnTo>
                  <a:lnTo>
                    <a:pt x="571" y="281"/>
                  </a:lnTo>
                  <a:lnTo>
                    <a:pt x="571" y="282"/>
                  </a:lnTo>
                  <a:lnTo>
                    <a:pt x="571" y="284"/>
                  </a:lnTo>
                  <a:lnTo>
                    <a:pt x="571" y="285"/>
                  </a:lnTo>
                  <a:lnTo>
                    <a:pt x="569" y="287"/>
                  </a:lnTo>
                  <a:lnTo>
                    <a:pt x="569" y="288"/>
                  </a:lnTo>
                  <a:lnTo>
                    <a:pt x="569" y="290"/>
                  </a:lnTo>
                  <a:lnTo>
                    <a:pt x="569" y="291"/>
                  </a:lnTo>
                  <a:lnTo>
                    <a:pt x="569" y="293"/>
                  </a:lnTo>
                  <a:lnTo>
                    <a:pt x="566" y="293"/>
                  </a:lnTo>
                  <a:lnTo>
                    <a:pt x="563" y="295"/>
                  </a:lnTo>
                  <a:lnTo>
                    <a:pt x="562" y="295"/>
                  </a:lnTo>
                  <a:lnTo>
                    <a:pt x="560" y="295"/>
                  </a:lnTo>
                  <a:lnTo>
                    <a:pt x="559" y="296"/>
                  </a:lnTo>
                  <a:lnTo>
                    <a:pt x="557" y="296"/>
                  </a:lnTo>
                  <a:lnTo>
                    <a:pt x="556" y="298"/>
                  </a:lnTo>
                  <a:lnTo>
                    <a:pt x="554" y="298"/>
                  </a:lnTo>
                  <a:lnTo>
                    <a:pt x="553" y="298"/>
                  </a:lnTo>
                  <a:lnTo>
                    <a:pt x="551" y="299"/>
                  </a:lnTo>
                  <a:lnTo>
                    <a:pt x="548" y="299"/>
                  </a:lnTo>
                  <a:lnTo>
                    <a:pt x="545" y="301"/>
                  </a:lnTo>
                  <a:lnTo>
                    <a:pt x="544" y="301"/>
                  </a:lnTo>
                  <a:lnTo>
                    <a:pt x="542" y="301"/>
                  </a:lnTo>
                  <a:lnTo>
                    <a:pt x="539" y="301"/>
                  </a:lnTo>
                  <a:lnTo>
                    <a:pt x="537" y="301"/>
                  </a:lnTo>
                  <a:lnTo>
                    <a:pt x="536" y="301"/>
                  </a:lnTo>
                  <a:lnTo>
                    <a:pt x="534" y="301"/>
                  </a:lnTo>
                  <a:lnTo>
                    <a:pt x="533" y="301"/>
                  </a:lnTo>
                  <a:lnTo>
                    <a:pt x="531" y="299"/>
                  </a:lnTo>
                  <a:lnTo>
                    <a:pt x="530" y="298"/>
                  </a:lnTo>
                  <a:lnTo>
                    <a:pt x="530" y="296"/>
                  </a:lnTo>
                  <a:lnTo>
                    <a:pt x="530" y="295"/>
                  </a:lnTo>
                  <a:lnTo>
                    <a:pt x="530" y="293"/>
                  </a:lnTo>
                  <a:lnTo>
                    <a:pt x="528" y="291"/>
                  </a:lnTo>
                  <a:lnTo>
                    <a:pt x="528" y="290"/>
                  </a:lnTo>
                  <a:lnTo>
                    <a:pt x="527" y="290"/>
                  </a:lnTo>
                  <a:lnTo>
                    <a:pt x="525" y="288"/>
                  </a:lnTo>
                  <a:lnTo>
                    <a:pt x="524" y="287"/>
                  </a:lnTo>
                  <a:lnTo>
                    <a:pt x="522" y="285"/>
                  </a:lnTo>
                  <a:lnTo>
                    <a:pt x="519" y="284"/>
                  </a:lnTo>
                  <a:lnTo>
                    <a:pt x="518" y="284"/>
                  </a:lnTo>
                  <a:lnTo>
                    <a:pt x="518" y="282"/>
                  </a:lnTo>
                  <a:lnTo>
                    <a:pt x="516" y="282"/>
                  </a:lnTo>
                  <a:lnTo>
                    <a:pt x="515" y="281"/>
                  </a:lnTo>
                  <a:lnTo>
                    <a:pt x="513" y="281"/>
                  </a:lnTo>
                  <a:lnTo>
                    <a:pt x="510" y="279"/>
                  </a:lnTo>
                  <a:lnTo>
                    <a:pt x="508" y="278"/>
                  </a:lnTo>
                  <a:lnTo>
                    <a:pt x="507" y="278"/>
                  </a:lnTo>
                  <a:lnTo>
                    <a:pt x="505" y="276"/>
                  </a:lnTo>
                  <a:lnTo>
                    <a:pt x="502" y="276"/>
                  </a:lnTo>
                  <a:lnTo>
                    <a:pt x="501" y="275"/>
                  </a:lnTo>
                  <a:lnTo>
                    <a:pt x="499" y="275"/>
                  </a:lnTo>
                  <a:lnTo>
                    <a:pt x="498" y="275"/>
                  </a:lnTo>
                  <a:lnTo>
                    <a:pt x="496" y="273"/>
                  </a:lnTo>
                  <a:lnTo>
                    <a:pt x="495" y="273"/>
                  </a:lnTo>
                  <a:lnTo>
                    <a:pt x="493" y="273"/>
                  </a:lnTo>
                  <a:lnTo>
                    <a:pt x="492" y="272"/>
                  </a:lnTo>
                  <a:lnTo>
                    <a:pt x="489" y="272"/>
                  </a:lnTo>
                  <a:lnTo>
                    <a:pt x="487" y="272"/>
                  </a:lnTo>
                  <a:lnTo>
                    <a:pt x="486" y="270"/>
                  </a:lnTo>
                  <a:lnTo>
                    <a:pt x="484" y="270"/>
                  </a:lnTo>
                  <a:lnTo>
                    <a:pt x="481" y="270"/>
                  </a:lnTo>
                  <a:lnTo>
                    <a:pt x="479" y="270"/>
                  </a:lnTo>
                  <a:lnTo>
                    <a:pt x="478" y="269"/>
                  </a:lnTo>
                  <a:lnTo>
                    <a:pt x="476" y="269"/>
                  </a:lnTo>
                  <a:lnTo>
                    <a:pt x="475" y="269"/>
                  </a:lnTo>
                  <a:lnTo>
                    <a:pt x="473" y="269"/>
                  </a:lnTo>
                  <a:lnTo>
                    <a:pt x="472" y="267"/>
                  </a:lnTo>
                  <a:lnTo>
                    <a:pt x="470" y="267"/>
                  </a:lnTo>
                  <a:lnTo>
                    <a:pt x="466" y="266"/>
                  </a:lnTo>
                  <a:lnTo>
                    <a:pt x="464" y="266"/>
                  </a:lnTo>
                  <a:lnTo>
                    <a:pt x="463" y="264"/>
                  </a:lnTo>
                  <a:lnTo>
                    <a:pt x="461" y="264"/>
                  </a:lnTo>
                  <a:lnTo>
                    <a:pt x="458" y="262"/>
                  </a:lnTo>
                  <a:lnTo>
                    <a:pt x="457" y="262"/>
                  </a:lnTo>
                  <a:lnTo>
                    <a:pt x="455" y="261"/>
                  </a:lnTo>
                  <a:lnTo>
                    <a:pt x="454" y="261"/>
                  </a:lnTo>
                  <a:lnTo>
                    <a:pt x="452" y="259"/>
                  </a:lnTo>
                  <a:lnTo>
                    <a:pt x="450" y="259"/>
                  </a:lnTo>
                  <a:lnTo>
                    <a:pt x="447" y="258"/>
                  </a:lnTo>
                  <a:lnTo>
                    <a:pt x="444" y="256"/>
                  </a:lnTo>
                  <a:lnTo>
                    <a:pt x="443" y="256"/>
                  </a:lnTo>
                  <a:lnTo>
                    <a:pt x="441" y="255"/>
                  </a:lnTo>
                  <a:lnTo>
                    <a:pt x="438" y="255"/>
                  </a:lnTo>
                  <a:lnTo>
                    <a:pt x="435" y="255"/>
                  </a:lnTo>
                  <a:lnTo>
                    <a:pt x="432" y="253"/>
                  </a:lnTo>
                  <a:lnTo>
                    <a:pt x="429" y="253"/>
                  </a:lnTo>
                  <a:lnTo>
                    <a:pt x="426" y="252"/>
                  </a:lnTo>
                  <a:lnTo>
                    <a:pt x="425" y="252"/>
                  </a:lnTo>
                  <a:lnTo>
                    <a:pt x="423" y="252"/>
                  </a:lnTo>
                  <a:lnTo>
                    <a:pt x="421" y="250"/>
                  </a:lnTo>
                  <a:lnTo>
                    <a:pt x="417" y="250"/>
                  </a:lnTo>
                  <a:lnTo>
                    <a:pt x="415" y="250"/>
                  </a:lnTo>
                  <a:lnTo>
                    <a:pt x="414" y="250"/>
                  </a:lnTo>
                  <a:lnTo>
                    <a:pt x="412" y="250"/>
                  </a:lnTo>
                  <a:lnTo>
                    <a:pt x="412" y="249"/>
                  </a:lnTo>
                  <a:lnTo>
                    <a:pt x="409" y="249"/>
                  </a:lnTo>
                  <a:lnTo>
                    <a:pt x="406" y="250"/>
                  </a:lnTo>
                  <a:lnTo>
                    <a:pt x="403" y="249"/>
                  </a:lnTo>
                  <a:lnTo>
                    <a:pt x="400" y="249"/>
                  </a:lnTo>
                  <a:lnTo>
                    <a:pt x="399" y="249"/>
                  </a:lnTo>
                  <a:lnTo>
                    <a:pt x="397" y="249"/>
                  </a:lnTo>
                  <a:lnTo>
                    <a:pt x="396" y="249"/>
                  </a:lnTo>
                  <a:lnTo>
                    <a:pt x="392" y="249"/>
                  </a:lnTo>
                  <a:lnTo>
                    <a:pt x="391" y="249"/>
                  </a:lnTo>
                  <a:lnTo>
                    <a:pt x="388" y="247"/>
                  </a:lnTo>
                  <a:lnTo>
                    <a:pt x="386" y="247"/>
                  </a:lnTo>
                  <a:lnTo>
                    <a:pt x="383" y="247"/>
                  </a:lnTo>
                  <a:lnTo>
                    <a:pt x="382" y="247"/>
                  </a:lnTo>
                  <a:lnTo>
                    <a:pt x="380" y="247"/>
                  </a:lnTo>
                  <a:lnTo>
                    <a:pt x="379" y="247"/>
                  </a:lnTo>
                  <a:lnTo>
                    <a:pt x="377" y="247"/>
                  </a:lnTo>
                  <a:lnTo>
                    <a:pt x="376" y="247"/>
                  </a:lnTo>
                  <a:lnTo>
                    <a:pt x="374" y="247"/>
                  </a:lnTo>
                  <a:lnTo>
                    <a:pt x="371" y="249"/>
                  </a:lnTo>
                  <a:lnTo>
                    <a:pt x="367" y="249"/>
                  </a:lnTo>
                  <a:lnTo>
                    <a:pt x="365" y="249"/>
                  </a:lnTo>
                  <a:lnTo>
                    <a:pt x="362" y="250"/>
                  </a:lnTo>
                  <a:lnTo>
                    <a:pt x="359" y="252"/>
                  </a:lnTo>
                  <a:lnTo>
                    <a:pt x="356" y="253"/>
                  </a:lnTo>
                  <a:lnTo>
                    <a:pt x="353" y="253"/>
                  </a:lnTo>
                  <a:lnTo>
                    <a:pt x="351" y="255"/>
                  </a:lnTo>
                  <a:lnTo>
                    <a:pt x="350" y="255"/>
                  </a:lnTo>
                  <a:lnTo>
                    <a:pt x="348" y="256"/>
                  </a:lnTo>
                  <a:lnTo>
                    <a:pt x="347" y="256"/>
                  </a:lnTo>
                  <a:lnTo>
                    <a:pt x="345" y="258"/>
                  </a:lnTo>
                  <a:lnTo>
                    <a:pt x="342" y="259"/>
                  </a:lnTo>
                  <a:lnTo>
                    <a:pt x="339" y="261"/>
                  </a:lnTo>
                  <a:lnTo>
                    <a:pt x="338" y="262"/>
                  </a:lnTo>
                  <a:lnTo>
                    <a:pt x="336" y="264"/>
                  </a:lnTo>
                  <a:lnTo>
                    <a:pt x="335" y="266"/>
                  </a:lnTo>
                  <a:lnTo>
                    <a:pt x="333" y="267"/>
                  </a:lnTo>
                  <a:lnTo>
                    <a:pt x="331" y="267"/>
                  </a:lnTo>
                  <a:lnTo>
                    <a:pt x="328" y="267"/>
                  </a:lnTo>
                  <a:lnTo>
                    <a:pt x="327" y="267"/>
                  </a:lnTo>
                  <a:lnTo>
                    <a:pt x="324" y="269"/>
                  </a:lnTo>
                  <a:lnTo>
                    <a:pt x="321" y="269"/>
                  </a:lnTo>
                  <a:lnTo>
                    <a:pt x="319" y="269"/>
                  </a:lnTo>
                  <a:lnTo>
                    <a:pt x="316" y="270"/>
                  </a:lnTo>
                  <a:lnTo>
                    <a:pt x="312" y="272"/>
                  </a:lnTo>
                  <a:lnTo>
                    <a:pt x="307" y="273"/>
                  </a:lnTo>
                  <a:lnTo>
                    <a:pt x="304" y="275"/>
                  </a:lnTo>
                  <a:lnTo>
                    <a:pt x="299" y="276"/>
                  </a:lnTo>
                  <a:lnTo>
                    <a:pt x="293" y="278"/>
                  </a:lnTo>
                  <a:lnTo>
                    <a:pt x="289" y="279"/>
                  </a:lnTo>
                  <a:lnTo>
                    <a:pt x="286" y="279"/>
                  </a:lnTo>
                  <a:lnTo>
                    <a:pt x="284" y="281"/>
                  </a:lnTo>
                  <a:lnTo>
                    <a:pt x="277" y="282"/>
                  </a:lnTo>
                  <a:lnTo>
                    <a:pt x="272" y="284"/>
                  </a:lnTo>
                  <a:lnTo>
                    <a:pt x="267" y="285"/>
                  </a:lnTo>
                  <a:lnTo>
                    <a:pt x="264" y="287"/>
                  </a:lnTo>
                  <a:lnTo>
                    <a:pt x="260" y="287"/>
                  </a:lnTo>
                  <a:lnTo>
                    <a:pt x="257" y="287"/>
                  </a:lnTo>
                  <a:lnTo>
                    <a:pt x="252" y="288"/>
                  </a:lnTo>
                  <a:lnTo>
                    <a:pt x="246" y="290"/>
                  </a:lnTo>
                  <a:lnTo>
                    <a:pt x="241" y="291"/>
                  </a:lnTo>
                  <a:lnTo>
                    <a:pt x="235" y="291"/>
                  </a:lnTo>
                  <a:lnTo>
                    <a:pt x="231" y="293"/>
                  </a:lnTo>
                  <a:lnTo>
                    <a:pt x="228" y="295"/>
                  </a:lnTo>
                  <a:lnTo>
                    <a:pt x="225" y="295"/>
                  </a:lnTo>
                  <a:lnTo>
                    <a:pt x="222" y="296"/>
                  </a:lnTo>
                  <a:lnTo>
                    <a:pt x="220" y="298"/>
                  </a:lnTo>
                  <a:lnTo>
                    <a:pt x="219" y="298"/>
                  </a:lnTo>
                  <a:lnTo>
                    <a:pt x="217" y="299"/>
                  </a:lnTo>
                  <a:lnTo>
                    <a:pt x="214" y="301"/>
                  </a:lnTo>
                  <a:lnTo>
                    <a:pt x="212" y="302"/>
                  </a:lnTo>
                  <a:lnTo>
                    <a:pt x="211" y="304"/>
                  </a:lnTo>
                  <a:lnTo>
                    <a:pt x="209" y="304"/>
                  </a:lnTo>
                  <a:lnTo>
                    <a:pt x="206" y="307"/>
                  </a:lnTo>
                  <a:lnTo>
                    <a:pt x="203" y="310"/>
                  </a:lnTo>
                  <a:lnTo>
                    <a:pt x="200" y="313"/>
                  </a:lnTo>
                  <a:lnTo>
                    <a:pt x="199" y="314"/>
                  </a:lnTo>
                  <a:lnTo>
                    <a:pt x="196" y="317"/>
                  </a:lnTo>
                  <a:lnTo>
                    <a:pt x="194" y="319"/>
                  </a:lnTo>
                  <a:lnTo>
                    <a:pt x="196" y="320"/>
                  </a:lnTo>
                  <a:lnTo>
                    <a:pt x="197" y="322"/>
                  </a:lnTo>
                  <a:lnTo>
                    <a:pt x="199" y="324"/>
                  </a:lnTo>
                  <a:lnTo>
                    <a:pt x="200" y="325"/>
                  </a:lnTo>
                  <a:lnTo>
                    <a:pt x="202" y="327"/>
                  </a:lnTo>
                  <a:lnTo>
                    <a:pt x="203" y="328"/>
                  </a:lnTo>
                  <a:lnTo>
                    <a:pt x="205" y="328"/>
                  </a:lnTo>
                  <a:lnTo>
                    <a:pt x="205" y="330"/>
                  </a:lnTo>
                  <a:lnTo>
                    <a:pt x="206" y="330"/>
                  </a:lnTo>
                  <a:lnTo>
                    <a:pt x="208" y="331"/>
                  </a:lnTo>
                  <a:lnTo>
                    <a:pt x="208" y="333"/>
                  </a:lnTo>
                  <a:lnTo>
                    <a:pt x="209" y="334"/>
                  </a:lnTo>
                  <a:lnTo>
                    <a:pt x="211" y="336"/>
                  </a:lnTo>
                  <a:lnTo>
                    <a:pt x="212" y="336"/>
                  </a:lnTo>
                  <a:lnTo>
                    <a:pt x="212" y="339"/>
                  </a:lnTo>
                  <a:lnTo>
                    <a:pt x="214" y="340"/>
                  </a:lnTo>
                  <a:lnTo>
                    <a:pt x="214" y="342"/>
                  </a:lnTo>
                  <a:lnTo>
                    <a:pt x="214" y="343"/>
                  </a:lnTo>
                  <a:lnTo>
                    <a:pt x="216" y="345"/>
                  </a:lnTo>
                  <a:lnTo>
                    <a:pt x="217" y="346"/>
                  </a:lnTo>
                  <a:lnTo>
                    <a:pt x="217" y="348"/>
                  </a:lnTo>
                  <a:lnTo>
                    <a:pt x="219" y="349"/>
                  </a:lnTo>
                  <a:lnTo>
                    <a:pt x="219" y="351"/>
                  </a:lnTo>
                  <a:lnTo>
                    <a:pt x="220" y="351"/>
                  </a:lnTo>
                  <a:lnTo>
                    <a:pt x="223" y="353"/>
                  </a:lnTo>
                  <a:lnTo>
                    <a:pt x="225" y="354"/>
                  </a:lnTo>
                  <a:lnTo>
                    <a:pt x="225" y="356"/>
                  </a:lnTo>
                  <a:lnTo>
                    <a:pt x="226" y="356"/>
                  </a:lnTo>
                  <a:lnTo>
                    <a:pt x="228" y="357"/>
                  </a:lnTo>
                  <a:lnTo>
                    <a:pt x="229" y="357"/>
                  </a:lnTo>
                  <a:lnTo>
                    <a:pt x="229" y="359"/>
                  </a:lnTo>
                  <a:lnTo>
                    <a:pt x="231" y="360"/>
                  </a:lnTo>
                  <a:lnTo>
                    <a:pt x="232" y="360"/>
                  </a:lnTo>
                  <a:lnTo>
                    <a:pt x="232" y="362"/>
                  </a:lnTo>
                  <a:lnTo>
                    <a:pt x="234" y="363"/>
                  </a:lnTo>
                  <a:lnTo>
                    <a:pt x="235" y="365"/>
                  </a:lnTo>
                  <a:lnTo>
                    <a:pt x="235" y="366"/>
                  </a:lnTo>
                  <a:lnTo>
                    <a:pt x="237" y="366"/>
                  </a:lnTo>
                  <a:lnTo>
                    <a:pt x="237" y="368"/>
                  </a:lnTo>
                  <a:lnTo>
                    <a:pt x="237" y="369"/>
                  </a:lnTo>
                  <a:lnTo>
                    <a:pt x="238" y="372"/>
                  </a:lnTo>
                  <a:lnTo>
                    <a:pt x="238" y="374"/>
                  </a:lnTo>
                  <a:lnTo>
                    <a:pt x="238" y="375"/>
                  </a:lnTo>
                  <a:lnTo>
                    <a:pt x="238" y="377"/>
                  </a:lnTo>
                  <a:lnTo>
                    <a:pt x="240" y="378"/>
                  </a:lnTo>
                  <a:lnTo>
                    <a:pt x="240" y="380"/>
                  </a:lnTo>
                  <a:lnTo>
                    <a:pt x="240" y="383"/>
                  </a:lnTo>
                  <a:lnTo>
                    <a:pt x="238" y="385"/>
                  </a:lnTo>
                  <a:lnTo>
                    <a:pt x="237" y="386"/>
                  </a:lnTo>
                  <a:lnTo>
                    <a:pt x="235" y="386"/>
                  </a:lnTo>
                  <a:lnTo>
                    <a:pt x="234" y="388"/>
                  </a:lnTo>
                  <a:lnTo>
                    <a:pt x="232" y="389"/>
                  </a:lnTo>
                  <a:lnTo>
                    <a:pt x="231" y="391"/>
                  </a:lnTo>
                  <a:lnTo>
                    <a:pt x="229" y="392"/>
                  </a:lnTo>
                  <a:lnTo>
                    <a:pt x="228" y="392"/>
                  </a:lnTo>
                  <a:lnTo>
                    <a:pt x="226" y="394"/>
                  </a:lnTo>
                  <a:lnTo>
                    <a:pt x="226" y="395"/>
                  </a:lnTo>
                  <a:lnTo>
                    <a:pt x="225" y="397"/>
                  </a:lnTo>
                  <a:lnTo>
                    <a:pt x="223" y="398"/>
                  </a:lnTo>
                  <a:lnTo>
                    <a:pt x="223" y="400"/>
                  </a:lnTo>
                  <a:lnTo>
                    <a:pt x="222" y="401"/>
                  </a:lnTo>
                  <a:lnTo>
                    <a:pt x="222" y="403"/>
                  </a:lnTo>
                  <a:lnTo>
                    <a:pt x="222" y="404"/>
                  </a:lnTo>
                  <a:lnTo>
                    <a:pt x="225" y="409"/>
                  </a:lnTo>
                  <a:lnTo>
                    <a:pt x="226" y="409"/>
                  </a:lnTo>
                  <a:lnTo>
                    <a:pt x="228" y="411"/>
                  </a:lnTo>
                  <a:lnTo>
                    <a:pt x="229" y="412"/>
                  </a:lnTo>
                  <a:lnTo>
                    <a:pt x="231" y="414"/>
                  </a:lnTo>
                  <a:lnTo>
                    <a:pt x="232" y="415"/>
                  </a:lnTo>
                  <a:lnTo>
                    <a:pt x="235" y="415"/>
                  </a:lnTo>
                  <a:lnTo>
                    <a:pt x="237" y="417"/>
                  </a:lnTo>
                  <a:lnTo>
                    <a:pt x="238" y="418"/>
                  </a:lnTo>
                  <a:lnTo>
                    <a:pt x="240" y="418"/>
                  </a:lnTo>
                  <a:lnTo>
                    <a:pt x="241" y="420"/>
                  </a:lnTo>
                  <a:lnTo>
                    <a:pt x="246" y="429"/>
                  </a:lnTo>
                  <a:lnTo>
                    <a:pt x="248" y="430"/>
                  </a:lnTo>
                  <a:lnTo>
                    <a:pt x="249" y="432"/>
                  </a:lnTo>
                  <a:lnTo>
                    <a:pt x="251" y="433"/>
                  </a:lnTo>
                  <a:lnTo>
                    <a:pt x="252" y="436"/>
                  </a:lnTo>
                  <a:lnTo>
                    <a:pt x="252" y="440"/>
                  </a:lnTo>
                  <a:lnTo>
                    <a:pt x="252" y="441"/>
                  </a:lnTo>
                  <a:lnTo>
                    <a:pt x="252" y="443"/>
                  </a:lnTo>
                  <a:lnTo>
                    <a:pt x="252" y="444"/>
                  </a:lnTo>
                  <a:lnTo>
                    <a:pt x="254" y="447"/>
                  </a:lnTo>
                  <a:lnTo>
                    <a:pt x="254" y="449"/>
                  </a:lnTo>
                  <a:lnTo>
                    <a:pt x="254" y="452"/>
                  </a:lnTo>
                  <a:lnTo>
                    <a:pt x="254" y="453"/>
                  </a:lnTo>
                  <a:lnTo>
                    <a:pt x="254" y="455"/>
                  </a:lnTo>
                  <a:lnTo>
                    <a:pt x="254" y="456"/>
                  </a:lnTo>
                  <a:lnTo>
                    <a:pt x="254" y="458"/>
                  </a:lnTo>
                  <a:lnTo>
                    <a:pt x="255" y="458"/>
                  </a:lnTo>
                  <a:lnTo>
                    <a:pt x="254" y="461"/>
                  </a:lnTo>
                  <a:lnTo>
                    <a:pt x="254" y="462"/>
                  </a:lnTo>
                  <a:lnTo>
                    <a:pt x="254" y="464"/>
                  </a:lnTo>
                  <a:lnTo>
                    <a:pt x="254" y="467"/>
                  </a:lnTo>
                  <a:lnTo>
                    <a:pt x="254" y="469"/>
                  </a:lnTo>
                  <a:lnTo>
                    <a:pt x="254" y="470"/>
                  </a:lnTo>
                  <a:lnTo>
                    <a:pt x="254" y="473"/>
                  </a:lnTo>
                  <a:lnTo>
                    <a:pt x="254" y="475"/>
                  </a:lnTo>
                  <a:lnTo>
                    <a:pt x="254" y="476"/>
                  </a:lnTo>
                  <a:lnTo>
                    <a:pt x="254" y="479"/>
                  </a:lnTo>
                  <a:lnTo>
                    <a:pt x="254" y="481"/>
                  </a:lnTo>
                  <a:lnTo>
                    <a:pt x="254" y="484"/>
                  </a:lnTo>
                  <a:lnTo>
                    <a:pt x="254" y="485"/>
                  </a:lnTo>
                  <a:lnTo>
                    <a:pt x="254" y="487"/>
                  </a:lnTo>
                  <a:lnTo>
                    <a:pt x="254" y="488"/>
                  </a:lnTo>
                  <a:lnTo>
                    <a:pt x="254" y="490"/>
                  </a:lnTo>
                  <a:lnTo>
                    <a:pt x="254" y="491"/>
                  </a:lnTo>
                  <a:lnTo>
                    <a:pt x="254" y="493"/>
                  </a:lnTo>
                  <a:lnTo>
                    <a:pt x="254" y="496"/>
                  </a:lnTo>
                  <a:lnTo>
                    <a:pt x="254" y="498"/>
                  </a:lnTo>
                  <a:lnTo>
                    <a:pt x="254" y="499"/>
                  </a:lnTo>
                  <a:lnTo>
                    <a:pt x="252" y="501"/>
                  </a:lnTo>
                  <a:lnTo>
                    <a:pt x="252" y="502"/>
                  </a:lnTo>
                  <a:lnTo>
                    <a:pt x="251" y="504"/>
                  </a:lnTo>
                  <a:lnTo>
                    <a:pt x="249" y="507"/>
                  </a:lnTo>
                  <a:lnTo>
                    <a:pt x="248" y="508"/>
                  </a:lnTo>
                  <a:lnTo>
                    <a:pt x="248" y="510"/>
                  </a:lnTo>
                  <a:lnTo>
                    <a:pt x="246" y="511"/>
                  </a:lnTo>
                  <a:lnTo>
                    <a:pt x="244" y="513"/>
                  </a:lnTo>
                  <a:lnTo>
                    <a:pt x="243" y="514"/>
                  </a:lnTo>
                  <a:lnTo>
                    <a:pt x="243" y="516"/>
                  </a:lnTo>
                  <a:lnTo>
                    <a:pt x="243" y="517"/>
                  </a:lnTo>
                  <a:lnTo>
                    <a:pt x="241" y="520"/>
                  </a:lnTo>
                  <a:lnTo>
                    <a:pt x="241" y="522"/>
                  </a:lnTo>
                  <a:lnTo>
                    <a:pt x="241" y="523"/>
                  </a:lnTo>
                  <a:lnTo>
                    <a:pt x="241" y="525"/>
                  </a:lnTo>
                  <a:lnTo>
                    <a:pt x="241" y="528"/>
                  </a:lnTo>
                  <a:lnTo>
                    <a:pt x="241" y="530"/>
                  </a:lnTo>
                  <a:lnTo>
                    <a:pt x="241" y="531"/>
                  </a:lnTo>
                  <a:lnTo>
                    <a:pt x="243" y="534"/>
                  </a:lnTo>
                  <a:lnTo>
                    <a:pt x="244" y="534"/>
                  </a:lnTo>
                  <a:lnTo>
                    <a:pt x="246" y="536"/>
                  </a:lnTo>
                  <a:lnTo>
                    <a:pt x="248" y="537"/>
                  </a:lnTo>
                  <a:lnTo>
                    <a:pt x="249" y="537"/>
                  </a:lnTo>
                  <a:lnTo>
                    <a:pt x="251" y="539"/>
                  </a:lnTo>
                  <a:lnTo>
                    <a:pt x="252" y="539"/>
                  </a:lnTo>
                  <a:lnTo>
                    <a:pt x="254" y="540"/>
                  </a:lnTo>
                  <a:lnTo>
                    <a:pt x="254" y="542"/>
                  </a:lnTo>
                  <a:lnTo>
                    <a:pt x="255" y="543"/>
                  </a:lnTo>
                  <a:lnTo>
                    <a:pt x="257" y="543"/>
                  </a:lnTo>
                  <a:lnTo>
                    <a:pt x="258" y="545"/>
                  </a:lnTo>
                  <a:lnTo>
                    <a:pt x="258" y="546"/>
                  </a:lnTo>
                  <a:lnTo>
                    <a:pt x="260" y="546"/>
                  </a:lnTo>
                  <a:lnTo>
                    <a:pt x="260" y="548"/>
                  </a:lnTo>
                  <a:lnTo>
                    <a:pt x="261" y="548"/>
                  </a:lnTo>
                  <a:lnTo>
                    <a:pt x="263" y="549"/>
                  </a:lnTo>
                  <a:lnTo>
                    <a:pt x="264" y="549"/>
                  </a:lnTo>
                  <a:lnTo>
                    <a:pt x="264" y="551"/>
                  </a:lnTo>
                  <a:lnTo>
                    <a:pt x="266" y="552"/>
                  </a:lnTo>
                  <a:lnTo>
                    <a:pt x="267" y="552"/>
                  </a:lnTo>
                  <a:lnTo>
                    <a:pt x="269" y="554"/>
                  </a:lnTo>
                  <a:lnTo>
                    <a:pt x="269" y="555"/>
                  </a:lnTo>
                  <a:lnTo>
                    <a:pt x="270" y="555"/>
                  </a:lnTo>
                  <a:lnTo>
                    <a:pt x="272" y="557"/>
                  </a:lnTo>
                  <a:lnTo>
                    <a:pt x="273" y="557"/>
                  </a:lnTo>
                  <a:lnTo>
                    <a:pt x="275" y="557"/>
                  </a:lnTo>
                  <a:lnTo>
                    <a:pt x="277" y="557"/>
                  </a:lnTo>
                  <a:lnTo>
                    <a:pt x="278" y="559"/>
                  </a:lnTo>
                  <a:lnTo>
                    <a:pt x="280" y="559"/>
                  </a:lnTo>
                  <a:lnTo>
                    <a:pt x="281" y="559"/>
                  </a:lnTo>
                  <a:lnTo>
                    <a:pt x="283" y="559"/>
                  </a:lnTo>
                  <a:lnTo>
                    <a:pt x="284" y="559"/>
                  </a:lnTo>
                  <a:lnTo>
                    <a:pt x="286" y="559"/>
                  </a:lnTo>
                  <a:lnTo>
                    <a:pt x="287" y="559"/>
                  </a:lnTo>
                  <a:lnTo>
                    <a:pt x="289" y="559"/>
                  </a:lnTo>
                  <a:lnTo>
                    <a:pt x="290" y="559"/>
                  </a:lnTo>
                  <a:lnTo>
                    <a:pt x="292" y="559"/>
                  </a:lnTo>
                  <a:lnTo>
                    <a:pt x="293" y="559"/>
                  </a:lnTo>
                  <a:lnTo>
                    <a:pt x="295" y="559"/>
                  </a:lnTo>
                  <a:lnTo>
                    <a:pt x="296" y="559"/>
                  </a:lnTo>
                  <a:lnTo>
                    <a:pt x="298" y="557"/>
                  </a:lnTo>
                  <a:lnTo>
                    <a:pt x="299" y="557"/>
                  </a:lnTo>
                  <a:lnTo>
                    <a:pt x="301" y="557"/>
                  </a:lnTo>
                  <a:lnTo>
                    <a:pt x="302" y="557"/>
                  </a:lnTo>
                  <a:lnTo>
                    <a:pt x="304" y="557"/>
                  </a:lnTo>
                  <a:lnTo>
                    <a:pt x="306" y="557"/>
                  </a:lnTo>
                  <a:lnTo>
                    <a:pt x="307" y="557"/>
                  </a:lnTo>
                  <a:lnTo>
                    <a:pt x="309" y="557"/>
                  </a:lnTo>
                  <a:lnTo>
                    <a:pt x="310" y="557"/>
                  </a:lnTo>
                  <a:lnTo>
                    <a:pt x="312" y="557"/>
                  </a:lnTo>
                  <a:lnTo>
                    <a:pt x="313" y="557"/>
                  </a:lnTo>
                  <a:lnTo>
                    <a:pt x="313" y="559"/>
                  </a:lnTo>
                  <a:lnTo>
                    <a:pt x="315" y="559"/>
                  </a:lnTo>
                  <a:lnTo>
                    <a:pt x="315" y="560"/>
                  </a:lnTo>
                  <a:lnTo>
                    <a:pt x="315" y="562"/>
                  </a:lnTo>
                  <a:lnTo>
                    <a:pt x="316" y="563"/>
                  </a:lnTo>
                  <a:lnTo>
                    <a:pt x="316" y="565"/>
                  </a:lnTo>
                  <a:lnTo>
                    <a:pt x="316" y="566"/>
                  </a:lnTo>
                  <a:lnTo>
                    <a:pt x="318" y="566"/>
                  </a:lnTo>
                  <a:lnTo>
                    <a:pt x="318" y="568"/>
                  </a:lnTo>
                  <a:lnTo>
                    <a:pt x="318" y="569"/>
                  </a:lnTo>
                  <a:lnTo>
                    <a:pt x="318" y="571"/>
                  </a:lnTo>
                  <a:lnTo>
                    <a:pt x="318" y="572"/>
                  </a:lnTo>
                  <a:lnTo>
                    <a:pt x="318" y="574"/>
                  </a:lnTo>
                  <a:lnTo>
                    <a:pt x="318" y="575"/>
                  </a:lnTo>
                  <a:lnTo>
                    <a:pt x="318" y="577"/>
                  </a:lnTo>
                  <a:lnTo>
                    <a:pt x="318" y="578"/>
                  </a:lnTo>
                  <a:lnTo>
                    <a:pt x="318" y="580"/>
                  </a:lnTo>
                  <a:lnTo>
                    <a:pt x="316" y="581"/>
                  </a:lnTo>
                  <a:lnTo>
                    <a:pt x="316" y="583"/>
                  </a:lnTo>
                  <a:lnTo>
                    <a:pt x="315" y="583"/>
                  </a:lnTo>
                  <a:lnTo>
                    <a:pt x="315" y="584"/>
                  </a:lnTo>
                  <a:lnTo>
                    <a:pt x="315" y="586"/>
                  </a:lnTo>
                  <a:lnTo>
                    <a:pt x="313" y="588"/>
                  </a:lnTo>
                  <a:lnTo>
                    <a:pt x="312" y="589"/>
                  </a:lnTo>
                  <a:lnTo>
                    <a:pt x="312" y="591"/>
                  </a:lnTo>
                  <a:lnTo>
                    <a:pt x="312" y="592"/>
                  </a:lnTo>
                  <a:lnTo>
                    <a:pt x="312" y="594"/>
                  </a:lnTo>
                  <a:lnTo>
                    <a:pt x="312" y="595"/>
                  </a:lnTo>
                  <a:lnTo>
                    <a:pt x="310" y="597"/>
                  </a:lnTo>
                  <a:lnTo>
                    <a:pt x="310" y="598"/>
                  </a:lnTo>
                  <a:lnTo>
                    <a:pt x="310" y="600"/>
                  </a:lnTo>
                  <a:lnTo>
                    <a:pt x="310" y="601"/>
                  </a:lnTo>
                  <a:lnTo>
                    <a:pt x="309" y="604"/>
                  </a:lnTo>
                  <a:lnTo>
                    <a:pt x="309" y="606"/>
                  </a:lnTo>
                  <a:lnTo>
                    <a:pt x="309" y="607"/>
                  </a:lnTo>
                  <a:lnTo>
                    <a:pt x="309" y="610"/>
                  </a:lnTo>
                  <a:lnTo>
                    <a:pt x="309" y="612"/>
                  </a:lnTo>
                  <a:lnTo>
                    <a:pt x="307" y="612"/>
                  </a:lnTo>
                  <a:lnTo>
                    <a:pt x="307" y="613"/>
                  </a:lnTo>
                  <a:lnTo>
                    <a:pt x="307" y="615"/>
                  </a:lnTo>
                  <a:lnTo>
                    <a:pt x="306" y="617"/>
                  </a:lnTo>
                  <a:lnTo>
                    <a:pt x="306" y="618"/>
                  </a:lnTo>
                  <a:lnTo>
                    <a:pt x="306" y="620"/>
                  </a:lnTo>
                  <a:lnTo>
                    <a:pt x="304" y="621"/>
                  </a:lnTo>
                  <a:lnTo>
                    <a:pt x="304" y="623"/>
                  </a:lnTo>
                  <a:lnTo>
                    <a:pt x="302" y="624"/>
                  </a:lnTo>
                  <a:lnTo>
                    <a:pt x="302" y="626"/>
                  </a:lnTo>
                  <a:lnTo>
                    <a:pt x="302" y="627"/>
                  </a:lnTo>
                  <a:lnTo>
                    <a:pt x="301" y="629"/>
                  </a:lnTo>
                  <a:lnTo>
                    <a:pt x="301" y="630"/>
                  </a:lnTo>
                  <a:lnTo>
                    <a:pt x="299" y="632"/>
                  </a:lnTo>
                  <a:lnTo>
                    <a:pt x="298" y="633"/>
                  </a:lnTo>
                  <a:lnTo>
                    <a:pt x="298" y="635"/>
                  </a:lnTo>
                  <a:lnTo>
                    <a:pt x="296" y="635"/>
                  </a:lnTo>
                  <a:lnTo>
                    <a:pt x="295" y="636"/>
                  </a:lnTo>
                  <a:lnTo>
                    <a:pt x="295" y="638"/>
                  </a:lnTo>
                  <a:lnTo>
                    <a:pt x="295" y="639"/>
                  </a:lnTo>
                  <a:lnTo>
                    <a:pt x="293" y="639"/>
                  </a:lnTo>
                  <a:lnTo>
                    <a:pt x="293" y="641"/>
                  </a:lnTo>
                  <a:lnTo>
                    <a:pt x="292" y="642"/>
                  </a:lnTo>
                  <a:lnTo>
                    <a:pt x="290" y="644"/>
                  </a:lnTo>
                  <a:lnTo>
                    <a:pt x="289" y="646"/>
                  </a:lnTo>
                  <a:lnTo>
                    <a:pt x="287" y="647"/>
                  </a:lnTo>
                  <a:lnTo>
                    <a:pt x="286" y="649"/>
                  </a:lnTo>
                  <a:lnTo>
                    <a:pt x="284" y="650"/>
                  </a:lnTo>
                  <a:lnTo>
                    <a:pt x="283" y="650"/>
                  </a:lnTo>
                  <a:lnTo>
                    <a:pt x="281" y="652"/>
                  </a:lnTo>
                  <a:lnTo>
                    <a:pt x="280" y="653"/>
                  </a:lnTo>
                  <a:lnTo>
                    <a:pt x="278" y="655"/>
                  </a:lnTo>
                  <a:lnTo>
                    <a:pt x="277" y="655"/>
                  </a:lnTo>
                  <a:lnTo>
                    <a:pt x="275" y="656"/>
                  </a:lnTo>
                  <a:lnTo>
                    <a:pt x="273" y="658"/>
                  </a:lnTo>
                  <a:lnTo>
                    <a:pt x="272" y="659"/>
                  </a:lnTo>
                  <a:lnTo>
                    <a:pt x="270" y="661"/>
                  </a:lnTo>
                  <a:lnTo>
                    <a:pt x="269" y="662"/>
                  </a:lnTo>
                  <a:lnTo>
                    <a:pt x="267" y="664"/>
                  </a:lnTo>
                  <a:lnTo>
                    <a:pt x="266" y="664"/>
                  </a:lnTo>
                  <a:lnTo>
                    <a:pt x="264" y="665"/>
                  </a:lnTo>
                  <a:lnTo>
                    <a:pt x="263" y="667"/>
                  </a:lnTo>
                  <a:lnTo>
                    <a:pt x="261" y="668"/>
                  </a:lnTo>
                  <a:lnTo>
                    <a:pt x="260" y="668"/>
                  </a:lnTo>
                  <a:lnTo>
                    <a:pt x="258" y="670"/>
                  </a:lnTo>
                  <a:lnTo>
                    <a:pt x="257" y="670"/>
                  </a:lnTo>
                  <a:lnTo>
                    <a:pt x="255" y="670"/>
                  </a:lnTo>
                  <a:lnTo>
                    <a:pt x="254" y="671"/>
                  </a:lnTo>
                  <a:lnTo>
                    <a:pt x="252" y="671"/>
                  </a:lnTo>
                  <a:lnTo>
                    <a:pt x="251" y="671"/>
                  </a:lnTo>
                  <a:lnTo>
                    <a:pt x="249" y="671"/>
                  </a:lnTo>
                  <a:lnTo>
                    <a:pt x="249" y="673"/>
                  </a:lnTo>
                  <a:lnTo>
                    <a:pt x="248" y="673"/>
                  </a:lnTo>
                  <a:lnTo>
                    <a:pt x="246" y="675"/>
                  </a:lnTo>
                  <a:lnTo>
                    <a:pt x="244" y="675"/>
                  </a:lnTo>
                  <a:lnTo>
                    <a:pt x="243" y="676"/>
                  </a:lnTo>
                  <a:lnTo>
                    <a:pt x="241" y="678"/>
                  </a:lnTo>
                  <a:lnTo>
                    <a:pt x="240" y="679"/>
                  </a:lnTo>
                  <a:lnTo>
                    <a:pt x="238" y="679"/>
                  </a:lnTo>
                  <a:lnTo>
                    <a:pt x="238" y="681"/>
                  </a:lnTo>
                  <a:lnTo>
                    <a:pt x="237" y="682"/>
                  </a:lnTo>
                  <a:lnTo>
                    <a:pt x="235" y="684"/>
                  </a:lnTo>
                  <a:lnTo>
                    <a:pt x="234" y="685"/>
                  </a:lnTo>
                  <a:lnTo>
                    <a:pt x="234" y="687"/>
                  </a:lnTo>
                  <a:lnTo>
                    <a:pt x="232" y="687"/>
                  </a:lnTo>
                  <a:lnTo>
                    <a:pt x="231" y="688"/>
                  </a:lnTo>
                  <a:lnTo>
                    <a:pt x="229" y="688"/>
                  </a:lnTo>
                  <a:lnTo>
                    <a:pt x="229" y="690"/>
                  </a:lnTo>
                  <a:lnTo>
                    <a:pt x="228" y="690"/>
                  </a:lnTo>
                  <a:lnTo>
                    <a:pt x="226" y="690"/>
                  </a:lnTo>
                  <a:lnTo>
                    <a:pt x="225" y="690"/>
                  </a:lnTo>
                  <a:lnTo>
                    <a:pt x="223" y="690"/>
                  </a:lnTo>
                  <a:lnTo>
                    <a:pt x="222" y="690"/>
                  </a:lnTo>
                  <a:lnTo>
                    <a:pt x="219" y="690"/>
                  </a:lnTo>
                  <a:lnTo>
                    <a:pt x="217" y="690"/>
                  </a:lnTo>
                  <a:lnTo>
                    <a:pt x="216" y="690"/>
                  </a:lnTo>
                  <a:lnTo>
                    <a:pt x="214" y="690"/>
                  </a:lnTo>
                  <a:lnTo>
                    <a:pt x="211" y="691"/>
                  </a:lnTo>
                  <a:lnTo>
                    <a:pt x="208" y="691"/>
                  </a:lnTo>
                  <a:lnTo>
                    <a:pt x="206" y="690"/>
                  </a:lnTo>
                  <a:lnTo>
                    <a:pt x="205" y="691"/>
                  </a:lnTo>
                  <a:lnTo>
                    <a:pt x="203" y="690"/>
                  </a:lnTo>
                  <a:lnTo>
                    <a:pt x="202" y="691"/>
                  </a:lnTo>
                  <a:lnTo>
                    <a:pt x="200" y="691"/>
                  </a:lnTo>
                  <a:lnTo>
                    <a:pt x="199" y="693"/>
                  </a:lnTo>
                  <a:lnTo>
                    <a:pt x="197" y="693"/>
                  </a:lnTo>
                  <a:lnTo>
                    <a:pt x="196" y="694"/>
                  </a:lnTo>
                  <a:lnTo>
                    <a:pt x="194" y="696"/>
                  </a:lnTo>
                  <a:lnTo>
                    <a:pt x="193" y="697"/>
                  </a:lnTo>
                  <a:lnTo>
                    <a:pt x="191" y="699"/>
                  </a:lnTo>
                  <a:lnTo>
                    <a:pt x="190" y="700"/>
                  </a:lnTo>
                  <a:lnTo>
                    <a:pt x="188" y="702"/>
                  </a:lnTo>
                  <a:lnTo>
                    <a:pt x="187" y="704"/>
                  </a:lnTo>
                  <a:lnTo>
                    <a:pt x="187" y="705"/>
                  </a:lnTo>
                  <a:lnTo>
                    <a:pt x="185" y="707"/>
                  </a:lnTo>
                  <a:lnTo>
                    <a:pt x="183" y="708"/>
                  </a:lnTo>
                  <a:lnTo>
                    <a:pt x="182" y="710"/>
                  </a:lnTo>
                  <a:lnTo>
                    <a:pt x="180" y="711"/>
                  </a:lnTo>
                  <a:lnTo>
                    <a:pt x="179" y="713"/>
                  </a:lnTo>
                  <a:lnTo>
                    <a:pt x="179" y="716"/>
                  </a:lnTo>
                  <a:lnTo>
                    <a:pt x="179" y="717"/>
                  </a:lnTo>
                  <a:lnTo>
                    <a:pt x="179" y="720"/>
                  </a:lnTo>
                  <a:lnTo>
                    <a:pt x="179" y="722"/>
                  </a:lnTo>
                  <a:lnTo>
                    <a:pt x="179" y="723"/>
                  </a:lnTo>
                  <a:lnTo>
                    <a:pt x="179" y="726"/>
                  </a:lnTo>
                  <a:lnTo>
                    <a:pt x="179" y="728"/>
                  </a:lnTo>
                  <a:lnTo>
                    <a:pt x="177" y="729"/>
                  </a:lnTo>
                  <a:lnTo>
                    <a:pt x="177" y="731"/>
                  </a:lnTo>
                  <a:lnTo>
                    <a:pt x="177" y="734"/>
                  </a:lnTo>
                  <a:lnTo>
                    <a:pt x="177" y="736"/>
                  </a:lnTo>
                  <a:lnTo>
                    <a:pt x="177" y="737"/>
                  </a:lnTo>
                  <a:lnTo>
                    <a:pt x="177" y="739"/>
                  </a:lnTo>
                  <a:lnTo>
                    <a:pt x="177" y="740"/>
                  </a:lnTo>
                  <a:lnTo>
                    <a:pt x="176" y="743"/>
                  </a:lnTo>
                  <a:lnTo>
                    <a:pt x="176" y="745"/>
                  </a:lnTo>
                  <a:lnTo>
                    <a:pt x="176" y="746"/>
                  </a:lnTo>
                  <a:lnTo>
                    <a:pt x="176" y="749"/>
                  </a:lnTo>
                  <a:lnTo>
                    <a:pt x="176" y="751"/>
                  </a:lnTo>
                  <a:lnTo>
                    <a:pt x="176" y="752"/>
                  </a:lnTo>
                  <a:lnTo>
                    <a:pt x="176" y="755"/>
                  </a:lnTo>
                  <a:lnTo>
                    <a:pt x="176" y="757"/>
                  </a:lnTo>
                  <a:lnTo>
                    <a:pt x="176" y="758"/>
                  </a:lnTo>
                  <a:lnTo>
                    <a:pt x="176" y="762"/>
                  </a:lnTo>
                  <a:lnTo>
                    <a:pt x="177" y="763"/>
                  </a:lnTo>
                  <a:lnTo>
                    <a:pt x="177" y="765"/>
                  </a:lnTo>
                  <a:lnTo>
                    <a:pt x="177" y="766"/>
                  </a:lnTo>
                  <a:lnTo>
                    <a:pt x="177" y="768"/>
                  </a:lnTo>
                  <a:lnTo>
                    <a:pt x="177" y="769"/>
                  </a:lnTo>
                  <a:lnTo>
                    <a:pt x="177" y="771"/>
                  </a:lnTo>
                  <a:lnTo>
                    <a:pt x="177" y="774"/>
                  </a:lnTo>
                  <a:lnTo>
                    <a:pt x="177" y="775"/>
                  </a:lnTo>
                  <a:lnTo>
                    <a:pt x="177" y="777"/>
                  </a:lnTo>
                  <a:lnTo>
                    <a:pt x="177" y="778"/>
                  </a:lnTo>
                  <a:lnTo>
                    <a:pt x="177" y="780"/>
                  </a:lnTo>
                  <a:lnTo>
                    <a:pt x="177" y="781"/>
                  </a:lnTo>
                  <a:lnTo>
                    <a:pt x="176" y="783"/>
                  </a:lnTo>
                  <a:lnTo>
                    <a:pt x="176" y="784"/>
                  </a:lnTo>
                  <a:lnTo>
                    <a:pt x="174" y="786"/>
                  </a:lnTo>
                  <a:lnTo>
                    <a:pt x="173" y="787"/>
                  </a:lnTo>
                  <a:lnTo>
                    <a:pt x="173" y="789"/>
                  </a:lnTo>
                  <a:lnTo>
                    <a:pt x="171" y="792"/>
                  </a:lnTo>
                  <a:lnTo>
                    <a:pt x="170" y="792"/>
                  </a:lnTo>
                  <a:lnTo>
                    <a:pt x="170" y="794"/>
                  </a:lnTo>
                  <a:lnTo>
                    <a:pt x="168" y="795"/>
                  </a:lnTo>
                  <a:lnTo>
                    <a:pt x="168" y="797"/>
                  </a:lnTo>
                  <a:lnTo>
                    <a:pt x="167" y="798"/>
                  </a:lnTo>
                  <a:lnTo>
                    <a:pt x="167" y="800"/>
                  </a:lnTo>
                  <a:lnTo>
                    <a:pt x="165" y="801"/>
                  </a:lnTo>
                  <a:lnTo>
                    <a:pt x="164" y="803"/>
                  </a:lnTo>
                  <a:lnTo>
                    <a:pt x="162" y="804"/>
                  </a:lnTo>
                  <a:lnTo>
                    <a:pt x="161" y="806"/>
                  </a:lnTo>
                  <a:lnTo>
                    <a:pt x="159" y="807"/>
                  </a:lnTo>
                  <a:lnTo>
                    <a:pt x="159" y="809"/>
                  </a:lnTo>
                  <a:lnTo>
                    <a:pt x="158" y="809"/>
                  </a:lnTo>
                  <a:lnTo>
                    <a:pt x="156" y="810"/>
                  </a:lnTo>
                  <a:lnTo>
                    <a:pt x="156" y="812"/>
                  </a:lnTo>
                  <a:lnTo>
                    <a:pt x="154" y="813"/>
                  </a:lnTo>
                  <a:lnTo>
                    <a:pt x="153" y="815"/>
                  </a:lnTo>
                  <a:lnTo>
                    <a:pt x="151" y="816"/>
                  </a:lnTo>
                  <a:lnTo>
                    <a:pt x="151" y="818"/>
                  </a:lnTo>
                  <a:lnTo>
                    <a:pt x="150" y="820"/>
                  </a:lnTo>
                  <a:lnTo>
                    <a:pt x="148" y="821"/>
                  </a:lnTo>
                  <a:lnTo>
                    <a:pt x="148" y="823"/>
                  </a:lnTo>
                  <a:lnTo>
                    <a:pt x="148" y="824"/>
                  </a:lnTo>
                  <a:lnTo>
                    <a:pt x="147" y="826"/>
                  </a:lnTo>
                  <a:lnTo>
                    <a:pt x="147" y="827"/>
                  </a:lnTo>
                  <a:lnTo>
                    <a:pt x="147" y="830"/>
                  </a:lnTo>
                  <a:lnTo>
                    <a:pt x="147" y="832"/>
                  </a:lnTo>
                  <a:lnTo>
                    <a:pt x="148" y="835"/>
                  </a:lnTo>
                  <a:lnTo>
                    <a:pt x="148" y="836"/>
                  </a:lnTo>
                  <a:lnTo>
                    <a:pt x="150" y="838"/>
                  </a:lnTo>
                  <a:lnTo>
                    <a:pt x="150" y="839"/>
                  </a:lnTo>
                  <a:lnTo>
                    <a:pt x="151" y="841"/>
                  </a:lnTo>
                  <a:lnTo>
                    <a:pt x="151" y="842"/>
                  </a:lnTo>
                  <a:lnTo>
                    <a:pt x="151" y="844"/>
                  </a:lnTo>
                  <a:lnTo>
                    <a:pt x="153" y="845"/>
                  </a:lnTo>
                  <a:lnTo>
                    <a:pt x="154" y="845"/>
                  </a:lnTo>
                  <a:lnTo>
                    <a:pt x="156" y="847"/>
                  </a:lnTo>
                  <a:lnTo>
                    <a:pt x="158" y="849"/>
                  </a:lnTo>
                  <a:lnTo>
                    <a:pt x="159" y="850"/>
                  </a:lnTo>
                  <a:lnTo>
                    <a:pt x="161" y="850"/>
                  </a:lnTo>
                  <a:lnTo>
                    <a:pt x="162" y="850"/>
                  </a:lnTo>
                  <a:lnTo>
                    <a:pt x="165" y="852"/>
                  </a:lnTo>
                  <a:lnTo>
                    <a:pt x="167" y="853"/>
                  </a:lnTo>
                  <a:lnTo>
                    <a:pt x="167" y="855"/>
                  </a:lnTo>
                  <a:lnTo>
                    <a:pt x="167" y="856"/>
                  </a:lnTo>
                  <a:lnTo>
                    <a:pt x="167" y="859"/>
                  </a:lnTo>
                  <a:lnTo>
                    <a:pt x="165" y="859"/>
                  </a:lnTo>
                  <a:lnTo>
                    <a:pt x="165" y="861"/>
                  </a:lnTo>
                  <a:lnTo>
                    <a:pt x="165" y="862"/>
                  </a:lnTo>
                  <a:lnTo>
                    <a:pt x="164" y="864"/>
                  </a:lnTo>
                  <a:lnTo>
                    <a:pt x="162" y="865"/>
                  </a:lnTo>
                  <a:lnTo>
                    <a:pt x="161" y="867"/>
                  </a:lnTo>
                  <a:lnTo>
                    <a:pt x="159" y="868"/>
                  </a:lnTo>
                  <a:lnTo>
                    <a:pt x="158" y="870"/>
                  </a:lnTo>
                  <a:lnTo>
                    <a:pt x="158" y="871"/>
                  </a:lnTo>
                  <a:lnTo>
                    <a:pt x="156" y="870"/>
                  </a:lnTo>
                  <a:lnTo>
                    <a:pt x="154" y="870"/>
                  </a:lnTo>
                  <a:lnTo>
                    <a:pt x="153" y="870"/>
                  </a:lnTo>
                  <a:lnTo>
                    <a:pt x="153" y="871"/>
                  </a:lnTo>
                  <a:lnTo>
                    <a:pt x="151" y="871"/>
                  </a:lnTo>
                  <a:lnTo>
                    <a:pt x="151" y="873"/>
                  </a:lnTo>
                  <a:lnTo>
                    <a:pt x="150" y="874"/>
                  </a:lnTo>
                  <a:lnTo>
                    <a:pt x="150" y="876"/>
                  </a:lnTo>
                  <a:lnTo>
                    <a:pt x="148" y="878"/>
                  </a:lnTo>
                  <a:lnTo>
                    <a:pt x="147" y="879"/>
                  </a:lnTo>
                  <a:lnTo>
                    <a:pt x="145" y="879"/>
                  </a:lnTo>
                  <a:lnTo>
                    <a:pt x="144" y="879"/>
                  </a:lnTo>
                  <a:lnTo>
                    <a:pt x="142" y="881"/>
                  </a:lnTo>
                  <a:lnTo>
                    <a:pt x="141" y="881"/>
                  </a:lnTo>
                  <a:lnTo>
                    <a:pt x="139" y="882"/>
                  </a:lnTo>
                  <a:lnTo>
                    <a:pt x="139" y="884"/>
                  </a:lnTo>
                  <a:lnTo>
                    <a:pt x="138" y="885"/>
                  </a:lnTo>
                  <a:lnTo>
                    <a:pt x="136" y="887"/>
                  </a:lnTo>
                  <a:lnTo>
                    <a:pt x="136" y="888"/>
                  </a:lnTo>
                  <a:lnTo>
                    <a:pt x="136" y="890"/>
                  </a:lnTo>
                  <a:lnTo>
                    <a:pt x="138" y="890"/>
                  </a:lnTo>
                  <a:lnTo>
                    <a:pt x="139" y="891"/>
                  </a:lnTo>
                  <a:lnTo>
                    <a:pt x="141" y="893"/>
                  </a:lnTo>
                  <a:lnTo>
                    <a:pt x="142" y="893"/>
                  </a:lnTo>
                  <a:lnTo>
                    <a:pt x="142" y="894"/>
                  </a:lnTo>
                  <a:lnTo>
                    <a:pt x="142" y="896"/>
                  </a:lnTo>
                  <a:lnTo>
                    <a:pt x="144" y="897"/>
                  </a:lnTo>
                  <a:lnTo>
                    <a:pt x="144" y="899"/>
                  </a:lnTo>
                  <a:lnTo>
                    <a:pt x="144" y="900"/>
                  </a:lnTo>
                  <a:lnTo>
                    <a:pt x="144" y="902"/>
                  </a:lnTo>
                  <a:lnTo>
                    <a:pt x="142" y="902"/>
                  </a:lnTo>
                  <a:lnTo>
                    <a:pt x="141" y="902"/>
                  </a:lnTo>
                  <a:lnTo>
                    <a:pt x="141" y="900"/>
                  </a:lnTo>
                  <a:lnTo>
                    <a:pt x="139" y="900"/>
                  </a:lnTo>
                  <a:lnTo>
                    <a:pt x="138" y="900"/>
                  </a:lnTo>
                  <a:lnTo>
                    <a:pt x="136" y="900"/>
                  </a:lnTo>
                  <a:lnTo>
                    <a:pt x="136" y="902"/>
                  </a:lnTo>
                  <a:lnTo>
                    <a:pt x="135" y="902"/>
                  </a:lnTo>
                  <a:lnTo>
                    <a:pt x="133" y="903"/>
                  </a:lnTo>
                  <a:lnTo>
                    <a:pt x="132" y="903"/>
                  </a:lnTo>
                  <a:lnTo>
                    <a:pt x="130" y="903"/>
                  </a:lnTo>
                  <a:lnTo>
                    <a:pt x="129" y="903"/>
                  </a:lnTo>
                  <a:lnTo>
                    <a:pt x="127" y="902"/>
                  </a:lnTo>
                  <a:lnTo>
                    <a:pt x="125" y="900"/>
                  </a:lnTo>
                  <a:lnTo>
                    <a:pt x="124" y="902"/>
                  </a:lnTo>
                  <a:lnTo>
                    <a:pt x="122" y="902"/>
                  </a:lnTo>
                  <a:lnTo>
                    <a:pt x="121" y="902"/>
                  </a:lnTo>
                  <a:lnTo>
                    <a:pt x="110" y="914"/>
                  </a:lnTo>
                  <a:lnTo>
                    <a:pt x="107" y="908"/>
                  </a:lnTo>
                  <a:lnTo>
                    <a:pt x="106" y="907"/>
                  </a:lnTo>
                  <a:lnTo>
                    <a:pt x="103" y="905"/>
                  </a:lnTo>
                  <a:lnTo>
                    <a:pt x="96" y="902"/>
                  </a:lnTo>
                  <a:lnTo>
                    <a:pt x="95" y="900"/>
                  </a:lnTo>
                  <a:lnTo>
                    <a:pt x="95" y="897"/>
                  </a:lnTo>
                  <a:lnTo>
                    <a:pt x="96" y="896"/>
                  </a:lnTo>
                  <a:lnTo>
                    <a:pt x="98" y="896"/>
                  </a:lnTo>
                  <a:lnTo>
                    <a:pt x="100" y="896"/>
                  </a:lnTo>
                  <a:lnTo>
                    <a:pt x="100" y="894"/>
                  </a:lnTo>
                  <a:lnTo>
                    <a:pt x="98" y="894"/>
                  </a:lnTo>
                  <a:lnTo>
                    <a:pt x="98" y="896"/>
                  </a:lnTo>
                  <a:lnTo>
                    <a:pt x="95" y="896"/>
                  </a:lnTo>
                  <a:lnTo>
                    <a:pt x="92" y="894"/>
                  </a:lnTo>
                  <a:lnTo>
                    <a:pt x="90" y="893"/>
                  </a:lnTo>
                  <a:lnTo>
                    <a:pt x="90" y="891"/>
                  </a:lnTo>
                  <a:lnTo>
                    <a:pt x="92" y="890"/>
                  </a:lnTo>
                  <a:lnTo>
                    <a:pt x="93" y="890"/>
                  </a:lnTo>
                  <a:lnTo>
                    <a:pt x="92" y="888"/>
                  </a:lnTo>
                  <a:lnTo>
                    <a:pt x="89" y="891"/>
                  </a:lnTo>
                  <a:lnTo>
                    <a:pt x="87" y="891"/>
                  </a:lnTo>
                  <a:lnTo>
                    <a:pt x="86" y="891"/>
                  </a:lnTo>
                  <a:lnTo>
                    <a:pt x="81" y="890"/>
                  </a:lnTo>
                  <a:lnTo>
                    <a:pt x="74" y="884"/>
                  </a:lnTo>
                  <a:lnTo>
                    <a:pt x="72" y="882"/>
                  </a:lnTo>
                  <a:lnTo>
                    <a:pt x="72" y="879"/>
                  </a:lnTo>
                  <a:lnTo>
                    <a:pt x="71" y="879"/>
                  </a:lnTo>
                  <a:lnTo>
                    <a:pt x="71" y="874"/>
                  </a:lnTo>
                  <a:lnTo>
                    <a:pt x="66" y="871"/>
                  </a:lnTo>
                  <a:lnTo>
                    <a:pt x="60" y="868"/>
                  </a:lnTo>
                  <a:lnTo>
                    <a:pt x="60" y="870"/>
                  </a:lnTo>
                  <a:lnTo>
                    <a:pt x="58" y="868"/>
                  </a:lnTo>
                  <a:lnTo>
                    <a:pt x="60" y="867"/>
                  </a:lnTo>
                  <a:lnTo>
                    <a:pt x="60" y="862"/>
                  </a:lnTo>
                  <a:lnTo>
                    <a:pt x="57" y="856"/>
                  </a:lnTo>
                  <a:lnTo>
                    <a:pt x="57" y="852"/>
                  </a:lnTo>
                  <a:lnTo>
                    <a:pt x="57" y="845"/>
                  </a:lnTo>
                  <a:lnTo>
                    <a:pt x="57" y="844"/>
                  </a:lnTo>
                  <a:lnTo>
                    <a:pt x="57" y="842"/>
                  </a:lnTo>
                  <a:lnTo>
                    <a:pt x="55" y="841"/>
                  </a:lnTo>
                  <a:lnTo>
                    <a:pt x="55" y="838"/>
                  </a:lnTo>
                  <a:lnTo>
                    <a:pt x="55" y="835"/>
                  </a:lnTo>
                  <a:lnTo>
                    <a:pt x="54" y="832"/>
                  </a:lnTo>
                  <a:lnTo>
                    <a:pt x="54" y="833"/>
                  </a:lnTo>
                  <a:lnTo>
                    <a:pt x="54" y="835"/>
                  </a:lnTo>
                  <a:lnTo>
                    <a:pt x="55" y="838"/>
                  </a:lnTo>
                  <a:lnTo>
                    <a:pt x="54" y="838"/>
                  </a:lnTo>
                  <a:lnTo>
                    <a:pt x="52" y="836"/>
                  </a:lnTo>
                  <a:lnTo>
                    <a:pt x="52" y="833"/>
                  </a:lnTo>
                  <a:lnTo>
                    <a:pt x="49" y="827"/>
                  </a:lnTo>
                  <a:lnTo>
                    <a:pt x="46" y="824"/>
                  </a:lnTo>
                  <a:lnTo>
                    <a:pt x="46" y="823"/>
                  </a:lnTo>
                  <a:lnTo>
                    <a:pt x="43" y="820"/>
                  </a:lnTo>
                  <a:lnTo>
                    <a:pt x="40" y="818"/>
                  </a:lnTo>
                  <a:lnTo>
                    <a:pt x="37" y="813"/>
                  </a:lnTo>
                  <a:lnTo>
                    <a:pt x="29" y="806"/>
                  </a:lnTo>
                  <a:lnTo>
                    <a:pt x="28" y="801"/>
                  </a:lnTo>
                  <a:lnTo>
                    <a:pt x="22" y="797"/>
                  </a:lnTo>
                  <a:lnTo>
                    <a:pt x="20" y="797"/>
                  </a:lnTo>
                  <a:lnTo>
                    <a:pt x="19" y="794"/>
                  </a:lnTo>
                  <a:lnTo>
                    <a:pt x="16" y="794"/>
                  </a:lnTo>
                  <a:lnTo>
                    <a:pt x="16" y="795"/>
                  </a:lnTo>
                  <a:lnTo>
                    <a:pt x="13" y="795"/>
                  </a:lnTo>
                  <a:lnTo>
                    <a:pt x="13" y="794"/>
                  </a:lnTo>
                  <a:lnTo>
                    <a:pt x="13" y="792"/>
                  </a:lnTo>
                  <a:lnTo>
                    <a:pt x="11" y="791"/>
                  </a:lnTo>
                  <a:lnTo>
                    <a:pt x="11" y="789"/>
                  </a:lnTo>
                  <a:lnTo>
                    <a:pt x="11" y="786"/>
                  </a:lnTo>
                  <a:lnTo>
                    <a:pt x="10" y="783"/>
                  </a:lnTo>
                  <a:lnTo>
                    <a:pt x="10" y="781"/>
                  </a:lnTo>
                  <a:lnTo>
                    <a:pt x="10" y="778"/>
                  </a:lnTo>
                  <a:lnTo>
                    <a:pt x="10" y="772"/>
                  </a:lnTo>
                  <a:lnTo>
                    <a:pt x="11" y="772"/>
                  </a:lnTo>
                  <a:lnTo>
                    <a:pt x="11" y="769"/>
                  </a:lnTo>
                  <a:lnTo>
                    <a:pt x="11" y="762"/>
                  </a:lnTo>
                  <a:lnTo>
                    <a:pt x="13" y="760"/>
                  </a:lnTo>
                  <a:lnTo>
                    <a:pt x="13" y="752"/>
                  </a:lnTo>
                  <a:lnTo>
                    <a:pt x="11" y="751"/>
                  </a:lnTo>
                  <a:lnTo>
                    <a:pt x="11" y="748"/>
                  </a:lnTo>
                  <a:lnTo>
                    <a:pt x="10" y="746"/>
                  </a:lnTo>
                  <a:lnTo>
                    <a:pt x="6" y="742"/>
                  </a:lnTo>
                  <a:lnTo>
                    <a:pt x="0" y="737"/>
                  </a:lnTo>
                  <a:lnTo>
                    <a:pt x="0" y="733"/>
                  </a:lnTo>
                  <a:lnTo>
                    <a:pt x="0" y="731"/>
                  </a:lnTo>
                  <a:lnTo>
                    <a:pt x="0" y="729"/>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0">
              <a:extLst>
                <a:ext uri="{FF2B5EF4-FFF2-40B4-BE49-F238E27FC236}">
                  <a16:creationId xmlns:a16="http://schemas.microsoft.com/office/drawing/2014/main" id="{7B11A204-945D-411F-A9FB-9AC80FB56F55}"/>
                </a:ext>
              </a:extLst>
            </p:cNvPr>
            <p:cNvSpPr>
              <a:spLocks/>
            </p:cNvSpPr>
            <p:nvPr/>
          </p:nvSpPr>
          <p:spPr bwMode="auto">
            <a:xfrm>
              <a:off x="601" y="1581"/>
              <a:ext cx="626" cy="805"/>
            </a:xfrm>
            <a:custGeom>
              <a:avLst/>
              <a:gdLst>
                <a:gd name="T0" fmla="*/ 420 w 626"/>
                <a:gd name="T1" fmla="*/ 787 h 805"/>
                <a:gd name="T2" fmla="*/ 395 w 626"/>
                <a:gd name="T3" fmla="*/ 766 h 805"/>
                <a:gd name="T4" fmla="*/ 368 w 626"/>
                <a:gd name="T5" fmla="*/ 754 h 805"/>
                <a:gd name="T6" fmla="*/ 351 w 626"/>
                <a:gd name="T7" fmla="*/ 746 h 805"/>
                <a:gd name="T8" fmla="*/ 340 w 626"/>
                <a:gd name="T9" fmla="*/ 732 h 805"/>
                <a:gd name="T10" fmla="*/ 327 w 626"/>
                <a:gd name="T11" fmla="*/ 708 h 805"/>
                <a:gd name="T12" fmla="*/ 317 w 626"/>
                <a:gd name="T13" fmla="*/ 685 h 805"/>
                <a:gd name="T14" fmla="*/ 301 w 626"/>
                <a:gd name="T15" fmla="*/ 667 h 805"/>
                <a:gd name="T16" fmla="*/ 284 w 626"/>
                <a:gd name="T17" fmla="*/ 644 h 805"/>
                <a:gd name="T18" fmla="*/ 275 w 626"/>
                <a:gd name="T19" fmla="*/ 624 h 805"/>
                <a:gd name="T20" fmla="*/ 244 w 626"/>
                <a:gd name="T21" fmla="*/ 590 h 805"/>
                <a:gd name="T22" fmla="*/ 212 w 626"/>
                <a:gd name="T23" fmla="*/ 566 h 805"/>
                <a:gd name="T24" fmla="*/ 191 w 626"/>
                <a:gd name="T25" fmla="*/ 557 h 805"/>
                <a:gd name="T26" fmla="*/ 171 w 626"/>
                <a:gd name="T27" fmla="*/ 552 h 805"/>
                <a:gd name="T28" fmla="*/ 133 w 626"/>
                <a:gd name="T29" fmla="*/ 535 h 805"/>
                <a:gd name="T30" fmla="*/ 98 w 626"/>
                <a:gd name="T31" fmla="*/ 535 h 805"/>
                <a:gd name="T32" fmla="*/ 75 w 626"/>
                <a:gd name="T33" fmla="*/ 549 h 805"/>
                <a:gd name="T34" fmla="*/ 85 w 626"/>
                <a:gd name="T35" fmla="*/ 560 h 805"/>
                <a:gd name="T36" fmla="*/ 82 w 626"/>
                <a:gd name="T37" fmla="*/ 574 h 805"/>
                <a:gd name="T38" fmla="*/ 76 w 626"/>
                <a:gd name="T39" fmla="*/ 574 h 805"/>
                <a:gd name="T40" fmla="*/ 75 w 626"/>
                <a:gd name="T41" fmla="*/ 580 h 805"/>
                <a:gd name="T42" fmla="*/ 84 w 626"/>
                <a:gd name="T43" fmla="*/ 583 h 805"/>
                <a:gd name="T44" fmla="*/ 73 w 626"/>
                <a:gd name="T45" fmla="*/ 603 h 805"/>
                <a:gd name="T46" fmla="*/ 63 w 626"/>
                <a:gd name="T47" fmla="*/ 589 h 805"/>
                <a:gd name="T48" fmla="*/ 47 w 626"/>
                <a:gd name="T49" fmla="*/ 583 h 805"/>
                <a:gd name="T50" fmla="*/ 44 w 626"/>
                <a:gd name="T51" fmla="*/ 574 h 805"/>
                <a:gd name="T52" fmla="*/ 37 w 626"/>
                <a:gd name="T53" fmla="*/ 564 h 805"/>
                <a:gd name="T54" fmla="*/ 28 w 626"/>
                <a:gd name="T55" fmla="*/ 551 h 805"/>
                <a:gd name="T56" fmla="*/ 9 w 626"/>
                <a:gd name="T57" fmla="*/ 534 h 805"/>
                <a:gd name="T58" fmla="*/ 8 w 626"/>
                <a:gd name="T59" fmla="*/ 528 h 805"/>
                <a:gd name="T60" fmla="*/ 24 w 626"/>
                <a:gd name="T61" fmla="*/ 520 h 805"/>
                <a:gd name="T62" fmla="*/ 43 w 626"/>
                <a:gd name="T63" fmla="*/ 516 h 805"/>
                <a:gd name="T64" fmla="*/ 63 w 626"/>
                <a:gd name="T65" fmla="*/ 512 h 805"/>
                <a:gd name="T66" fmla="*/ 85 w 626"/>
                <a:gd name="T67" fmla="*/ 505 h 805"/>
                <a:gd name="T68" fmla="*/ 102 w 626"/>
                <a:gd name="T69" fmla="*/ 500 h 805"/>
                <a:gd name="T70" fmla="*/ 122 w 626"/>
                <a:gd name="T71" fmla="*/ 490 h 805"/>
                <a:gd name="T72" fmla="*/ 150 w 626"/>
                <a:gd name="T73" fmla="*/ 479 h 805"/>
                <a:gd name="T74" fmla="*/ 172 w 626"/>
                <a:gd name="T75" fmla="*/ 468 h 805"/>
                <a:gd name="T76" fmla="*/ 206 w 626"/>
                <a:gd name="T77" fmla="*/ 454 h 805"/>
                <a:gd name="T78" fmla="*/ 226 w 626"/>
                <a:gd name="T79" fmla="*/ 445 h 805"/>
                <a:gd name="T80" fmla="*/ 270 w 626"/>
                <a:gd name="T81" fmla="*/ 422 h 805"/>
                <a:gd name="T82" fmla="*/ 302 w 626"/>
                <a:gd name="T83" fmla="*/ 403 h 805"/>
                <a:gd name="T84" fmla="*/ 310 w 626"/>
                <a:gd name="T85" fmla="*/ 383 h 805"/>
                <a:gd name="T86" fmla="*/ 340 w 626"/>
                <a:gd name="T87" fmla="*/ 346 h 805"/>
                <a:gd name="T88" fmla="*/ 375 w 626"/>
                <a:gd name="T89" fmla="*/ 306 h 805"/>
                <a:gd name="T90" fmla="*/ 410 w 626"/>
                <a:gd name="T91" fmla="*/ 267 h 805"/>
                <a:gd name="T92" fmla="*/ 446 w 626"/>
                <a:gd name="T93" fmla="*/ 222 h 805"/>
                <a:gd name="T94" fmla="*/ 473 w 626"/>
                <a:gd name="T95" fmla="*/ 189 h 805"/>
                <a:gd name="T96" fmla="*/ 488 w 626"/>
                <a:gd name="T97" fmla="*/ 166 h 805"/>
                <a:gd name="T98" fmla="*/ 508 w 626"/>
                <a:gd name="T99" fmla="*/ 139 h 805"/>
                <a:gd name="T100" fmla="*/ 523 w 626"/>
                <a:gd name="T101" fmla="*/ 116 h 805"/>
                <a:gd name="T102" fmla="*/ 543 w 626"/>
                <a:gd name="T103" fmla="*/ 82 h 805"/>
                <a:gd name="T104" fmla="*/ 562 w 626"/>
                <a:gd name="T105" fmla="*/ 55 h 805"/>
                <a:gd name="T106" fmla="*/ 571 w 626"/>
                <a:gd name="T107" fmla="*/ 36 h 805"/>
                <a:gd name="T108" fmla="*/ 586 w 626"/>
                <a:gd name="T109" fmla="*/ 12 h 805"/>
                <a:gd name="T110" fmla="*/ 624 w 626"/>
                <a:gd name="T111" fmla="*/ 19 h 805"/>
                <a:gd name="T112" fmla="*/ 616 w 626"/>
                <a:gd name="T113" fmla="*/ 41 h 805"/>
                <a:gd name="T114" fmla="*/ 598 w 626"/>
                <a:gd name="T115" fmla="*/ 73 h 805"/>
                <a:gd name="T116" fmla="*/ 584 w 626"/>
                <a:gd name="T117" fmla="*/ 113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6" h="805">
                  <a:moveTo>
                    <a:pt x="433" y="805"/>
                  </a:moveTo>
                  <a:lnTo>
                    <a:pt x="432" y="802"/>
                  </a:lnTo>
                  <a:lnTo>
                    <a:pt x="430" y="802"/>
                  </a:lnTo>
                  <a:lnTo>
                    <a:pt x="430" y="799"/>
                  </a:lnTo>
                  <a:lnTo>
                    <a:pt x="429" y="799"/>
                  </a:lnTo>
                  <a:lnTo>
                    <a:pt x="427" y="798"/>
                  </a:lnTo>
                  <a:lnTo>
                    <a:pt x="424" y="795"/>
                  </a:lnTo>
                  <a:lnTo>
                    <a:pt x="423" y="793"/>
                  </a:lnTo>
                  <a:lnTo>
                    <a:pt x="420" y="787"/>
                  </a:lnTo>
                  <a:lnTo>
                    <a:pt x="417" y="784"/>
                  </a:lnTo>
                  <a:lnTo>
                    <a:pt x="417" y="783"/>
                  </a:lnTo>
                  <a:lnTo>
                    <a:pt x="414" y="783"/>
                  </a:lnTo>
                  <a:lnTo>
                    <a:pt x="409" y="778"/>
                  </a:lnTo>
                  <a:lnTo>
                    <a:pt x="407" y="775"/>
                  </a:lnTo>
                  <a:lnTo>
                    <a:pt x="404" y="776"/>
                  </a:lnTo>
                  <a:lnTo>
                    <a:pt x="397" y="769"/>
                  </a:lnTo>
                  <a:lnTo>
                    <a:pt x="397" y="767"/>
                  </a:lnTo>
                  <a:lnTo>
                    <a:pt x="395" y="766"/>
                  </a:lnTo>
                  <a:lnTo>
                    <a:pt x="391" y="761"/>
                  </a:lnTo>
                  <a:lnTo>
                    <a:pt x="386" y="758"/>
                  </a:lnTo>
                  <a:lnTo>
                    <a:pt x="385" y="758"/>
                  </a:lnTo>
                  <a:lnTo>
                    <a:pt x="383" y="760"/>
                  </a:lnTo>
                  <a:lnTo>
                    <a:pt x="381" y="760"/>
                  </a:lnTo>
                  <a:lnTo>
                    <a:pt x="378" y="757"/>
                  </a:lnTo>
                  <a:lnTo>
                    <a:pt x="375" y="757"/>
                  </a:lnTo>
                  <a:lnTo>
                    <a:pt x="371" y="752"/>
                  </a:lnTo>
                  <a:lnTo>
                    <a:pt x="368" y="754"/>
                  </a:lnTo>
                  <a:lnTo>
                    <a:pt x="366" y="754"/>
                  </a:lnTo>
                  <a:lnTo>
                    <a:pt x="365" y="752"/>
                  </a:lnTo>
                  <a:lnTo>
                    <a:pt x="362" y="751"/>
                  </a:lnTo>
                  <a:lnTo>
                    <a:pt x="360" y="751"/>
                  </a:lnTo>
                  <a:lnTo>
                    <a:pt x="357" y="751"/>
                  </a:lnTo>
                  <a:lnTo>
                    <a:pt x="356" y="751"/>
                  </a:lnTo>
                  <a:lnTo>
                    <a:pt x="353" y="749"/>
                  </a:lnTo>
                  <a:lnTo>
                    <a:pt x="351" y="747"/>
                  </a:lnTo>
                  <a:lnTo>
                    <a:pt x="351" y="746"/>
                  </a:lnTo>
                  <a:lnTo>
                    <a:pt x="351" y="744"/>
                  </a:lnTo>
                  <a:lnTo>
                    <a:pt x="351" y="743"/>
                  </a:lnTo>
                  <a:lnTo>
                    <a:pt x="349" y="743"/>
                  </a:lnTo>
                  <a:lnTo>
                    <a:pt x="349" y="740"/>
                  </a:lnTo>
                  <a:lnTo>
                    <a:pt x="348" y="737"/>
                  </a:lnTo>
                  <a:lnTo>
                    <a:pt x="348" y="735"/>
                  </a:lnTo>
                  <a:lnTo>
                    <a:pt x="343" y="732"/>
                  </a:lnTo>
                  <a:lnTo>
                    <a:pt x="342" y="732"/>
                  </a:lnTo>
                  <a:lnTo>
                    <a:pt x="340" y="732"/>
                  </a:lnTo>
                  <a:lnTo>
                    <a:pt x="339" y="731"/>
                  </a:lnTo>
                  <a:lnTo>
                    <a:pt x="339" y="729"/>
                  </a:lnTo>
                  <a:lnTo>
                    <a:pt x="334" y="726"/>
                  </a:lnTo>
                  <a:lnTo>
                    <a:pt x="334" y="723"/>
                  </a:lnTo>
                  <a:lnTo>
                    <a:pt x="330" y="718"/>
                  </a:lnTo>
                  <a:lnTo>
                    <a:pt x="328" y="715"/>
                  </a:lnTo>
                  <a:lnTo>
                    <a:pt x="328" y="714"/>
                  </a:lnTo>
                  <a:lnTo>
                    <a:pt x="327" y="709"/>
                  </a:lnTo>
                  <a:lnTo>
                    <a:pt x="327" y="708"/>
                  </a:lnTo>
                  <a:lnTo>
                    <a:pt x="325" y="706"/>
                  </a:lnTo>
                  <a:lnTo>
                    <a:pt x="325" y="705"/>
                  </a:lnTo>
                  <a:lnTo>
                    <a:pt x="325" y="703"/>
                  </a:lnTo>
                  <a:lnTo>
                    <a:pt x="325" y="702"/>
                  </a:lnTo>
                  <a:lnTo>
                    <a:pt x="322" y="699"/>
                  </a:lnTo>
                  <a:lnTo>
                    <a:pt x="322" y="697"/>
                  </a:lnTo>
                  <a:lnTo>
                    <a:pt x="320" y="694"/>
                  </a:lnTo>
                  <a:lnTo>
                    <a:pt x="319" y="689"/>
                  </a:lnTo>
                  <a:lnTo>
                    <a:pt x="317" y="685"/>
                  </a:lnTo>
                  <a:lnTo>
                    <a:pt x="316" y="683"/>
                  </a:lnTo>
                  <a:lnTo>
                    <a:pt x="316" y="682"/>
                  </a:lnTo>
                  <a:lnTo>
                    <a:pt x="314" y="680"/>
                  </a:lnTo>
                  <a:lnTo>
                    <a:pt x="314" y="679"/>
                  </a:lnTo>
                  <a:lnTo>
                    <a:pt x="311" y="676"/>
                  </a:lnTo>
                  <a:lnTo>
                    <a:pt x="311" y="674"/>
                  </a:lnTo>
                  <a:lnTo>
                    <a:pt x="308" y="671"/>
                  </a:lnTo>
                  <a:lnTo>
                    <a:pt x="302" y="668"/>
                  </a:lnTo>
                  <a:lnTo>
                    <a:pt x="301" y="667"/>
                  </a:lnTo>
                  <a:lnTo>
                    <a:pt x="296" y="664"/>
                  </a:lnTo>
                  <a:lnTo>
                    <a:pt x="295" y="664"/>
                  </a:lnTo>
                  <a:lnTo>
                    <a:pt x="293" y="659"/>
                  </a:lnTo>
                  <a:lnTo>
                    <a:pt x="290" y="656"/>
                  </a:lnTo>
                  <a:lnTo>
                    <a:pt x="288" y="653"/>
                  </a:lnTo>
                  <a:lnTo>
                    <a:pt x="287" y="650"/>
                  </a:lnTo>
                  <a:lnTo>
                    <a:pt x="287" y="648"/>
                  </a:lnTo>
                  <a:lnTo>
                    <a:pt x="285" y="647"/>
                  </a:lnTo>
                  <a:lnTo>
                    <a:pt x="284" y="644"/>
                  </a:lnTo>
                  <a:lnTo>
                    <a:pt x="284" y="641"/>
                  </a:lnTo>
                  <a:lnTo>
                    <a:pt x="284" y="639"/>
                  </a:lnTo>
                  <a:lnTo>
                    <a:pt x="282" y="638"/>
                  </a:lnTo>
                  <a:lnTo>
                    <a:pt x="282" y="636"/>
                  </a:lnTo>
                  <a:lnTo>
                    <a:pt x="279" y="631"/>
                  </a:lnTo>
                  <a:lnTo>
                    <a:pt x="278" y="630"/>
                  </a:lnTo>
                  <a:lnTo>
                    <a:pt x="276" y="627"/>
                  </a:lnTo>
                  <a:lnTo>
                    <a:pt x="276" y="625"/>
                  </a:lnTo>
                  <a:lnTo>
                    <a:pt x="275" y="624"/>
                  </a:lnTo>
                  <a:lnTo>
                    <a:pt x="272" y="621"/>
                  </a:lnTo>
                  <a:lnTo>
                    <a:pt x="272" y="619"/>
                  </a:lnTo>
                  <a:lnTo>
                    <a:pt x="269" y="616"/>
                  </a:lnTo>
                  <a:lnTo>
                    <a:pt x="264" y="612"/>
                  </a:lnTo>
                  <a:lnTo>
                    <a:pt x="264" y="610"/>
                  </a:lnTo>
                  <a:lnTo>
                    <a:pt x="256" y="603"/>
                  </a:lnTo>
                  <a:lnTo>
                    <a:pt x="252" y="598"/>
                  </a:lnTo>
                  <a:lnTo>
                    <a:pt x="249" y="595"/>
                  </a:lnTo>
                  <a:lnTo>
                    <a:pt x="244" y="590"/>
                  </a:lnTo>
                  <a:lnTo>
                    <a:pt x="243" y="590"/>
                  </a:lnTo>
                  <a:lnTo>
                    <a:pt x="241" y="587"/>
                  </a:lnTo>
                  <a:lnTo>
                    <a:pt x="240" y="587"/>
                  </a:lnTo>
                  <a:lnTo>
                    <a:pt x="232" y="580"/>
                  </a:lnTo>
                  <a:lnTo>
                    <a:pt x="230" y="580"/>
                  </a:lnTo>
                  <a:lnTo>
                    <a:pt x="227" y="578"/>
                  </a:lnTo>
                  <a:lnTo>
                    <a:pt x="226" y="577"/>
                  </a:lnTo>
                  <a:lnTo>
                    <a:pt x="220" y="574"/>
                  </a:lnTo>
                  <a:lnTo>
                    <a:pt x="212" y="566"/>
                  </a:lnTo>
                  <a:lnTo>
                    <a:pt x="211" y="564"/>
                  </a:lnTo>
                  <a:lnTo>
                    <a:pt x="208" y="564"/>
                  </a:lnTo>
                  <a:lnTo>
                    <a:pt x="201" y="561"/>
                  </a:lnTo>
                  <a:lnTo>
                    <a:pt x="198" y="560"/>
                  </a:lnTo>
                  <a:lnTo>
                    <a:pt x="197" y="558"/>
                  </a:lnTo>
                  <a:lnTo>
                    <a:pt x="195" y="558"/>
                  </a:lnTo>
                  <a:lnTo>
                    <a:pt x="192" y="558"/>
                  </a:lnTo>
                  <a:lnTo>
                    <a:pt x="192" y="557"/>
                  </a:lnTo>
                  <a:lnTo>
                    <a:pt x="191" y="557"/>
                  </a:lnTo>
                  <a:lnTo>
                    <a:pt x="188" y="555"/>
                  </a:lnTo>
                  <a:lnTo>
                    <a:pt x="185" y="555"/>
                  </a:lnTo>
                  <a:lnTo>
                    <a:pt x="183" y="557"/>
                  </a:lnTo>
                  <a:lnTo>
                    <a:pt x="180" y="557"/>
                  </a:lnTo>
                  <a:lnTo>
                    <a:pt x="177" y="555"/>
                  </a:lnTo>
                  <a:lnTo>
                    <a:pt x="174" y="554"/>
                  </a:lnTo>
                  <a:lnTo>
                    <a:pt x="172" y="554"/>
                  </a:lnTo>
                  <a:lnTo>
                    <a:pt x="172" y="552"/>
                  </a:lnTo>
                  <a:lnTo>
                    <a:pt x="171" y="552"/>
                  </a:lnTo>
                  <a:lnTo>
                    <a:pt x="168" y="551"/>
                  </a:lnTo>
                  <a:lnTo>
                    <a:pt x="166" y="551"/>
                  </a:lnTo>
                  <a:lnTo>
                    <a:pt x="163" y="549"/>
                  </a:lnTo>
                  <a:lnTo>
                    <a:pt x="154" y="545"/>
                  </a:lnTo>
                  <a:lnTo>
                    <a:pt x="153" y="545"/>
                  </a:lnTo>
                  <a:lnTo>
                    <a:pt x="143" y="540"/>
                  </a:lnTo>
                  <a:lnTo>
                    <a:pt x="137" y="537"/>
                  </a:lnTo>
                  <a:lnTo>
                    <a:pt x="133" y="537"/>
                  </a:lnTo>
                  <a:lnTo>
                    <a:pt x="133" y="535"/>
                  </a:lnTo>
                  <a:lnTo>
                    <a:pt x="130" y="535"/>
                  </a:lnTo>
                  <a:lnTo>
                    <a:pt x="127" y="535"/>
                  </a:lnTo>
                  <a:lnTo>
                    <a:pt x="122" y="535"/>
                  </a:lnTo>
                  <a:lnTo>
                    <a:pt x="122" y="534"/>
                  </a:lnTo>
                  <a:lnTo>
                    <a:pt x="108" y="534"/>
                  </a:lnTo>
                  <a:lnTo>
                    <a:pt x="108" y="535"/>
                  </a:lnTo>
                  <a:lnTo>
                    <a:pt x="102" y="535"/>
                  </a:lnTo>
                  <a:lnTo>
                    <a:pt x="101" y="535"/>
                  </a:lnTo>
                  <a:lnTo>
                    <a:pt x="98" y="535"/>
                  </a:lnTo>
                  <a:lnTo>
                    <a:pt x="98" y="537"/>
                  </a:lnTo>
                  <a:lnTo>
                    <a:pt x="95" y="537"/>
                  </a:lnTo>
                  <a:lnTo>
                    <a:pt x="92" y="537"/>
                  </a:lnTo>
                  <a:lnTo>
                    <a:pt x="92" y="538"/>
                  </a:lnTo>
                  <a:lnTo>
                    <a:pt x="87" y="538"/>
                  </a:lnTo>
                  <a:lnTo>
                    <a:pt x="84" y="540"/>
                  </a:lnTo>
                  <a:lnTo>
                    <a:pt x="82" y="541"/>
                  </a:lnTo>
                  <a:lnTo>
                    <a:pt x="76" y="546"/>
                  </a:lnTo>
                  <a:lnTo>
                    <a:pt x="75" y="549"/>
                  </a:lnTo>
                  <a:lnTo>
                    <a:pt x="75" y="551"/>
                  </a:lnTo>
                  <a:lnTo>
                    <a:pt x="75" y="552"/>
                  </a:lnTo>
                  <a:lnTo>
                    <a:pt x="75" y="554"/>
                  </a:lnTo>
                  <a:lnTo>
                    <a:pt x="75" y="555"/>
                  </a:lnTo>
                  <a:lnTo>
                    <a:pt x="78" y="558"/>
                  </a:lnTo>
                  <a:lnTo>
                    <a:pt x="79" y="557"/>
                  </a:lnTo>
                  <a:lnTo>
                    <a:pt x="82" y="558"/>
                  </a:lnTo>
                  <a:lnTo>
                    <a:pt x="84" y="558"/>
                  </a:lnTo>
                  <a:lnTo>
                    <a:pt x="85" y="560"/>
                  </a:lnTo>
                  <a:lnTo>
                    <a:pt x="85" y="563"/>
                  </a:lnTo>
                  <a:lnTo>
                    <a:pt x="82" y="564"/>
                  </a:lnTo>
                  <a:lnTo>
                    <a:pt x="81" y="566"/>
                  </a:lnTo>
                  <a:lnTo>
                    <a:pt x="79" y="567"/>
                  </a:lnTo>
                  <a:lnTo>
                    <a:pt x="78" y="569"/>
                  </a:lnTo>
                  <a:lnTo>
                    <a:pt x="79" y="570"/>
                  </a:lnTo>
                  <a:lnTo>
                    <a:pt x="81" y="570"/>
                  </a:lnTo>
                  <a:lnTo>
                    <a:pt x="82" y="572"/>
                  </a:lnTo>
                  <a:lnTo>
                    <a:pt x="82" y="574"/>
                  </a:lnTo>
                  <a:lnTo>
                    <a:pt x="84" y="575"/>
                  </a:lnTo>
                  <a:lnTo>
                    <a:pt x="84" y="577"/>
                  </a:lnTo>
                  <a:lnTo>
                    <a:pt x="82" y="578"/>
                  </a:lnTo>
                  <a:lnTo>
                    <a:pt x="81" y="578"/>
                  </a:lnTo>
                  <a:lnTo>
                    <a:pt x="81" y="575"/>
                  </a:lnTo>
                  <a:lnTo>
                    <a:pt x="79" y="574"/>
                  </a:lnTo>
                  <a:lnTo>
                    <a:pt x="79" y="575"/>
                  </a:lnTo>
                  <a:lnTo>
                    <a:pt x="76" y="572"/>
                  </a:lnTo>
                  <a:lnTo>
                    <a:pt x="76" y="574"/>
                  </a:lnTo>
                  <a:lnTo>
                    <a:pt x="75" y="572"/>
                  </a:lnTo>
                  <a:lnTo>
                    <a:pt x="73" y="574"/>
                  </a:lnTo>
                  <a:lnTo>
                    <a:pt x="73" y="572"/>
                  </a:lnTo>
                  <a:lnTo>
                    <a:pt x="72" y="574"/>
                  </a:lnTo>
                  <a:lnTo>
                    <a:pt x="72" y="575"/>
                  </a:lnTo>
                  <a:lnTo>
                    <a:pt x="75" y="575"/>
                  </a:lnTo>
                  <a:lnTo>
                    <a:pt x="73" y="577"/>
                  </a:lnTo>
                  <a:lnTo>
                    <a:pt x="75" y="578"/>
                  </a:lnTo>
                  <a:lnTo>
                    <a:pt x="75" y="580"/>
                  </a:lnTo>
                  <a:lnTo>
                    <a:pt x="76" y="580"/>
                  </a:lnTo>
                  <a:lnTo>
                    <a:pt x="78" y="580"/>
                  </a:lnTo>
                  <a:lnTo>
                    <a:pt x="78" y="581"/>
                  </a:lnTo>
                  <a:lnTo>
                    <a:pt x="79" y="581"/>
                  </a:lnTo>
                  <a:lnTo>
                    <a:pt x="79" y="580"/>
                  </a:lnTo>
                  <a:lnTo>
                    <a:pt x="79" y="581"/>
                  </a:lnTo>
                  <a:lnTo>
                    <a:pt x="82" y="580"/>
                  </a:lnTo>
                  <a:lnTo>
                    <a:pt x="84" y="581"/>
                  </a:lnTo>
                  <a:lnTo>
                    <a:pt x="84" y="583"/>
                  </a:lnTo>
                  <a:lnTo>
                    <a:pt x="82" y="586"/>
                  </a:lnTo>
                  <a:lnTo>
                    <a:pt x="79" y="587"/>
                  </a:lnTo>
                  <a:lnTo>
                    <a:pt x="75" y="590"/>
                  </a:lnTo>
                  <a:lnTo>
                    <a:pt x="73" y="592"/>
                  </a:lnTo>
                  <a:lnTo>
                    <a:pt x="73" y="595"/>
                  </a:lnTo>
                  <a:lnTo>
                    <a:pt x="75" y="598"/>
                  </a:lnTo>
                  <a:lnTo>
                    <a:pt x="75" y="601"/>
                  </a:lnTo>
                  <a:lnTo>
                    <a:pt x="75" y="603"/>
                  </a:lnTo>
                  <a:lnTo>
                    <a:pt x="73" y="603"/>
                  </a:lnTo>
                  <a:lnTo>
                    <a:pt x="72" y="603"/>
                  </a:lnTo>
                  <a:lnTo>
                    <a:pt x="70" y="601"/>
                  </a:lnTo>
                  <a:lnTo>
                    <a:pt x="69" y="599"/>
                  </a:lnTo>
                  <a:lnTo>
                    <a:pt x="69" y="598"/>
                  </a:lnTo>
                  <a:lnTo>
                    <a:pt x="66" y="595"/>
                  </a:lnTo>
                  <a:lnTo>
                    <a:pt x="64" y="595"/>
                  </a:lnTo>
                  <a:lnTo>
                    <a:pt x="64" y="592"/>
                  </a:lnTo>
                  <a:lnTo>
                    <a:pt x="64" y="590"/>
                  </a:lnTo>
                  <a:lnTo>
                    <a:pt x="63" y="589"/>
                  </a:lnTo>
                  <a:lnTo>
                    <a:pt x="63" y="587"/>
                  </a:lnTo>
                  <a:lnTo>
                    <a:pt x="60" y="584"/>
                  </a:lnTo>
                  <a:lnTo>
                    <a:pt x="58" y="584"/>
                  </a:lnTo>
                  <a:lnTo>
                    <a:pt x="55" y="584"/>
                  </a:lnTo>
                  <a:lnTo>
                    <a:pt x="53" y="583"/>
                  </a:lnTo>
                  <a:lnTo>
                    <a:pt x="52" y="581"/>
                  </a:lnTo>
                  <a:lnTo>
                    <a:pt x="50" y="581"/>
                  </a:lnTo>
                  <a:lnTo>
                    <a:pt x="50" y="583"/>
                  </a:lnTo>
                  <a:lnTo>
                    <a:pt x="47" y="583"/>
                  </a:lnTo>
                  <a:lnTo>
                    <a:pt x="47" y="581"/>
                  </a:lnTo>
                  <a:lnTo>
                    <a:pt x="46" y="583"/>
                  </a:lnTo>
                  <a:lnTo>
                    <a:pt x="44" y="583"/>
                  </a:lnTo>
                  <a:lnTo>
                    <a:pt x="43" y="581"/>
                  </a:lnTo>
                  <a:lnTo>
                    <a:pt x="43" y="580"/>
                  </a:lnTo>
                  <a:lnTo>
                    <a:pt x="44" y="578"/>
                  </a:lnTo>
                  <a:lnTo>
                    <a:pt x="44" y="577"/>
                  </a:lnTo>
                  <a:lnTo>
                    <a:pt x="44" y="575"/>
                  </a:lnTo>
                  <a:lnTo>
                    <a:pt x="44" y="574"/>
                  </a:lnTo>
                  <a:lnTo>
                    <a:pt x="41" y="574"/>
                  </a:lnTo>
                  <a:lnTo>
                    <a:pt x="40" y="572"/>
                  </a:lnTo>
                  <a:lnTo>
                    <a:pt x="41" y="570"/>
                  </a:lnTo>
                  <a:lnTo>
                    <a:pt x="40" y="569"/>
                  </a:lnTo>
                  <a:lnTo>
                    <a:pt x="38" y="569"/>
                  </a:lnTo>
                  <a:lnTo>
                    <a:pt x="41" y="566"/>
                  </a:lnTo>
                  <a:lnTo>
                    <a:pt x="40" y="564"/>
                  </a:lnTo>
                  <a:lnTo>
                    <a:pt x="38" y="564"/>
                  </a:lnTo>
                  <a:lnTo>
                    <a:pt x="37" y="564"/>
                  </a:lnTo>
                  <a:lnTo>
                    <a:pt x="37" y="563"/>
                  </a:lnTo>
                  <a:lnTo>
                    <a:pt x="35" y="561"/>
                  </a:lnTo>
                  <a:lnTo>
                    <a:pt x="34" y="561"/>
                  </a:lnTo>
                  <a:lnTo>
                    <a:pt x="32" y="560"/>
                  </a:lnTo>
                  <a:lnTo>
                    <a:pt x="34" y="560"/>
                  </a:lnTo>
                  <a:lnTo>
                    <a:pt x="32" y="558"/>
                  </a:lnTo>
                  <a:lnTo>
                    <a:pt x="29" y="555"/>
                  </a:lnTo>
                  <a:lnTo>
                    <a:pt x="29" y="554"/>
                  </a:lnTo>
                  <a:lnTo>
                    <a:pt x="28" y="551"/>
                  </a:lnTo>
                  <a:lnTo>
                    <a:pt x="26" y="552"/>
                  </a:lnTo>
                  <a:lnTo>
                    <a:pt x="24" y="552"/>
                  </a:lnTo>
                  <a:lnTo>
                    <a:pt x="23" y="551"/>
                  </a:lnTo>
                  <a:lnTo>
                    <a:pt x="20" y="551"/>
                  </a:lnTo>
                  <a:lnTo>
                    <a:pt x="18" y="549"/>
                  </a:lnTo>
                  <a:lnTo>
                    <a:pt x="20" y="545"/>
                  </a:lnTo>
                  <a:lnTo>
                    <a:pt x="18" y="543"/>
                  </a:lnTo>
                  <a:lnTo>
                    <a:pt x="11" y="535"/>
                  </a:lnTo>
                  <a:lnTo>
                    <a:pt x="9" y="534"/>
                  </a:lnTo>
                  <a:lnTo>
                    <a:pt x="8" y="534"/>
                  </a:lnTo>
                  <a:lnTo>
                    <a:pt x="0" y="534"/>
                  </a:lnTo>
                  <a:lnTo>
                    <a:pt x="2" y="531"/>
                  </a:lnTo>
                  <a:lnTo>
                    <a:pt x="2" y="529"/>
                  </a:lnTo>
                  <a:lnTo>
                    <a:pt x="2" y="528"/>
                  </a:lnTo>
                  <a:lnTo>
                    <a:pt x="3" y="526"/>
                  </a:lnTo>
                  <a:lnTo>
                    <a:pt x="5" y="526"/>
                  </a:lnTo>
                  <a:lnTo>
                    <a:pt x="6" y="526"/>
                  </a:lnTo>
                  <a:lnTo>
                    <a:pt x="8" y="528"/>
                  </a:lnTo>
                  <a:lnTo>
                    <a:pt x="9" y="528"/>
                  </a:lnTo>
                  <a:lnTo>
                    <a:pt x="11" y="526"/>
                  </a:lnTo>
                  <a:lnTo>
                    <a:pt x="11" y="525"/>
                  </a:lnTo>
                  <a:lnTo>
                    <a:pt x="14" y="526"/>
                  </a:lnTo>
                  <a:lnTo>
                    <a:pt x="17" y="522"/>
                  </a:lnTo>
                  <a:lnTo>
                    <a:pt x="20" y="522"/>
                  </a:lnTo>
                  <a:lnTo>
                    <a:pt x="21" y="522"/>
                  </a:lnTo>
                  <a:lnTo>
                    <a:pt x="23" y="520"/>
                  </a:lnTo>
                  <a:lnTo>
                    <a:pt x="24" y="520"/>
                  </a:lnTo>
                  <a:lnTo>
                    <a:pt x="24" y="522"/>
                  </a:lnTo>
                  <a:lnTo>
                    <a:pt x="28" y="522"/>
                  </a:lnTo>
                  <a:lnTo>
                    <a:pt x="29" y="520"/>
                  </a:lnTo>
                  <a:lnTo>
                    <a:pt x="32" y="519"/>
                  </a:lnTo>
                  <a:lnTo>
                    <a:pt x="32" y="517"/>
                  </a:lnTo>
                  <a:lnTo>
                    <a:pt x="37" y="514"/>
                  </a:lnTo>
                  <a:lnTo>
                    <a:pt x="38" y="514"/>
                  </a:lnTo>
                  <a:lnTo>
                    <a:pt x="40" y="516"/>
                  </a:lnTo>
                  <a:lnTo>
                    <a:pt x="43" y="516"/>
                  </a:lnTo>
                  <a:lnTo>
                    <a:pt x="44" y="516"/>
                  </a:lnTo>
                  <a:lnTo>
                    <a:pt x="46" y="517"/>
                  </a:lnTo>
                  <a:lnTo>
                    <a:pt x="47" y="517"/>
                  </a:lnTo>
                  <a:lnTo>
                    <a:pt x="50" y="517"/>
                  </a:lnTo>
                  <a:lnTo>
                    <a:pt x="52" y="516"/>
                  </a:lnTo>
                  <a:lnTo>
                    <a:pt x="53" y="516"/>
                  </a:lnTo>
                  <a:lnTo>
                    <a:pt x="55" y="516"/>
                  </a:lnTo>
                  <a:lnTo>
                    <a:pt x="58" y="514"/>
                  </a:lnTo>
                  <a:lnTo>
                    <a:pt x="63" y="512"/>
                  </a:lnTo>
                  <a:lnTo>
                    <a:pt x="64" y="512"/>
                  </a:lnTo>
                  <a:lnTo>
                    <a:pt x="66" y="512"/>
                  </a:lnTo>
                  <a:lnTo>
                    <a:pt x="67" y="511"/>
                  </a:lnTo>
                  <a:lnTo>
                    <a:pt x="70" y="511"/>
                  </a:lnTo>
                  <a:lnTo>
                    <a:pt x="73" y="509"/>
                  </a:lnTo>
                  <a:lnTo>
                    <a:pt x="76" y="508"/>
                  </a:lnTo>
                  <a:lnTo>
                    <a:pt x="81" y="506"/>
                  </a:lnTo>
                  <a:lnTo>
                    <a:pt x="82" y="506"/>
                  </a:lnTo>
                  <a:lnTo>
                    <a:pt x="85" y="505"/>
                  </a:lnTo>
                  <a:lnTo>
                    <a:pt x="87" y="505"/>
                  </a:lnTo>
                  <a:lnTo>
                    <a:pt x="89" y="503"/>
                  </a:lnTo>
                  <a:lnTo>
                    <a:pt x="90" y="503"/>
                  </a:lnTo>
                  <a:lnTo>
                    <a:pt x="93" y="503"/>
                  </a:lnTo>
                  <a:lnTo>
                    <a:pt x="95" y="503"/>
                  </a:lnTo>
                  <a:lnTo>
                    <a:pt x="96" y="502"/>
                  </a:lnTo>
                  <a:lnTo>
                    <a:pt x="99" y="502"/>
                  </a:lnTo>
                  <a:lnTo>
                    <a:pt x="101" y="500"/>
                  </a:lnTo>
                  <a:lnTo>
                    <a:pt x="102" y="500"/>
                  </a:lnTo>
                  <a:lnTo>
                    <a:pt x="105" y="499"/>
                  </a:lnTo>
                  <a:lnTo>
                    <a:pt x="108" y="497"/>
                  </a:lnTo>
                  <a:lnTo>
                    <a:pt x="110" y="497"/>
                  </a:lnTo>
                  <a:lnTo>
                    <a:pt x="111" y="497"/>
                  </a:lnTo>
                  <a:lnTo>
                    <a:pt x="113" y="494"/>
                  </a:lnTo>
                  <a:lnTo>
                    <a:pt x="116" y="493"/>
                  </a:lnTo>
                  <a:lnTo>
                    <a:pt x="118" y="491"/>
                  </a:lnTo>
                  <a:lnTo>
                    <a:pt x="121" y="490"/>
                  </a:lnTo>
                  <a:lnTo>
                    <a:pt x="122" y="490"/>
                  </a:lnTo>
                  <a:lnTo>
                    <a:pt x="124" y="488"/>
                  </a:lnTo>
                  <a:lnTo>
                    <a:pt x="127" y="488"/>
                  </a:lnTo>
                  <a:lnTo>
                    <a:pt x="128" y="487"/>
                  </a:lnTo>
                  <a:lnTo>
                    <a:pt x="130" y="487"/>
                  </a:lnTo>
                  <a:lnTo>
                    <a:pt x="134" y="485"/>
                  </a:lnTo>
                  <a:lnTo>
                    <a:pt x="143" y="480"/>
                  </a:lnTo>
                  <a:lnTo>
                    <a:pt x="145" y="480"/>
                  </a:lnTo>
                  <a:lnTo>
                    <a:pt x="148" y="479"/>
                  </a:lnTo>
                  <a:lnTo>
                    <a:pt x="150" y="479"/>
                  </a:lnTo>
                  <a:lnTo>
                    <a:pt x="151" y="477"/>
                  </a:lnTo>
                  <a:lnTo>
                    <a:pt x="153" y="477"/>
                  </a:lnTo>
                  <a:lnTo>
                    <a:pt x="154" y="477"/>
                  </a:lnTo>
                  <a:lnTo>
                    <a:pt x="163" y="473"/>
                  </a:lnTo>
                  <a:lnTo>
                    <a:pt x="165" y="471"/>
                  </a:lnTo>
                  <a:lnTo>
                    <a:pt x="166" y="471"/>
                  </a:lnTo>
                  <a:lnTo>
                    <a:pt x="168" y="470"/>
                  </a:lnTo>
                  <a:lnTo>
                    <a:pt x="171" y="470"/>
                  </a:lnTo>
                  <a:lnTo>
                    <a:pt x="172" y="468"/>
                  </a:lnTo>
                  <a:lnTo>
                    <a:pt x="176" y="468"/>
                  </a:lnTo>
                  <a:lnTo>
                    <a:pt x="182" y="465"/>
                  </a:lnTo>
                  <a:lnTo>
                    <a:pt x="183" y="465"/>
                  </a:lnTo>
                  <a:lnTo>
                    <a:pt x="191" y="461"/>
                  </a:lnTo>
                  <a:lnTo>
                    <a:pt x="192" y="461"/>
                  </a:lnTo>
                  <a:lnTo>
                    <a:pt x="201" y="454"/>
                  </a:lnTo>
                  <a:lnTo>
                    <a:pt x="203" y="454"/>
                  </a:lnTo>
                  <a:lnTo>
                    <a:pt x="205" y="454"/>
                  </a:lnTo>
                  <a:lnTo>
                    <a:pt x="206" y="454"/>
                  </a:lnTo>
                  <a:lnTo>
                    <a:pt x="208" y="453"/>
                  </a:lnTo>
                  <a:lnTo>
                    <a:pt x="209" y="453"/>
                  </a:lnTo>
                  <a:lnTo>
                    <a:pt x="211" y="451"/>
                  </a:lnTo>
                  <a:lnTo>
                    <a:pt x="212" y="451"/>
                  </a:lnTo>
                  <a:lnTo>
                    <a:pt x="214" y="450"/>
                  </a:lnTo>
                  <a:lnTo>
                    <a:pt x="215" y="450"/>
                  </a:lnTo>
                  <a:lnTo>
                    <a:pt x="221" y="448"/>
                  </a:lnTo>
                  <a:lnTo>
                    <a:pt x="221" y="447"/>
                  </a:lnTo>
                  <a:lnTo>
                    <a:pt x="226" y="445"/>
                  </a:lnTo>
                  <a:lnTo>
                    <a:pt x="230" y="442"/>
                  </a:lnTo>
                  <a:lnTo>
                    <a:pt x="237" y="438"/>
                  </a:lnTo>
                  <a:lnTo>
                    <a:pt x="240" y="438"/>
                  </a:lnTo>
                  <a:lnTo>
                    <a:pt x="246" y="435"/>
                  </a:lnTo>
                  <a:lnTo>
                    <a:pt x="249" y="435"/>
                  </a:lnTo>
                  <a:lnTo>
                    <a:pt x="250" y="433"/>
                  </a:lnTo>
                  <a:lnTo>
                    <a:pt x="259" y="429"/>
                  </a:lnTo>
                  <a:lnTo>
                    <a:pt x="262" y="427"/>
                  </a:lnTo>
                  <a:lnTo>
                    <a:pt x="270" y="422"/>
                  </a:lnTo>
                  <a:lnTo>
                    <a:pt x="273" y="421"/>
                  </a:lnTo>
                  <a:lnTo>
                    <a:pt x="279" y="416"/>
                  </a:lnTo>
                  <a:lnTo>
                    <a:pt x="282" y="416"/>
                  </a:lnTo>
                  <a:lnTo>
                    <a:pt x="290" y="413"/>
                  </a:lnTo>
                  <a:lnTo>
                    <a:pt x="293" y="409"/>
                  </a:lnTo>
                  <a:lnTo>
                    <a:pt x="296" y="407"/>
                  </a:lnTo>
                  <a:lnTo>
                    <a:pt x="298" y="407"/>
                  </a:lnTo>
                  <a:lnTo>
                    <a:pt x="299" y="406"/>
                  </a:lnTo>
                  <a:lnTo>
                    <a:pt x="302" y="403"/>
                  </a:lnTo>
                  <a:lnTo>
                    <a:pt x="302" y="401"/>
                  </a:lnTo>
                  <a:lnTo>
                    <a:pt x="302" y="398"/>
                  </a:lnTo>
                  <a:lnTo>
                    <a:pt x="304" y="395"/>
                  </a:lnTo>
                  <a:lnTo>
                    <a:pt x="305" y="392"/>
                  </a:lnTo>
                  <a:lnTo>
                    <a:pt x="305" y="387"/>
                  </a:lnTo>
                  <a:lnTo>
                    <a:pt x="307" y="386"/>
                  </a:lnTo>
                  <a:lnTo>
                    <a:pt x="308" y="384"/>
                  </a:lnTo>
                  <a:lnTo>
                    <a:pt x="308" y="383"/>
                  </a:lnTo>
                  <a:lnTo>
                    <a:pt x="310" y="383"/>
                  </a:lnTo>
                  <a:lnTo>
                    <a:pt x="313" y="378"/>
                  </a:lnTo>
                  <a:lnTo>
                    <a:pt x="314" y="377"/>
                  </a:lnTo>
                  <a:lnTo>
                    <a:pt x="316" y="374"/>
                  </a:lnTo>
                  <a:lnTo>
                    <a:pt x="322" y="367"/>
                  </a:lnTo>
                  <a:lnTo>
                    <a:pt x="325" y="363"/>
                  </a:lnTo>
                  <a:lnTo>
                    <a:pt x="327" y="360"/>
                  </a:lnTo>
                  <a:lnTo>
                    <a:pt x="337" y="351"/>
                  </a:lnTo>
                  <a:lnTo>
                    <a:pt x="337" y="348"/>
                  </a:lnTo>
                  <a:lnTo>
                    <a:pt x="340" y="346"/>
                  </a:lnTo>
                  <a:lnTo>
                    <a:pt x="345" y="342"/>
                  </a:lnTo>
                  <a:lnTo>
                    <a:pt x="346" y="338"/>
                  </a:lnTo>
                  <a:lnTo>
                    <a:pt x="351" y="334"/>
                  </a:lnTo>
                  <a:lnTo>
                    <a:pt x="360" y="325"/>
                  </a:lnTo>
                  <a:lnTo>
                    <a:pt x="360" y="323"/>
                  </a:lnTo>
                  <a:lnTo>
                    <a:pt x="363" y="319"/>
                  </a:lnTo>
                  <a:lnTo>
                    <a:pt x="368" y="316"/>
                  </a:lnTo>
                  <a:lnTo>
                    <a:pt x="368" y="314"/>
                  </a:lnTo>
                  <a:lnTo>
                    <a:pt x="375" y="306"/>
                  </a:lnTo>
                  <a:lnTo>
                    <a:pt x="375" y="305"/>
                  </a:lnTo>
                  <a:lnTo>
                    <a:pt x="383" y="299"/>
                  </a:lnTo>
                  <a:lnTo>
                    <a:pt x="383" y="296"/>
                  </a:lnTo>
                  <a:lnTo>
                    <a:pt x="389" y="290"/>
                  </a:lnTo>
                  <a:lnTo>
                    <a:pt x="395" y="284"/>
                  </a:lnTo>
                  <a:lnTo>
                    <a:pt x="398" y="280"/>
                  </a:lnTo>
                  <a:lnTo>
                    <a:pt x="398" y="279"/>
                  </a:lnTo>
                  <a:lnTo>
                    <a:pt x="403" y="274"/>
                  </a:lnTo>
                  <a:lnTo>
                    <a:pt x="410" y="267"/>
                  </a:lnTo>
                  <a:lnTo>
                    <a:pt x="412" y="264"/>
                  </a:lnTo>
                  <a:lnTo>
                    <a:pt x="417" y="258"/>
                  </a:lnTo>
                  <a:lnTo>
                    <a:pt x="424" y="248"/>
                  </a:lnTo>
                  <a:lnTo>
                    <a:pt x="426" y="247"/>
                  </a:lnTo>
                  <a:lnTo>
                    <a:pt x="432" y="241"/>
                  </a:lnTo>
                  <a:lnTo>
                    <a:pt x="438" y="233"/>
                  </a:lnTo>
                  <a:lnTo>
                    <a:pt x="439" y="230"/>
                  </a:lnTo>
                  <a:lnTo>
                    <a:pt x="446" y="224"/>
                  </a:lnTo>
                  <a:lnTo>
                    <a:pt x="446" y="222"/>
                  </a:lnTo>
                  <a:lnTo>
                    <a:pt x="450" y="216"/>
                  </a:lnTo>
                  <a:lnTo>
                    <a:pt x="453" y="212"/>
                  </a:lnTo>
                  <a:lnTo>
                    <a:pt x="453" y="210"/>
                  </a:lnTo>
                  <a:lnTo>
                    <a:pt x="459" y="206"/>
                  </a:lnTo>
                  <a:lnTo>
                    <a:pt x="461" y="203"/>
                  </a:lnTo>
                  <a:lnTo>
                    <a:pt x="461" y="201"/>
                  </a:lnTo>
                  <a:lnTo>
                    <a:pt x="464" y="198"/>
                  </a:lnTo>
                  <a:lnTo>
                    <a:pt x="464" y="197"/>
                  </a:lnTo>
                  <a:lnTo>
                    <a:pt x="473" y="189"/>
                  </a:lnTo>
                  <a:lnTo>
                    <a:pt x="473" y="187"/>
                  </a:lnTo>
                  <a:lnTo>
                    <a:pt x="478" y="183"/>
                  </a:lnTo>
                  <a:lnTo>
                    <a:pt x="478" y="181"/>
                  </a:lnTo>
                  <a:lnTo>
                    <a:pt x="481" y="180"/>
                  </a:lnTo>
                  <a:lnTo>
                    <a:pt x="481" y="178"/>
                  </a:lnTo>
                  <a:lnTo>
                    <a:pt x="485" y="172"/>
                  </a:lnTo>
                  <a:lnTo>
                    <a:pt x="485" y="171"/>
                  </a:lnTo>
                  <a:lnTo>
                    <a:pt x="488" y="168"/>
                  </a:lnTo>
                  <a:lnTo>
                    <a:pt x="488" y="166"/>
                  </a:lnTo>
                  <a:lnTo>
                    <a:pt x="491" y="163"/>
                  </a:lnTo>
                  <a:lnTo>
                    <a:pt x="491" y="161"/>
                  </a:lnTo>
                  <a:lnTo>
                    <a:pt x="493" y="160"/>
                  </a:lnTo>
                  <a:lnTo>
                    <a:pt x="499" y="154"/>
                  </a:lnTo>
                  <a:lnTo>
                    <a:pt x="501" y="151"/>
                  </a:lnTo>
                  <a:lnTo>
                    <a:pt x="504" y="146"/>
                  </a:lnTo>
                  <a:lnTo>
                    <a:pt x="505" y="143"/>
                  </a:lnTo>
                  <a:lnTo>
                    <a:pt x="507" y="142"/>
                  </a:lnTo>
                  <a:lnTo>
                    <a:pt x="508" y="139"/>
                  </a:lnTo>
                  <a:lnTo>
                    <a:pt x="510" y="137"/>
                  </a:lnTo>
                  <a:lnTo>
                    <a:pt x="511" y="132"/>
                  </a:lnTo>
                  <a:lnTo>
                    <a:pt x="513" y="131"/>
                  </a:lnTo>
                  <a:lnTo>
                    <a:pt x="514" y="129"/>
                  </a:lnTo>
                  <a:lnTo>
                    <a:pt x="516" y="126"/>
                  </a:lnTo>
                  <a:lnTo>
                    <a:pt x="517" y="125"/>
                  </a:lnTo>
                  <a:lnTo>
                    <a:pt x="519" y="122"/>
                  </a:lnTo>
                  <a:lnTo>
                    <a:pt x="520" y="119"/>
                  </a:lnTo>
                  <a:lnTo>
                    <a:pt x="523" y="116"/>
                  </a:lnTo>
                  <a:lnTo>
                    <a:pt x="525" y="113"/>
                  </a:lnTo>
                  <a:lnTo>
                    <a:pt x="526" y="110"/>
                  </a:lnTo>
                  <a:lnTo>
                    <a:pt x="528" y="105"/>
                  </a:lnTo>
                  <a:lnTo>
                    <a:pt x="531" y="102"/>
                  </a:lnTo>
                  <a:lnTo>
                    <a:pt x="536" y="93"/>
                  </a:lnTo>
                  <a:lnTo>
                    <a:pt x="537" y="90"/>
                  </a:lnTo>
                  <a:lnTo>
                    <a:pt x="539" y="88"/>
                  </a:lnTo>
                  <a:lnTo>
                    <a:pt x="543" y="84"/>
                  </a:lnTo>
                  <a:lnTo>
                    <a:pt x="543" y="82"/>
                  </a:lnTo>
                  <a:lnTo>
                    <a:pt x="549" y="73"/>
                  </a:lnTo>
                  <a:lnTo>
                    <a:pt x="552" y="68"/>
                  </a:lnTo>
                  <a:lnTo>
                    <a:pt x="552" y="67"/>
                  </a:lnTo>
                  <a:lnTo>
                    <a:pt x="554" y="65"/>
                  </a:lnTo>
                  <a:lnTo>
                    <a:pt x="555" y="62"/>
                  </a:lnTo>
                  <a:lnTo>
                    <a:pt x="557" y="61"/>
                  </a:lnTo>
                  <a:lnTo>
                    <a:pt x="560" y="56"/>
                  </a:lnTo>
                  <a:lnTo>
                    <a:pt x="560" y="55"/>
                  </a:lnTo>
                  <a:lnTo>
                    <a:pt x="562" y="55"/>
                  </a:lnTo>
                  <a:lnTo>
                    <a:pt x="562" y="53"/>
                  </a:lnTo>
                  <a:lnTo>
                    <a:pt x="563" y="52"/>
                  </a:lnTo>
                  <a:lnTo>
                    <a:pt x="563" y="47"/>
                  </a:lnTo>
                  <a:lnTo>
                    <a:pt x="566" y="44"/>
                  </a:lnTo>
                  <a:lnTo>
                    <a:pt x="568" y="42"/>
                  </a:lnTo>
                  <a:lnTo>
                    <a:pt x="568" y="41"/>
                  </a:lnTo>
                  <a:lnTo>
                    <a:pt x="569" y="39"/>
                  </a:lnTo>
                  <a:lnTo>
                    <a:pt x="569" y="38"/>
                  </a:lnTo>
                  <a:lnTo>
                    <a:pt x="571" y="36"/>
                  </a:lnTo>
                  <a:lnTo>
                    <a:pt x="572" y="33"/>
                  </a:lnTo>
                  <a:lnTo>
                    <a:pt x="575" y="29"/>
                  </a:lnTo>
                  <a:lnTo>
                    <a:pt x="575" y="27"/>
                  </a:lnTo>
                  <a:lnTo>
                    <a:pt x="578" y="24"/>
                  </a:lnTo>
                  <a:lnTo>
                    <a:pt x="581" y="19"/>
                  </a:lnTo>
                  <a:lnTo>
                    <a:pt x="583" y="18"/>
                  </a:lnTo>
                  <a:lnTo>
                    <a:pt x="583" y="16"/>
                  </a:lnTo>
                  <a:lnTo>
                    <a:pt x="584" y="13"/>
                  </a:lnTo>
                  <a:lnTo>
                    <a:pt x="586" y="12"/>
                  </a:lnTo>
                  <a:lnTo>
                    <a:pt x="589" y="7"/>
                  </a:lnTo>
                  <a:lnTo>
                    <a:pt x="591" y="4"/>
                  </a:lnTo>
                  <a:lnTo>
                    <a:pt x="594" y="1"/>
                  </a:lnTo>
                  <a:lnTo>
                    <a:pt x="594" y="0"/>
                  </a:lnTo>
                  <a:lnTo>
                    <a:pt x="609" y="7"/>
                  </a:lnTo>
                  <a:lnTo>
                    <a:pt x="615" y="10"/>
                  </a:lnTo>
                  <a:lnTo>
                    <a:pt x="620" y="13"/>
                  </a:lnTo>
                  <a:lnTo>
                    <a:pt x="623" y="18"/>
                  </a:lnTo>
                  <a:lnTo>
                    <a:pt x="624" y="19"/>
                  </a:lnTo>
                  <a:lnTo>
                    <a:pt x="624" y="21"/>
                  </a:lnTo>
                  <a:lnTo>
                    <a:pt x="624" y="24"/>
                  </a:lnTo>
                  <a:lnTo>
                    <a:pt x="624" y="26"/>
                  </a:lnTo>
                  <a:lnTo>
                    <a:pt x="626" y="27"/>
                  </a:lnTo>
                  <a:lnTo>
                    <a:pt x="624" y="29"/>
                  </a:lnTo>
                  <a:lnTo>
                    <a:pt x="624" y="30"/>
                  </a:lnTo>
                  <a:lnTo>
                    <a:pt x="623" y="33"/>
                  </a:lnTo>
                  <a:lnTo>
                    <a:pt x="618" y="39"/>
                  </a:lnTo>
                  <a:lnTo>
                    <a:pt x="616" y="41"/>
                  </a:lnTo>
                  <a:lnTo>
                    <a:pt x="613" y="44"/>
                  </a:lnTo>
                  <a:lnTo>
                    <a:pt x="610" y="48"/>
                  </a:lnTo>
                  <a:lnTo>
                    <a:pt x="607" y="53"/>
                  </a:lnTo>
                  <a:lnTo>
                    <a:pt x="604" y="56"/>
                  </a:lnTo>
                  <a:lnTo>
                    <a:pt x="603" y="61"/>
                  </a:lnTo>
                  <a:lnTo>
                    <a:pt x="601" y="65"/>
                  </a:lnTo>
                  <a:lnTo>
                    <a:pt x="600" y="68"/>
                  </a:lnTo>
                  <a:lnTo>
                    <a:pt x="598" y="71"/>
                  </a:lnTo>
                  <a:lnTo>
                    <a:pt x="598" y="73"/>
                  </a:lnTo>
                  <a:lnTo>
                    <a:pt x="597" y="77"/>
                  </a:lnTo>
                  <a:lnTo>
                    <a:pt x="595" y="79"/>
                  </a:lnTo>
                  <a:lnTo>
                    <a:pt x="595" y="81"/>
                  </a:lnTo>
                  <a:lnTo>
                    <a:pt x="592" y="90"/>
                  </a:lnTo>
                  <a:lnTo>
                    <a:pt x="592" y="91"/>
                  </a:lnTo>
                  <a:lnTo>
                    <a:pt x="589" y="96"/>
                  </a:lnTo>
                  <a:lnTo>
                    <a:pt x="587" y="102"/>
                  </a:lnTo>
                  <a:lnTo>
                    <a:pt x="586" y="108"/>
                  </a:lnTo>
                  <a:lnTo>
                    <a:pt x="584" y="113"/>
                  </a:lnTo>
                  <a:lnTo>
                    <a:pt x="584" y="117"/>
                  </a:lnTo>
                  <a:lnTo>
                    <a:pt x="586" y="120"/>
                  </a:lnTo>
                  <a:lnTo>
                    <a:pt x="587" y="122"/>
                  </a:lnTo>
                  <a:lnTo>
                    <a:pt x="589" y="122"/>
                  </a:lnTo>
                </a:path>
              </a:pathLst>
            </a:custGeom>
            <a:noFill/>
            <a:ln w="317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125" name="TextBox 124">
            <a:extLst>
              <a:ext uri="{FF2B5EF4-FFF2-40B4-BE49-F238E27FC236}">
                <a16:creationId xmlns:a16="http://schemas.microsoft.com/office/drawing/2014/main" id="{BB7B3FD1-09B5-4965-9015-902D99F138BF}"/>
              </a:ext>
            </a:extLst>
          </p:cNvPr>
          <p:cNvSpPr txBox="1"/>
          <p:nvPr/>
        </p:nvSpPr>
        <p:spPr>
          <a:xfrm>
            <a:off x="1289051" y="3109398"/>
            <a:ext cx="1235076" cy="369332"/>
          </a:xfrm>
          <a:prstGeom prst="rect">
            <a:avLst/>
          </a:prstGeom>
          <a:noFill/>
        </p:spPr>
        <p:txBody>
          <a:bodyPr wrap="square" rtlCol="0">
            <a:spAutoFit/>
          </a:bodyPr>
          <a:lstStyle/>
          <a:p>
            <a:r>
              <a:rPr lang="en-US" b="1" dirty="0">
                <a:solidFill>
                  <a:schemeClr val="bg1"/>
                </a:solidFill>
              </a:rPr>
              <a:t>Ouest</a:t>
            </a:r>
          </a:p>
        </p:txBody>
      </p:sp>
      <p:sp>
        <p:nvSpPr>
          <p:cNvPr id="126" name="TextBox 125">
            <a:extLst>
              <a:ext uri="{FF2B5EF4-FFF2-40B4-BE49-F238E27FC236}">
                <a16:creationId xmlns:a16="http://schemas.microsoft.com/office/drawing/2014/main" id="{350BB5AF-232A-4728-BB54-42B9EA8803C1}"/>
              </a:ext>
            </a:extLst>
          </p:cNvPr>
          <p:cNvSpPr txBox="1"/>
          <p:nvPr/>
        </p:nvSpPr>
        <p:spPr>
          <a:xfrm>
            <a:off x="2498054" y="3624759"/>
            <a:ext cx="1235076" cy="369332"/>
          </a:xfrm>
          <a:prstGeom prst="rect">
            <a:avLst/>
          </a:prstGeom>
          <a:noFill/>
        </p:spPr>
        <p:txBody>
          <a:bodyPr wrap="square" rtlCol="0">
            <a:spAutoFit/>
          </a:bodyPr>
          <a:lstStyle/>
          <a:p>
            <a:r>
              <a:rPr lang="en-US" b="1" dirty="0">
                <a:solidFill>
                  <a:schemeClr val="bg1"/>
                </a:solidFill>
              </a:rPr>
              <a:t>Centre</a:t>
            </a:r>
          </a:p>
        </p:txBody>
      </p:sp>
      <p:sp>
        <p:nvSpPr>
          <p:cNvPr id="127" name="TextBox 126">
            <a:extLst>
              <a:ext uri="{FF2B5EF4-FFF2-40B4-BE49-F238E27FC236}">
                <a16:creationId xmlns:a16="http://schemas.microsoft.com/office/drawing/2014/main" id="{5BD59D10-DBBC-49E6-AC4F-964433327E32}"/>
              </a:ext>
            </a:extLst>
          </p:cNvPr>
          <p:cNvSpPr txBox="1"/>
          <p:nvPr/>
        </p:nvSpPr>
        <p:spPr>
          <a:xfrm>
            <a:off x="4002088" y="2315132"/>
            <a:ext cx="1235076" cy="369332"/>
          </a:xfrm>
          <a:prstGeom prst="rect">
            <a:avLst/>
          </a:prstGeom>
          <a:noFill/>
        </p:spPr>
        <p:txBody>
          <a:bodyPr wrap="square" rtlCol="0">
            <a:spAutoFit/>
          </a:bodyPr>
          <a:lstStyle/>
          <a:p>
            <a:r>
              <a:rPr lang="en-US" b="1" dirty="0">
                <a:solidFill>
                  <a:schemeClr val="bg1"/>
                </a:solidFill>
              </a:rPr>
              <a:t>Nord</a:t>
            </a:r>
          </a:p>
        </p:txBody>
      </p:sp>
      <p:sp>
        <p:nvSpPr>
          <p:cNvPr id="128" name="TextBox 127">
            <a:extLst>
              <a:ext uri="{FF2B5EF4-FFF2-40B4-BE49-F238E27FC236}">
                <a16:creationId xmlns:a16="http://schemas.microsoft.com/office/drawing/2014/main" id="{657C94E2-9EB9-4BEC-AEB0-09EED681910D}"/>
              </a:ext>
            </a:extLst>
          </p:cNvPr>
          <p:cNvSpPr txBox="1"/>
          <p:nvPr/>
        </p:nvSpPr>
        <p:spPr>
          <a:xfrm>
            <a:off x="5678731" y="4141273"/>
            <a:ext cx="1235076" cy="369332"/>
          </a:xfrm>
          <a:prstGeom prst="rect">
            <a:avLst/>
          </a:prstGeom>
          <a:noFill/>
        </p:spPr>
        <p:txBody>
          <a:bodyPr wrap="square" rtlCol="0">
            <a:spAutoFit/>
          </a:bodyPr>
          <a:lstStyle/>
          <a:p>
            <a:r>
              <a:rPr lang="en-US" b="1" dirty="0">
                <a:solidFill>
                  <a:schemeClr val="bg1"/>
                </a:solidFill>
              </a:rPr>
              <a:t>Sud</a:t>
            </a:r>
          </a:p>
        </p:txBody>
      </p:sp>
    </p:spTree>
    <p:extLst>
      <p:ext uri="{BB962C8B-B14F-4D97-AF65-F5344CB8AC3E}">
        <p14:creationId xmlns:p14="http://schemas.microsoft.com/office/powerpoint/2010/main" val="1190310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Questionnaire ménage</a:t>
            </a:r>
          </a:p>
          <a:p>
            <a:pPr>
              <a:spcBef>
                <a:spcPts val="0"/>
              </a:spcBef>
              <a:spcAft>
                <a:spcPts val="1800"/>
              </a:spcAft>
            </a:pPr>
            <a:r>
              <a:rPr lang="fr-FR" sz="3200" noProof="0" dirty="0"/>
              <a:t>Questionnaire individuel femme</a:t>
            </a:r>
          </a:p>
          <a:p>
            <a:pPr>
              <a:spcBef>
                <a:spcPts val="0"/>
              </a:spcBef>
              <a:spcAft>
                <a:spcPts val="1800"/>
              </a:spcAft>
            </a:pPr>
            <a:r>
              <a:rPr lang="fr-FR" sz="3200" noProof="0" dirty="0"/>
              <a:t>Questionnaire biomarqueurs</a:t>
            </a:r>
          </a:p>
          <a:p>
            <a:pPr marL="0" indent="0">
              <a:spcBef>
                <a:spcPts val="0"/>
              </a:spcBef>
              <a:spcAft>
                <a:spcPts val="1800"/>
              </a:spcAft>
              <a:buNone/>
            </a:pPr>
            <a:endParaRPr lang="fr-FR" sz="3200" noProof="0" dirty="0"/>
          </a:p>
        </p:txBody>
      </p:sp>
    </p:spTree>
    <p:extLst>
      <p:ext uri="{BB962C8B-B14F-4D97-AF65-F5344CB8AC3E}">
        <p14:creationId xmlns:p14="http://schemas.microsoft.com/office/powerpoint/2010/main" val="271552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Ménage</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Établie la liste de tous les membres du ménage pour identifier des individus éligibles pour l’interview </a:t>
            </a:r>
            <a:r>
              <a:rPr lang="fr-FR" sz="3200" dirty="0"/>
              <a:t>i</a:t>
            </a:r>
            <a:r>
              <a:rPr lang="fr-FR" sz="3200" noProof="0" dirty="0" err="1"/>
              <a:t>ndividuelle</a:t>
            </a:r>
            <a:r>
              <a:rPr lang="fr-FR" sz="3200" noProof="0" dirty="0"/>
              <a:t> et les tests biologiques. </a:t>
            </a:r>
          </a:p>
          <a:p>
            <a:pPr>
              <a:spcBef>
                <a:spcPts val="0"/>
              </a:spcBef>
              <a:spcAft>
                <a:spcPts val="1800"/>
              </a:spcAft>
            </a:pPr>
            <a:r>
              <a:rPr lang="fr-FR" sz="3200" noProof="0" dirty="0"/>
              <a:t>Caractéristiques de chaque membre du ménage (</a:t>
            </a:r>
            <a:r>
              <a:rPr lang="fr-FR" sz="3200" dirty="0"/>
              <a:t>âge</a:t>
            </a:r>
            <a:r>
              <a:rPr lang="fr-FR" sz="3200" noProof="0" dirty="0"/>
              <a:t>, sexe, niveau d’instruction, etc.)</a:t>
            </a:r>
          </a:p>
          <a:p>
            <a:pPr>
              <a:spcBef>
                <a:spcPts val="0"/>
              </a:spcBef>
              <a:spcAft>
                <a:spcPts val="1800"/>
              </a:spcAft>
            </a:pPr>
            <a:r>
              <a:rPr lang="fr-FR" sz="3200" noProof="0" dirty="0"/>
              <a:t>Caractéristiques du logement (source d’eau, type de toilettes, matériau de construction, etc.)</a:t>
            </a:r>
          </a:p>
          <a:p>
            <a:pPr>
              <a:spcBef>
                <a:spcPts val="0"/>
              </a:spcBef>
              <a:spcAft>
                <a:spcPts val="1800"/>
              </a:spcAft>
            </a:pPr>
            <a:r>
              <a:rPr lang="fr-FR" sz="3200" noProof="0" dirty="0"/>
              <a:t>Possession et utilisation des moustiquaires, Pulvérisation Intra domiciliaire (PID), etc.</a:t>
            </a:r>
          </a:p>
        </p:txBody>
      </p:sp>
    </p:spTree>
    <p:extLst>
      <p:ext uri="{BB962C8B-B14F-4D97-AF65-F5344CB8AC3E}">
        <p14:creationId xmlns:p14="http://schemas.microsoft.com/office/powerpoint/2010/main" val="420325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Femme</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noProof="0" dirty="0"/>
              <a:t>Caractéristiques sociodémographiques (âge, niveau d’instruction, alphabétisation, etc.)</a:t>
            </a:r>
          </a:p>
          <a:p>
            <a:pPr>
              <a:spcBef>
                <a:spcPts val="0"/>
              </a:spcBef>
              <a:spcAft>
                <a:spcPts val="1200"/>
              </a:spcAft>
            </a:pPr>
            <a:r>
              <a:rPr lang="fr-FR" sz="3200" noProof="0" dirty="0"/>
              <a:t>Reproduction, y compris historique des naissances récentes</a:t>
            </a:r>
          </a:p>
          <a:p>
            <a:pPr>
              <a:spcBef>
                <a:spcPts val="0"/>
              </a:spcBef>
              <a:spcAft>
                <a:spcPts val="1200"/>
              </a:spcAft>
            </a:pPr>
            <a:r>
              <a:rPr lang="fr-FR" sz="3200" noProof="0" dirty="0"/>
              <a:t>Grossesse et soins postnatals</a:t>
            </a:r>
          </a:p>
          <a:p>
            <a:pPr>
              <a:spcBef>
                <a:spcPts val="0"/>
              </a:spcBef>
              <a:spcAft>
                <a:spcPts val="1200"/>
              </a:spcAft>
            </a:pPr>
            <a:r>
              <a:rPr lang="fr-FR" sz="3200" dirty="0"/>
              <a:t>Traitement Préventif Intermittent</a:t>
            </a:r>
          </a:p>
          <a:p>
            <a:pPr>
              <a:spcBef>
                <a:spcPts val="0"/>
              </a:spcBef>
              <a:spcAft>
                <a:spcPts val="1200"/>
              </a:spcAft>
            </a:pPr>
            <a:r>
              <a:rPr lang="fr-FR" sz="3200" noProof="0" dirty="0"/>
              <a:t>Fièvre et traitement chez les enfants</a:t>
            </a:r>
          </a:p>
        </p:txBody>
      </p:sp>
    </p:spTree>
    <p:extLst>
      <p:ext uri="{BB962C8B-B14F-4D97-AF65-F5344CB8AC3E}">
        <p14:creationId xmlns:p14="http://schemas.microsoft.com/office/powerpoint/2010/main" val="3355494115"/>
      </p:ext>
    </p:extLst>
  </p:cSld>
  <p:clrMapOvr>
    <a:masterClrMapping/>
  </p:clrMapOvr>
</p:sld>
</file>

<file path=ppt/theme/theme1.xml><?xml version="1.0" encoding="utf-8"?>
<a:theme xmlns:a="http://schemas.openxmlformats.org/drawingml/2006/main" name="Office Theme">
  <a:themeElements>
    <a:clrScheme name="Senegal 2020-2021 MIS">
      <a:dk1>
        <a:sysClr val="windowText" lastClr="000000"/>
      </a:dk1>
      <a:lt1>
        <a:sysClr val="window" lastClr="FFFFFF"/>
      </a:lt1>
      <a:dk2>
        <a:srgbClr val="323232"/>
      </a:dk2>
      <a:lt2>
        <a:srgbClr val="E3DED1"/>
      </a:lt2>
      <a:accent1>
        <a:srgbClr val="FF7E24"/>
      </a:accent1>
      <a:accent2>
        <a:srgbClr val="A9D1E6"/>
      </a:accent2>
      <a:accent3>
        <a:srgbClr val="AF81C2"/>
      </a:accent3>
      <a:accent4>
        <a:srgbClr val="0062B2"/>
      </a:accent4>
      <a:accent5>
        <a:srgbClr val="A85078"/>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Senegal 2020-2021 MIS">
      <a:dk1>
        <a:sysClr val="windowText" lastClr="000000"/>
      </a:dk1>
      <a:lt1>
        <a:sysClr val="window" lastClr="FFFFFF"/>
      </a:lt1>
      <a:dk2>
        <a:srgbClr val="323232"/>
      </a:dk2>
      <a:lt2>
        <a:srgbClr val="E3DED1"/>
      </a:lt2>
      <a:accent1>
        <a:srgbClr val="FF7E24"/>
      </a:accent1>
      <a:accent2>
        <a:srgbClr val="A9D1E6"/>
      </a:accent2>
      <a:accent3>
        <a:srgbClr val="AF81C2"/>
      </a:accent3>
      <a:accent4>
        <a:srgbClr val="0062B2"/>
      </a:accent4>
      <a:accent5>
        <a:srgbClr val="A850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VMX3MACP777Z-1177381151-14368</_dlc_DocId>
    <_dlc_DocIdUrl xmlns="d16efad5-0601-4cf0-b7c2-89968258c777">
      <Url>https://icfonline.sharepoint.com/sites/ihd-dhs/Dissemination/_layouts/15/DocIdRedir.aspx?ID=VMX3MACP777Z-1177381151-14368</Url>
      <Description>VMX3MACP777Z-1177381151-14368</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7EF589-BFF8-4243-9542-C02B39BADA21}">
  <ds:schemaRefs>
    <ds:schemaRef ds:uri="http://schemas.microsoft.com/sharepoint/events"/>
  </ds:schemaRefs>
</ds:datastoreItem>
</file>

<file path=customXml/itemProps2.xml><?xml version="1.0" encoding="utf-8"?>
<ds:datastoreItem xmlns:ds="http://schemas.openxmlformats.org/officeDocument/2006/customXml" ds:itemID="{A2508D58-328B-46FD-881D-134D52DAE1A7}">
  <ds:schemaRefs>
    <ds:schemaRef ds:uri="http://schemas.microsoft.com/sharepoint/v3/contenttype/forms"/>
  </ds:schemaRefs>
</ds:datastoreItem>
</file>

<file path=customXml/itemProps3.xml><?xml version="1.0" encoding="utf-8"?>
<ds:datastoreItem xmlns:ds="http://schemas.openxmlformats.org/officeDocument/2006/customXml" ds:itemID="{48C0BD5A-1A86-4B48-AF46-B89C944E188C}">
  <ds:schemaRefs>
    <ds:schemaRef ds:uri="http://schemas.microsoft.com/office/2006/metadata/properties"/>
    <ds:schemaRef ds:uri="http://purl.org/dc/dcmitype/"/>
    <ds:schemaRef ds:uri="http://schemas.microsoft.com/office/2006/documentManagement/types"/>
    <ds:schemaRef ds:uri="http://purl.org/dc/elements/1.1/"/>
    <ds:schemaRef ds:uri="http://purl.org/dc/terms/"/>
    <ds:schemaRef ds:uri="d16efad5-0601-4cf0-b7c2-89968258c777"/>
    <ds:schemaRef ds:uri="http://www.w3.org/XML/1998/namespace"/>
    <ds:schemaRef ds:uri="http://schemas.microsoft.com/office/infopath/2007/PartnerControls"/>
    <ds:schemaRef ds:uri="http://schemas.openxmlformats.org/package/2006/metadata/core-properties"/>
    <ds:schemaRef ds:uri="83c4e5ee-5eea-4e8c-8b50-726738bccb6e"/>
  </ds:schemaRefs>
</ds:datastoreItem>
</file>

<file path=customXml/itemProps4.xml><?xml version="1.0" encoding="utf-8"?>
<ds:datastoreItem xmlns:ds="http://schemas.openxmlformats.org/officeDocument/2006/customXml" ds:itemID="{CF0BC134-050B-4A92-912B-2FD6D7BDB7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2972</TotalTime>
  <Words>1013</Words>
  <Application>Microsoft Office PowerPoint</Application>
  <PresentationFormat>On-screen Show (4:3)</PresentationFormat>
  <Paragraphs>88</Paragraphs>
  <Slides>16</Slides>
  <Notes>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Arial</vt:lpstr>
      <vt:lpstr>Calibri</vt:lpstr>
      <vt:lpstr>Office Theme</vt:lpstr>
      <vt:lpstr>Custom Design</vt:lpstr>
      <vt:lpstr>1_Custom Design</vt:lpstr>
      <vt:lpstr>PowerPoint Presentation</vt:lpstr>
      <vt:lpstr>PowerPoint Presentation</vt:lpstr>
      <vt:lpstr>Objectifs de l’enquête</vt:lpstr>
      <vt:lpstr>L’Enquête</vt:lpstr>
      <vt:lpstr>Échantillonnage</vt:lpstr>
      <vt:lpstr>Carte des grandes régions du Sénégal</vt:lpstr>
      <vt:lpstr>Questionnaires</vt:lpstr>
      <vt:lpstr>Questionnaire Ménage</vt:lpstr>
      <vt:lpstr>Questionnaire Femme</vt:lpstr>
      <vt:lpstr>Questionnaire Biomarqueur</vt:lpstr>
      <vt:lpstr>Test d’hémoglobine</vt:lpstr>
      <vt:lpstr>Test du paludisme</vt:lpstr>
      <vt:lpstr>Formation principale</vt:lpstr>
      <vt:lpstr>Collecte et traitement des données</vt:lpstr>
      <vt:lpstr>Résultats des interviews ménages  et individuels</vt:lpstr>
      <vt:lpstr>Publications, données et ressources numériques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McFarland, Annette</cp:lastModifiedBy>
  <cp:revision>41</cp:revision>
  <dcterms:created xsi:type="dcterms:W3CDTF">2017-05-18T16:43:03Z</dcterms:created>
  <dcterms:modified xsi:type="dcterms:W3CDTF">2022-01-28T15:36:51Z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0ce9b2ff-5b12-4386-8d3f-e1eda77dfe84</vt:lpwstr>
  </property>
</Properties>
</file>